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3"/>
  </p:notesMasterIdLst>
  <p:sldIdLst>
    <p:sldId id="256" r:id="rId2"/>
    <p:sldId id="258" r:id="rId3"/>
    <p:sldId id="411" r:id="rId4"/>
    <p:sldId id="412" r:id="rId5"/>
    <p:sldId id="260" r:id="rId6"/>
    <p:sldId id="413" r:id="rId7"/>
    <p:sldId id="416" r:id="rId8"/>
    <p:sldId id="420" r:id="rId9"/>
    <p:sldId id="421" r:id="rId10"/>
    <p:sldId id="414" r:id="rId11"/>
    <p:sldId id="278" r:id="rId12"/>
  </p:sldIdLst>
  <p:sldSz cx="9144000" cy="5143500" type="screen16x9"/>
  <p:notesSz cx="6858000" cy="9144000"/>
  <p:embeddedFontLst>
    <p:embeddedFont>
      <p:font typeface="Asap" panose="020B0604020202020204" charset="0"/>
      <p:regular r:id="rId14"/>
      <p:bold r:id="rId15"/>
      <p:italic r:id="rId16"/>
      <p:boldItalic r:id="rId17"/>
    </p:embeddedFont>
    <p:embeddedFont>
      <p:font typeface="Bahnschrift" panose="020B0502040204020203" pitchFamily="34" charset="0"/>
      <p:regular r:id="rId18"/>
      <p:bold r:id="rId19"/>
    </p:embeddedFont>
    <p:embeddedFont>
      <p:font typeface="Palanquin Dark" panose="020B0604020202020204" charset="0"/>
      <p:regular r:id="rId20"/>
      <p:bold r:id="rId21"/>
    </p:embeddedFont>
    <p:embeddedFont>
      <p:font typeface="Sniglet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7BC523-04CD-4607-8809-7BA0F512034B}">
  <a:tblStyle styleId="{C07BC523-04CD-4607-8809-7BA0F512034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877498f77e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877498f77e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ac95f07950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ac95f07950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gac2c5eb675_0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4" name="Google Shape;1524;gac2c5eb675_0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451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gac2c5eb675_0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4" name="Google Shape;1524;gac2c5eb675_0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249250" y="1545756"/>
            <a:ext cx="4645500" cy="15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54100" y="3035402"/>
            <a:ext cx="4435800" cy="3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1104" y="3700721"/>
            <a:ext cx="2299331" cy="1427963"/>
          </a:xfrm>
          <a:custGeom>
            <a:avLst/>
            <a:gdLst/>
            <a:ahLst/>
            <a:cxnLst/>
            <a:rect l="l" t="t" r="r" b="b"/>
            <a:pathLst>
              <a:path w="63325" h="39327" extrusionOk="0">
                <a:moveTo>
                  <a:pt x="5218" y="0"/>
                </a:moveTo>
                <a:cubicBezTo>
                  <a:pt x="4833" y="0"/>
                  <a:pt x="4811" y="567"/>
                  <a:pt x="5196" y="567"/>
                </a:cubicBezTo>
                <a:cubicBezTo>
                  <a:pt x="5830" y="589"/>
                  <a:pt x="6487" y="657"/>
                  <a:pt x="7144" y="748"/>
                </a:cubicBezTo>
                <a:lnTo>
                  <a:pt x="7189" y="748"/>
                </a:lnTo>
                <a:lnTo>
                  <a:pt x="7189" y="725"/>
                </a:lnTo>
                <a:cubicBezTo>
                  <a:pt x="7325" y="725"/>
                  <a:pt x="7438" y="635"/>
                  <a:pt x="7461" y="499"/>
                </a:cubicBezTo>
                <a:cubicBezTo>
                  <a:pt x="7484" y="340"/>
                  <a:pt x="7370" y="204"/>
                  <a:pt x="7212" y="181"/>
                </a:cubicBezTo>
                <a:cubicBezTo>
                  <a:pt x="6532" y="91"/>
                  <a:pt x="5875" y="23"/>
                  <a:pt x="5218" y="0"/>
                </a:cubicBezTo>
                <a:close/>
                <a:moveTo>
                  <a:pt x="2384" y="88"/>
                </a:moveTo>
                <a:cubicBezTo>
                  <a:pt x="2370" y="88"/>
                  <a:pt x="2356" y="89"/>
                  <a:pt x="2341" y="91"/>
                </a:cubicBezTo>
                <a:cubicBezTo>
                  <a:pt x="1684" y="159"/>
                  <a:pt x="1005" y="295"/>
                  <a:pt x="370" y="453"/>
                </a:cubicBezTo>
                <a:cubicBezTo>
                  <a:pt x="0" y="497"/>
                  <a:pt x="49" y="1022"/>
                  <a:pt x="395" y="1022"/>
                </a:cubicBezTo>
                <a:cubicBezTo>
                  <a:pt x="409" y="1022"/>
                  <a:pt x="424" y="1021"/>
                  <a:pt x="438" y="1020"/>
                </a:cubicBezTo>
                <a:cubicBezTo>
                  <a:pt x="461" y="1020"/>
                  <a:pt x="484" y="1020"/>
                  <a:pt x="506" y="997"/>
                </a:cubicBezTo>
                <a:cubicBezTo>
                  <a:pt x="1118" y="838"/>
                  <a:pt x="1752" y="725"/>
                  <a:pt x="2409" y="657"/>
                </a:cubicBezTo>
                <a:cubicBezTo>
                  <a:pt x="2780" y="614"/>
                  <a:pt x="2731" y="88"/>
                  <a:pt x="2384" y="88"/>
                </a:cubicBezTo>
                <a:close/>
                <a:moveTo>
                  <a:pt x="9945" y="670"/>
                </a:moveTo>
                <a:cubicBezTo>
                  <a:pt x="9641" y="670"/>
                  <a:pt x="9551" y="1162"/>
                  <a:pt x="9908" y="1246"/>
                </a:cubicBezTo>
                <a:cubicBezTo>
                  <a:pt x="10542" y="1382"/>
                  <a:pt x="11176" y="1541"/>
                  <a:pt x="11810" y="1745"/>
                </a:cubicBezTo>
                <a:lnTo>
                  <a:pt x="11878" y="1745"/>
                </a:lnTo>
                <a:cubicBezTo>
                  <a:pt x="11992" y="1745"/>
                  <a:pt x="12105" y="1654"/>
                  <a:pt x="12150" y="1541"/>
                </a:cubicBezTo>
                <a:cubicBezTo>
                  <a:pt x="12196" y="1382"/>
                  <a:pt x="12105" y="1224"/>
                  <a:pt x="11969" y="1201"/>
                </a:cubicBezTo>
                <a:cubicBezTo>
                  <a:pt x="11312" y="997"/>
                  <a:pt x="10678" y="838"/>
                  <a:pt x="10021" y="680"/>
                </a:cubicBezTo>
                <a:cubicBezTo>
                  <a:pt x="9994" y="673"/>
                  <a:pt x="9969" y="670"/>
                  <a:pt x="9945" y="670"/>
                </a:cubicBezTo>
                <a:close/>
                <a:moveTo>
                  <a:pt x="14555" y="2062"/>
                </a:moveTo>
                <a:cubicBezTo>
                  <a:pt x="14286" y="2062"/>
                  <a:pt x="14162" y="2485"/>
                  <a:pt x="14484" y="2605"/>
                </a:cubicBezTo>
                <a:cubicBezTo>
                  <a:pt x="15095" y="2832"/>
                  <a:pt x="15707" y="3081"/>
                  <a:pt x="16296" y="3353"/>
                </a:cubicBezTo>
                <a:cubicBezTo>
                  <a:pt x="16341" y="3376"/>
                  <a:pt x="16364" y="3376"/>
                  <a:pt x="16409" y="3376"/>
                </a:cubicBezTo>
                <a:cubicBezTo>
                  <a:pt x="16704" y="3376"/>
                  <a:pt x="16794" y="2968"/>
                  <a:pt x="16522" y="2832"/>
                </a:cubicBezTo>
                <a:cubicBezTo>
                  <a:pt x="15911" y="2560"/>
                  <a:pt x="15299" y="2311"/>
                  <a:pt x="14665" y="2084"/>
                </a:cubicBezTo>
                <a:cubicBezTo>
                  <a:pt x="14626" y="2069"/>
                  <a:pt x="14589" y="2062"/>
                  <a:pt x="14555" y="2062"/>
                </a:cubicBezTo>
                <a:close/>
                <a:moveTo>
                  <a:pt x="18953" y="4033"/>
                </a:moveTo>
                <a:cubicBezTo>
                  <a:pt x="18690" y="4033"/>
                  <a:pt x="18526" y="4442"/>
                  <a:pt x="18833" y="4576"/>
                </a:cubicBezTo>
                <a:cubicBezTo>
                  <a:pt x="19218" y="4780"/>
                  <a:pt x="19603" y="5007"/>
                  <a:pt x="19966" y="5210"/>
                </a:cubicBezTo>
                <a:cubicBezTo>
                  <a:pt x="20170" y="5324"/>
                  <a:pt x="20351" y="5437"/>
                  <a:pt x="20532" y="5550"/>
                </a:cubicBezTo>
                <a:cubicBezTo>
                  <a:pt x="20575" y="5572"/>
                  <a:pt x="20637" y="5593"/>
                  <a:pt x="20682" y="5595"/>
                </a:cubicBezTo>
                <a:lnTo>
                  <a:pt x="20682" y="5595"/>
                </a:lnTo>
                <a:cubicBezTo>
                  <a:pt x="20791" y="5592"/>
                  <a:pt x="20896" y="5546"/>
                  <a:pt x="20940" y="5460"/>
                </a:cubicBezTo>
                <a:cubicBezTo>
                  <a:pt x="21030" y="5324"/>
                  <a:pt x="20985" y="5143"/>
                  <a:pt x="20849" y="5075"/>
                </a:cubicBezTo>
                <a:lnTo>
                  <a:pt x="20283" y="4735"/>
                </a:lnTo>
                <a:cubicBezTo>
                  <a:pt x="19898" y="4508"/>
                  <a:pt x="19513" y="4282"/>
                  <a:pt x="19105" y="4078"/>
                </a:cubicBezTo>
                <a:cubicBezTo>
                  <a:pt x="19052" y="4046"/>
                  <a:pt x="19001" y="4033"/>
                  <a:pt x="18953" y="4033"/>
                </a:cubicBezTo>
                <a:close/>
                <a:moveTo>
                  <a:pt x="20682" y="5595"/>
                </a:moveTo>
                <a:cubicBezTo>
                  <a:pt x="20677" y="5596"/>
                  <a:pt x="20673" y="5596"/>
                  <a:pt x="20668" y="5596"/>
                </a:cubicBezTo>
                <a:lnTo>
                  <a:pt x="20691" y="5596"/>
                </a:lnTo>
                <a:cubicBezTo>
                  <a:pt x="20688" y="5596"/>
                  <a:pt x="20685" y="5596"/>
                  <a:pt x="20682" y="5595"/>
                </a:cubicBezTo>
                <a:close/>
                <a:moveTo>
                  <a:pt x="36130" y="4582"/>
                </a:moveTo>
                <a:cubicBezTo>
                  <a:pt x="36074" y="4582"/>
                  <a:pt x="36015" y="4601"/>
                  <a:pt x="35959" y="4644"/>
                </a:cubicBezTo>
                <a:cubicBezTo>
                  <a:pt x="35415" y="5075"/>
                  <a:pt x="34940" y="5596"/>
                  <a:pt x="34577" y="6185"/>
                </a:cubicBezTo>
                <a:cubicBezTo>
                  <a:pt x="34486" y="6320"/>
                  <a:pt x="34532" y="6502"/>
                  <a:pt x="34668" y="6592"/>
                </a:cubicBezTo>
                <a:cubicBezTo>
                  <a:pt x="34713" y="6615"/>
                  <a:pt x="34758" y="6615"/>
                  <a:pt x="34826" y="6615"/>
                </a:cubicBezTo>
                <a:cubicBezTo>
                  <a:pt x="34917" y="6615"/>
                  <a:pt x="35007" y="6570"/>
                  <a:pt x="35053" y="6502"/>
                </a:cubicBezTo>
                <a:cubicBezTo>
                  <a:pt x="35393" y="5958"/>
                  <a:pt x="35823" y="5482"/>
                  <a:pt x="36299" y="5097"/>
                </a:cubicBezTo>
                <a:cubicBezTo>
                  <a:pt x="36555" y="4914"/>
                  <a:pt x="36367" y="4582"/>
                  <a:pt x="36130" y="4582"/>
                </a:cubicBezTo>
                <a:close/>
                <a:moveTo>
                  <a:pt x="38382" y="4782"/>
                </a:moveTo>
                <a:cubicBezTo>
                  <a:pt x="38196" y="4782"/>
                  <a:pt x="38004" y="4981"/>
                  <a:pt x="38111" y="5210"/>
                </a:cubicBezTo>
                <a:cubicBezTo>
                  <a:pt x="38406" y="5754"/>
                  <a:pt x="38541" y="6366"/>
                  <a:pt x="38541" y="6977"/>
                </a:cubicBezTo>
                <a:cubicBezTo>
                  <a:pt x="38541" y="7136"/>
                  <a:pt x="38677" y="7249"/>
                  <a:pt x="38836" y="7249"/>
                </a:cubicBezTo>
                <a:cubicBezTo>
                  <a:pt x="38994" y="7249"/>
                  <a:pt x="39108" y="7136"/>
                  <a:pt x="39108" y="6977"/>
                </a:cubicBezTo>
                <a:cubicBezTo>
                  <a:pt x="39108" y="6253"/>
                  <a:pt x="38949" y="5573"/>
                  <a:pt x="38609" y="4939"/>
                </a:cubicBezTo>
                <a:cubicBezTo>
                  <a:pt x="38558" y="4828"/>
                  <a:pt x="38471" y="4782"/>
                  <a:pt x="38382" y="4782"/>
                </a:cubicBezTo>
                <a:close/>
                <a:moveTo>
                  <a:pt x="23048" y="6520"/>
                </a:moveTo>
                <a:cubicBezTo>
                  <a:pt x="22805" y="6520"/>
                  <a:pt x="22647" y="6876"/>
                  <a:pt x="22911" y="7045"/>
                </a:cubicBezTo>
                <a:cubicBezTo>
                  <a:pt x="23454" y="7408"/>
                  <a:pt x="24021" y="7770"/>
                  <a:pt x="24587" y="8110"/>
                </a:cubicBezTo>
                <a:cubicBezTo>
                  <a:pt x="24632" y="8133"/>
                  <a:pt x="24678" y="8155"/>
                  <a:pt x="24746" y="8155"/>
                </a:cubicBezTo>
                <a:cubicBezTo>
                  <a:pt x="24836" y="8155"/>
                  <a:pt x="24927" y="8110"/>
                  <a:pt x="24972" y="8019"/>
                </a:cubicBezTo>
                <a:cubicBezTo>
                  <a:pt x="25063" y="7884"/>
                  <a:pt x="25017" y="7725"/>
                  <a:pt x="24881" y="7634"/>
                </a:cubicBezTo>
                <a:cubicBezTo>
                  <a:pt x="24315" y="7295"/>
                  <a:pt x="23771" y="6932"/>
                  <a:pt x="23205" y="6570"/>
                </a:cubicBezTo>
                <a:cubicBezTo>
                  <a:pt x="23151" y="6535"/>
                  <a:pt x="23098" y="6520"/>
                  <a:pt x="23048" y="6520"/>
                </a:cubicBezTo>
                <a:close/>
                <a:moveTo>
                  <a:pt x="27197" y="9008"/>
                </a:moveTo>
                <a:cubicBezTo>
                  <a:pt x="26932" y="9008"/>
                  <a:pt x="26782" y="9403"/>
                  <a:pt x="27056" y="9560"/>
                </a:cubicBezTo>
                <a:cubicBezTo>
                  <a:pt x="27690" y="9877"/>
                  <a:pt x="28279" y="10149"/>
                  <a:pt x="28868" y="10398"/>
                </a:cubicBezTo>
                <a:cubicBezTo>
                  <a:pt x="28914" y="10421"/>
                  <a:pt x="28936" y="10421"/>
                  <a:pt x="28982" y="10421"/>
                </a:cubicBezTo>
                <a:lnTo>
                  <a:pt x="28982" y="10443"/>
                </a:lnTo>
                <a:cubicBezTo>
                  <a:pt x="29299" y="10443"/>
                  <a:pt x="29389" y="10013"/>
                  <a:pt x="29095" y="9900"/>
                </a:cubicBezTo>
                <a:cubicBezTo>
                  <a:pt x="28529" y="9651"/>
                  <a:pt x="27940" y="9379"/>
                  <a:pt x="27328" y="9039"/>
                </a:cubicBezTo>
                <a:cubicBezTo>
                  <a:pt x="27282" y="9018"/>
                  <a:pt x="27239" y="9008"/>
                  <a:pt x="27197" y="9008"/>
                </a:cubicBezTo>
                <a:close/>
                <a:moveTo>
                  <a:pt x="37965" y="9333"/>
                </a:moveTo>
                <a:cubicBezTo>
                  <a:pt x="37888" y="9333"/>
                  <a:pt x="37810" y="9367"/>
                  <a:pt x="37749" y="9447"/>
                </a:cubicBezTo>
                <a:cubicBezTo>
                  <a:pt x="37522" y="9741"/>
                  <a:pt x="37250" y="9990"/>
                  <a:pt x="36933" y="10194"/>
                </a:cubicBezTo>
                <a:cubicBezTo>
                  <a:pt x="36729" y="10330"/>
                  <a:pt x="36525" y="10443"/>
                  <a:pt x="36299" y="10557"/>
                </a:cubicBezTo>
                <a:cubicBezTo>
                  <a:pt x="36163" y="10602"/>
                  <a:pt x="36095" y="10783"/>
                  <a:pt x="36163" y="10919"/>
                </a:cubicBezTo>
                <a:cubicBezTo>
                  <a:pt x="36208" y="11032"/>
                  <a:pt x="36299" y="11100"/>
                  <a:pt x="36412" y="11100"/>
                </a:cubicBezTo>
                <a:cubicBezTo>
                  <a:pt x="36457" y="11100"/>
                  <a:pt x="36480" y="11078"/>
                  <a:pt x="36525" y="11078"/>
                </a:cubicBezTo>
                <a:cubicBezTo>
                  <a:pt x="36774" y="10964"/>
                  <a:pt x="37024" y="10828"/>
                  <a:pt x="37250" y="10670"/>
                </a:cubicBezTo>
                <a:cubicBezTo>
                  <a:pt x="37613" y="10421"/>
                  <a:pt x="37930" y="10126"/>
                  <a:pt x="38179" y="9786"/>
                </a:cubicBezTo>
                <a:cubicBezTo>
                  <a:pt x="38360" y="9572"/>
                  <a:pt x="38169" y="9333"/>
                  <a:pt x="37965" y="9333"/>
                </a:cubicBezTo>
                <a:close/>
                <a:moveTo>
                  <a:pt x="33797" y="8678"/>
                </a:moveTo>
                <a:cubicBezTo>
                  <a:pt x="33670" y="8678"/>
                  <a:pt x="33542" y="8755"/>
                  <a:pt x="33512" y="8926"/>
                </a:cubicBezTo>
                <a:cubicBezTo>
                  <a:pt x="33422" y="9424"/>
                  <a:pt x="33376" y="9922"/>
                  <a:pt x="33376" y="10443"/>
                </a:cubicBezTo>
                <a:cubicBezTo>
                  <a:pt x="33376" y="10625"/>
                  <a:pt x="33399" y="10783"/>
                  <a:pt x="33399" y="10964"/>
                </a:cubicBezTo>
                <a:cubicBezTo>
                  <a:pt x="33331" y="10964"/>
                  <a:pt x="33263" y="10942"/>
                  <a:pt x="33195" y="10942"/>
                </a:cubicBezTo>
                <a:cubicBezTo>
                  <a:pt x="32697" y="10896"/>
                  <a:pt x="32221" y="10828"/>
                  <a:pt x="31745" y="10715"/>
                </a:cubicBezTo>
                <a:cubicBezTo>
                  <a:pt x="31713" y="10706"/>
                  <a:pt x="31682" y="10701"/>
                  <a:pt x="31653" y="10701"/>
                </a:cubicBezTo>
                <a:cubicBezTo>
                  <a:pt x="31341" y="10701"/>
                  <a:pt x="31259" y="11219"/>
                  <a:pt x="31632" y="11282"/>
                </a:cubicBezTo>
                <a:cubicBezTo>
                  <a:pt x="32131" y="11372"/>
                  <a:pt x="32629" y="11463"/>
                  <a:pt x="33127" y="11508"/>
                </a:cubicBezTo>
                <a:cubicBezTo>
                  <a:pt x="33308" y="11531"/>
                  <a:pt x="33467" y="11531"/>
                  <a:pt x="33648" y="11531"/>
                </a:cubicBezTo>
                <a:lnTo>
                  <a:pt x="33648" y="11553"/>
                </a:lnTo>
                <a:cubicBezTo>
                  <a:pt x="33807" y="11553"/>
                  <a:pt x="33943" y="11417"/>
                  <a:pt x="33943" y="11259"/>
                </a:cubicBezTo>
                <a:cubicBezTo>
                  <a:pt x="33943" y="11214"/>
                  <a:pt x="33943" y="11168"/>
                  <a:pt x="33897" y="11123"/>
                </a:cubicBezTo>
                <a:cubicBezTo>
                  <a:pt x="33943" y="11055"/>
                  <a:pt x="33965" y="10987"/>
                  <a:pt x="33965" y="10919"/>
                </a:cubicBezTo>
                <a:cubicBezTo>
                  <a:pt x="33965" y="10761"/>
                  <a:pt x="33943" y="10602"/>
                  <a:pt x="33943" y="10443"/>
                </a:cubicBezTo>
                <a:cubicBezTo>
                  <a:pt x="33965" y="9968"/>
                  <a:pt x="33988" y="9492"/>
                  <a:pt x="34079" y="9016"/>
                </a:cubicBezTo>
                <a:cubicBezTo>
                  <a:pt x="34117" y="8801"/>
                  <a:pt x="33957" y="8678"/>
                  <a:pt x="33797" y="8678"/>
                </a:cubicBezTo>
                <a:close/>
                <a:moveTo>
                  <a:pt x="34299" y="13402"/>
                </a:moveTo>
                <a:cubicBezTo>
                  <a:pt x="34123" y="13402"/>
                  <a:pt x="33948" y="13567"/>
                  <a:pt x="34033" y="13796"/>
                </a:cubicBezTo>
                <a:cubicBezTo>
                  <a:pt x="34260" y="14408"/>
                  <a:pt x="34554" y="15042"/>
                  <a:pt x="34872" y="15631"/>
                </a:cubicBezTo>
                <a:cubicBezTo>
                  <a:pt x="34917" y="15699"/>
                  <a:pt x="35007" y="15767"/>
                  <a:pt x="35121" y="15767"/>
                </a:cubicBezTo>
                <a:cubicBezTo>
                  <a:pt x="35166" y="15767"/>
                  <a:pt x="35234" y="15767"/>
                  <a:pt x="35257" y="15722"/>
                </a:cubicBezTo>
                <a:cubicBezTo>
                  <a:pt x="35415" y="15654"/>
                  <a:pt x="35461" y="15472"/>
                  <a:pt x="35370" y="15337"/>
                </a:cubicBezTo>
                <a:cubicBezTo>
                  <a:pt x="35053" y="14793"/>
                  <a:pt x="34781" y="14204"/>
                  <a:pt x="34554" y="13592"/>
                </a:cubicBezTo>
                <a:cubicBezTo>
                  <a:pt x="34504" y="13458"/>
                  <a:pt x="34402" y="13402"/>
                  <a:pt x="34299" y="13402"/>
                </a:cubicBezTo>
                <a:close/>
                <a:moveTo>
                  <a:pt x="36715" y="17538"/>
                </a:moveTo>
                <a:cubicBezTo>
                  <a:pt x="36503" y="17538"/>
                  <a:pt x="36313" y="17792"/>
                  <a:pt x="36480" y="18010"/>
                </a:cubicBezTo>
                <a:cubicBezTo>
                  <a:pt x="36729" y="18327"/>
                  <a:pt x="37001" y="18667"/>
                  <a:pt x="37295" y="18984"/>
                </a:cubicBezTo>
                <a:cubicBezTo>
                  <a:pt x="37454" y="19165"/>
                  <a:pt x="37613" y="19346"/>
                  <a:pt x="37771" y="19527"/>
                </a:cubicBezTo>
                <a:cubicBezTo>
                  <a:pt x="37817" y="19595"/>
                  <a:pt x="37907" y="19618"/>
                  <a:pt x="37975" y="19641"/>
                </a:cubicBezTo>
                <a:cubicBezTo>
                  <a:pt x="38043" y="19618"/>
                  <a:pt x="38111" y="19595"/>
                  <a:pt x="38179" y="19550"/>
                </a:cubicBezTo>
                <a:cubicBezTo>
                  <a:pt x="38292" y="19459"/>
                  <a:pt x="38292" y="19278"/>
                  <a:pt x="38179" y="19165"/>
                </a:cubicBezTo>
                <a:cubicBezTo>
                  <a:pt x="38020" y="18984"/>
                  <a:pt x="37884" y="18802"/>
                  <a:pt x="37726" y="18621"/>
                </a:cubicBezTo>
                <a:cubicBezTo>
                  <a:pt x="37431" y="18304"/>
                  <a:pt x="37182" y="17964"/>
                  <a:pt x="36933" y="17647"/>
                </a:cubicBezTo>
                <a:cubicBezTo>
                  <a:pt x="36868" y="17570"/>
                  <a:pt x="36790" y="17538"/>
                  <a:pt x="36715" y="17538"/>
                </a:cubicBezTo>
                <a:close/>
                <a:moveTo>
                  <a:pt x="39969" y="21096"/>
                </a:moveTo>
                <a:cubicBezTo>
                  <a:pt x="39895" y="21096"/>
                  <a:pt x="39821" y="21124"/>
                  <a:pt x="39765" y="21181"/>
                </a:cubicBezTo>
                <a:cubicBezTo>
                  <a:pt x="39651" y="21294"/>
                  <a:pt x="39651" y="21476"/>
                  <a:pt x="39765" y="21566"/>
                </a:cubicBezTo>
                <a:cubicBezTo>
                  <a:pt x="40240" y="22019"/>
                  <a:pt x="40739" y="22472"/>
                  <a:pt x="41260" y="22903"/>
                </a:cubicBezTo>
                <a:cubicBezTo>
                  <a:pt x="41305" y="22948"/>
                  <a:pt x="41373" y="22971"/>
                  <a:pt x="41441" y="22971"/>
                </a:cubicBezTo>
                <a:cubicBezTo>
                  <a:pt x="41450" y="22971"/>
                  <a:pt x="41458" y="22972"/>
                  <a:pt x="41467" y="22972"/>
                </a:cubicBezTo>
                <a:cubicBezTo>
                  <a:pt x="41721" y="22972"/>
                  <a:pt x="41842" y="22648"/>
                  <a:pt x="41645" y="22472"/>
                </a:cubicBezTo>
                <a:cubicBezTo>
                  <a:pt x="41124" y="22065"/>
                  <a:pt x="40626" y="21611"/>
                  <a:pt x="40172" y="21181"/>
                </a:cubicBezTo>
                <a:cubicBezTo>
                  <a:pt x="40116" y="21124"/>
                  <a:pt x="40042" y="21096"/>
                  <a:pt x="39969" y="21096"/>
                </a:cubicBezTo>
                <a:close/>
                <a:moveTo>
                  <a:pt x="43684" y="24140"/>
                </a:moveTo>
                <a:cubicBezTo>
                  <a:pt x="43599" y="24140"/>
                  <a:pt x="43512" y="24180"/>
                  <a:pt x="43457" y="24262"/>
                </a:cubicBezTo>
                <a:cubicBezTo>
                  <a:pt x="43367" y="24375"/>
                  <a:pt x="43389" y="24556"/>
                  <a:pt x="43525" y="24647"/>
                </a:cubicBezTo>
                <a:cubicBezTo>
                  <a:pt x="44046" y="25032"/>
                  <a:pt x="44613" y="25395"/>
                  <a:pt x="45179" y="25757"/>
                </a:cubicBezTo>
                <a:cubicBezTo>
                  <a:pt x="45224" y="25780"/>
                  <a:pt x="45269" y="25802"/>
                  <a:pt x="45337" y="25802"/>
                </a:cubicBezTo>
                <a:cubicBezTo>
                  <a:pt x="45428" y="25802"/>
                  <a:pt x="45519" y="25757"/>
                  <a:pt x="45564" y="25666"/>
                </a:cubicBezTo>
                <a:cubicBezTo>
                  <a:pt x="45655" y="25530"/>
                  <a:pt x="45609" y="25372"/>
                  <a:pt x="45473" y="25281"/>
                </a:cubicBezTo>
                <a:cubicBezTo>
                  <a:pt x="44930" y="24919"/>
                  <a:pt x="44386" y="24556"/>
                  <a:pt x="43842" y="24194"/>
                </a:cubicBezTo>
                <a:cubicBezTo>
                  <a:pt x="43797" y="24158"/>
                  <a:pt x="43741" y="24140"/>
                  <a:pt x="43684" y="24140"/>
                </a:cubicBezTo>
                <a:close/>
                <a:moveTo>
                  <a:pt x="47774" y="26647"/>
                </a:moveTo>
                <a:cubicBezTo>
                  <a:pt x="47512" y="26647"/>
                  <a:pt x="47359" y="27030"/>
                  <a:pt x="47648" y="27184"/>
                </a:cubicBezTo>
                <a:cubicBezTo>
                  <a:pt x="48237" y="27501"/>
                  <a:pt x="48849" y="27796"/>
                  <a:pt x="49438" y="28068"/>
                </a:cubicBezTo>
                <a:cubicBezTo>
                  <a:pt x="49483" y="28090"/>
                  <a:pt x="49528" y="28090"/>
                  <a:pt x="49551" y="28090"/>
                </a:cubicBezTo>
                <a:cubicBezTo>
                  <a:pt x="49868" y="28090"/>
                  <a:pt x="49959" y="27683"/>
                  <a:pt x="49687" y="27547"/>
                </a:cubicBezTo>
                <a:cubicBezTo>
                  <a:pt x="49098" y="27275"/>
                  <a:pt x="48486" y="26980"/>
                  <a:pt x="47920" y="26686"/>
                </a:cubicBezTo>
                <a:cubicBezTo>
                  <a:pt x="47869" y="26659"/>
                  <a:pt x="47820" y="26647"/>
                  <a:pt x="47774" y="26647"/>
                </a:cubicBezTo>
                <a:close/>
                <a:moveTo>
                  <a:pt x="52157" y="28612"/>
                </a:moveTo>
                <a:cubicBezTo>
                  <a:pt x="51873" y="28612"/>
                  <a:pt x="51763" y="29057"/>
                  <a:pt x="52066" y="29178"/>
                </a:cubicBezTo>
                <a:lnTo>
                  <a:pt x="52768" y="29427"/>
                </a:lnTo>
                <a:cubicBezTo>
                  <a:pt x="53153" y="29563"/>
                  <a:pt x="53561" y="29699"/>
                  <a:pt x="53946" y="29835"/>
                </a:cubicBezTo>
                <a:lnTo>
                  <a:pt x="54036" y="29835"/>
                </a:lnTo>
                <a:cubicBezTo>
                  <a:pt x="54172" y="29835"/>
                  <a:pt x="54263" y="29767"/>
                  <a:pt x="54308" y="29653"/>
                </a:cubicBezTo>
                <a:cubicBezTo>
                  <a:pt x="54353" y="29495"/>
                  <a:pt x="54286" y="29336"/>
                  <a:pt x="54127" y="29291"/>
                </a:cubicBezTo>
                <a:cubicBezTo>
                  <a:pt x="53742" y="29178"/>
                  <a:pt x="53357" y="29019"/>
                  <a:pt x="52949" y="28883"/>
                </a:cubicBezTo>
                <a:lnTo>
                  <a:pt x="52269" y="28634"/>
                </a:lnTo>
                <a:cubicBezTo>
                  <a:pt x="52230" y="28619"/>
                  <a:pt x="52192" y="28612"/>
                  <a:pt x="52157" y="28612"/>
                </a:cubicBezTo>
                <a:close/>
                <a:moveTo>
                  <a:pt x="56698" y="30192"/>
                </a:moveTo>
                <a:cubicBezTo>
                  <a:pt x="56414" y="30192"/>
                  <a:pt x="56280" y="30644"/>
                  <a:pt x="56619" y="30763"/>
                </a:cubicBezTo>
                <a:cubicBezTo>
                  <a:pt x="57230" y="30990"/>
                  <a:pt x="57819" y="31239"/>
                  <a:pt x="58386" y="31556"/>
                </a:cubicBezTo>
                <a:cubicBezTo>
                  <a:pt x="58431" y="31579"/>
                  <a:pt x="58476" y="31579"/>
                  <a:pt x="58522" y="31579"/>
                </a:cubicBezTo>
                <a:cubicBezTo>
                  <a:pt x="58635" y="31579"/>
                  <a:pt x="58726" y="31511"/>
                  <a:pt x="58771" y="31420"/>
                </a:cubicBezTo>
                <a:cubicBezTo>
                  <a:pt x="58839" y="31284"/>
                  <a:pt x="58794" y="31126"/>
                  <a:pt x="58658" y="31035"/>
                </a:cubicBezTo>
                <a:cubicBezTo>
                  <a:pt x="58069" y="30741"/>
                  <a:pt x="57457" y="30469"/>
                  <a:pt x="56823" y="30220"/>
                </a:cubicBezTo>
                <a:cubicBezTo>
                  <a:pt x="56779" y="30201"/>
                  <a:pt x="56737" y="30192"/>
                  <a:pt x="56698" y="30192"/>
                </a:cubicBezTo>
                <a:close/>
                <a:moveTo>
                  <a:pt x="60824" y="32603"/>
                </a:moveTo>
                <a:cubicBezTo>
                  <a:pt x="60600" y="32603"/>
                  <a:pt x="60411" y="32913"/>
                  <a:pt x="60651" y="33119"/>
                </a:cubicBezTo>
                <a:cubicBezTo>
                  <a:pt x="61127" y="33550"/>
                  <a:pt x="61535" y="34048"/>
                  <a:pt x="61874" y="34569"/>
                </a:cubicBezTo>
                <a:cubicBezTo>
                  <a:pt x="61920" y="34660"/>
                  <a:pt x="62010" y="34705"/>
                  <a:pt x="62124" y="34705"/>
                </a:cubicBezTo>
                <a:cubicBezTo>
                  <a:pt x="62327" y="34705"/>
                  <a:pt x="62463" y="34456"/>
                  <a:pt x="62350" y="34275"/>
                </a:cubicBezTo>
                <a:cubicBezTo>
                  <a:pt x="61988" y="33686"/>
                  <a:pt x="61535" y="33165"/>
                  <a:pt x="61036" y="32712"/>
                </a:cubicBezTo>
                <a:cubicBezTo>
                  <a:pt x="60970" y="32635"/>
                  <a:pt x="60895" y="32603"/>
                  <a:pt x="60824" y="32603"/>
                </a:cubicBezTo>
                <a:close/>
                <a:moveTo>
                  <a:pt x="63026" y="36794"/>
                </a:moveTo>
                <a:cubicBezTo>
                  <a:pt x="62876" y="36794"/>
                  <a:pt x="62723" y="36902"/>
                  <a:pt x="62735" y="37106"/>
                </a:cubicBezTo>
                <a:cubicBezTo>
                  <a:pt x="62758" y="37242"/>
                  <a:pt x="62758" y="37356"/>
                  <a:pt x="62758" y="37491"/>
                </a:cubicBezTo>
                <a:cubicBezTo>
                  <a:pt x="62758" y="37990"/>
                  <a:pt x="62690" y="38488"/>
                  <a:pt x="62554" y="38987"/>
                </a:cubicBezTo>
                <a:cubicBezTo>
                  <a:pt x="62509" y="39122"/>
                  <a:pt x="62599" y="39281"/>
                  <a:pt x="62758" y="39326"/>
                </a:cubicBezTo>
                <a:lnTo>
                  <a:pt x="62826" y="39326"/>
                </a:lnTo>
                <a:cubicBezTo>
                  <a:pt x="62962" y="39326"/>
                  <a:pt x="63075" y="39236"/>
                  <a:pt x="63120" y="39122"/>
                </a:cubicBezTo>
                <a:cubicBezTo>
                  <a:pt x="63256" y="38579"/>
                  <a:pt x="63324" y="38035"/>
                  <a:pt x="63324" y="37491"/>
                </a:cubicBezTo>
                <a:cubicBezTo>
                  <a:pt x="63324" y="37356"/>
                  <a:pt x="63302" y="37197"/>
                  <a:pt x="63302" y="37061"/>
                </a:cubicBezTo>
                <a:cubicBezTo>
                  <a:pt x="63291" y="36880"/>
                  <a:pt x="63160" y="36794"/>
                  <a:pt x="63026" y="367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6687238" y="-152404"/>
            <a:ext cx="2456771" cy="3408638"/>
            <a:chOff x="6687238" y="-152404"/>
            <a:chExt cx="2456771" cy="3408638"/>
          </a:xfrm>
        </p:grpSpPr>
        <p:sp>
          <p:nvSpPr>
            <p:cNvPr id="13" name="Google Shape;13;p2"/>
            <p:cNvSpPr/>
            <p:nvPr/>
          </p:nvSpPr>
          <p:spPr>
            <a:xfrm>
              <a:off x="7087592" y="557348"/>
              <a:ext cx="2002315" cy="621155"/>
            </a:xfrm>
            <a:custGeom>
              <a:avLst/>
              <a:gdLst/>
              <a:ahLst/>
              <a:cxnLst/>
              <a:rect l="l" t="t" r="r" b="b"/>
              <a:pathLst>
                <a:path w="55145" h="17107" extrusionOk="0">
                  <a:moveTo>
                    <a:pt x="18738" y="0"/>
                  </a:moveTo>
                  <a:cubicBezTo>
                    <a:pt x="18393" y="0"/>
                    <a:pt x="18365" y="526"/>
                    <a:pt x="18735" y="569"/>
                  </a:cubicBezTo>
                  <a:cubicBezTo>
                    <a:pt x="19370" y="614"/>
                    <a:pt x="20004" y="728"/>
                    <a:pt x="20616" y="909"/>
                  </a:cubicBezTo>
                  <a:lnTo>
                    <a:pt x="20706" y="909"/>
                  </a:lnTo>
                  <a:lnTo>
                    <a:pt x="20706" y="932"/>
                  </a:lnTo>
                  <a:cubicBezTo>
                    <a:pt x="20720" y="933"/>
                    <a:pt x="20734" y="934"/>
                    <a:pt x="20747" y="934"/>
                  </a:cubicBezTo>
                  <a:cubicBezTo>
                    <a:pt x="21075" y="934"/>
                    <a:pt x="21144" y="409"/>
                    <a:pt x="20774" y="365"/>
                  </a:cubicBezTo>
                  <a:cubicBezTo>
                    <a:pt x="20117" y="184"/>
                    <a:pt x="19460" y="48"/>
                    <a:pt x="18781" y="3"/>
                  </a:cubicBezTo>
                  <a:cubicBezTo>
                    <a:pt x="18766" y="1"/>
                    <a:pt x="18752" y="0"/>
                    <a:pt x="18738" y="0"/>
                  </a:cubicBezTo>
                  <a:close/>
                  <a:moveTo>
                    <a:pt x="15924" y="46"/>
                  </a:moveTo>
                  <a:cubicBezTo>
                    <a:pt x="15910" y="46"/>
                    <a:pt x="15896" y="46"/>
                    <a:pt x="15881" y="48"/>
                  </a:cubicBezTo>
                  <a:cubicBezTo>
                    <a:pt x="15722" y="71"/>
                    <a:pt x="15564" y="93"/>
                    <a:pt x="15405" y="139"/>
                  </a:cubicBezTo>
                  <a:cubicBezTo>
                    <a:pt x="14907" y="229"/>
                    <a:pt x="14408" y="343"/>
                    <a:pt x="13910" y="501"/>
                  </a:cubicBezTo>
                  <a:cubicBezTo>
                    <a:pt x="13547" y="565"/>
                    <a:pt x="13607" y="1073"/>
                    <a:pt x="13938" y="1073"/>
                  </a:cubicBezTo>
                  <a:cubicBezTo>
                    <a:pt x="13958" y="1073"/>
                    <a:pt x="13979" y="1071"/>
                    <a:pt x="14001" y="1068"/>
                  </a:cubicBezTo>
                  <a:cubicBezTo>
                    <a:pt x="14023" y="1068"/>
                    <a:pt x="14046" y="1068"/>
                    <a:pt x="14091" y="1045"/>
                  </a:cubicBezTo>
                  <a:cubicBezTo>
                    <a:pt x="14544" y="909"/>
                    <a:pt x="15043" y="773"/>
                    <a:pt x="15518" y="682"/>
                  </a:cubicBezTo>
                  <a:cubicBezTo>
                    <a:pt x="15654" y="660"/>
                    <a:pt x="15813" y="637"/>
                    <a:pt x="15972" y="614"/>
                  </a:cubicBezTo>
                  <a:cubicBezTo>
                    <a:pt x="16342" y="571"/>
                    <a:pt x="16272" y="46"/>
                    <a:pt x="15924" y="46"/>
                  </a:cubicBezTo>
                  <a:close/>
                  <a:moveTo>
                    <a:pt x="11376" y="1609"/>
                  </a:moveTo>
                  <a:cubicBezTo>
                    <a:pt x="11339" y="1609"/>
                    <a:pt x="11300" y="1617"/>
                    <a:pt x="11260" y="1634"/>
                  </a:cubicBezTo>
                  <a:cubicBezTo>
                    <a:pt x="10671" y="1951"/>
                    <a:pt x="10104" y="2313"/>
                    <a:pt x="9538" y="2676"/>
                  </a:cubicBezTo>
                  <a:cubicBezTo>
                    <a:pt x="9402" y="2766"/>
                    <a:pt x="9379" y="2948"/>
                    <a:pt x="9470" y="3084"/>
                  </a:cubicBezTo>
                  <a:cubicBezTo>
                    <a:pt x="9515" y="3152"/>
                    <a:pt x="9606" y="3197"/>
                    <a:pt x="9697" y="3197"/>
                  </a:cubicBezTo>
                  <a:cubicBezTo>
                    <a:pt x="9765" y="3197"/>
                    <a:pt x="9810" y="3174"/>
                    <a:pt x="9855" y="3152"/>
                  </a:cubicBezTo>
                  <a:cubicBezTo>
                    <a:pt x="10399" y="2789"/>
                    <a:pt x="10943" y="2449"/>
                    <a:pt x="11531" y="2132"/>
                  </a:cubicBezTo>
                  <a:cubicBezTo>
                    <a:pt x="11789" y="1974"/>
                    <a:pt x="11631" y="1609"/>
                    <a:pt x="11376" y="1609"/>
                  </a:cubicBezTo>
                  <a:close/>
                  <a:moveTo>
                    <a:pt x="23295" y="1458"/>
                  </a:moveTo>
                  <a:cubicBezTo>
                    <a:pt x="23031" y="1458"/>
                    <a:pt x="22862" y="1824"/>
                    <a:pt x="23130" y="1996"/>
                  </a:cubicBezTo>
                  <a:cubicBezTo>
                    <a:pt x="23674" y="2313"/>
                    <a:pt x="24172" y="2721"/>
                    <a:pt x="24648" y="3174"/>
                  </a:cubicBezTo>
                  <a:cubicBezTo>
                    <a:pt x="24693" y="3220"/>
                    <a:pt x="24761" y="3265"/>
                    <a:pt x="24829" y="3265"/>
                  </a:cubicBezTo>
                  <a:cubicBezTo>
                    <a:pt x="25101" y="3265"/>
                    <a:pt x="25214" y="2948"/>
                    <a:pt x="25033" y="2766"/>
                  </a:cubicBezTo>
                  <a:cubicBezTo>
                    <a:pt x="24557" y="2291"/>
                    <a:pt x="24014" y="1860"/>
                    <a:pt x="23447" y="1498"/>
                  </a:cubicBezTo>
                  <a:cubicBezTo>
                    <a:pt x="23395" y="1470"/>
                    <a:pt x="23343" y="1458"/>
                    <a:pt x="23295" y="1458"/>
                  </a:cubicBezTo>
                  <a:close/>
                  <a:moveTo>
                    <a:pt x="33596" y="3695"/>
                  </a:moveTo>
                  <a:cubicBezTo>
                    <a:pt x="33437" y="3695"/>
                    <a:pt x="33324" y="3809"/>
                    <a:pt x="33324" y="3967"/>
                  </a:cubicBezTo>
                  <a:cubicBezTo>
                    <a:pt x="33324" y="4126"/>
                    <a:pt x="33437" y="4262"/>
                    <a:pt x="33596" y="4262"/>
                  </a:cubicBezTo>
                  <a:cubicBezTo>
                    <a:pt x="34230" y="4262"/>
                    <a:pt x="34864" y="4284"/>
                    <a:pt x="35567" y="4330"/>
                  </a:cubicBezTo>
                  <a:lnTo>
                    <a:pt x="35589" y="4330"/>
                  </a:lnTo>
                  <a:cubicBezTo>
                    <a:pt x="35952" y="4330"/>
                    <a:pt x="35975" y="3763"/>
                    <a:pt x="35589" y="3763"/>
                  </a:cubicBezTo>
                  <a:cubicBezTo>
                    <a:pt x="34887" y="3718"/>
                    <a:pt x="34230" y="3695"/>
                    <a:pt x="33596" y="3695"/>
                  </a:cubicBezTo>
                  <a:close/>
                  <a:moveTo>
                    <a:pt x="30782" y="3851"/>
                  </a:moveTo>
                  <a:cubicBezTo>
                    <a:pt x="30769" y="3851"/>
                    <a:pt x="30755" y="3852"/>
                    <a:pt x="30742" y="3854"/>
                  </a:cubicBezTo>
                  <a:cubicBezTo>
                    <a:pt x="30062" y="3922"/>
                    <a:pt x="29382" y="4035"/>
                    <a:pt x="28748" y="4194"/>
                  </a:cubicBezTo>
                  <a:cubicBezTo>
                    <a:pt x="28612" y="4216"/>
                    <a:pt x="28499" y="4375"/>
                    <a:pt x="28544" y="4511"/>
                  </a:cubicBezTo>
                  <a:cubicBezTo>
                    <a:pt x="28567" y="4647"/>
                    <a:pt x="28680" y="4737"/>
                    <a:pt x="28816" y="4737"/>
                  </a:cubicBezTo>
                  <a:lnTo>
                    <a:pt x="28884" y="4737"/>
                  </a:lnTo>
                  <a:cubicBezTo>
                    <a:pt x="29496" y="4601"/>
                    <a:pt x="30153" y="4488"/>
                    <a:pt x="30810" y="4420"/>
                  </a:cubicBezTo>
                  <a:cubicBezTo>
                    <a:pt x="31158" y="4377"/>
                    <a:pt x="31109" y="3851"/>
                    <a:pt x="30782" y="3851"/>
                  </a:cubicBezTo>
                  <a:close/>
                  <a:moveTo>
                    <a:pt x="38401" y="4010"/>
                  </a:moveTo>
                  <a:cubicBezTo>
                    <a:pt x="38054" y="4010"/>
                    <a:pt x="38005" y="4535"/>
                    <a:pt x="38376" y="4579"/>
                  </a:cubicBezTo>
                  <a:cubicBezTo>
                    <a:pt x="39033" y="4647"/>
                    <a:pt x="39690" y="4737"/>
                    <a:pt x="40347" y="4805"/>
                  </a:cubicBezTo>
                  <a:lnTo>
                    <a:pt x="40392" y="4805"/>
                  </a:lnTo>
                  <a:cubicBezTo>
                    <a:pt x="40399" y="4806"/>
                    <a:pt x="40406" y="4806"/>
                    <a:pt x="40413" y="4806"/>
                  </a:cubicBezTo>
                  <a:cubicBezTo>
                    <a:pt x="40756" y="4806"/>
                    <a:pt x="40792" y="4261"/>
                    <a:pt x="40415" y="4239"/>
                  </a:cubicBezTo>
                  <a:cubicBezTo>
                    <a:pt x="39758" y="4171"/>
                    <a:pt x="39101" y="4080"/>
                    <a:pt x="38444" y="4012"/>
                  </a:cubicBezTo>
                  <a:cubicBezTo>
                    <a:pt x="38429" y="4011"/>
                    <a:pt x="38415" y="4010"/>
                    <a:pt x="38401" y="4010"/>
                  </a:cubicBezTo>
                  <a:close/>
                  <a:moveTo>
                    <a:pt x="54749" y="3925"/>
                  </a:moveTo>
                  <a:cubicBezTo>
                    <a:pt x="54715" y="3925"/>
                    <a:pt x="54679" y="3931"/>
                    <a:pt x="54641" y="3944"/>
                  </a:cubicBezTo>
                  <a:cubicBezTo>
                    <a:pt x="54007" y="4103"/>
                    <a:pt x="53350" y="4239"/>
                    <a:pt x="52715" y="4352"/>
                  </a:cubicBezTo>
                  <a:cubicBezTo>
                    <a:pt x="52345" y="4396"/>
                    <a:pt x="52394" y="4921"/>
                    <a:pt x="52720" y="4921"/>
                  </a:cubicBezTo>
                  <a:cubicBezTo>
                    <a:pt x="52733" y="4921"/>
                    <a:pt x="52747" y="4920"/>
                    <a:pt x="52761" y="4919"/>
                  </a:cubicBezTo>
                  <a:lnTo>
                    <a:pt x="52829" y="4919"/>
                  </a:lnTo>
                  <a:cubicBezTo>
                    <a:pt x="53463" y="4805"/>
                    <a:pt x="54120" y="4647"/>
                    <a:pt x="54777" y="4488"/>
                  </a:cubicBezTo>
                  <a:cubicBezTo>
                    <a:pt x="55144" y="4427"/>
                    <a:pt x="55052" y="3925"/>
                    <a:pt x="54749" y="3925"/>
                  </a:cubicBezTo>
                  <a:close/>
                  <a:moveTo>
                    <a:pt x="43224" y="4556"/>
                  </a:moveTo>
                  <a:cubicBezTo>
                    <a:pt x="43065" y="4556"/>
                    <a:pt x="42906" y="4669"/>
                    <a:pt x="42906" y="4805"/>
                  </a:cubicBezTo>
                  <a:cubicBezTo>
                    <a:pt x="42884" y="4964"/>
                    <a:pt x="42997" y="5100"/>
                    <a:pt x="43156" y="5122"/>
                  </a:cubicBezTo>
                  <a:cubicBezTo>
                    <a:pt x="43881" y="5190"/>
                    <a:pt x="44515" y="5258"/>
                    <a:pt x="45126" y="5304"/>
                  </a:cubicBezTo>
                  <a:lnTo>
                    <a:pt x="45149" y="5304"/>
                  </a:lnTo>
                  <a:cubicBezTo>
                    <a:pt x="45157" y="5304"/>
                    <a:pt x="45164" y="5304"/>
                    <a:pt x="45171" y="5304"/>
                  </a:cubicBezTo>
                  <a:cubicBezTo>
                    <a:pt x="45535" y="5304"/>
                    <a:pt x="45549" y="4760"/>
                    <a:pt x="45172" y="4737"/>
                  </a:cubicBezTo>
                  <a:cubicBezTo>
                    <a:pt x="44583" y="4692"/>
                    <a:pt x="43926" y="4647"/>
                    <a:pt x="43224" y="4556"/>
                  </a:cubicBezTo>
                  <a:close/>
                  <a:moveTo>
                    <a:pt x="49973" y="4737"/>
                  </a:moveTo>
                  <a:cubicBezTo>
                    <a:pt x="49966" y="4737"/>
                    <a:pt x="49959" y="4737"/>
                    <a:pt x="49952" y="4737"/>
                  </a:cubicBezTo>
                  <a:cubicBezTo>
                    <a:pt x="49317" y="4783"/>
                    <a:pt x="48660" y="4828"/>
                    <a:pt x="48026" y="4828"/>
                  </a:cubicBezTo>
                  <a:lnTo>
                    <a:pt x="47981" y="4828"/>
                  </a:lnTo>
                  <a:cubicBezTo>
                    <a:pt x="47596" y="4828"/>
                    <a:pt x="47596" y="5394"/>
                    <a:pt x="47981" y="5394"/>
                  </a:cubicBezTo>
                  <a:lnTo>
                    <a:pt x="48026" y="5394"/>
                  </a:lnTo>
                  <a:cubicBezTo>
                    <a:pt x="48683" y="5394"/>
                    <a:pt x="49340" y="5372"/>
                    <a:pt x="49997" y="5304"/>
                  </a:cubicBezTo>
                  <a:cubicBezTo>
                    <a:pt x="50352" y="5281"/>
                    <a:pt x="50316" y="4737"/>
                    <a:pt x="49973" y="4737"/>
                  </a:cubicBezTo>
                  <a:close/>
                  <a:moveTo>
                    <a:pt x="7476" y="4368"/>
                  </a:moveTo>
                  <a:cubicBezTo>
                    <a:pt x="7415" y="4368"/>
                    <a:pt x="7353" y="4390"/>
                    <a:pt x="7295" y="4443"/>
                  </a:cubicBezTo>
                  <a:cubicBezTo>
                    <a:pt x="7001" y="4715"/>
                    <a:pt x="6684" y="5009"/>
                    <a:pt x="6389" y="5304"/>
                  </a:cubicBezTo>
                  <a:cubicBezTo>
                    <a:pt x="6231" y="5508"/>
                    <a:pt x="6049" y="5689"/>
                    <a:pt x="5868" y="5870"/>
                  </a:cubicBezTo>
                  <a:cubicBezTo>
                    <a:pt x="5755" y="5983"/>
                    <a:pt x="5778" y="6164"/>
                    <a:pt x="5891" y="6278"/>
                  </a:cubicBezTo>
                  <a:cubicBezTo>
                    <a:pt x="5936" y="6323"/>
                    <a:pt x="6004" y="6346"/>
                    <a:pt x="6072" y="6346"/>
                  </a:cubicBezTo>
                  <a:cubicBezTo>
                    <a:pt x="6163" y="6346"/>
                    <a:pt x="6231" y="6323"/>
                    <a:pt x="6276" y="6255"/>
                  </a:cubicBezTo>
                  <a:cubicBezTo>
                    <a:pt x="6457" y="6074"/>
                    <a:pt x="6616" y="5893"/>
                    <a:pt x="6797" y="5711"/>
                  </a:cubicBezTo>
                  <a:cubicBezTo>
                    <a:pt x="7091" y="5417"/>
                    <a:pt x="7386" y="5145"/>
                    <a:pt x="7680" y="4873"/>
                  </a:cubicBezTo>
                  <a:cubicBezTo>
                    <a:pt x="7895" y="4677"/>
                    <a:pt x="7701" y="4368"/>
                    <a:pt x="7476" y="4368"/>
                  </a:cubicBezTo>
                  <a:close/>
                  <a:moveTo>
                    <a:pt x="26481" y="4978"/>
                  </a:moveTo>
                  <a:cubicBezTo>
                    <a:pt x="26435" y="4978"/>
                    <a:pt x="26389" y="4988"/>
                    <a:pt x="26347" y="5009"/>
                  </a:cubicBezTo>
                  <a:cubicBezTo>
                    <a:pt x="26324" y="5009"/>
                    <a:pt x="26302" y="5032"/>
                    <a:pt x="26279" y="5032"/>
                  </a:cubicBezTo>
                  <a:cubicBezTo>
                    <a:pt x="26237" y="5004"/>
                    <a:pt x="26178" y="4984"/>
                    <a:pt x="26117" y="4984"/>
                  </a:cubicBezTo>
                  <a:cubicBezTo>
                    <a:pt x="26080" y="4984"/>
                    <a:pt x="26042" y="4992"/>
                    <a:pt x="26007" y="5009"/>
                  </a:cubicBezTo>
                  <a:cubicBezTo>
                    <a:pt x="25373" y="5258"/>
                    <a:pt x="24761" y="5553"/>
                    <a:pt x="24195" y="5893"/>
                  </a:cubicBezTo>
                  <a:cubicBezTo>
                    <a:pt x="24059" y="5983"/>
                    <a:pt x="24014" y="6142"/>
                    <a:pt x="24081" y="6278"/>
                  </a:cubicBezTo>
                  <a:cubicBezTo>
                    <a:pt x="24144" y="6372"/>
                    <a:pt x="24239" y="6422"/>
                    <a:pt x="24337" y="6422"/>
                  </a:cubicBezTo>
                  <a:cubicBezTo>
                    <a:pt x="24380" y="6422"/>
                    <a:pt x="24425" y="6412"/>
                    <a:pt x="24467" y="6391"/>
                  </a:cubicBezTo>
                  <a:cubicBezTo>
                    <a:pt x="25033" y="6051"/>
                    <a:pt x="25622" y="5779"/>
                    <a:pt x="26211" y="5530"/>
                  </a:cubicBezTo>
                  <a:cubicBezTo>
                    <a:pt x="26234" y="5530"/>
                    <a:pt x="26256" y="5530"/>
                    <a:pt x="26279" y="5508"/>
                  </a:cubicBezTo>
                  <a:cubicBezTo>
                    <a:pt x="26528" y="6051"/>
                    <a:pt x="26755" y="6618"/>
                    <a:pt x="26913" y="7184"/>
                  </a:cubicBezTo>
                  <a:cubicBezTo>
                    <a:pt x="26958" y="7297"/>
                    <a:pt x="27072" y="7388"/>
                    <a:pt x="27185" y="7388"/>
                  </a:cubicBezTo>
                  <a:lnTo>
                    <a:pt x="27208" y="7388"/>
                  </a:lnTo>
                  <a:cubicBezTo>
                    <a:pt x="27230" y="7388"/>
                    <a:pt x="27253" y="7388"/>
                    <a:pt x="27298" y="7365"/>
                  </a:cubicBezTo>
                  <a:cubicBezTo>
                    <a:pt x="27434" y="7320"/>
                    <a:pt x="27525" y="7161"/>
                    <a:pt x="27479" y="7025"/>
                  </a:cubicBezTo>
                  <a:cubicBezTo>
                    <a:pt x="27276" y="6368"/>
                    <a:pt x="27026" y="5734"/>
                    <a:pt x="26732" y="5122"/>
                  </a:cubicBezTo>
                  <a:cubicBezTo>
                    <a:pt x="26685" y="5029"/>
                    <a:pt x="26584" y="4978"/>
                    <a:pt x="26481" y="4978"/>
                  </a:cubicBezTo>
                  <a:close/>
                  <a:moveTo>
                    <a:pt x="22111" y="7592"/>
                  </a:moveTo>
                  <a:cubicBezTo>
                    <a:pt x="22037" y="7592"/>
                    <a:pt x="21963" y="7614"/>
                    <a:pt x="21907" y="7660"/>
                  </a:cubicBezTo>
                  <a:cubicBezTo>
                    <a:pt x="21544" y="8045"/>
                    <a:pt x="21204" y="8430"/>
                    <a:pt x="20910" y="8860"/>
                  </a:cubicBezTo>
                  <a:cubicBezTo>
                    <a:pt x="20819" y="8996"/>
                    <a:pt x="20729" y="9132"/>
                    <a:pt x="20638" y="9268"/>
                  </a:cubicBezTo>
                  <a:cubicBezTo>
                    <a:pt x="20548" y="9404"/>
                    <a:pt x="20593" y="9585"/>
                    <a:pt x="20729" y="9676"/>
                  </a:cubicBezTo>
                  <a:cubicBezTo>
                    <a:pt x="20774" y="9698"/>
                    <a:pt x="20819" y="9698"/>
                    <a:pt x="20887" y="9721"/>
                  </a:cubicBezTo>
                  <a:lnTo>
                    <a:pt x="20887" y="9698"/>
                  </a:lnTo>
                  <a:cubicBezTo>
                    <a:pt x="20978" y="9698"/>
                    <a:pt x="21069" y="9653"/>
                    <a:pt x="21137" y="9585"/>
                  </a:cubicBezTo>
                  <a:cubicBezTo>
                    <a:pt x="21204" y="9449"/>
                    <a:pt x="21295" y="9313"/>
                    <a:pt x="21386" y="9177"/>
                  </a:cubicBezTo>
                  <a:cubicBezTo>
                    <a:pt x="21658" y="8792"/>
                    <a:pt x="21975" y="8407"/>
                    <a:pt x="22315" y="8067"/>
                  </a:cubicBezTo>
                  <a:cubicBezTo>
                    <a:pt x="22405" y="7954"/>
                    <a:pt x="22405" y="7773"/>
                    <a:pt x="22315" y="7660"/>
                  </a:cubicBezTo>
                  <a:cubicBezTo>
                    <a:pt x="22258" y="7614"/>
                    <a:pt x="22184" y="7592"/>
                    <a:pt x="22111" y="7592"/>
                  </a:cubicBezTo>
                  <a:close/>
                  <a:moveTo>
                    <a:pt x="4216" y="7954"/>
                  </a:moveTo>
                  <a:cubicBezTo>
                    <a:pt x="4147" y="7954"/>
                    <a:pt x="4074" y="7981"/>
                    <a:pt x="4011" y="8045"/>
                  </a:cubicBezTo>
                  <a:cubicBezTo>
                    <a:pt x="3625" y="8543"/>
                    <a:pt x="3240" y="9087"/>
                    <a:pt x="2833" y="9653"/>
                  </a:cubicBezTo>
                  <a:cubicBezTo>
                    <a:pt x="2742" y="9766"/>
                    <a:pt x="2765" y="9948"/>
                    <a:pt x="2878" y="10038"/>
                  </a:cubicBezTo>
                  <a:cubicBezTo>
                    <a:pt x="2923" y="10061"/>
                    <a:pt x="2991" y="10084"/>
                    <a:pt x="3059" y="10084"/>
                  </a:cubicBezTo>
                  <a:cubicBezTo>
                    <a:pt x="3150" y="10084"/>
                    <a:pt x="3240" y="10038"/>
                    <a:pt x="3286" y="9970"/>
                  </a:cubicBezTo>
                  <a:cubicBezTo>
                    <a:pt x="3693" y="9404"/>
                    <a:pt x="4079" y="8883"/>
                    <a:pt x="4464" y="8385"/>
                  </a:cubicBezTo>
                  <a:cubicBezTo>
                    <a:pt x="4599" y="8182"/>
                    <a:pt x="4419" y="7954"/>
                    <a:pt x="4216" y="7954"/>
                  </a:cubicBezTo>
                  <a:close/>
                  <a:moveTo>
                    <a:pt x="27854" y="9572"/>
                  </a:moveTo>
                  <a:cubicBezTo>
                    <a:pt x="27693" y="9572"/>
                    <a:pt x="27522" y="9697"/>
                    <a:pt x="27547" y="9902"/>
                  </a:cubicBezTo>
                  <a:cubicBezTo>
                    <a:pt x="27593" y="10106"/>
                    <a:pt x="27615" y="10333"/>
                    <a:pt x="27661" y="10537"/>
                  </a:cubicBezTo>
                  <a:cubicBezTo>
                    <a:pt x="27683" y="10786"/>
                    <a:pt x="27706" y="11058"/>
                    <a:pt x="27706" y="11307"/>
                  </a:cubicBezTo>
                  <a:cubicBezTo>
                    <a:pt x="27706" y="11465"/>
                    <a:pt x="27706" y="11647"/>
                    <a:pt x="27683" y="11805"/>
                  </a:cubicBezTo>
                  <a:cubicBezTo>
                    <a:pt x="27683" y="11964"/>
                    <a:pt x="27797" y="12100"/>
                    <a:pt x="27955" y="12122"/>
                  </a:cubicBezTo>
                  <a:lnTo>
                    <a:pt x="27978" y="12122"/>
                  </a:lnTo>
                  <a:cubicBezTo>
                    <a:pt x="28114" y="12122"/>
                    <a:pt x="28250" y="12009"/>
                    <a:pt x="28272" y="11850"/>
                  </a:cubicBezTo>
                  <a:cubicBezTo>
                    <a:pt x="28295" y="11669"/>
                    <a:pt x="28295" y="11488"/>
                    <a:pt x="28295" y="11307"/>
                  </a:cubicBezTo>
                  <a:cubicBezTo>
                    <a:pt x="28295" y="11012"/>
                    <a:pt x="28272" y="10718"/>
                    <a:pt x="28227" y="10446"/>
                  </a:cubicBezTo>
                  <a:cubicBezTo>
                    <a:pt x="28182" y="10242"/>
                    <a:pt x="28159" y="10016"/>
                    <a:pt x="28114" y="9812"/>
                  </a:cubicBezTo>
                  <a:cubicBezTo>
                    <a:pt x="28094" y="9645"/>
                    <a:pt x="27977" y="9572"/>
                    <a:pt x="27854" y="9572"/>
                  </a:cubicBezTo>
                  <a:close/>
                  <a:moveTo>
                    <a:pt x="1449" y="11855"/>
                  </a:moveTo>
                  <a:cubicBezTo>
                    <a:pt x="1367" y="11855"/>
                    <a:pt x="1284" y="11894"/>
                    <a:pt x="1224" y="11986"/>
                  </a:cubicBezTo>
                  <a:cubicBezTo>
                    <a:pt x="862" y="12530"/>
                    <a:pt x="499" y="13096"/>
                    <a:pt x="137" y="13640"/>
                  </a:cubicBezTo>
                  <a:cubicBezTo>
                    <a:pt x="1" y="13821"/>
                    <a:pt x="137" y="14070"/>
                    <a:pt x="363" y="14070"/>
                  </a:cubicBezTo>
                  <a:cubicBezTo>
                    <a:pt x="454" y="14070"/>
                    <a:pt x="545" y="14025"/>
                    <a:pt x="613" y="13957"/>
                  </a:cubicBezTo>
                  <a:cubicBezTo>
                    <a:pt x="952" y="13391"/>
                    <a:pt x="1315" y="12847"/>
                    <a:pt x="1700" y="12304"/>
                  </a:cubicBezTo>
                  <a:cubicBezTo>
                    <a:pt x="1844" y="12079"/>
                    <a:pt x="1648" y="11855"/>
                    <a:pt x="1449" y="11855"/>
                  </a:cubicBezTo>
                  <a:close/>
                  <a:moveTo>
                    <a:pt x="19830" y="11731"/>
                  </a:moveTo>
                  <a:cubicBezTo>
                    <a:pt x="19700" y="11731"/>
                    <a:pt x="19570" y="11810"/>
                    <a:pt x="19551" y="11986"/>
                  </a:cubicBezTo>
                  <a:cubicBezTo>
                    <a:pt x="19460" y="12394"/>
                    <a:pt x="19415" y="12825"/>
                    <a:pt x="19415" y="13278"/>
                  </a:cubicBezTo>
                  <a:cubicBezTo>
                    <a:pt x="19415" y="13527"/>
                    <a:pt x="19438" y="13799"/>
                    <a:pt x="19483" y="14048"/>
                  </a:cubicBezTo>
                  <a:cubicBezTo>
                    <a:pt x="19505" y="14184"/>
                    <a:pt x="19619" y="14297"/>
                    <a:pt x="19755" y="14297"/>
                  </a:cubicBezTo>
                  <a:lnTo>
                    <a:pt x="19800" y="14297"/>
                  </a:lnTo>
                  <a:cubicBezTo>
                    <a:pt x="19959" y="14252"/>
                    <a:pt x="20049" y="14116"/>
                    <a:pt x="20027" y="13957"/>
                  </a:cubicBezTo>
                  <a:cubicBezTo>
                    <a:pt x="19981" y="13731"/>
                    <a:pt x="19981" y="13504"/>
                    <a:pt x="19981" y="13278"/>
                  </a:cubicBezTo>
                  <a:cubicBezTo>
                    <a:pt x="19981" y="12870"/>
                    <a:pt x="20027" y="12485"/>
                    <a:pt x="20094" y="12100"/>
                  </a:cubicBezTo>
                  <a:cubicBezTo>
                    <a:pt x="20172" y="11868"/>
                    <a:pt x="20000" y="11731"/>
                    <a:pt x="19830" y="11731"/>
                  </a:cubicBezTo>
                  <a:close/>
                  <a:moveTo>
                    <a:pt x="27091" y="14226"/>
                  </a:moveTo>
                  <a:cubicBezTo>
                    <a:pt x="27011" y="14226"/>
                    <a:pt x="26929" y="14261"/>
                    <a:pt x="26868" y="14342"/>
                  </a:cubicBezTo>
                  <a:cubicBezTo>
                    <a:pt x="26573" y="14886"/>
                    <a:pt x="26143" y="15384"/>
                    <a:pt x="25645" y="15769"/>
                  </a:cubicBezTo>
                  <a:cubicBezTo>
                    <a:pt x="25441" y="15928"/>
                    <a:pt x="25554" y="16268"/>
                    <a:pt x="25826" y="16268"/>
                  </a:cubicBezTo>
                  <a:cubicBezTo>
                    <a:pt x="25894" y="16268"/>
                    <a:pt x="25939" y="16245"/>
                    <a:pt x="26007" y="16200"/>
                  </a:cubicBezTo>
                  <a:cubicBezTo>
                    <a:pt x="26551" y="15769"/>
                    <a:pt x="27004" y="15226"/>
                    <a:pt x="27366" y="14637"/>
                  </a:cubicBezTo>
                  <a:cubicBezTo>
                    <a:pt x="27461" y="14415"/>
                    <a:pt x="27279" y="14226"/>
                    <a:pt x="27091" y="14226"/>
                  </a:cubicBezTo>
                  <a:close/>
                  <a:moveTo>
                    <a:pt x="21288" y="16001"/>
                  </a:moveTo>
                  <a:cubicBezTo>
                    <a:pt x="21044" y="16001"/>
                    <a:pt x="20891" y="16364"/>
                    <a:pt x="21159" y="16517"/>
                  </a:cubicBezTo>
                  <a:cubicBezTo>
                    <a:pt x="21522" y="16721"/>
                    <a:pt x="21929" y="16880"/>
                    <a:pt x="22360" y="16993"/>
                  </a:cubicBezTo>
                  <a:cubicBezTo>
                    <a:pt x="22609" y="17038"/>
                    <a:pt x="22881" y="17083"/>
                    <a:pt x="23175" y="17106"/>
                  </a:cubicBezTo>
                  <a:cubicBezTo>
                    <a:pt x="23334" y="17106"/>
                    <a:pt x="23447" y="16970"/>
                    <a:pt x="23470" y="16834"/>
                  </a:cubicBezTo>
                  <a:cubicBezTo>
                    <a:pt x="23470" y="16676"/>
                    <a:pt x="23357" y="16540"/>
                    <a:pt x="23198" y="16540"/>
                  </a:cubicBezTo>
                  <a:cubicBezTo>
                    <a:pt x="22949" y="16517"/>
                    <a:pt x="22722" y="16494"/>
                    <a:pt x="22473" y="16426"/>
                  </a:cubicBezTo>
                  <a:cubicBezTo>
                    <a:pt x="22111" y="16358"/>
                    <a:pt x="21771" y="16223"/>
                    <a:pt x="21431" y="16041"/>
                  </a:cubicBezTo>
                  <a:cubicBezTo>
                    <a:pt x="21382" y="16013"/>
                    <a:pt x="21334" y="16001"/>
                    <a:pt x="21288" y="160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512868" y="993758"/>
              <a:ext cx="355584" cy="290698"/>
            </a:xfrm>
            <a:custGeom>
              <a:avLst/>
              <a:gdLst/>
              <a:ahLst/>
              <a:cxnLst/>
              <a:rect l="l" t="t" r="r" b="b"/>
              <a:pathLst>
                <a:path w="9793" h="8006" extrusionOk="0">
                  <a:moveTo>
                    <a:pt x="4794" y="0"/>
                  </a:moveTo>
                  <a:cubicBezTo>
                    <a:pt x="4099" y="0"/>
                    <a:pt x="3384" y="1930"/>
                    <a:pt x="3223" y="2414"/>
                  </a:cubicBezTo>
                  <a:cubicBezTo>
                    <a:pt x="2385" y="2414"/>
                    <a:pt x="1524" y="2323"/>
                    <a:pt x="709" y="2165"/>
                  </a:cubicBezTo>
                  <a:cubicBezTo>
                    <a:pt x="665" y="2153"/>
                    <a:pt x="624" y="2147"/>
                    <a:pt x="584" y="2147"/>
                  </a:cubicBezTo>
                  <a:cubicBezTo>
                    <a:pt x="172" y="2147"/>
                    <a:pt x="0" y="2751"/>
                    <a:pt x="414" y="2958"/>
                  </a:cubicBezTo>
                  <a:cubicBezTo>
                    <a:pt x="1026" y="3320"/>
                    <a:pt x="1592" y="3750"/>
                    <a:pt x="2068" y="4272"/>
                  </a:cubicBezTo>
                  <a:cubicBezTo>
                    <a:pt x="1683" y="5336"/>
                    <a:pt x="1184" y="6469"/>
                    <a:pt x="1139" y="7624"/>
                  </a:cubicBezTo>
                  <a:cubicBezTo>
                    <a:pt x="1124" y="7871"/>
                    <a:pt x="1342" y="8006"/>
                    <a:pt x="1560" y="8006"/>
                  </a:cubicBezTo>
                  <a:cubicBezTo>
                    <a:pt x="1682" y="8006"/>
                    <a:pt x="1805" y="7963"/>
                    <a:pt x="1886" y="7873"/>
                  </a:cubicBezTo>
                  <a:cubicBezTo>
                    <a:pt x="2747" y="6854"/>
                    <a:pt x="3744" y="5971"/>
                    <a:pt x="4831" y="5246"/>
                  </a:cubicBezTo>
                  <a:cubicBezTo>
                    <a:pt x="5488" y="5925"/>
                    <a:pt x="6077" y="6627"/>
                    <a:pt x="6644" y="7352"/>
                  </a:cubicBezTo>
                  <a:cubicBezTo>
                    <a:pt x="6806" y="7540"/>
                    <a:pt x="7003" y="7679"/>
                    <a:pt x="7165" y="7679"/>
                  </a:cubicBezTo>
                  <a:cubicBezTo>
                    <a:pt x="7298" y="7679"/>
                    <a:pt x="7408" y="7586"/>
                    <a:pt x="7459" y="7352"/>
                  </a:cubicBezTo>
                  <a:cubicBezTo>
                    <a:pt x="7640" y="6627"/>
                    <a:pt x="7074" y="6084"/>
                    <a:pt x="6984" y="5404"/>
                  </a:cubicBezTo>
                  <a:cubicBezTo>
                    <a:pt x="6870" y="4906"/>
                    <a:pt x="7029" y="4407"/>
                    <a:pt x="7414" y="4068"/>
                  </a:cubicBezTo>
                  <a:cubicBezTo>
                    <a:pt x="7708" y="3886"/>
                    <a:pt x="8048" y="3750"/>
                    <a:pt x="8411" y="3705"/>
                  </a:cubicBezTo>
                  <a:cubicBezTo>
                    <a:pt x="8841" y="3592"/>
                    <a:pt x="9793" y="2844"/>
                    <a:pt x="8864" y="2618"/>
                  </a:cubicBezTo>
                  <a:lnTo>
                    <a:pt x="8841" y="2595"/>
                  </a:lnTo>
                  <a:cubicBezTo>
                    <a:pt x="8762" y="2584"/>
                    <a:pt x="8677" y="2578"/>
                    <a:pt x="8592" y="2578"/>
                  </a:cubicBezTo>
                  <a:cubicBezTo>
                    <a:pt x="8507" y="2578"/>
                    <a:pt x="8422" y="2584"/>
                    <a:pt x="8343" y="2595"/>
                  </a:cubicBezTo>
                  <a:cubicBezTo>
                    <a:pt x="8069" y="2617"/>
                    <a:pt x="7783" y="2637"/>
                    <a:pt x="7503" y="2637"/>
                  </a:cubicBezTo>
                  <a:cubicBezTo>
                    <a:pt x="6597" y="2637"/>
                    <a:pt x="5747" y="2427"/>
                    <a:pt x="5556" y="1372"/>
                  </a:cubicBezTo>
                  <a:cubicBezTo>
                    <a:pt x="5534" y="1055"/>
                    <a:pt x="5466" y="760"/>
                    <a:pt x="5330" y="466"/>
                  </a:cubicBezTo>
                  <a:cubicBezTo>
                    <a:pt x="5159" y="135"/>
                    <a:pt x="4977" y="0"/>
                    <a:pt x="47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783704" y="1537137"/>
              <a:ext cx="324938" cy="304822"/>
            </a:xfrm>
            <a:custGeom>
              <a:avLst/>
              <a:gdLst/>
              <a:ahLst/>
              <a:cxnLst/>
              <a:rect l="l" t="t" r="r" b="b"/>
              <a:pathLst>
                <a:path w="8949" h="8395" extrusionOk="0">
                  <a:moveTo>
                    <a:pt x="4845" y="1"/>
                  </a:moveTo>
                  <a:cubicBezTo>
                    <a:pt x="4773" y="1"/>
                    <a:pt x="4698" y="42"/>
                    <a:pt x="4622" y="135"/>
                  </a:cubicBezTo>
                  <a:cubicBezTo>
                    <a:pt x="4531" y="180"/>
                    <a:pt x="4486" y="293"/>
                    <a:pt x="4486" y="384"/>
                  </a:cubicBezTo>
                  <a:cubicBezTo>
                    <a:pt x="4282" y="746"/>
                    <a:pt x="4100" y="1132"/>
                    <a:pt x="3919" y="1494"/>
                  </a:cubicBezTo>
                  <a:cubicBezTo>
                    <a:pt x="3534" y="2151"/>
                    <a:pt x="3534" y="2242"/>
                    <a:pt x="2832" y="2400"/>
                  </a:cubicBezTo>
                  <a:cubicBezTo>
                    <a:pt x="2039" y="2581"/>
                    <a:pt x="1201" y="2581"/>
                    <a:pt x="385" y="2808"/>
                  </a:cubicBezTo>
                  <a:cubicBezTo>
                    <a:pt x="0" y="2921"/>
                    <a:pt x="46" y="3420"/>
                    <a:pt x="340" y="3601"/>
                  </a:cubicBezTo>
                  <a:cubicBezTo>
                    <a:pt x="997" y="4009"/>
                    <a:pt x="1699" y="4416"/>
                    <a:pt x="2379" y="4801"/>
                  </a:cubicBezTo>
                  <a:cubicBezTo>
                    <a:pt x="2401" y="4801"/>
                    <a:pt x="590" y="8294"/>
                    <a:pt x="1337" y="8294"/>
                  </a:cubicBezTo>
                  <a:cubicBezTo>
                    <a:pt x="1351" y="8294"/>
                    <a:pt x="1366" y="8292"/>
                    <a:pt x="1382" y="8290"/>
                  </a:cubicBezTo>
                  <a:cubicBezTo>
                    <a:pt x="1473" y="8267"/>
                    <a:pt x="1541" y="8245"/>
                    <a:pt x="1609" y="8199"/>
                  </a:cubicBezTo>
                  <a:cubicBezTo>
                    <a:pt x="2356" y="7678"/>
                    <a:pt x="3398" y="6614"/>
                    <a:pt x="4372" y="6614"/>
                  </a:cubicBezTo>
                  <a:cubicBezTo>
                    <a:pt x="5211" y="6636"/>
                    <a:pt x="6275" y="7792"/>
                    <a:pt x="6955" y="8313"/>
                  </a:cubicBezTo>
                  <a:cubicBezTo>
                    <a:pt x="7034" y="8369"/>
                    <a:pt x="7128" y="8394"/>
                    <a:pt x="7222" y="8394"/>
                  </a:cubicBezTo>
                  <a:cubicBezTo>
                    <a:pt x="7506" y="8394"/>
                    <a:pt x="7788" y="8160"/>
                    <a:pt x="7634" y="7837"/>
                  </a:cubicBezTo>
                  <a:cubicBezTo>
                    <a:pt x="7227" y="6976"/>
                    <a:pt x="6796" y="6138"/>
                    <a:pt x="6321" y="5300"/>
                  </a:cubicBezTo>
                  <a:cubicBezTo>
                    <a:pt x="7159" y="4983"/>
                    <a:pt x="7952" y="4575"/>
                    <a:pt x="8699" y="4076"/>
                  </a:cubicBezTo>
                  <a:cubicBezTo>
                    <a:pt x="8948" y="3895"/>
                    <a:pt x="8926" y="3510"/>
                    <a:pt x="8654" y="3374"/>
                  </a:cubicBezTo>
                  <a:cubicBezTo>
                    <a:pt x="7974" y="3102"/>
                    <a:pt x="7295" y="2876"/>
                    <a:pt x="6592" y="2695"/>
                  </a:cubicBezTo>
                  <a:cubicBezTo>
                    <a:pt x="6343" y="2649"/>
                    <a:pt x="6094" y="2581"/>
                    <a:pt x="5867" y="2491"/>
                  </a:cubicBezTo>
                  <a:cubicBezTo>
                    <a:pt x="5867" y="2445"/>
                    <a:pt x="5867" y="2423"/>
                    <a:pt x="5845" y="2400"/>
                  </a:cubicBezTo>
                  <a:cubicBezTo>
                    <a:pt x="5765" y="2181"/>
                    <a:pt x="5370" y="1"/>
                    <a:pt x="48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001246" y="-152404"/>
              <a:ext cx="2142762" cy="1993855"/>
            </a:xfrm>
            <a:custGeom>
              <a:avLst/>
              <a:gdLst/>
              <a:ahLst/>
              <a:cxnLst/>
              <a:rect l="l" t="t" r="r" b="b"/>
              <a:pathLst>
                <a:path w="59013" h="54912" extrusionOk="0">
                  <a:moveTo>
                    <a:pt x="46680" y="31698"/>
                  </a:moveTo>
                  <a:cubicBezTo>
                    <a:pt x="46712" y="31698"/>
                    <a:pt x="46746" y="31703"/>
                    <a:pt x="46780" y="31715"/>
                  </a:cubicBezTo>
                  <a:cubicBezTo>
                    <a:pt x="46848" y="31783"/>
                    <a:pt x="46893" y="31851"/>
                    <a:pt x="46893" y="31941"/>
                  </a:cubicBezTo>
                  <a:cubicBezTo>
                    <a:pt x="46961" y="32145"/>
                    <a:pt x="47029" y="32372"/>
                    <a:pt x="47097" y="32575"/>
                  </a:cubicBezTo>
                  <a:cubicBezTo>
                    <a:pt x="47233" y="33051"/>
                    <a:pt x="47369" y="33527"/>
                    <a:pt x="47527" y="34003"/>
                  </a:cubicBezTo>
                  <a:cubicBezTo>
                    <a:pt x="47550" y="34025"/>
                    <a:pt x="47572" y="34071"/>
                    <a:pt x="47618" y="34093"/>
                  </a:cubicBezTo>
                  <a:cubicBezTo>
                    <a:pt x="47640" y="34116"/>
                    <a:pt x="47686" y="34116"/>
                    <a:pt x="47731" y="34116"/>
                  </a:cubicBezTo>
                  <a:lnTo>
                    <a:pt x="49407" y="34116"/>
                  </a:lnTo>
                  <a:cubicBezTo>
                    <a:pt x="49725" y="34116"/>
                    <a:pt x="50042" y="34139"/>
                    <a:pt x="50359" y="34184"/>
                  </a:cubicBezTo>
                  <a:cubicBezTo>
                    <a:pt x="50812" y="34274"/>
                    <a:pt x="50902" y="34365"/>
                    <a:pt x="50902" y="34388"/>
                  </a:cubicBezTo>
                  <a:cubicBezTo>
                    <a:pt x="50902" y="34410"/>
                    <a:pt x="50902" y="34456"/>
                    <a:pt x="50880" y="34501"/>
                  </a:cubicBezTo>
                  <a:cubicBezTo>
                    <a:pt x="50835" y="34569"/>
                    <a:pt x="50767" y="34614"/>
                    <a:pt x="50699" y="34660"/>
                  </a:cubicBezTo>
                  <a:cubicBezTo>
                    <a:pt x="50359" y="34886"/>
                    <a:pt x="50019" y="35067"/>
                    <a:pt x="49657" y="35226"/>
                  </a:cubicBezTo>
                  <a:cubicBezTo>
                    <a:pt x="49249" y="35430"/>
                    <a:pt x="48841" y="35656"/>
                    <a:pt x="48456" y="35928"/>
                  </a:cubicBezTo>
                  <a:cubicBezTo>
                    <a:pt x="48433" y="35928"/>
                    <a:pt x="48411" y="35951"/>
                    <a:pt x="48388" y="35996"/>
                  </a:cubicBezTo>
                  <a:cubicBezTo>
                    <a:pt x="48343" y="36064"/>
                    <a:pt x="48343" y="36155"/>
                    <a:pt x="48388" y="36245"/>
                  </a:cubicBezTo>
                  <a:cubicBezTo>
                    <a:pt x="48682" y="36925"/>
                    <a:pt x="48909" y="37627"/>
                    <a:pt x="49045" y="38329"/>
                  </a:cubicBezTo>
                  <a:cubicBezTo>
                    <a:pt x="49113" y="38601"/>
                    <a:pt x="49158" y="38850"/>
                    <a:pt x="49158" y="39122"/>
                  </a:cubicBezTo>
                  <a:cubicBezTo>
                    <a:pt x="49158" y="39145"/>
                    <a:pt x="49158" y="39168"/>
                    <a:pt x="49158" y="39213"/>
                  </a:cubicBezTo>
                  <a:cubicBezTo>
                    <a:pt x="49143" y="39213"/>
                    <a:pt x="49118" y="39223"/>
                    <a:pt x="49096" y="39223"/>
                  </a:cubicBezTo>
                  <a:cubicBezTo>
                    <a:pt x="49085" y="39223"/>
                    <a:pt x="49075" y="39220"/>
                    <a:pt x="49068" y="39213"/>
                  </a:cubicBezTo>
                  <a:cubicBezTo>
                    <a:pt x="48909" y="39190"/>
                    <a:pt x="48773" y="39122"/>
                    <a:pt x="48637" y="39009"/>
                  </a:cubicBezTo>
                  <a:cubicBezTo>
                    <a:pt x="48184" y="38647"/>
                    <a:pt x="47754" y="38239"/>
                    <a:pt x="47346" y="37808"/>
                  </a:cubicBezTo>
                  <a:cubicBezTo>
                    <a:pt x="47074" y="37559"/>
                    <a:pt x="46802" y="37287"/>
                    <a:pt x="46508" y="37015"/>
                  </a:cubicBezTo>
                  <a:cubicBezTo>
                    <a:pt x="46462" y="36970"/>
                    <a:pt x="46394" y="36948"/>
                    <a:pt x="46327" y="36925"/>
                  </a:cubicBezTo>
                  <a:cubicBezTo>
                    <a:pt x="46236" y="36925"/>
                    <a:pt x="46145" y="36948"/>
                    <a:pt x="46077" y="37038"/>
                  </a:cubicBezTo>
                  <a:lnTo>
                    <a:pt x="43540" y="39258"/>
                  </a:lnTo>
                  <a:cubicBezTo>
                    <a:pt x="43450" y="39326"/>
                    <a:pt x="43359" y="39394"/>
                    <a:pt x="43246" y="39439"/>
                  </a:cubicBezTo>
                  <a:cubicBezTo>
                    <a:pt x="43220" y="39457"/>
                    <a:pt x="43190" y="39464"/>
                    <a:pt x="43160" y="39464"/>
                  </a:cubicBezTo>
                  <a:cubicBezTo>
                    <a:pt x="43112" y="39464"/>
                    <a:pt x="43061" y="39445"/>
                    <a:pt x="43019" y="39417"/>
                  </a:cubicBezTo>
                  <a:cubicBezTo>
                    <a:pt x="42951" y="39371"/>
                    <a:pt x="42951" y="39236"/>
                    <a:pt x="42974" y="39032"/>
                  </a:cubicBezTo>
                  <a:cubicBezTo>
                    <a:pt x="43155" y="37990"/>
                    <a:pt x="43517" y="36970"/>
                    <a:pt x="44016" y="36041"/>
                  </a:cubicBezTo>
                  <a:cubicBezTo>
                    <a:pt x="44039" y="35973"/>
                    <a:pt x="44016" y="35883"/>
                    <a:pt x="43971" y="35838"/>
                  </a:cubicBezTo>
                  <a:lnTo>
                    <a:pt x="42181" y="34637"/>
                  </a:lnTo>
                  <a:cubicBezTo>
                    <a:pt x="42022" y="34546"/>
                    <a:pt x="41773" y="34365"/>
                    <a:pt x="41841" y="34184"/>
                  </a:cubicBezTo>
                  <a:cubicBezTo>
                    <a:pt x="41909" y="34003"/>
                    <a:pt x="42090" y="34003"/>
                    <a:pt x="42272" y="34003"/>
                  </a:cubicBezTo>
                  <a:lnTo>
                    <a:pt x="42362" y="34003"/>
                  </a:lnTo>
                  <a:lnTo>
                    <a:pt x="43200" y="34048"/>
                  </a:lnTo>
                  <a:cubicBezTo>
                    <a:pt x="43699" y="34071"/>
                    <a:pt x="44242" y="34093"/>
                    <a:pt x="44763" y="34139"/>
                  </a:cubicBezTo>
                  <a:cubicBezTo>
                    <a:pt x="44809" y="34139"/>
                    <a:pt x="44854" y="34139"/>
                    <a:pt x="44899" y="34116"/>
                  </a:cubicBezTo>
                  <a:cubicBezTo>
                    <a:pt x="44922" y="34093"/>
                    <a:pt x="44945" y="34048"/>
                    <a:pt x="44967" y="34025"/>
                  </a:cubicBezTo>
                  <a:cubicBezTo>
                    <a:pt x="45398" y="33278"/>
                    <a:pt x="45873" y="32575"/>
                    <a:pt x="46394" y="31918"/>
                  </a:cubicBezTo>
                  <a:cubicBezTo>
                    <a:pt x="46440" y="31828"/>
                    <a:pt x="46508" y="31760"/>
                    <a:pt x="46598" y="31715"/>
                  </a:cubicBezTo>
                  <a:cubicBezTo>
                    <a:pt x="46621" y="31703"/>
                    <a:pt x="46649" y="31698"/>
                    <a:pt x="46680" y="31698"/>
                  </a:cubicBezTo>
                  <a:close/>
                  <a:moveTo>
                    <a:pt x="53986" y="46308"/>
                  </a:moveTo>
                  <a:cubicBezTo>
                    <a:pt x="54042" y="46308"/>
                    <a:pt x="54087" y="46345"/>
                    <a:pt x="54119" y="46394"/>
                  </a:cubicBezTo>
                  <a:lnTo>
                    <a:pt x="54119" y="46417"/>
                  </a:lnTo>
                  <a:cubicBezTo>
                    <a:pt x="54210" y="46598"/>
                    <a:pt x="54278" y="46779"/>
                    <a:pt x="54323" y="46983"/>
                  </a:cubicBezTo>
                  <a:cubicBezTo>
                    <a:pt x="54346" y="47096"/>
                    <a:pt x="54391" y="47209"/>
                    <a:pt x="54414" y="47323"/>
                  </a:cubicBezTo>
                  <a:cubicBezTo>
                    <a:pt x="54550" y="47685"/>
                    <a:pt x="54686" y="48048"/>
                    <a:pt x="54799" y="48433"/>
                  </a:cubicBezTo>
                  <a:cubicBezTo>
                    <a:pt x="54957" y="48976"/>
                    <a:pt x="55116" y="49090"/>
                    <a:pt x="55637" y="49203"/>
                  </a:cubicBezTo>
                  <a:cubicBezTo>
                    <a:pt x="56022" y="49294"/>
                    <a:pt x="56407" y="49407"/>
                    <a:pt x="56770" y="49543"/>
                  </a:cubicBezTo>
                  <a:cubicBezTo>
                    <a:pt x="56838" y="49565"/>
                    <a:pt x="56906" y="49565"/>
                    <a:pt x="56996" y="49611"/>
                  </a:cubicBezTo>
                  <a:cubicBezTo>
                    <a:pt x="57200" y="49656"/>
                    <a:pt x="57812" y="49815"/>
                    <a:pt x="57857" y="49973"/>
                  </a:cubicBezTo>
                  <a:cubicBezTo>
                    <a:pt x="57925" y="50177"/>
                    <a:pt x="57313" y="50517"/>
                    <a:pt x="57110" y="50607"/>
                  </a:cubicBezTo>
                  <a:lnTo>
                    <a:pt x="57019" y="50675"/>
                  </a:lnTo>
                  <a:cubicBezTo>
                    <a:pt x="56702" y="50834"/>
                    <a:pt x="56385" y="50993"/>
                    <a:pt x="56067" y="51174"/>
                  </a:cubicBezTo>
                  <a:cubicBezTo>
                    <a:pt x="55954" y="51242"/>
                    <a:pt x="55818" y="51310"/>
                    <a:pt x="55682" y="51400"/>
                  </a:cubicBezTo>
                  <a:cubicBezTo>
                    <a:pt x="55614" y="51423"/>
                    <a:pt x="55546" y="51468"/>
                    <a:pt x="55501" y="51536"/>
                  </a:cubicBezTo>
                  <a:cubicBezTo>
                    <a:pt x="55433" y="51650"/>
                    <a:pt x="55411" y="51785"/>
                    <a:pt x="55478" y="51899"/>
                  </a:cubicBezTo>
                  <a:lnTo>
                    <a:pt x="55524" y="52057"/>
                  </a:lnTo>
                  <a:cubicBezTo>
                    <a:pt x="55637" y="52284"/>
                    <a:pt x="55728" y="52510"/>
                    <a:pt x="55841" y="52737"/>
                  </a:cubicBezTo>
                  <a:cubicBezTo>
                    <a:pt x="56113" y="53235"/>
                    <a:pt x="56317" y="53756"/>
                    <a:pt x="56453" y="54323"/>
                  </a:cubicBezTo>
                  <a:cubicBezTo>
                    <a:pt x="56475" y="54391"/>
                    <a:pt x="56475" y="54459"/>
                    <a:pt x="56453" y="54526"/>
                  </a:cubicBezTo>
                  <a:cubicBezTo>
                    <a:pt x="56430" y="54617"/>
                    <a:pt x="56385" y="54640"/>
                    <a:pt x="56362" y="54640"/>
                  </a:cubicBezTo>
                  <a:cubicBezTo>
                    <a:pt x="56341" y="54644"/>
                    <a:pt x="56318" y="54647"/>
                    <a:pt x="56294" y="54647"/>
                  </a:cubicBezTo>
                  <a:cubicBezTo>
                    <a:pt x="55739" y="54647"/>
                    <a:pt x="54335" y="53450"/>
                    <a:pt x="54097" y="53190"/>
                  </a:cubicBezTo>
                  <a:lnTo>
                    <a:pt x="54051" y="53145"/>
                  </a:lnTo>
                  <a:cubicBezTo>
                    <a:pt x="53961" y="53031"/>
                    <a:pt x="53847" y="52941"/>
                    <a:pt x="53734" y="52850"/>
                  </a:cubicBezTo>
                  <a:cubicBezTo>
                    <a:pt x="53644" y="52805"/>
                    <a:pt x="53553" y="52782"/>
                    <a:pt x="53485" y="52782"/>
                  </a:cubicBezTo>
                  <a:cubicBezTo>
                    <a:pt x="53258" y="52805"/>
                    <a:pt x="53077" y="52895"/>
                    <a:pt x="52941" y="53054"/>
                  </a:cubicBezTo>
                  <a:cubicBezTo>
                    <a:pt x="52896" y="53099"/>
                    <a:pt x="52851" y="53122"/>
                    <a:pt x="52805" y="53167"/>
                  </a:cubicBezTo>
                  <a:lnTo>
                    <a:pt x="51922" y="53779"/>
                  </a:lnTo>
                  <a:cubicBezTo>
                    <a:pt x="51491" y="54119"/>
                    <a:pt x="50970" y="54368"/>
                    <a:pt x="50449" y="54504"/>
                  </a:cubicBezTo>
                  <a:cubicBezTo>
                    <a:pt x="50410" y="54510"/>
                    <a:pt x="50376" y="54513"/>
                    <a:pt x="50347" y="54513"/>
                  </a:cubicBezTo>
                  <a:cubicBezTo>
                    <a:pt x="50278" y="54513"/>
                    <a:pt x="50239" y="54497"/>
                    <a:pt x="50223" y="54481"/>
                  </a:cubicBezTo>
                  <a:cubicBezTo>
                    <a:pt x="50155" y="54391"/>
                    <a:pt x="50314" y="54028"/>
                    <a:pt x="50381" y="53870"/>
                  </a:cubicBezTo>
                  <a:cubicBezTo>
                    <a:pt x="50517" y="53552"/>
                    <a:pt x="50676" y="53258"/>
                    <a:pt x="50789" y="52963"/>
                  </a:cubicBezTo>
                  <a:lnTo>
                    <a:pt x="50948" y="52624"/>
                  </a:lnTo>
                  <a:cubicBezTo>
                    <a:pt x="50993" y="52510"/>
                    <a:pt x="51061" y="52397"/>
                    <a:pt x="51106" y="52284"/>
                  </a:cubicBezTo>
                  <a:cubicBezTo>
                    <a:pt x="51242" y="52057"/>
                    <a:pt x="51356" y="51808"/>
                    <a:pt x="51446" y="51536"/>
                  </a:cubicBezTo>
                  <a:cubicBezTo>
                    <a:pt x="51514" y="51378"/>
                    <a:pt x="51491" y="51174"/>
                    <a:pt x="51378" y="51015"/>
                  </a:cubicBezTo>
                  <a:cubicBezTo>
                    <a:pt x="51310" y="50925"/>
                    <a:pt x="51220" y="50857"/>
                    <a:pt x="51129" y="50811"/>
                  </a:cubicBezTo>
                  <a:cubicBezTo>
                    <a:pt x="50948" y="50698"/>
                    <a:pt x="50744" y="50585"/>
                    <a:pt x="50563" y="50472"/>
                  </a:cubicBezTo>
                  <a:cubicBezTo>
                    <a:pt x="50178" y="50268"/>
                    <a:pt x="49792" y="50041"/>
                    <a:pt x="49430" y="49815"/>
                  </a:cubicBezTo>
                  <a:cubicBezTo>
                    <a:pt x="49317" y="49769"/>
                    <a:pt x="49226" y="49679"/>
                    <a:pt x="49158" y="49565"/>
                  </a:cubicBezTo>
                  <a:cubicBezTo>
                    <a:pt x="49113" y="49475"/>
                    <a:pt x="49113" y="49407"/>
                    <a:pt x="49136" y="49362"/>
                  </a:cubicBezTo>
                  <a:cubicBezTo>
                    <a:pt x="49249" y="49180"/>
                    <a:pt x="49747" y="49180"/>
                    <a:pt x="49951" y="49180"/>
                  </a:cubicBezTo>
                  <a:lnTo>
                    <a:pt x="49996" y="49180"/>
                  </a:lnTo>
                  <a:cubicBezTo>
                    <a:pt x="50404" y="49158"/>
                    <a:pt x="50835" y="49135"/>
                    <a:pt x="51242" y="49090"/>
                  </a:cubicBezTo>
                  <a:lnTo>
                    <a:pt x="51491" y="49067"/>
                  </a:lnTo>
                  <a:cubicBezTo>
                    <a:pt x="51695" y="49067"/>
                    <a:pt x="51899" y="49022"/>
                    <a:pt x="52103" y="48931"/>
                  </a:cubicBezTo>
                  <a:cubicBezTo>
                    <a:pt x="52352" y="48795"/>
                    <a:pt x="52556" y="48591"/>
                    <a:pt x="52737" y="48365"/>
                  </a:cubicBezTo>
                  <a:cubicBezTo>
                    <a:pt x="52941" y="48070"/>
                    <a:pt x="53100" y="47753"/>
                    <a:pt x="53236" y="47413"/>
                  </a:cubicBezTo>
                  <a:cubicBezTo>
                    <a:pt x="53372" y="47051"/>
                    <a:pt x="53553" y="46734"/>
                    <a:pt x="53802" y="46417"/>
                  </a:cubicBezTo>
                  <a:cubicBezTo>
                    <a:pt x="53825" y="46371"/>
                    <a:pt x="53870" y="46349"/>
                    <a:pt x="53915" y="46326"/>
                  </a:cubicBezTo>
                  <a:cubicBezTo>
                    <a:pt x="53941" y="46313"/>
                    <a:pt x="53964" y="46308"/>
                    <a:pt x="53986" y="46308"/>
                  </a:cubicBezTo>
                  <a:close/>
                  <a:moveTo>
                    <a:pt x="5188" y="0"/>
                  </a:moveTo>
                  <a:cubicBezTo>
                    <a:pt x="4735" y="362"/>
                    <a:pt x="4259" y="748"/>
                    <a:pt x="3829" y="1178"/>
                  </a:cubicBezTo>
                  <a:cubicBezTo>
                    <a:pt x="2084" y="2854"/>
                    <a:pt x="838" y="4780"/>
                    <a:pt x="272" y="6751"/>
                  </a:cubicBezTo>
                  <a:cubicBezTo>
                    <a:pt x="46" y="7408"/>
                    <a:pt x="0" y="8087"/>
                    <a:pt x="68" y="8767"/>
                  </a:cubicBezTo>
                  <a:cubicBezTo>
                    <a:pt x="159" y="9469"/>
                    <a:pt x="567" y="10103"/>
                    <a:pt x="1178" y="10466"/>
                  </a:cubicBezTo>
                  <a:cubicBezTo>
                    <a:pt x="1495" y="10624"/>
                    <a:pt x="1813" y="10692"/>
                    <a:pt x="2152" y="10692"/>
                  </a:cubicBezTo>
                  <a:cubicBezTo>
                    <a:pt x="2855" y="10670"/>
                    <a:pt x="3512" y="10466"/>
                    <a:pt x="4101" y="10103"/>
                  </a:cubicBezTo>
                  <a:cubicBezTo>
                    <a:pt x="6751" y="8654"/>
                    <a:pt x="8699" y="6230"/>
                    <a:pt x="10398" y="3738"/>
                  </a:cubicBezTo>
                  <a:lnTo>
                    <a:pt x="10398" y="3738"/>
                  </a:lnTo>
                  <a:cubicBezTo>
                    <a:pt x="10217" y="4780"/>
                    <a:pt x="10104" y="5822"/>
                    <a:pt x="10081" y="6864"/>
                  </a:cubicBezTo>
                  <a:cubicBezTo>
                    <a:pt x="10013" y="7544"/>
                    <a:pt x="10104" y="8246"/>
                    <a:pt x="10330" y="8880"/>
                  </a:cubicBezTo>
                  <a:cubicBezTo>
                    <a:pt x="10579" y="9560"/>
                    <a:pt x="11168" y="10058"/>
                    <a:pt x="11893" y="10194"/>
                  </a:cubicBezTo>
                  <a:cubicBezTo>
                    <a:pt x="11944" y="10199"/>
                    <a:pt x="11994" y="10201"/>
                    <a:pt x="12044" y="10201"/>
                  </a:cubicBezTo>
                  <a:cubicBezTo>
                    <a:pt x="13187" y="10201"/>
                    <a:pt x="13993" y="8983"/>
                    <a:pt x="14363" y="8223"/>
                  </a:cubicBezTo>
                  <a:cubicBezTo>
                    <a:pt x="14861" y="7226"/>
                    <a:pt x="15269" y="6207"/>
                    <a:pt x="15586" y="5142"/>
                  </a:cubicBezTo>
                  <a:cubicBezTo>
                    <a:pt x="15631" y="6071"/>
                    <a:pt x="15880" y="6977"/>
                    <a:pt x="16311" y="7815"/>
                  </a:cubicBezTo>
                  <a:cubicBezTo>
                    <a:pt x="16779" y="8657"/>
                    <a:pt x="17741" y="9391"/>
                    <a:pt x="18764" y="9391"/>
                  </a:cubicBezTo>
                  <a:cubicBezTo>
                    <a:pt x="18979" y="9391"/>
                    <a:pt x="19198" y="9359"/>
                    <a:pt x="19414" y="9288"/>
                  </a:cubicBezTo>
                  <a:cubicBezTo>
                    <a:pt x="20388" y="8971"/>
                    <a:pt x="21091" y="7974"/>
                    <a:pt x="21453" y="6320"/>
                  </a:cubicBezTo>
                  <a:cubicBezTo>
                    <a:pt x="21634" y="5573"/>
                    <a:pt x="21748" y="4780"/>
                    <a:pt x="21838" y="4010"/>
                  </a:cubicBezTo>
                  <a:cubicBezTo>
                    <a:pt x="22472" y="6048"/>
                    <a:pt x="23243" y="7906"/>
                    <a:pt x="24874" y="8993"/>
                  </a:cubicBezTo>
                  <a:cubicBezTo>
                    <a:pt x="25667" y="9492"/>
                    <a:pt x="26550" y="9854"/>
                    <a:pt x="27456" y="10013"/>
                  </a:cubicBezTo>
                  <a:cubicBezTo>
                    <a:pt x="25803" y="11893"/>
                    <a:pt x="24421" y="14272"/>
                    <a:pt x="24126" y="17035"/>
                  </a:cubicBezTo>
                  <a:cubicBezTo>
                    <a:pt x="24058" y="17466"/>
                    <a:pt x="24081" y="17919"/>
                    <a:pt x="24217" y="18372"/>
                  </a:cubicBezTo>
                  <a:cubicBezTo>
                    <a:pt x="24557" y="19504"/>
                    <a:pt x="25803" y="20071"/>
                    <a:pt x="26845" y="20184"/>
                  </a:cubicBezTo>
                  <a:cubicBezTo>
                    <a:pt x="27111" y="20223"/>
                    <a:pt x="27383" y="20242"/>
                    <a:pt x="27657" y="20242"/>
                  </a:cubicBezTo>
                  <a:cubicBezTo>
                    <a:pt x="29317" y="20242"/>
                    <a:pt x="31092" y="19548"/>
                    <a:pt x="32667" y="18304"/>
                  </a:cubicBezTo>
                  <a:cubicBezTo>
                    <a:pt x="34116" y="17149"/>
                    <a:pt x="35272" y="15676"/>
                    <a:pt x="36359" y="14204"/>
                  </a:cubicBezTo>
                  <a:lnTo>
                    <a:pt x="36359" y="14204"/>
                  </a:lnTo>
                  <a:cubicBezTo>
                    <a:pt x="36087" y="15382"/>
                    <a:pt x="35906" y="16673"/>
                    <a:pt x="36246" y="17919"/>
                  </a:cubicBezTo>
                  <a:cubicBezTo>
                    <a:pt x="36631" y="19278"/>
                    <a:pt x="37831" y="20682"/>
                    <a:pt x="39372" y="20682"/>
                  </a:cubicBezTo>
                  <a:lnTo>
                    <a:pt x="39485" y="20682"/>
                  </a:lnTo>
                  <a:cubicBezTo>
                    <a:pt x="40595" y="20637"/>
                    <a:pt x="41705" y="19822"/>
                    <a:pt x="42317" y="18621"/>
                  </a:cubicBezTo>
                  <a:cubicBezTo>
                    <a:pt x="42702" y="17738"/>
                    <a:pt x="42951" y="16763"/>
                    <a:pt x="42996" y="15789"/>
                  </a:cubicBezTo>
                  <a:cubicBezTo>
                    <a:pt x="43472" y="16899"/>
                    <a:pt x="44356" y="18349"/>
                    <a:pt x="45896" y="18893"/>
                  </a:cubicBezTo>
                  <a:cubicBezTo>
                    <a:pt x="46032" y="18938"/>
                    <a:pt x="46168" y="18983"/>
                    <a:pt x="46304" y="19006"/>
                  </a:cubicBezTo>
                  <a:cubicBezTo>
                    <a:pt x="46530" y="21362"/>
                    <a:pt x="46530" y="24579"/>
                    <a:pt x="46530" y="27388"/>
                  </a:cubicBezTo>
                  <a:cubicBezTo>
                    <a:pt x="46530" y="28838"/>
                    <a:pt x="46530" y="30219"/>
                    <a:pt x="46576" y="31420"/>
                  </a:cubicBezTo>
                  <a:cubicBezTo>
                    <a:pt x="46530" y="31420"/>
                    <a:pt x="46508" y="31443"/>
                    <a:pt x="46462" y="31465"/>
                  </a:cubicBezTo>
                  <a:cubicBezTo>
                    <a:pt x="46372" y="31533"/>
                    <a:pt x="46259" y="31624"/>
                    <a:pt x="46191" y="31715"/>
                  </a:cubicBezTo>
                  <a:cubicBezTo>
                    <a:pt x="45670" y="32394"/>
                    <a:pt x="45194" y="33096"/>
                    <a:pt x="44763" y="33844"/>
                  </a:cubicBezTo>
                  <a:cubicBezTo>
                    <a:pt x="44265" y="33799"/>
                    <a:pt x="43744" y="33776"/>
                    <a:pt x="43223" y="33753"/>
                  </a:cubicBezTo>
                  <a:lnTo>
                    <a:pt x="42407" y="33708"/>
                  </a:lnTo>
                  <a:cubicBezTo>
                    <a:pt x="41977" y="33708"/>
                    <a:pt x="41705" y="33821"/>
                    <a:pt x="41615" y="34071"/>
                  </a:cubicBezTo>
                  <a:cubicBezTo>
                    <a:pt x="41547" y="34252"/>
                    <a:pt x="41569" y="34546"/>
                    <a:pt x="42045" y="34863"/>
                  </a:cubicBezTo>
                  <a:lnTo>
                    <a:pt x="43721" y="35996"/>
                  </a:lnTo>
                  <a:cubicBezTo>
                    <a:pt x="43246" y="36925"/>
                    <a:pt x="42906" y="37944"/>
                    <a:pt x="42725" y="38964"/>
                  </a:cubicBezTo>
                  <a:cubicBezTo>
                    <a:pt x="42657" y="39190"/>
                    <a:pt x="42702" y="39439"/>
                    <a:pt x="42861" y="39621"/>
                  </a:cubicBezTo>
                  <a:cubicBezTo>
                    <a:pt x="42951" y="39689"/>
                    <a:pt x="43064" y="39734"/>
                    <a:pt x="43178" y="39734"/>
                  </a:cubicBezTo>
                  <a:cubicBezTo>
                    <a:pt x="43246" y="39734"/>
                    <a:pt x="43314" y="39711"/>
                    <a:pt x="43382" y="39689"/>
                  </a:cubicBezTo>
                  <a:cubicBezTo>
                    <a:pt x="43517" y="39643"/>
                    <a:pt x="43631" y="39553"/>
                    <a:pt x="43744" y="39439"/>
                  </a:cubicBezTo>
                  <a:lnTo>
                    <a:pt x="46281" y="37219"/>
                  </a:lnTo>
                  <a:cubicBezTo>
                    <a:pt x="46304" y="37219"/>
                    <a:pt x="46327" y="37197"/>
                    <a:pt x="46327" y="37197"/>
                  </a:cubicBezTo>
                  <a:cubicBezTo>
                    <a:pt x="46327" y="37197"/>
                    <a:pt x="46327" y="37219"/>
                    <a:pt x="46349" y="37219"/>
                  </a:cubicBezTo>
                  <a:cubicBezTo>
                    <a:pt x="46621" y="37469"/>
                    <a:pt x="46916" y="37740"/>
                    <a:pt x="47165" y="37990"/>
                  </a:cubicBezTo>
                  <a:cubicBezTo>
                    <a:pt x="47572" y="38443"/>
                    <a:pt x="48026" y="38850"/>
                    <a:pt x="48501" y="39213"/>
                  </a:cubicBezTo>
                  <a:cubicBezTo>
                    <a:pt x="48660" y="39349"/>
                    <a:pt x="48841" y="39439"/>
                    <a:pt x="49045" y="39485"/>
                  </a:cubicBezTo>
                  <a:cubicBezTo>
                    <a:pt x="49073" y="39494"/>
                    <a:pt x="49103" y="39499"/>
                    <a:pt x="49132" y="39499"/>
                  </a:cubicBezTo>
                  <a:cubicBezTo>
                    <a:pt x="49244" y="39499"/>
                    <a:pt x="49358" y="39434"/>
                    <a:pt x="49430" y="39326"/>
                  </a:cubicBezTo>
                  <a:cubicBezTo>
                    <a:pt x="49453" y="39258"/>
                    <a:pt x="49475" y="39190"/>
                    <a:pt x="49475" y="39100"/>
                  </a:cubicBezTo>
                  <a:cubicBezTo>
                    <a:pt x="49453" y="38828"/>
                    <a:pt x="49430" y="38533"/>
                    <a:pt x="49339" y="38261"/>
                  </a:cubicBezTo>
                  <a:cubicBezTo>
                    <a:pt x="49203" y="37514"/>
                    <a:pt x="48977" y="36812"/>
                    <a:pt x="48682" y="36109"/>
                  </a:cubicBezTo>
                  <a:cubicBezTo>
                    <a:pt x="49045" y="35860"/>
                    <a:pt x="49430" y="35656"/>
                    <a:pt x="49815" y="35475"/>
                  </a:cubicBezTo>
                  <a:cubicBezTo>
                    <a:pt x="50178" y="35294"/>
                    <a:pt x="50540" y="35090"/>
                    <a:pt x="50880" y="34863"/>
                  </a:cubicBezTo>
                  <a:cubicBezTo>
                    <a:pt x="50993" y="34818"/>
                    <a:pt x="51084" y="34728"/>
                    <a:pt x="51152" y="34614"/>
                  </a:cubicBezTo>
                  <a:cubicBezTo>
                    <a:pt x="51220" y="34524"/>
                    <a:pt x="51242" y="34365"/>
                    <a:pt x="51197" y="34252"/>
                  </a:cubicBezTo>
                  <a:cubicBezTo>
                    <a:pt x="51106" y="34071"/>
                    <a:pt x="50857" y="33957"/>
                    <a:pt x="50427" y="33889"/>
                  </a:cubicBezTo>
                  <a:cubicBezTo>
                    <a:pt x="50110" y="33844"/>
                    <a:pt x="49770" y="33821"/>
                    <a:pt x="49453" y="33821"/>
                  </a:cubicBezTo>
                  <a:lnTo>
                    <a:pt x="49294" y="33821"/>
                  </a:lnTo>
                  <a:cubicBezTo>
                    <a:pt x="49113" y="33810"/>
                    <a:pt x="48932" y="33804"/>
                    <a:pt x="48753" y="33804"/>
                  </a:cubicBezTo>
                  <a:cubicBezTo>
                    <a:pt x="48575" y="33804"/>
                    <a:pt x="48399" y="33810"/>
                    <a:pt x="48229" y="33821"/>
                  </a:cubicBezTo>
                  <a:lnTo>
                    <a:pt x="47822" y="33821"/>
                  </a:lnTo>
                  <a:cubicBezTo>
                    <a:pt x="47663" y="33368"/>
                    <a:pt x="47527" y="32915"/>
                    <a:pt x="47391" y="32462"/>
                  </a:cubicBezTo>
                  <a:cubicBezTo>
                    <a:pt x="47323" y="32258"/>
                    <a:pt x="47255" y="32054"/>
                    <a:pt x="47187" y="31828"/>
                  </a:cubicBezTo>
                  <a:cubicBezTo>
                    <a:pt x="47165" y="31692"/>
                    <a:pt x="47074" y="31533"/>
                    <a:pt x="46938" y="31443"/>
                  </a:cubicBezTo>
                  <a:cubicBezTo>
                    <a:pt x="46916" y="31443"/>
                    <a:pt x="46893" y="31420"/>
                    <a:pt x="46870" y="31420"/>
                  </a:cubicBezTo>
                  <a:cubicBezTo>
                    <a:pt x="46825" y="30219"/>
                    <a:pt x="46825" y="28838"/>
                    <a:pt x="46825" y="27388"/>
                  </a:cubicBezTo>
                  <a:cubicBezTo>
                    <a:pt x="46825" y="24601"/>
                    <a:pt x="46825" y="21430"/>
                    <a:pt x="46598" y="19051"/>
                  </a:cubicBezTo>
                  <a:lnTo>
                    <a:pt x="46598" y="19051"/>
                  </a:lnTo>
                  <a:cubicBezTo>
                    <a:pt x="46773" y="19077"/>
                    <a:pt x="46948" y="19090"/>
                    <a:pt x="47122" y="19090"/>
                  </a:cubicBezTo>
                  <a:cubicBezTo>
                    <a:pt x="48939" y="19090"/>
                    <a:pt x="50700" y="17741"/>
                    <a:pt x="51424" y="16129"/>
                  </a:cubicBezTo>
                  <a:cubicBezTo>
                    <a:pt x="52171" y="14498"/>
                    <a:pt x="52239" y="12482"/>
                    <a:pt x="51582" y="10149"/>
                  </a:cubicBezTo>
                  <a:lnTo>
                    <a:pt x="51582" y="10149"/>
                  </a:lnTo>
                  <a:cubicBezTo>
                    <a:pt x="52244" y="10645"/>
                    <a:pt x="53041" y="10918"/>
                    <a:pt x="53851" y="10918"/>
                  </a:cubicBezTo>
                  <a:cubicBezTo>
                    <a:pt x="54038" y="10918"/>
                    <a:pt x="54226" y="10903"/>
                    <a:pt x="54414" y="10874"/>
                  </a:cubicBezTo>
                  <a:lnTo>
                    <a:pt x="54414" y="10874"/>
                  </a:lnTo>
                  <a:cubicBezTo>
                    <a:pt x="54414" y="16197"/>
                    <a:pt x="54255" y="22404"/>
                    <a:pt x="54119" y="28430"/>
                  </a:cubicBezTo>
                  <a:cubicBezTo>
                    <a:pt x="53983" y="34456"/>
                    <a:pt x="53825" y="40753"/>
                    <a:pt x="53825" y="46077"/>
                  </a:cubicBezTo>
                  <a:cubicBezTo>
                    <a:pt x="53757" y="46122"/>
                    <a:pt x="53712" y="46167"/>
                    <a:pt x="53666" y="46213"/>
                  </a:cubicBezTo>
                  <a:cubicBezTo>
                    <a:pt x="53417" y="46553"/>
                    <a:pt x="53190" y="46915"/>
                    <a:pt x="53055" y="47300"/>
                  </a:cubicBezTo>
                  <a:cubicBezTo>
                    <a:pt x="52919" y="47595"/>
                    <a:pt x="52760" y="47889"/>
                    <a:pt x="52579" y="48184"/>
                  </a:cubicBezTo>
                  <a:cubicBezTo>
                    <a:pt x="52443" y="48365"/>
                    <a:pt x="52239" y="48546"/>
                    <a:pt x="52035" y="48659"/>
                  </a:cubicBezTo>
                  <a:cubicBezTo>
                    <a:pt x="51877" y="48727"/>
                    <a:pt x="51718" y="48750"/>
                    <a:pt x="51537" y="48750"/>
                  </a:cubicBezTo>
                  <a:cubicBezTo>
                    <a:pt x="51469" y="48750"/>
                    <a:pt x="51378" y="48750"/>
                    <a:pt x="51288" y="48773"/>
                  </a:cubicBezTo>
                  <a:cubicBezTo>
                    <a:pt x="50880" y="48818"/>
                    <a:pt x="50472" y="48863"/>
                    <a:pt x="50042" y="48863"/>
                  </a:cubicBezTo>
                  <a:lnTo>
                    <a:pt x="50019" y="48863"/>
                  </a:lnTo>
                  <a:cubicBezTo>
                    <a:pt x="49702" y="48863"/>
                    <a:pt x="49158" y="48886"/>
                    <a:pt x="48977" y="49180"/>
                  </a:cubicBezTo>
                  <a:cubicBezTo>
                    <a:pt x="48886" y="49339"/>
                    <a:pt x="48886" y="49520"/>
                    <a:pt x="48977" y="49656"/>
                  </a:cubicBezTo>
                  <a:cubicBezTo>
                    <a:pt x="49045" y="49815"/>
                    <a:pt x="49181" y="49951"/>
                    <a:pt x="49339" y="50018"/>
                  </a:cubicBezTo>
                  <a:cubicBezTo>
                    <a:pt x="49702" y="50268"/>
                    <a:pt x="50110" y="50494"/>
                    <a:pt x="50472" y="50698"/>
                  </a:cubicBezTo>
                  <a:lnTo>
                    <a:pt x="51038" y="51038"/>
                  </a:lnTo>
                  <a:cubicBezTo>
                    <a:pt x="51106" y="51061"/>
                    <a:pt x="51174" y="51106"/>
                    <a:pt x="51220" y="51151"/>
                  </a:cubicBezTo>
                  <a:cubicBezTo>
                    <a:pt x="51265" y="51242"/>
                    <a:pt x="51265" y="51355"/>
                    <a:pt x="51242" y="51446"/>
                  </a:cubicBezTo>
                  <a:cubicBezTo>
                    <a:pt x="51152" y="51695"/>
                    <a:pt x="51038" y="51921"/>
                    <a:pt x="50925" y="52148"/>
                  </a:cubicBezTo>
                  <a:cubicBezTo>
                    <a:pt x="50857" y="52261"/>
                    <a:pt x="50789" y="52374"/>
                    <a:pt x="50744" y="52488"/>
                  </a:cubicBezTo>
                  <a:lnTo>
                    <a:pt x="50585" y="52827"/>
                  </a:lnTo>
                  <a:cubicBezTo>
                    <a:pt x="50449" y="53122"/>
                    <a:pt x="50314" y="53439"/>
                    <a:pt x="50178" y="53756"/>
                  </a:cubicBezTo>
                  <a:cubicBezTo>
                    <a:pt x="50042" y="54051"/>
                    <a:pt x="49883" y="54413"/>
                    <a:pt x="50064" y="54640"/>
                  </a:cubicBezTo>
                  <a:cubicBezTo>
                    <a:pt x="50149" y="54742"/>
                    <a:pt x="50285" y="54793"/>
                    <a:pt x="50415" y="54793"/>
                  </a:cubicBezTo>
                  <a:cubicBezTo>
                    <a:pt x="50458" y="54793"/>
                    <a:pt x="50500" y="54787"/>
                    <a:pt x="50540" y="54776"/>
                  </a:cubicBezTo>
                  <a:cubicBezTo>
                    <a:pt x="51129" y="54617"/>
                    <a:pt x="51673" y="54368"/>
                    <a:pt x="52126" y="53983"/>
                  </a:cubicBezTo>
                  <a:lnTo>
                    <a:pt x="53009" y="53371"/>
                  </a:lnTo>
                  <a:cubicBezTo>
                    <a:pt x="53077" y="53349"/>
                    <a:pt x="53123" y="53303"/>
                    <a:pt x="53168" y="53258"/>
                  </a:cubicBezTo>
                  <a:cubicBezTo>
                    <a:pt x="53327" y="53131"/>
                    <a:pt x="53430" y="53059"/>
                    <a:pt x="53524" y="53059"/>
                  </a:cubicBezTo>
                  <a:cubicBezTo>
                    <a:pt x="53564" y="53059"/>
                    <a:pt x="53603" y="53072"/>
                    <a:pt x="53644" y="53099"/>
                  </a:cubicBezTo>
                  <a:cubicBezTo>
                    <a:pt x="53734" y="53145"/>
                    <a:pt x="53825" y="53235"/>
                    <a:pt x="53893" y="53326"/>
                  </a:cubicBezTo>
                  <a:lnTo>
                    <a:pt x="53938" y="53349"/>
                  </a:lnTo>
                  <a:cubicBezTo>
                    <a:pt x="54051" y="53484"/>
                    <a:pt x="55569" y="54912"/>
                    <a:pt x="56339" y="54912"/>
                  </a:cubicBezTo>
                  <a:lnTo>
                    <a:pt x="56475" y="54912"/>
                  </a:lnTo>
                  <a:cubicBezTo>
                    <a:pt x="56634" y="54889"/>
                    <a:pt x="56747" y="54753"/>
                    <a:pt x="56770" y="54594"/>
                  </a:cubicBezTo>
                  <a:cubicBezTo>
                    <a:pt x="56792" y="54481"/>
                    <a:pt x="56792" y="54368"/>
                    <a:pt x="56770" y="54255"/>
                  </a:cubicBezTo>
                  <a:cubicBezTo>
                    <a:pt x="56634" y="53688"/>
                    <a:pt x="56430" y="53122"/>
                    <a:pt x="56135" y="52601"/>
                  </a:cubicBezTo>
                  <a:cubicBezTo>
                    <a:pt x="56045" y="52374"/>
                    <a:pt x="55932" y="52171"/>
                    <a:pt x="55841" y="51944"/>
                  </a:cubicBezTo>
                  <a:lnTo>
                    <a:pt x="55773" y="51785"/>
                  </a:lnTo>
                  <a:cubicBezTo>
                    <a:pt x="55773" y="51763"/>
                    <a:pt x="55773" y="51717"/>
                    <a:pt x="55773" y="51695"/>
                  </a:cubicBezTo>
                  <a:cubicBezTo>
                    <a:pt x="55796" y="51672"/>
                    <a:pt x="55841" y="51650"/>
                    <a:pt x="55864" y="51627"/>
                  </a:cubicBezTo>
                  <a:lnTo>
                    <a:pt x="56271" y="51423"/>
                  </a:lnTo>
                  <a:cubicBezTo>
                    <a:pt x="56566" y="51242"/>
                    <a:pt x="56883" y="51083"/>
                    <a:pt x="57200" y="50902"/>
                  </a:cubicBezTo>
                  <a:lnTo>
                    <a:pt x="57291" y="50857"/>
                  </a:lnTo>
                  <a:cubicBezTo>
                    <a:pt x="57653" y="50675"/>
                    <a:pt x="58310" y="50313"/>
                    <a:pt x="58174" y="49883"/>
                  </a:cubicBezTo>
                  <a:cubicBezTo>
                    <a:pt x="58084" y="49611"/>
                    <a:pt x="57653" y="49475"/>
                    <a:pt x="57110" y="49316"/>
                  </a:cubicBezTo>
                  <a:lnTo>
                    <a:pt x="56906" y="49271"/>
                  </a:lnTo>
                  <a:cubicBezTo>
                    <a:pt x="56521" y="49135"/>
                    <a:pt x="56135" y="49022"/>
                    <a:pt x="55728" y="48931"/>
                  </a:cubicBezTo>
                  <a:cubicBezTo>
                    <a:pt x="55275" y="48818"/>
                    <a:pt x="55207" y="48773"/>
                    <a:pt x="55071" y="48365"/>
                  </a:cubicBezTo>
                  <a:cubicBezTo>
                    <a:pt x="54957" y="47934"/>
                    <a:pt x="54844" y="47595"/>
                    <a:pt x="54708" y="47232"/>
                  </a:cubicBezTo>
                  <a:cubicBezTo>
                    <a:pt x="54663" y="47119"/>
                    <a:pt x="54640" y="47006"/>
                    <a:pt x="54595" y="46892"/>
                  </a:cubicBezTo>
                  <a:cubicBezTo>
                    <a:pt x="54550" y="46688"/>
                    <a:pt x="54482" y="46485"/>
                    <a:pt x="54391" y="46281"/>
                  </a:cubicBezTo>
                  <a:cubicBezTo>
                    <a:pt x="54323" y="46167"/>
                    <a:pt x="54210" y="46099"/>
                    <a:pt x="54097" y="46077"/>
                  </a:cubicBezTo>
                  <a:cubicBezTo>
                    <a:pt x="54097" y="40753"/>
                    <a:pt x="54255" y="34501"/>
                    <a:pt x="54391" y="28475"/>
                  </a:cubicBezTo>
                  <a:cubicBezTo>
                    <a:pt x="54550" y="22427"/>
                    <a:pt x="54686" y="16174"/>
                    <a:pt x="54708" y="10851"/>
                  </a:cubicBezTo>
                  <a:cubicBezTo>
                    <a:pt x="55365" y="10738"/>
                    <a:pt x="56022" y="10466"/>
                    <a:pt x="56566" y="10058"/>
                  </a:cubicBezTo>
                  <a:cubicBezTo>
                    <a:pt x="57925" y="9039"/>
                    <a:pt x="58627" y="7453"/>
                    <a:pt x="59012" y="6071"/>
                  </a:cubicBezTo>
                  <a:lnTo>
                    <a:pt x="59012" y="4848"/>
                  </a:lnTo>
                  <a:cubicBezTo>
                    <a:pt x="58967" y="4870"/>
                    <a:pt x="58944" y="4893"/>
                    <a:pt x="58944" y="4938"/>
                  </a:cubicBezTo>
                  <a:cubicBezTo>
                    <a:pt x="58673" y="6479"/>
                    <a:pt x="58038" y="8563"/>
                    <a:pt x="56385" y="9786"/>
                  </a:cubicBezTo>
                  <a:cubicBezTo>
                    <a:pt x="55841" y="10194"/>
                    <a:pt x="55207" y="10443"/>
                    <a:pt x="54550" y="10556"/>
                  </a:cubicBezTo>
                  <a:cubicBezTo>
                    <a:pt x="54527" y="10556"/>
                    <a:pt x="54504" y="10556"/>
                    <a:pt x="54504" y="10579"/>
                  </a:cubicBezTo>
                  <a:cubicBezTo>
                    <a:pt x="54294" y="10613"/>
                    <a:pt x="54081" y="10630"/>
                    <a:pt x="53868" y="10630"/>
                  </a:cubicBezTo>
                  <a:cubicBezTo>
                    <a:pt x="52934" y="10630"/>
                    <a:pt x="52010" y="10298"/>
                    <a:pt x="51401" y="9560"/>
                  </a:cubicBezTo>
                  <a:cubicBezTo>
                    <a:pt x="51368" y="9527"/>
                    <a:pt x="51330" y="9513"/>
                    <a:pt x="51293" y="9513"/>
                  </a:cubicBezTo>
                  <a:cubicBezTo>
                    <a:pt x="51202" y="9513"/>
                    <a:pt x="51119" y="9599"/>
                    <a:pt x="51152" y="9696"/>
                  </a:cubicBezTo>
                  <a:cubicBezTo>
                    <a:pt x="51922" y="12187"/>
                    <a:pt x="51922" y="14317"/>
                    <a:pt x="51152" y="16016"/>
                  </a:cubicBezTo>
                  <a:cubicBezTo>
                    <a:pt x="50443" y="17527"/>
                    <a:pt x="48781" y="18808"/>
                    <a:pt x="47078" y="18808"/>
                  </a:cubicBezTo>
                  <a:cubicBezTo>
                    <a:pt x="46713" y="18808"/>
                    <a:pt x="46346" y="18749"/>
                    <a:pt x="45987" y="18621"/>
                  </a:cubicBezTo>
                  <a:cubicBezTo>
                    <a:pt x="44265" y="18009"/>
                    <a:pt x="43382" y="16152"/>
                    <a:pt x="43019" y="15110"/>
                  </a:cubicBezTo>
                  <a:cubicBezTo>
                    <a:pt x="43009" y="15027"/>
                    <a:pt x="42947" y="14987"/>
                    <a:pt x="42884" y="14987"/>
                  </a:cubicBezTo>
                  <a:cubicBezTo>
                    <a:pt x="42810" y="14987"/>
                    <a:pt x="42735" y="15044"/>
                    <a:pt x="42747" y="15155"/>
                  </a:cubicBezTo>
                  <a:cubicBezTo>
                    <a:pt x="42679" y="16288"/>
                    <a:pt x="42543" y="17466"/>
                    <a:pt x="42045" y="18508"/>
                  </a:cubicBezTo>
                  <a:cubicBezTo>
                    <a:pt x="41479" y="19618"/>
                    <a:pt x="40482" y="20365"/>
                    <a:pt x="39463" y="20388"/>
                  </a:cubicBezTo>
                  <a:cubicBezTo>
                    <a:pt x="39427" y="20390"/>
                    <a:pt x="39392" y="20390"/>
                    <a:pt x="39356" y="20390"/>
                  </a:cubicBezTo>
                  <a:cubicBezTo>
                    <a:pt x="37957" y="20390"/>
                    <a:pt x="36849" y="19088"/>
                    <a:pt x="36518" y="17851"/>
                  </a:cubicBezTo>
                  <a:cubicBezTo>
                    <a:pt x="36132" y="16424"/>
                    <a:pt x="36450" y="14906"/>
                    <a:pt x="36767" y="13569"/>
                  </a:cubicBezTo>
                  <a:cubicBezTo>
                    <a:pt x="36789" y="13501"/>
                    <a:pt x="36767" y="13433"/>
                    <a:pt x="36699" y="13411"/>
                  </a:cubicBezTo>
                  <a:cubicBezTo>
                    <a:pt x="36681" y="13405"/>
                    <a:pt x="36662" y="13402"/>
                    <a:pt x="36645" y="13402"/>
                  </a:cubicBezTo>
                  <a:cubicBezTo>
                    <a:pt x="36596" y="13402"/>
                    <a:pt x="36551" y="13423"/>
                    <a:pt x="36518" y="13456"/>
                  </a:cubicBezTo>
                  <a:cubicBezTo>
                    <a:pt x="35340" y="15110"/>
                    <a:pt x="34094" y="16786"/>
                    <a:pt x="32485" y="18077"/>
                  </a:cubicBezTo>
                  <a:cubicBezTo>
                    <a:pt x="30959" y="19291"/>
                    <a:pt x="29230" y="19963"/>
                    <a:pt x="27619" y="19963"/>
                  </a:cubicBezTo>
                  <a:cubicBezTo>
                    <a:pt x="27365" y="19963"/>
                    <a:pt x="27114" y="19946"/>
                    <a:pt x="26867" y="19912"/>
                  </a:cubicBezTo>
                  <a:cubicBezTo>
                    <a:pt x="25916" y="19776"/>
                    <a:pt x="24783" y="19278"/>
                    <a:pt x="24466" y="18281"/>
                  </a:cubicBezTo>
                  <a:cubicBezTo>
                    <a:pt x="24375" y="17873"/>
                    <a:pt x="24353" y="17466"/>
                    <a:pt x="24398" y="17058"/>
                  </a:cubicBezTo>
                  <a:cubicBezTo>
                    <a:pt x="24693" y="14294"/>
                    <a:pt x="26097" y="11938"/>
                    <a:pt x="27773" y="10058"/>
                  </a:cubicBezTo>
                  <a:cubicBezTo>
                    <a:pt x="28201" y="10128"/>
                    <a:pt x="28635" y="10164"/>
                    <a:pt x="29070" y="10164"/>
                  </a:cubicBezTo>
                  <a:cubicBezTo>
                    <a:pt x="30040" y="10164"/>
                    <a:pt x="31012" y="9987"/>
                    <a:pt x="31919" y="9628"/>
                  </a:cubicBezTo>
                  <a:cubicBezTo>
                    <a:pt x="33323" y="9039"/>
                    <a:pt x="34411" y="7883"/>
                    <a:pt x="34932" y="6456"/>
                  </a:cubicBezTo>
                  <a:cubicBezTo>
                    <a:pt x="35657" y="4531"/>
                    <a:pt x="35408" y="2152"/>
                    <a:pt x="34796" y="0"/>
                  </a:cubicBezTo>
                  <a:lnTo>
                    <a:pt x="34501" y="0"/>
                  </a:lnTo>
                  <a:cubicBezTo>
                    <a:pt x="35136" y="2107"/>
                    <a:pt x="35385" y="4463"/>
                    <a:pt x="34683" y="6366"/>
                  </a:cubicBezTo>
                  <a:cubicBezTo>
                    <a:pt x="34184" y="7725"/>
                    <a:pt x="33142" y="8812"/>
                    <a:pt x="31806" y="9378"/>
                  </a:cubicBezTo>
                  <a:cubicBezTo>
                    <a:pt x="31032" y="9716"/>
                    <a:pt x="30102" y="9880"/>
                    <a:pt x="29148" y="9880"/>
                  </a:cubicBezTo>
                  <a:cubicBezTo>
                    <a:pt x="27670" y="9880"/>
                    <a:pt x="26134" y="9488"/>
                    <a:pt x="25032" y="8744"/>
                  </a:cubicBezTo>
                  <a:cubicBezTo>
                    <a:pt x="23288" y="7589"/>
                    <a:pt x="22540" y="5459"/>
                    <a:pt x="21861" y="3171"/>
                  </a:cubicBezTo>
                  <a:cubicBezTo>
                    <a:pt x="21838" y="3104"/>
                    <a:pt x="21793" y="3081"/>
                    <a:pt x="21725" y="3081"/>
                  </a:cubicBezTo>
                  <a:cubicBezTo>
                    <a:pt x="21657" y="3081"/>
                    <a:pt x="21589" y="3149"/>
                    <a:pt x="21589" y="3217"/>
                  </a:cubicBezTo>
                  <a:cubicBezTo>
                    <a:pt x="21544" y="4236"/>
                    <a:pt x="21408" y="5256"/>
                    <a:pt x="21181" y="6252"/>
                  </a:cubicBezTo>
                  <a:cubicBezTo>
                    <a:pt x="20819" y="7793"/>
                    <a:pt x="20207" y="8722"/>
                    <a:pt x="19324" y="8993"/>
                  </a:cubicBezTo>
                  <a:cubicBezTo>
                    <a:pt x="19132" y="9056"/>
                    <a:pt x="18939" y="9085"/>
                    <a:pt x="18749" y="9085"/>
                  </a:cubicBezTo>
                  <a:cubicBezTo>
                    <a:pt x="17840" y="9085"/>
                    <a:pt x="16987" y="8425"/>
                    <a:pt x="16537" y="7657"/>
                  </a:cubicBezTo>
                  <a:cubicBezTo>
                    <a:pt x="15971" y="6660"/>
                    <a:pt x="15880" y="5414"/>
                    <a:pt x="15812" y="4304"/>
                  </a:cubicBezTo>
                  <a:cubicBezTo>
                    <a:pt x="15812" y="4236"/>
                    <a:pt x="15744" y="4191"/>
                    <a:pt x="15676" y="4191"/>
                  </a:cubicBezTo>
                  <a:cubicBezTo>
                    <a:pt x="15664" y="4187"/>
                    <a:pt x="15652" y="4185"/>
                    <a:pt x="15641" y="4185"/>
                  </a:cubicBezTo>
                  <a:cubicBezTo>
                    <a:pt x="15587" y="4185"/>
                    <a:pt x="15541" y="4226"/>
                    <a:pt x="15541" y="4281"/>
                  </a:cubicBezTo>
                  <a:cubicBezTo>
                    <a:pt x="15201" y="5595"/>
                    <a:pt x="14725" y="6864"/>
                    <a:pt x="14113" y="8087"/>
                  </a:cubicBezTo>
                  <a:cubicBezTo>
                    <a:pt x="13767" y="8780"/>
                    <a:pt x="13048" y="9907"/>
                    <a:pt x="12076" y="9907"/>
                  </a:cubicBezTo>
                  <a:cubicBezTo>
                    <a:pt x="12031" y="9907"/>
                    <a:pt x="11985" y="9905"/>
                    <a:pt x="11939" y="9899"/>
                  </a:cubicBezTo>
                  <a:cubicBezTo>
                    <a:pt x="11327" y="9786"/>
                    <a:pt x="10806" y="9356"/>
                    <a:pt x="10602" y="8767"/>
                  </a:cubicBezTo>
                  <a:cubicBezTo>
                    <a:pt x="10398" y="8155"/>
                    <a:pt x="10308" y="7498"/>
                    <a:pt x="10353" y="6864"/>
                  </a:cubicBezTo>
                  <a:cubicBezTo>
                    <a:pt x="10398" y="5595"/>
                    <a:pt x="10557" y="4327"/>
                    <a:pt x="10806" y="3081"/>
                  </a:cubicBezTo>
                  <a:cubicBezTo>
                    <a:pt x="10821" y="2988"/>
                    <a:pt x="10742" y="2916"/>
                    <a:pt x="10661" y="2916"/>
                  </a:cubicBezTo>
                  <a:cubicBezTo>
                    <a:pt x="10623" y="2916"/>
                    <a:pt x="10585" y="2932"/>
                    <a:pt x="10557" y="2968"/>
                  </a:cubicBezTo>
                  <a:cubicBezTo>
                    <a:pt x="8790" y="5641"/>
                    <a:pt x="6774" y="8314"/>
                    <a:pt x="3965" y="9832"/>
                  </a:cubicBezTo>
                  <a:cubicBezTo>
                    <a:pt x="3279" y="10203"/>
                    <a:pt x="2675" y="10394"/>
                    <a:pt x="2158" y="10394"/>
                  </a:cubicBezTo>
                  <a:cubicBezTo>
                    <a:pt x="1854" y="10394"/>
                    <a:pt x="1580" y="10328"/>
                    <a:pt x="1337" y="10194"/>
                  </a:cubicBezTo>
                  <a:cubicBezTo>
                    <a:pt x="793" y="9877"/>
                    <a:pt x="431" y="9333"/>
                    <a:pt x="363" y="8699"/>
                  </a:cubicBezTo>
                  <a:cubicBezTo>
                    <a:pt x="295" y="8087"/>
                    <a:pt x="340" y="7430"/>
                    <a:pt x="544" y="6841"/>
                  </a:cubicBezTo>
                  <a:cubicBezTo>
                    <a:pt x="1110" y="4916"/>
                    <a:pt x="2311" y="3013"/>
                    <a:pt x="4033" y="1382"/>
                  </a:cubicBezTo>
                  <a:cubicBezTo>
                    <a:pt x="4554" y="883"/>
                    <a:pt x="5097" y="430"/>
                    <a:pt x="5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538344" y="1319095"/>
              <a:ext cx="417892" cy="248469"/>
            </a:xfrm>
            <a:custGeom>
              <a:avLst/>
              <a:gdLst/>
              <a:ahLst/>
              <a:cxnLst/>
              <a:rect l="l" t="t" r="r" b="b"/>
              <a:pathLst>
                <a:path w="11509" h="6843" extrusionOk="0">
                  <a:moveTo>
                    <a:pt x="11214" y="273"/>
                  </a:moveTo>
                  <a:lnTo>
                    <a:pt x="11214" y="273"/>
                  </a:lnTo>
                  <a:cubicBezTo>
                    <a:pt x="11169" y="590"/>
                    <a:pt x="11124" y="907"/>
                    <a:pt x="11078" y="1224"/>
                  </a:cubicBezTo>
                  <a:cubicBezTo>
                    <a:pt x="11033" y="1519"/>
                    <a:pt x="10988" y="1745"/>
                    <a:pt x="10965" y="2040"/>
                  </a:cubicBezTo>
                  <a:cubicBezTo>
                    <a:pt x="8337" y="1836"/>
                    <a:pt x="5642" y="1632"/>
                    <a:pt x="3037" y="1156"/>
                  </a:cubicBezTo>
                  <a:lnTo>
                    <a:pt x="2425" y="1043"/>
                  </a:lnTo>
                  <a:cubicBezTo>
                    <a:pt x="2108" y="975"/>
                    <a:pt x="1791" y="907"/>
                    <a:pt x="1473" y="862"/>
                  </a:cubicBezTo>
                  <a:cubicBezTo>
                    <a:pt x="4396" y="544"/>
                    <a:pt x="7613" y="341"/>
                    <a:pt x="11214" y="273"/>
                  </a:cubicBezTo>
                  <a:close/>
                  <a:moveTo>
                    <a:pt x="952" y="1247"/>
                  </a:moveTo>
                  <a:lnTo>
                    <a:pt x="952" y="1247"/>
                  </a:lnTo>
                  <a:cubicBezTo>
                    <a:pt x="2266" y="1564"/>
                    <a:pt x="3580" y="1949"/>
                    <a:pt x="4849" y="2334"/>
                  </a:cubicBezTo>
                  <a:cubicBezTo>
                    <a:pt x="5868" y="2606"/>
                    <a:pt x="6888" y="2923"/>
                    <a:pt x="7907" y="3195"/>
                  </a:cubicBezTo>
                  <a:lnTo>
                    <a:pt x="8247" y="3285"/>
                  </a:lnTo>
                  <a:cubicBezTo>
                    <a:pt x="8587" y="3376"/>
                    <a:pt x="8926" y="3467"/>
                    <a:pt x="9266" y="3580"/>
                  </a:cubicBezTo>
                  <a:lnTo>
                    <a:pt x="9379" y="3603"/>
                  </a:lnTo>
                  <a:lnTo>
                    <a:pt x="9425" y="3625"/>
                  </a:lnTo>
                  <a:lnTo>
                    <a:pt x="9425" y="3716"/>
                  </a:lnTo>
                  <a:cubicBezTo>
                    <a:pt x="9334" y="3829"/>
                    <a:pt x="9244" y="3942"/>
                    <a:pt x="9153" y="4033"/>
                  </a:cubicBezTo>
                  <a:cubicBezTo>
                    <a:pt x="9085" y="4078"/>
                    <a:pt x="9017" y="4146"/>
                    <a:pt x="8972" y="4192"/>
                  </a:cubicBezTo>
                  <a:lnTo>
                    <a:pt x="7998" y="5188"/>
                  </a:lnTo>
                  <a:lnTo>
                    <a:pt x="7250" y="5981"/>
                  </a:lnTo>
                  <a:cubicBezTo>
                    <a:pt x="7205" y="6004"/>
                    <a:pt x="7182" y="6049"/>
                    <a:pt x="7137" y="6094"/>
                  </a:cubicBezTo>
                  <a:cubicBezTo>
                    <a:pt x="7091" y="6185"/>
                    <a:pt x="6956" y="6344"/>
                    <a:pt x="6888" y="6344"/>
                  </a:cubicBezTo>
                  <a:cubicBezTo>
                    <a:pt x="6883" y="6346"/>
                    <a:pt x="6878" y="6347"/>
                    <a:pt x="6872" y="6347"/>
                  </a:cubicBezTo>
                  <a:cubicBezTo>
                    <a:pt x="6828" y="6347"/>
                    <a:pt x="6765" y="6268"/>
                    <a:pt x="6684" y="6208"/>
                  </a:cubicBezTo>
                  <a:cubicBezTo>
                    <a:pt x="6593" y="6117"/>
                    <a:pt x="6570" y="6094"/>
                    <a:pt x="6525" y="6049"/>
                  </a:cubicBezTo>
                  <a:cubicBezTo>
                    <a:pt x="5528" y="5279"/>
                    <a:pt x="4532" y="4463"/>
                    <a:pt x="3580" y="3625"/>
                  </a:cubicBezTo>
                  <a:cubicBezTo>
                    <a:pt x="3195" y="3285"/>
                    <a:pt x="2810" y="2923"/>
                    <a:pt x="2425" y="2583"/>
                  </a:cubicBezTo>
                  <a:cubicBezTo>
                    <a:pt x="1949" y="2130"/>
                    <a:pt x="1473" y="1654"/>
                    <a:pt x="952" y="1247"/>
                  </a:cubicBezTo>
                  <a:close/>
                  <a:moveTo>
                    <a:pt x="2357" y="1315"/>
                  </a:moveTo>
                  <a:lnTo>
                    <a:pt x="2969" y="1428"/>
                  </a:lnTo>
                  <a:cubicBezTo>
                    <a:pt x="5596" y="1858"/>
                    <a:pt x="8247" y="2153"/>
                    <a:pt x="10897" y="2311"/>
                  </a:cubicBezTo>
                  <a:cubicBezTo>
                    <a:pt x="10761" y="3399"/>
                    <a:pt x="10557" y="4486"/>
                    <a:pt x="10331" y="5551"/>
                  </a:cubicBezTo>
                  <a:cubicBezTo>
                    <a:pt x="10263" y="5845"/>
                    <a:pt x="10172" y="6117"/>
                    <a:pt x="10036" y="6366"/>
                  </a:cubicBezTo>
                  <a:cubicBezTo>
                    <a:pt x="9878" y="5505"/>
                    <a:pt x="9787" y="4667"/>
                    <a:pt x="9719" y="3784"/>
                  </a:cubicBezTo>
                  <a:cubicBezTo>
                    <a:pt x="9765" y="3716"/>
                    <a:pt x="9765" y="3603"/>
                    <a:pt x="9742" y="3512"/>
                  </a:cubicBezTo>
                  <a:cubicBezTo>
                    <a:pt x="9674" y="3421"/>
                    <a:pt x="9561" y="3353"/>
                    <a:pt x="9447" y="3331"/>
                  </a:cubicBezTo>
                  <a:lnTo>
                    <a:pt x="9357" y="3308"/>
                  </a:lnTo>
                  <a:cubicBezTo>
                    <a:pt x="9017" y="3195"/>
                    <a:pt x="8677" y="3104"/>
                    <a:pt x="8337" y="3014"/>
                  </a:cubicBezTo>
                  <a:lnTo>
                    <a:pt x="7998" y="2923"/>
                  </a:lnTo>
                  <a:cubicBezTo>
                    <a:pt x="6978" y="2651"/>
                    <a:pt x="5936" y="2357"/>
                    <a:pt x="4939" y="2062"/>
                  </a:cubicBezTo>
                  <a:cubicBezTo>
                    <a:pt x="4079" y="1813"/>
                    <a:pt x="3218" y="1564"/>
                    <a:pt x="2334" y="1315"/>
                  </a:cubicBezTo>
                  <a:close/>
                  <a:moveTo>
                    <a:pt x="9470" y="4124"/>
                  </a:moveTo>
                  <a:cubicBezTo>
                    <a:pt x="9515" y="4894"/>
                    <a:pt x="9629" y="5641"/>
                    <a:pt x="9765" y="6412"/>
                  </a:cubicBezTo>
                  <a:cubicBezTo>
                    <a:pt x="9221" y="6094"/>
                    <a:pt x="8723" y="5732"/>
                    <a:pt x="8292" y="5302"/>
                  </a:cubicBezTo>
                  <a:lnTo>
                    <a:pt x="9153" y="4395"/>
                  </a:lnTo>
                  <a:cubicBezTo>
                    <a:pt x="9198" y="4350"/>
                    <a:pt x="9266" y="4305"/>
                    <a:pt x="9312" y="4237"/>
                  </a:cubicBezTo>
                  <a:lnTo>
                    <a:pt x="9470" y="4124"/>
                  </a:lnTo>
                  <a:close/>
                  <a:moveTo>
                    <a:pt x="11373" y="1"/>
                  </a:moveTo>
                  <a:cubicBezTo>
                    <a:pt x="7635" y="23"/>
                    <a:pt x="3897" y="273"/>
                    <a:pt x="182" y="726"/>
                  </a:cubicBezTo>
                  <a:cubicBezTo>
                    <a:pt x="1" y="726"/>
                    <a:pt x="1" y="1020"/>
                    <a:pt x="182" y="1020"/>
                  </a:cubicBezTo>
                  <a:cubicBezTo>
                    <a:pt x="205" y="1020"/>
                    <a:pt x="205" y="1043"/>
                    <a:pt x="228" y="1065"/>
                  </a:cubicBezTo>
                  <a:cubicBezTo>
                    <a:pt x="930" y="1586"/>
                    <a:pt x="1609" y="2153"/>
                    <a:pt x="2221" y="2787"/>
                  </a:cubicBezTo>
                  <a:cubicBezTo>
                    <a:pt x="2606" y="3127"/>
                    <a:pt x="2991" y="3512"/>
                    <a:pt x="3376" y="3852"/>
                  </a:cubicBezTo>
                  <a:cubicBezTo>
                    <a:pt x="4350" y="4667"/>
                    <a:pt x="5347" y="5483"/>
                    <a:pt x="6344" y="6276"/>
                  </a:cubicBezTo>
                  <a:lnTo>
                    <a:pt x="6480" y="6412"/>
                  </a:lnTo>
                  <a:cubicBezTo>
                    <a:pt x="6570" y="6525"/>
                    <a:pt x="6729" y="6616"/>
                    <a:pt x="6865" y="6638"/>
                  </a:cubicBezTo>
                  <a:lnTo>
                    <a:pt x="6933" y="6638"/>
                  </a:lnTo>
                  <a:cubicBezTo>
                    <a:pt x="7091" y="6616"/>
                    <a:pt x="7227" y="6434"/>
                    <a:pt x="7363" y="6276"/>
                  </a:cubicBezTo>
                  <a:cubicBezTo>
                    <a:pt x="7386" y="6230"/>
                    <a:pt x="7409" y="6208"/>
                    <a:pt x="7431" y="6162"/>
                  </a:cubicBezTo>
                  <a:lnTo>
                    <a:pt x="8066" y="5505"/>
                  </a:lnTo>
                  <a:cubicBezTo>
                    <a:pt x="8587" y="6004"/>
                    <a:pt x="9176" y="6434"/>
                    <a:pt x="9810" y="6774"/>
                  </a:cubicBezTo>
                  <a:lnTo>
                    <a:pt x="9833" y="6774"/>
                  </a:lnTo>
                  <a:cubicBezTo>
                    <a:pt x="9833" y="6797"/>
                    <a:pt x="9878" y="6819"/>
                    <a:pt x="9901" y="6842"/>
                  </a:cubicBezTo>
                  <a:lnTo>
                    <a:pt x="9946" y="6842"/>
                  </a:lnTo>
                  <a:cubicBezTo>
                    <a:pt x="9968" y="6842"/>
                    <a:pt x="10014" y="6819"/>
                    <a:pt x="10036" y="6797"/>
                  </a:cubicBezTo>
                  <a:cubicBezTo>
                    <a:pt x="10331" y="6457"/>
                    <a:pt x="10512" y="6049"/>
                    <a:pt x="10580" y="5596"/>
                  </a:cubicBezTo>
                  <a:cubicBezTo>
                    <a:pt x="10829" y="4554"/>
                    <a:pt x="11011" y="3489"/>
                    <a:pt x="11146" y="2425"/>
                  </a:cubicBezTo>
                  <a:cubicBezTo>
                    <a:pt x="11169" y="2402"/>
                    <a:pt x="11192" y="2379"/>
                    <a:pt x="11192" y="2357"/>
                  </a:cubicBezTo>
                  <a:cubicBezTo>
                    <a:pt x="11237" y="1972"/>
                    <a:pt x="11305" y="1609"/>
                    <a:pt x="11350" y="1247"/>
                  </a:cubicBezTo>
                  <a:cubicBezTo>
                    <a:pt x="11418" y="884"/>
                    <a:pt x="11464" y="522"/>
                    <a:pt x="11509" y="159"/>
                  </a:cubicBezTo>
                  <a:cubicBezTo>
                    <a:pt x="11509" y="114"/>
                    <a:pt x="11509" y="69"/>
                    <a:pt x="11486" y="46"/>
                  </a:cubicBezTo>
                  <a:cubicBezTo>
                    <a:pt x="11464" y="1"/>
                    <a:pt x="11418" y="1"/>
                    <a:pt x="11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" name="Google Shape;18;p2"/>
            <p:cNvGrpSpPr/>
            <p:nvPr/>
          </p:nvGrpSpPr>
          <p:grpSpPr>
            <a:xfrm>
              <a:off x="7334245" y="1521451"/>
              <a:ext cx="1528433" cy="1734783"/>
              <a:chOff x="7334245" y="1521451"/>
              <a:chExt cx="1528433" cy="1734783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7811432" y="3245486"/>
                <a:ext cx="49418" cy="10748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296" extrusionOk="0">
                    <a:moveTo>
                      <a:pt x="137" y="1"/>
                    </a:moveTo>
                    <a:cubicBezTo>
                      <a:pt x="69" y="1"/>
                      <a:pt x="24" y="46"/>
                      <a:pt x="24" y="114"/>
                    </a:cubicBezTo>
                    <a:cubicBezTo>
                      <a:pt x="1" y="159"/>
                      <a:pt x="46" y="205"/>
                      <a:pt x="114" y="227"/>
                    </a:cubicBezTo>
                    <a:cubicBezTo>
                      <a:pt x="499" y="250"/>
                      <a:pt x="884" y="295"/>
                      <a:pt x="1247" y="295"/>
                    </a:cubicBezTo>
                    <a:cubicBezTo>
                      <a:pt x="1292" y="295"/>
                      <a:pt x="1337" y="250"/>
                      <a:pt x="1337" y="205"/>
                    </a:cubicBezTo>
                    <a:cubicBezTo>
                      <a:pt x="1360" y="159"/>
                      <a:pt x="1315" y="114"/>
                      <a:pt x="1269" y="91"/>
                    </a:cubicBezTo>
                    <a:cubicBezTo>
                      <a:pt x="907" y="69"/>
                      <a:pt x="522" y="46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513690" y="3170324"/>
                <a:ext cx="46913" cy="22549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621" extrusionOk="0">
                    <a:moveTo>
                      <a:pt x="128" y="0"/>
                    </a:moveTo>
                    <a:cubicBezTo>
                      <a:pt x="80" y="0"/>
                      <a:pt x="40" y="21"/>
                      <a:pt x="23" y="55"/>
                    </a:cubicBezTo>
                    <a:cubicBezTo>
                      <a:pt x="0" y="123"/>
                      <a:pt x="23" y="168"/>
                      <a:pt x="91" y="191"/>
                    </a:cubicBezTo>
                    <a:cubicBezTo>
                      <a:pt x="431" y="349"/>
                      <a:pt x="793" y="485"/>
                      <a:pt x="1133" y="621"/>
                    </a:cubicBezTo>
                    <a:lnTo>
                      <a:pt x="1178" y="621"/>
                    </a:lnTo>
                    <a:cubicBezTo>
                      <a:pt x="1224" y="621"/>
                      <a:pt x="1269" y="598"/>
                      <a:pt x="1269" y="553"/>
                    </a:cubicBezTo>
                    <a:cubicBezTo>
                      <a:pt x="1292" y="508"/>
                      <a:pt x="1269" y="440"/>
                      <a:pt x="1224" y="417"/>
                    </a:cubicBezTo>
                    <a:cubicBezTo>
                      <a:pt x="861" y="304"/>
                      <a:pt x="521" y="145"/>
                      <a:pt x="182" y="9"/>
                    </a:cubicBezTo>
                    <a:cubicBezTo>
                      <a:pt x="163" y="3"/>
                      <a:pt x="145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7708892" y="3230635"/>
                <a:ext cx="51597" cy="14960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412" extrusionOk="0">
                    <a:moveTo>
                      <a:pt x="131" y="0"/>
                    </a:moveTo>
                    <a:cubicBezTo>
                      <a:pt x="14" y="0"/>
                      <a:pt x="0" y="184"/>
                      <a:pt x="129" y="206"/>
                    </a:cubicBezTo>
                    <a:cubicBezTo>
                      <a:pt x="492" y="297"/>
                      <a:pt x="877" y="364"/>
                      <a:pt x="1239" y="410"/>
                    </a:cubicBezTo>
                    <a:lnTo>
                      <a:pt x="1284" y="410"/>
                    </a:lnTo>
                    <a:cubicBezTo>
                      <a:pt x="1291" y="411"/>
                      <a:pt x="1297" y="411"/>
                      <a:pt x="1303" y="411"/>
                    </a:cubicBezTo>
                    <a:cubicBezTo>
                      <a:pt x="1420" y="411"/>
                      <a:pt x="1414" y="206"/>
                      <a:pt x="1284" y="206"/>
                    </a:cubicBezTo>
                    <a:cubicBezTo>
                      <a:pt x="899" y="138"/>
                      <a:pt x="537" y="93"/>
                      <a:pt x="152" y="2"/>
                    </a:cubicBezTo>
                    <a:cubicBezTo>
                      <a:pt x="145" y="1"/>
                      <a:pt x="138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7609439" y="3205944"/>
                <a:ext cx="49055" cy="18191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501" extrusionOk="0">
                    <a:moveTo>
                      <a:pt x="151" y="0"/>
                    </a:moveTo>
                    <a:cubicBezTo>
                      <a:pt x="51" y="0"/>
                      <a:pt x="0" y="143"/>
                      <a:pt x="127" y="206"/>
                    </a:cubicBezTo>
                    <a:cubicBezTo>
                      <a:pt x="467" y="320"/>
                      <a:pt x="852" y="410"/>
                      <a:pt x="1214" y="501"/>
                    </a:cubicBezTo>
                    <a:lnTo>
                      <a:pt x="1237" y="501"/>
                    </a:lnTo>
                    <a:cubicBezTo>
                      <a:pt x="1282" y="501"/>
                      <a:pt x="1328" y="478"/>
                      <a:pt x="1350" y="433"/>
                    </a:cubicBezTo>
                    <a:cubicBezTo>
                      <a:pt x="1350" y="365"/>
                      <a:pt x="1328" y="320"/>
                      <a:pt x="1260" y="297"/>
                    </a:cubicBezTo>
                    <a:cubicBezTo>
                      <a:pt x="897" y="206"/>
                      <a:pt x="535" y="116"/>
                      <a:pt x="172" y="2"/>
                    </a:cubicBezTo>
                    <a:cubicBezTo>
                      <a:pt x="165" y="1"/>
                      <a:pt x="158" y="0"/>
                      <a:pt x="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7909469" y="1569090"/>
                <a:ext cx="34458" cy="40413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113" extrusionOk="0">
                    <a:moveTo>
                      <a:pt x="152" y="1"/>
                    </a:moveTo>
                    <a:cubicBezTo>
                      <a:pt x="72" y="1"/>
                      <a:pt x="1" y="81"/>
                      <a:pt x="65" y="161"/>
                    </a:cubicBezTo>
                    <a:cubicBezTo>
                      <a:pt x="268" y="478"/>
                      <a:pt x="518" y="795"/>
                      <a:pt x="767" y="1090"/>
                    </a:cubicBezTo>
                    <a:cubicBezTo>
                      <a:pt x="790" y="1112"/>
                      <a:pt x="812" y="1112"/>
                      <a:pt x="857" y="1112"/>
                    </a:cubicBezTo>
                    <a:cubicBezTo>
                      <a:pt x="880" y="1112"/>
                      <a:pt x="903" y="1112"/>
                      <a:pt x="925" y="1090"/>
                    </a:cubicBezTo>
                    <a:cubicBezTo>
                      <a:pt x="948" y="1044"/>
                      <a:pt x="948" y="976"/>
                      <a:pt x="925" y="954"/>
                    </a:cubicBezTo>
                    <a:cubicBezTo>
                      <a:pt x="676" y="659"/>
                      <a:pt x="450" y="365"/>
                      <a:pt x="246" y="48"/>
                    </a:cubicBezTo>
                    <a:cubicBezTo>
                      <a:pt x="219" y="14"/>
                      <a:pt x="185" y="1"/>
                      <a:pt x="1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7943890" y="2817754"/>
                <a:ext cx="22222" cy="4611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0" extrusionOk="0">
                    <a:moveTo>
                      <a:pt x="490" y="0"/>
                    </a:moveTo>
                    <a:cubicBezTo>
                      <a:pt x="456" y="0"/>
                      <a:pt x="422" y="25"/>
                      <a:pt x="408" y="69"/>
                    </a:cubicBezTo>
                    <a:cubicBezTo>
                      <a:pt x="227" y="409"/>
                      <a:pt x="91" y="771"/>
                      <a:pt x="0" y="1156"/>
                    </a:cubicBezTo>
                    <a:cubicBezTo>
                      <a:pt x="0" y="1202"/>
                      <a:pt x="23" y="1270"/>
                      <a:pt x="91" y="1270"/>
                    </a:cubicBezTo>
                    <a:lnTo>
                      <a:pt x="113" y="1270"/>
                    </a:lnTo>
                    <a:cubicBezTo>
                      <a:pt x="159" y="1270"/>
                      <a:pt x="204" y="1247"/>
                      <a:pt x="227" y="1202"/>
                    </a:cubicBezTo>
                    <a:cubicBezTo>
                      <a:pt x="295" y="839"/>
                      <a:pt x="408" y="477"/>
                      <a:pt x="589" y="160"/>
                    </a:cubicBezTo>
                    <a:cubicBezTo>
                      <a:pt x="612" y="114"/>
                      <a:pt x="589" y="46"/>
                      <a:pt x="544" y="24"/>
                    </a:cubicBezTo>
                    <a:cubicBezTo>
                      <a:pt x="528" y="8"/>
                      <a:pt x="509" y="0"/>
                      <a:pt x="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7421571" y="3124501"/>
                <a:ext cx="46077" cy="27051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745" extrusionOk="0">
                    <a:moveTo>
                      <a:pt x="123" y="1"/>
                    </a:moveTo>
                    <a:cubicBezTo>
                      <a:pt x="91" y="1"/>
                      <a:pt x="59" y="20"/>
                      <a:pt x="45" y="48"/>
                    </a:cubicBezTo>
                    <a:cubicBezTo>
                      <a:pt x="0" y="116"/>
                      <a:pt x="23" y="161"/>
                      <a:pt x="68" y="207"/>
                    </a:cubicBezTo>
                    <a:cubicBezTo>
                      <a:pt x="408" y="388"/>
                      <a:pt x="748" y="569"/>
                      <a:pt x="1088" y="728"/>
                    </a:cubicBezTo>
                    <a:cubicBezTo>
                      <a:pt x="1088" y="739"/>
                      <a:pt x="1093" y="745"/>
                      <a:pt x="1102" y="745"/>
                    </a:cubicBezTo>
                    <a:cubicBezTo>
                      <a:pt x="1110" y="745"/>
                      <a:pt x="1122" y="739"/>
                      <a:pt x="1133" y="728"/>
                    </a:cubicBezTo>
                    <a:cubicBezTo>
                      <a:pt x="1246" y="728"/>
                      <a:pt x="1269" y="592"/>
                      <a:pt x="1178" y="546"/>
                    </a:cubicBezTo>
                    <a:cubicBezTo>
                      <a:pt x="838" y="388"/>
                      <a:pt x="499" y="207"/>
                      <a:pt x="181" y="25"/>
                    </a:cubicBezTo>
                    <a:cubicBezTo>
                      <a:pt x="164" y="8"/>
                      <a:pt x="144" y="1"/>
                      <a:pt x="1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7978385" y="1645558"/>
                <a:ext cx="42846" cy="32207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887" extrusionOk="0">
                    <a:moveTo>
                      <a:pt x="170" y="1"/>
                    </a:moveTo>
                    <a:cubicBezTo>
                      <a:pt x="86" y="1"/>
                      <a:pt x="1" y="129"/>
                      <a:pt x="92" y="184"/>
                    </a:cubicBezTo>
                    <a:cubicBezTo>
                      <a:pt x="387" y="434"/>
                      <a:pt x="704" y="660"/>
                      <a:pt x="1021" y="864"/>
                    </a:cubicBezTo>
                    <a:cubicBezTo>
                      <a:pt x="1021" y="887"/>
                      <a:pt x="1044" y="887"/>
                      <a:pt x="1066" y="887"/>
                    </a:cubicBezTo>
                    <a:cubicBezTo>
                      <a:pt x="1112" y="887"/>
                      <a:pt x="1134" y="864"/>
                      <a:pt x="1157" y="841"/>
                    </a:cubicBezTo>
                    <a:cubicBezTo>
                      <a:pt x="1180" y="796"/>
                      <a:pt x="1180" y="728"/>
                      <a:pt x="1134" y="683"/>
                    </a:cubicBezTo>
                    <a:cubicBezTo>
                      <a:pt x="817" y="479"/>
                      <a:pt x="523" y="252"/>
                      <a:pt x="228" y="26"/>
                    </a:cubicBezTo>
                    <a:cubicBezTo>
                      <a:pt x="211" y="8"/>
                      <a:pt x="191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7942220" y="2918115"/>
                <a:ext cx="18954" cy="47748"/>
              </a:xfrm>
              <a:custGeom>
                <a:avLst/>
                <a:gdLst/>
                <a:ahLst/>
                <a:cxnLst/>
                <a:rect l="l" t="t" r="r" b="b"/>
                <a:pathLst>
                  <a:path w="522" h="1315" extrusionOk="0">
                    <a:moveTo>
                      <a:pt x="91" y="1"/>
                    </a:moveTo>
                    <a:cubicBezTo>
                      <a:pt x="46" y="23"/>
                      <a:pt x="1" y="69"/>
                      <a:pt x="23" y="137"/>
                    </a:cubicBezTo>
                    <a:cubicBezTo>
                      <a:pt x="69" y="499"/>
                      <a:pt x="182" y="884"/>
                      <a:pt x="318" y="1247"/>
                    </a:cubicBezTo>
                    <a:cubicBezTo>
                      <a:pt x="318" y="1269"/>
                      <a:pt x="363" y="1315"/>
                      <a:pt x="409" y="1315"/>
                    </a:cubicBezTo>
                    <a:lnTo>
                      <a:pt x="454" y="1315"/>
                    </a:lnTo>
                    <a:cubicBezTo>
                      <a:pt x="499" y="1292"/>
                      <a:pt x="522" y="1224"/>
                      <a:pt x="499" y="1179"/>
                    </a:cubicBezTo>
                    <a:cubicBezTo>
                      <a:pt x="386" y="816"/>
                      <a:pt x="273" y="454"/>
                      <a:pt x="227" y="91"/>
                    </a:cubicBezTo>
                    <a:cubicBezTo>
                      <a:pt x="205" y="46"/>
                      <a:pt x="159" y="1"/>
                      <a:pt x="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269591" y="1755868"/>
                <a:ext cx="9913" cy="4858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338" extrusionOk="0">
                    <a:moveTo>
                      <a:pt x="182" y="1"/>
                    </a:moveTo>
                    <a:cubicBezTo>
                      <a:pt x="137" y="1"/>
                      <a:pt x="69" y="46"/>
                      <a:pt x="69" y="91"/>
                    </a:cubicBezTo>
                    <a:cubicBezTo>
                      <a:pt x="46" y="386"/>
                      <a:pt x="24" y="703"/>
                      <a:pt x="1" y="997"/>
                    </a:cubicBezTo>
                    <a:lnTo>
                      <a:pt x="1" y="1224"/>
                    </a:lnTo>
                    <a:cubicBezTo>
                      <a:pt x="1" y="1292"/>
                      <a:pt x="46" y="1337"/>
                      <a:pt x="91" y="1337"/>
                    </a:cubicBezTo>
                    <a:cubicBezTo>
                      <a:pt x="159" y="1337"/>
                      <a:pt x="205" y="1292"/>
                      <a:pt x="205" y="1247"/>
                    </a:cubicBezTo>
                    <a:lnTo>
                      <a:pt x="205" y="1020"/>
                    </a:lnTo>
                    <a:cubicBezTo>
                      <a:pt x="227" y="703"/>
                      <a:pt x="250" y="408"/>
                      <a:pt x="273" y="114"/>
                    </a:cubicBezTo>
                    <a:cubicBezTo>
                      <a:pt x="273" y="69"/>
                      <a:pt x="250" y="1"/>
                      <a:pt x="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271261" y="1858698"/>
                <a:ext cx="13181" cy="48546"/>
              </a:xfrm>
              <a:custGeom>
                <a:avLst/>
                <a:gdLst/>
                <a:ahLst/>
                <a:cxnLst/>
                <a:rect l="l" t="t" r="r" b="b"/>
                <a:pathLst>
                  <a:path w="363" h="1337" extrusionOk="0">
                    <a:moveTo>
                      <a:pt x="91" y="0"/>
                    </a:moveTo>
                    <a:cubicBezTo>
                      <a:pt x="45" y="0"/>
                      <a:pt x="0" y="46"/>
                      <a:pt x="0" y="114"/>
                    </a:cubicBezTo>
                    <a:cubicBezTo>
                      <a:pt x="23" y="499"/>
                      <a:pt x="91" y="884"/>
                      <a:pt x="159" y="1246"/>
                    </a:cubicBezTo>
                    <a:cubicBezTo>
                      <a:pt x="159" y="1292"/>
                      <a:pt x="204" y="1337"/>
                      <a:pt x="249" y="1337"/>
                    </a:cubicBezTo>
                    <a:lnTo>
                      <a:pt x="272" y="1337"/>
                    </a:lnTo>
                    <a:cubicBezTo>
                      <a:pt x="340" y="1314"/>
                      <a:pt x="363" y="1269"/>
                      <a:pt x="363" y="1201"/>
                    </a:cubicBezTo>
                    <a:cubicBezTo>
                      <a:pt x="295" y="838"/>
                      <a:pt x="249" y="476"/>
                      <a:pt x="204" y="91"/>
                    </a:cubicBezTo>
                    <a:cubicBezTo>
                      <a:pt x="204" y="23"/>
                      <a:pt x="159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8262184" y="3028860"/>
                <a:ext cx="25562" cy="45569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255" extrusionOk="0">
                    <a:moveTo>
                      <a:pt x="585" y="0"/>
                    </a:moveTo>
                    <a:cubicBezTo>
                      <a:pt x="538" y="0"/>
                      <a:pt x="499" y="26"/>
                      <a:pt x="499" y="77"/>
                    </a:cubicBezTo>
                    <a:cubicBezTo>
                      <a:pt x="363" y="417"/>
                      <a:pt x="205" y="757"/>
                      <a:pt x="24" y="1096"/>
                    </a:cubicBezTo>
                    <a:cubicBezTo>
                      <a:pt x="1" y="1142"/>
                      <a:pt x="24" y="1210"/>
                      <a:pt x="69" y="1255"/>
                    </a:cubicBezTo>
                    <a:lnTo>
                      <a:pt x="114" y="1255"/>
                    </a:lnTo>
                    <a:cubicBezTo>
                      <a:pt x="160" y="1255"/>
                      <a:pt x="205" y="1232"/>
                      <a:pt x="228" y="1187"/>
                    </a:cubicBezTo>
                    <a:cubicBezTo>
                      <a:pt x="409" y="847"/>
                      <a:pt x="567" y="507"/>
                      <a:pt x="681" y="145"/>
                    </a:cubicBezTo>
                    <a:cubicBezTo>
                      <a:pt x="703" y="100"/>
                      <a:pt x="681" y="32"/>
                      <a:pt x="635" y="9"/>
                    </a:cubicBezTo>
                    <a:cubicBezTo>
                      <a:pt x="618" y="3"/>
                      <a:pt x="601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262438" y="2830717"/>
                <a:ext cx="26107" cy="44661"/>
              </a:xfrm>
              <a:custGeom>
                <a:avLst/>
                <a:gdLst/>
                <a:ahLst/>
                <a:cxnLst/>
                <a:rect l="l" t="t" r="r" b="b"/>
                <a:pathLst>
                  <a:path w="719" h="1230" extrusionOk="0">
                    <a:moveTo>
                      <a:pt x="151" y="1"/>
                    </a:moveTo>
                    <a:cubicBezTo>
                      <a:pt x="76" y="1"/>
                      <a:pt x="0" y="72"/>
                      <a:pt x="62" y="165"/>
                    </a:cubicBezTo>
                    <a:cubicBezTo>
                      <a:pt x="243" y="482"/>
                      <a:pt x="379" y="822"/>
                      <a:pt x="515" y="1162"/>
                    </a:cubicBezTo>
                    <a:cubicBezTo>
                      <a:pt x="515" y="1207"/>
                      <a:pt x="560" y="1230"/>
                      <a:pt x="606" y="1230"/>
                    </a:cubicBezTo>
                    <a:lnTo>
                      <a:pt x="651" y="1230"/>
                    </a:lnTo>
                    <a:cubicBezTo>
                      <a:pt x="696" y="1230"/>
                      <a:pt x="719" y="1162"/>
                      <a:pt x="719" y="1094"/>
                    </a:cubicBezTo>
                    <a:cubicBezTo>
                      <a:pt x="583" y="731"/>
                      <a:pt x="424" y="392"/>
                      <a:pt x="243" y="52"/>
                    </a:cubicBezTo>
                    <a:cubicBezTo>
                      <a:pt x="222" y="16"/>
                      <a:pt x="186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8282772" y="1656052"/>
                <a:ext cx="22222" cy="4720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300" extrusionOk="0">
                    <a:moveTo>
                      <a:pt x="484" y="0"/>
                    </a:moveTo>
                    <a:cubicBezTo>
                      <a:pt x="445" y="0"/>
                      <a:pt x="402" y="26"/>
                      <a:pt x="385" y="77"/>
                    </a:cubicBezTo>
                    <a:cubicBezTo>
                      <a:pt x="249" y="416"/>
                      <a:pt x="114" y="779"/>
                      <a:pt x="23" y="1164"/>
                    </a:cubicBezTo>
                    <a:cubicBezTo>
                      <a:pt x="0" y="1209"/>
                      <a:pt x="23" y="1277"/>
                      <a:pt x="91" y="1300"/>
                    </a:cubicBezTo>
                    <a:lnTo>
                      <a:pt x="114" y="1300"/>
                    </a:lnTo>
                    <a:cubicBezTo>
                      <a:pt x="159" y="1277"/>
                      <a:pt x="204" y="1255"/>
                      <a:pt x="227" y="1209"/>
                    </a:cubicBezTo>
                    <a:cubicBezTo>
                      <a:pt x="317" y="847"/>
                      <a:pt x="431" y="484"/>
                      <a:pt x="589" y="145"/>
                    </a:cubicBezTo>
                    <a:cubicBezTo>
                      <a:pt x="612" y="99"/>
                      <a:pt x="589" y="31"/>
                      <a:pt x="521" y="9"/>
                    </a:cubicBezTo>
                    <a:cubicBezTo>
                      <a:pt x="510" y="3"/>
                      <a:pt x="497" y="0"/>
                      <a:pt x="4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8499107" y="1530891"/>
                <a:ext cx="15650" cy="4651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281" extrusionOk="0">
                    <a:moveTo>
                      <a:pt x="105" y="1"/>
                    </a:moveTo>
                    <a:cubicBezTo>
                      <a:pt x="79" y="1"/>
                      <a:pt x="57" y="12"/>
                      <a:pt x="45" y="35"/>
                    </a:cubicBezTo>
                    <a:cubicBezTo>
                      <a:pt x="0" y="80"/>
                      <a:pt x="0" y="148"/>
                      <a:pt x="45" y="194"/>
                    </a:cubicBezTo>
                    <a:cubicBezTo>
                      <a:pt x="91" y="261"/>
                      <a:pt x="159" y="352"/>
                      <a:pt x="181" y="443"/>
                    </a:cubicBezTo>
                    <a:cubicBezTo>
                      <a:pt x="204" y="533"/>
                      <a:pt x="227" y="601"/>
                      <a:pt x="227" y="692"/>
                    </a:cubicBezTo>
                    <a:cubicBezTo>
                      <a:pt x="204" y="805"/>
                      <a:pt x="204" y="918"/>
                      <a:pt x="181" y="1054"/>
                    </a:cubicBezTo>
                    <a:lnTo>
                      <a:pt x="159" y="1168"/>
                    </a:lnTo>
                    <a:cubicBezTo>
                      <a:pt x="136" y="1213"/>
                      <a:pt x="181" y="1281"/>
                      <a:pt x="227" y="1281"/>
                    </a:cubicBezTo>
                    <a:lnTo>
                      <a:pt x="249" y="1281"/>
                    </a:lnTo>
                    <a:cubicBezTo>
                      <a:pt x="295" y="1281"/>
                      <a:pt x="340" y="1258"/>
                      <a:pt x="363" y="1213"/>
                    </a:cubicBezTo>
                    <a:lnTo>
                      <a:pt x="385" y="1077"/>
                    </a:lnTo>
                    <a:cubicBezTo>
                      <a:pt x="408" y="964"/>
                      <a:pt x="431" y="828"/>
                      <a:pt x="431" y="692"/>
                    </a:cubicBezTo>
                    <a:cubicBezTo>
                      <a:pt x="431" y="579"/>
                      <a:pt x="408" y="465"/>
                      <a:pt x="385" y="375"/>
                    </a:cubicBezTo>
                    <a:cubicBezTo>
                      <a:pt x="340" y="239"/>
                      <a:pt x="272" y="126"/>
                      <a:pt x="181" y="35"/>
                    </a:cubicBezTo>
                    <a:cubicBezTo>
                      <a:pt x="159" y="12"/>
                      <a:pt x="130" y="1"/>
                      <a:pt x="1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401215" y="1521451"/>
                <a:ext cx="49382" cy="22258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613" extrusionOk="0">
                    <a:moveTo>
                      <a:pt x="1178" y="0"/>
                    </a:moveTo>
                    <a:cubicBezTo>
                      <a:pt x="816" y="91"/>
                      <a:pt x="453" y="227"/>
                      <a:pt x="114" y="408"/>
                    </a:cubicBezTo>
                    <a:cubicBezTo>
                      <a:pt x="0" y="454"/>
                      <a:pt x="46" y="612"/>
                      <a:pt x="159" y="612"/>
                    </a:cubicBezTo>
                    <a:lnTo>
                      <a:pt x="159" y="589"/>
                    </a:lnTo>
                    <a:cubicBezTo>
                      <a:pt x="159" y="601"/>
                      <a:pt x="165" y="606"/>
                      <a:pt x="173" y="606"/>
                    </a:cubicBezTo>
                    <a:cubicBezTo>
                      <a:pt x="182" y="606"/>
                      <a:pt x="193" y="601"/>
                      <a:pt x="204" y="589"/>
                    </a:cubicBezTo>
                    <a:cubicBezTo>
                      <a:pt x="521" y="431"/>
                      <a:pt x="884" y="295"/>
                      <a:pt x="1246" y="227"/>
                    </a:cubicBezTo>
                    <a:cubicBezTo>
                      <a:pt x="1360" y="159"/>
                      <a:pt x="1314" y="0"/>
                      <a:pt x="1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191452" y="2758242"/>
                <a:ext cx="42809" cy="31590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870" extrusionOk="0">
                    <a:moveTo>
                      <a:pt x="142" y="0"/>
                    </a:moveTo>
                    <a:cubicBezTo>
                      <a:pt x="104" y="0"/>
                      <a:pt x="63" y="21"/>
                      <a:pt x="46" y="54"/>
                    </a:cubicBezTo>
                    <a:cubicBezTo>
                      <a:pt x="1" y="100"/>
                      <a:pt x="23" y="168"/>
                      <a:pt x="91" y="213"/>
                    </a:cubicBezTo>
                    <a:cubicBezTo>
                      <a:pt x="409" y="371"/>
                      <a:pt x="703" y="598"/>
                      <a:pt x="975" y="847"/>
                    </a:cubicBezTo>
                    <a:cubicBezTo>
                      <a:pt x="998" y="870"/>
                      <a:pt x="1020" y="870"/>
                      <a:pt x="1043" y="870"/>
                    </a:cubicBezTo>
                    <a:cubicBezTo>
                      <a:pt x="1088" y="870"/>
                      <a:pt x="1111" y="870"/>
                      <a:pt x="1133" y="847"/>
                    </a:cubicBezTo>
                    <a:cubicBezTo>
                      <a:pt x="1179" y="802"/>
                      <a:pt x="1179" y="734"/>
                      <a:pt x="1133" y="689"/>
                    </a:cubicBezTo>
                    <a:cubicBezTo>
                      <a:pt x="975" y="553"/>
                      <a:pt x="816" y="417"/>
                      <a:pt x="635" y="304"/>
                    </a:cubicBezTo>
                    <a:cubicBezTo>
                      <a:pt x="499" y="190"/>
                      <a:pt x="341" y="100"/>
                      <a:pt x="182" y="9"/>
                    </a:cubicBezTo>
                    <a:cubicBezTo>
                      <a:pt x="170" y="3"/>
                      <a:pt x="156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334245" y="3068874"/>
                <a:ext cx="44589" cy="31081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856" extrusionOk="0">
                    <a:moveTo>
                      <a:pt x="152" y="0"/>
                    </a:moveTo>
                    <a:cubicBezTo>
                      <a:pt x="63" y="0"/>
                      <a:pt x="0" y="123"/>
                      <a:pt x="95" y="198"/>
                    </a:cubicBezTo>
                    <a:cubicBezTo>
                      <a:pt x="412" y="425"/>
                      <a:pt x="729" y="651"/>
                      <a:pt x="1023" y="832"/>
                    </a:cubicBezTo>
                    <a:cubicBezTo>
                      <a:pt x="1046" y="855"/>
                      <a:pt x="1069" y="855"/>
                      <a:pt x="1091" y="855"/>
                    </a:cubicBezTo>
                    <a:cubicBezTo>
                      <a:pt x="1182" y="855"/>
                      <a:pt x="1227" y="719"/>
                      <a:pt x="1137" y="674"/>
                    </a:cubicBezTo>
                    <a:cubicBezTo>
                      <a:pt x="842" y="470"/>
                      <a:pt x="525" y="266"/>
                      <a:pt x="208" y="17"/>
                    </a:cubicBezTo>
                    <a:cubicBezTo>
                      <a:pt x="189" y="6"/>
                      <a:pt x="170" y="0"/>
                      <a:pt x="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7997339" y="2751634"/>
                <a:ext cx="44443" cy="27523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758" extrusionOk="0">
                    <a:moveTo>
                      <a:pt x="1105" y="1"/>
                    </a:moveTo>
                    <a:cubicBezTo>
                      <a:pt x="1091" y="1"/>
                      <a:pt x="1077" y="4"/>
                      <a:pt x="1065" y="10"/>
                    </a:cubicBezTo>
                    <a:cubicBezTo>
                      <a:pt x="703" y="146"/>
                      <a:pt x="363" y="327"/>
                      <a:pt x="46" y="576"/>
                    </a:cubicBezTo>
                    <a:cubicBezTo>
                      <a:pt x="1" y="599"/>
                      <a:pt x="1" y="667"/>
                      <a:pt x="23" y="735"/>
                    </a:cubicBezTo>
                    <a:cubicBezTo>
                      <a:pt x="46" y="757"/>
                      <a:pt x="91" y="757"/>
                      <a:pt x="114" y="757"/>
                    </a:cubicBezTo>
                    <a:cubicBezTo>
                      <a:pt x="136" y="757"/>
                      <a:pt x="159" y="757"/>
                      <a:pt x="182" y="735"/>
                    </a:cubicBezTo>
                    <a:cubicBezTo>
                      <a:pt x="476" y="531"/>
                      <a:pt x="793" y="327"/>
                      <a:pt x="1133" y="191"/>
                    </a:cubicBezTo>
                    <a:cubicBezTo>
                      <a:pt x="1201" y="168"/>
                      <a:pt x="1224" y="123"/>
                      <a:pt x="1201" y="55"/>
                    </a:cubicBezTo>
                    <a:cubicBezTo>
                      <a:pt x="1185" y="22"/>
                      <a:pt x="1144" y="1"/>
                      <a:pt x="11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8164328" y="1730379"/>
                <a:ext cx="49382" cy="13181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363" extrusionOk="0">
                    <a:moveTo>
                      <a:pt x="136" y="0"/>
                    </a:moveTo>
                    <a:cubicBezTo>
                      <a:pt x="68" y="0"/>
                      <a:pt x="0" y="46"/>
                      <a:pt x="0" y="91"/>
                    </a:cubicBezTo>
                    <a:cubicBezTo>
                      <a:pt x="0" y="159"/>
                      <a:pt x="46" y="204"/>
                      <a:pt x="113" y="227"/>
                    </a:cubicBezTo>
                    <a:cubicBezTo>
                      <a:pt x="476" y="295"/>
                      <a:pt x="861" y="340"/>
                      <a:pt x="1246" y="363"/>
                    </a:cubicBezTo>
                    <a:cubicBezTo>
                      <a:pt x="1359" y="340"/>
                      <a:pt x="1359" y="159"/>
                      <a:pt x="1246" y="159"/>
                    </a:cubicBezTo>
                    <a:cubicBezTo>
                      <a:pt x="861" y="114"/>
                      <a:pt x="499" y="68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8066437" y="1699624"/>
                <a:ext cx="46913" cy="22549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621" extrusionOk="0">
                    <a:moveTo>
                      <a:pt x="128" y="0"/>
                    </a:moveTo>
                    <a:cubicBezTo>
                      <a:pt x="81" y="0"/>
                      <a:pt x="40" y="21"/>
                      <a:pt x="23" y="55"/>
                    </a:cubicBezTo>
                    <a:cubicBezTo>
                      <a:pt x="0" y="122"/>
                      <a:pt x="23" y="168"/>
                      <a:pt x="91" y="213"/>
                    </a:cubicBezTo>
                    <a:cubicBezTo>
                      <a:pt x="431" y="372"/>
                      <a:pt x="771" y="508"/>
                      <a:pt x="1133" y="621"/>
                    </a:cubicBezTo>
                    <a:lnTo>
                      <a:pt x="1178" y="621"/>
                    </a:lnTo>
                    <a:cubicBezTo>
                      <a:pt x="1224" y="621"/>
                      <a:pt x="1269" y="598"/>
                      <a:pt x="1269" y="553"/>
                    </a:cubicBezTo>
                    <a:cubicBezTo>
                      <a:pt x="1292" y="508"/>
                      <a:pt x="1269" y="440"/>
                      <a:pt x="1201" y="417"/>
                    </a:cubicBezTo>
                    <a:cubicBezTo>
                      <a:pt x="861" y="304"/>
                      <a:pt x="499" y="168"/>
                      <a:pt x="182" y="9"/>
                    </a:cubicBezTo>
                    <a:cubicBezTo>
                      <a:pt x="163" y="3"/>
                      <a:pt x="145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8092761" y="2736855"/>
                <a:ext cx="49382" cy="10203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281" extrusionOk="0">
                    <a:moveTo>
                      <a:pt x="423" y="0"/>
                    </a:moveTo>
                    <a:cubicBezTo>
                      <a:pt x="320" y="0"/>
                      <a:pt x="217" y="3"/>
                      <a:pt x="114" y="9"/>
                    </a:cubicBezTo>
                    <a:cubicBezTo>
                      <a:pt x="46" y="9"/>
                      <a:pt x="0" y="54"/>
                      <a:pt x="23" y="122"/>
                    </a:cubicBezTo>
                    <a:cubicBezTo>
                      <a:pt x="0" y="190"/>
                      <a:pt x="68" y="236"/>
                      <a:pt x="136" y="236"/>
                    </a:cubicBezTo>
                    <a:cubicBezTo>
                      <a:pt x="265" y="220"/>
                      <a:pt x="393" y="212"/>
                      <a:pt x="521" y="212"/>
                    </a:cubicBezTo>
                    <a:cubicBezTo>
                      <a:pt x="756" y="212"/>
                      <a:pt x="990" y="237"/>
                      <a:pt x="1224" y="281"/>
                    </a:cubicBezTo>
                    <a:lnTo>
                      <a:pt x="1246" y="281"/>
                    </a:lnTo>
                    <a:cubicBezTo>
                      <a:pt x="1292" y="258"/>
                      <a:pt x="1337" y="236"/>
                      <a:pt x="1360" y="190"/>
                    </a:cubicBezTo>
                    <a:cubicBezTo>
                      <a:pt x="1360" y="122"/>
                      <a:pt x="1314" y="77"/>
                      <a:pt x="1269" y="54"/>
                    </a:cubicBezTo>
                    <a:cubicBezTo>
                      <a:pt x="987" y="21"/>
                      <a:pt x="705" y="0"/>
                      <a:pt x="4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643039" y="2971055"/>
                <a:ext cx="40340" cy="33478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922" extrusionOk="0">
                    <a:moveTo>
                      <a:pt x="997" y="0"/>
                    </a:moveTo>
                    <a:cubicBezTo>
                      <a:pt x="978" y="0"/>
                      <a:pt x="961" y="6"/>
                      <a:pt x="952" y="15"/>
                    </a:cubicBezTo>
                    <a:lnTo>
                      <a:pt x="907" y="61"/>
                    </a:lnTo>
                    <a:cubicBezTo>
                      <a:pt x="612" y="287"/>
                      <a:pt x="363" y="514"/>
                      <a:pt x="46" y="717"/>
                    </a:cubicBezTo>
                    <a:cubicBezTo>
                      <a:pt x="0" y="763"/>
                      <a:pt x="0" y="831"/>
                      <a:pt x="23" y="876"/>
                    </a:cubicBezTo>
                    <a:cubicBezTo>
                      <a:pt x="46" y="899"/>
                      <a:pt x="91" y="921"/>
                      <a:pt x="114" y="921"/>
                    </a:cubicBezTo>
                    <a:cubicBezTo>
                      <a:pt x="136" y="921"/>
                      <a:pt x="159" y="899"/>
                      <a:pt x="182" y="899"/>
                    </a:cubicBezTo>
                    <a:cubicBezTo>
                      <a:pt x="454" y="672"/>
                      <a:pt x="748" y="446"/>
                      <a:pt x="1020" y="219"/>
                    </a:cubicBezTo>
                    <a:lnTo>
                      <a:pt x="1065" y="174"/>
                    </a:lnTo>
                    <a:cubicBezTo>
                      <a:pt x="1111" y="128"/>
                      <a:pt x="1111" y="61"/>
                      <a:pt x="1065" y="38"/>
                    </a:cubicBezTo>
                    <a:cubicBezTo>
                      <a:pt x="1052" y="11"/>
                      <a:pt x="1023" y="0"/>
                      <a:pt x="9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689117" y="2253424"/>
                <a:ext cx="39505" cy="3467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955" extrusionOk="0">
                    <a:moveTo>
                      <a:pt x="122" y="1"/>
                    </a:moveTo>
                    <a:cubicBezTo>
                      <a:pt x="87" y="1"/>
                      <a:pt x="51" y="20"/>
                      <a:pt x="23" y="48"/>
                    </a:cubicBezTo>
                    <a:cubicBezTo>
                      <a:pt x="0" y="94"/>
                      <a:pt x="0" y="161"/>
                      <a:pt x="45" y="207"/>
                    </a:cubicBezTo>
                    <a:cubicBezTo>
                      <a:pt x="340" y="411"/>
                      <a:pt x="634" y="660"/>
                      <a:pt x="906" y="909"/>
                    </a:cubicBezTo>
                    <a:cubicBezTo>
                      <a:pt x="929" y="932"/>
                      <a:pt x="952" y="954"/>
                      <a:pt x="974" y="954"/>
                    </a:cubicBezTo>
                    <a:cubicBezTo>
                      <a:pt x="997" y="932"/>
                      <a:pt x="1042" y="932"/>
                      <a:pt x="1042" y="909"/>
                    </a:cubicBezTo>
                    <a:cubicBezTo>
                      <a:pt x="1087" y="864"/>
                      <a:pt x="1087" y="796"/>
                      <a:pt x="1042" y="750"/>
                    </a:cubicBezTo>
                    <a:cubicBezTo>
                      <a:pt x="770" y="501"/>
                      <a:pt x="476" y="252"/>
                      <a:pt x="181" y="26"/>
                    </a:cubicBezTo>
                    <a:cubicBezTo>
                      <a:pt x="164" y="8"/>
                      <a:pt x="143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597652" y="2203679"/>
                <a:ext cx="47058" cy="25199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694" extrusionOk="0">
                    <a:moveTo>
                      <a:pt x="155" y="0"/>
                    </a:moveTo>
                    <a:cubicBezTo>
                      <a:pt x="52" y="0"/>
                      <a:pt x="1" y="159"/>
                      <a:pt x="118" y="218"/>
                    </a:cubicBezTo>
                    <a:cubicBezTo>
                      <a:pt x="503" y="376"/>
                      <a:pt x="820" y="512"/>
                      <a:pt x="1137" y="671"/>
                    </a:cubicBezTo>
                    <a:cubicBezTo>
                      <a:pt x="1160" y="693"/>
                      <a:pt x="1160" y="693"/>
                      <a:pt x="1183" y="693"/>
                    </a:cubicBezTo>
                    <a:cubicBezTo>
                      <a:pt x="1228" y="693"/>
                      <a:pt x="1250" y="671"/>
                      <a:pt x="1273" y="625"/>
                    </a:cubicBezTo>
                    <a:cubicBezTo>
                      <a:pt x="1296" y="580"/>
                      <a:pt x="1296" y="512"/>
                      <a:pt x="1228" y="489"/>
                    </a:cubicBezTo>
                    <a:cubicBezTo>
                      <a:pt x="933" y="331"/>
                      <a:pt x="594" y="172"/>
                      <a:pt x="208" y="14"/>
                    </a:cubicBezTo>
                    <a:cubicBezTo>
                      <a:pt x="189" y="4"/>
                      <a:pt x="171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453029" y="1625842"/>
                <a:ext cx="35402" cy="38779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068" extrusionOk="0">
                    <a:moveTo>
                      <a:pt x="849" y="0"/>
                    </a:moveTo>
                    <a:cubicBezTo>
                      <a:pt x="816" y="0"/>
                      <a:pt x="785" y="20"/>
                      <a:pt x="771" y="48"/>
                    </a:cubicBezTo>
                    <a:cubicBezTo>
                      <a:pt x="544" y="342"/>
                      <a:pt x="318" y="637"/>
                      <a:pt x="46" y="886"/>
                    </a:cubicBezTo>
                    <a:cubicBezTo>
                      <a:pt x="1" y="931"/>
                      <a:pt x="1" y="999"/>
                      <a:pt x="46" y="1044"/>
                    </a:cubicBezTo>
                    <a:cubicBezTo>
                      <a:pt x="69" y="1067"/>
                      <a:pt x="91" y="1067"/>
                      <a:pt x="114" y="1067"/>
                    </a:cubicBezTo>
                    <a:cubicBezTo>
                      <a:pt x="136" y="1067"/>
                      <a:pt x="159" y="1067"/>
                      <a:pt x="182" y="1044"/>
                    </a:cubicBezTo>
                    <a:cubicBezTo>
                      <a:pt x="476" y="773"/>
                      <a:pt x="725" y="478"/>
                      <a:pt x="929" y="161"/>
                    </a:cubicBezTo>
                    <a:cubicBezTo>
                      <a:pt x="975" y="116"/>
                      <a:pt x="952" y="48"/>
                      <a:pt x="907" y="25"/>
                    </a:cubicBezTo>
                    <a:cubicBezTo>
                      <a:pt x="889" y="8"/>
                      <a:pt x="869" y="0"/>
                      <a:pt x="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719545" y="2896002"/>
                <a:ext cx="36165" cy="39433"/>
              </a:xfrm>
              <a:custGeom>
                <a:avLst/>
                <a:gdLst/>
                <a:ahLst/>
                <a:cxnLst/>
                <a:rect l="l" t="t" r="r" b="b"/>
                <a:pathLst>
                  <a:path w="996" h="1086" extrusionOk="0">
                    <a:moveTo>
                      <a:pt x="841" y="1"/>
                    </a:moveTo>
                    <a:cubicBezTo>
                      <a:pt x="815" y="1"/>
                      <a:pt x="789" y="13"/>
                      <a:pt x="770" y="43"/>
                    </a:cubicBezTo>
                    <a:cubicBezTo>
                      <a:pt x="544" y="338"/>
                      <a:pt x="295" y="632"/>
                      <a:pt x="46" y="904"/>
                    </a:cubicBezTo>
                    <a:cubicBezTo>
                      <a:pt x="0" y="950"/>
                      <a:pt x="0" y="1018"/>
                      <a:pt x="46" y="1040"/>
                    </a:cubicBezTo>
                    <a:cubicBezTo>
                      <a:pt x="68" y="1063"/>
                      <a:pt x="91" y="1085"/>
                      <a:pt x="114" y="1085"/>
                    </a:cubicBezTo>
                    <a:cubicBezTo>
                      <a:pt x="136" y="1085"/>
                      <a:pt x="181" y="1063"/>
                      <a:pt x="181" y="1040"/>
                    </a:cubicBezTo>
                    <a:cubicBezTo>
                      <a:pt x="453" y="768"/>
                      <a:pt x="703" y="474"/>
                      <a:pt x="929" y="179"/>
                    </a:cubicBezTo>
                    <a:cubicBezTo>
                      <a:pt x="996" y="96"/>
                      <a:pt x="916" y="1"/>
                      <a:pt x="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502374" y="2167660"/>
                <a:ext cx="47748" cy="21713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598" extrusionOk="0">
                    <a:moveTo>
                      <a:pt x="119" y="0"/>
                    </a:moveTo>
                    <a:cubicBezTo>
                      <a:pt x="81" y="0"/>
                      <a:pt x="40" y="21"/>
                      <a:pt x="23" y="54"/>
                    </a:cubicBezTo>
                    <a:cubicBezTo>
                      <a:pt x="1" y="122"/>
                      <a:pt x="23" y="168"/>
                      <a:pt x="91" y="190"/>
                    </a:cubicBezTo>
                    <a:cubicBezTo>
                      <a:pt x="431" y="326"/>
                      <a:pt x="771" y="462"/>
                      <a:pt x="1111" y="575"/>
                    </a:cubicBezTo>
                    <a:lnTo>
                      <a:pt x="1156" y="598"/>
                    </a:lnTo>
                    <a:lnTo>
                      <a:pt x="1179" y="598"/>
                    </a:lnTo>
                    <a:cubicBezTo>
                      <a:pt x="1224" y="598"/>
                      <a:pt x="1269" y="575"/>
                      <a:pt x="1292" y="530"/>
                    </a:cubicBezTo>
                    <a:cubicBezTo>
                      <a:pt x="1315" y="462"/>
                      <a:pt x="1292" y="394"/>
                      <a:pt x="1224" y="394"/>
                    </a:cubicBezTo>
                    <a:lnTo>
                      <a:pt x="1179" y="394"/>
                    </a:lnTo>
                    <a:cubicBezTo>
                      <a:pt x="839" y="258"/>
                      <a:pt x="499" y="122"/>
                      <a:pt x="159" y="9"/>
                    </a:cubicBezTo>
                    <a:cubicBezTo>
                      <a:pt x="147" y="3"/>
                      <a:pt x="133" y="0"/>
                      <a:pt x="1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554189" y="3030494"/>
                <a:ext cx="46949" cy="2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757" extrusionOk="0">
                    <a:moveTo>
                      <a:pt x="1151" y="0"/>
                    </a:moveTo>
                    <a:cubicBezTo>
                      <a:pt x="1137" y="0"/>
                      <a:pt x="1123" y="3"/>
                      <a:pt x="1111" y="9"/>
                    </a:cubicBezTo>
                    <a:cubicBezTo>
                      <a:pt x="794" y="213"/>
                      <a:pt x="454" y="394"/>
                      <a:pt x="114" y="553"/>
                    </a:cubicBezTo>
                    <a:cubicBezTo>
                      <a:pt x="1" y="598"/>
                      <a:pt x="46" y="757"/>
                      <a:pt x="160" y="757"/>
                    </a:cubicBezTo>
                    <a:lnTo>
                      <a:pt x="205" y="757"/>
                    </a:lnTo>
                    <a:cubicBezTo>
                      <a:pt x="545" y="576"/>
                      <a:pt x="884" y="394"/>
                      <a:pt x="1224" y="213"/>
                    </a:cubicBezTo>
                    <a:cubicBezTo>
                      <a:pt x="1270" y="190"/>
                      <a:pt x="1292" y="123"/>
                      <a:pt x="1247" y="55"/>
                    </a:cubicBezTo>
                    <a:cubicBezTo>
                      <a:pt x="1230" y="21"/>
                      <a:pt x="1189" y="0"/>
                      <a:pt x="1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459601" y="3075809"/>
                <a:ext cx="49817" cy="21677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97" extrusionOk="0">
                    <a:moveTo>
                      <a:pt x="1217" y="1"/>
                    </a:moveTo>
                    <a:cubicBezTo>
                      <a:pt x="1205" y="1"/>
                      <a:pt x="1192" y="3"/>
                      <a:pt x="1179" y="7"/>
                    </a:cubicBezTo>
                    <a:cubicBezTo>
                      <a:pt x="839" y="143"/>
                      <a:pt x="477" y="256"/>
                      <a:pt x="114" y="370"/>
                    </a:cubicBezTo>
                    <a:cubicBezTo>
                      <a:pt x="1" y="415"/>
                      <a:pt x="23" y="596"/>
                      <a:pt x="159" y="596"/>
                    </a:cubicBezTo>
                    <a:lnTo>
                      <a:pt x="182" y="596"/>
                    </a:lnTo>
                    <a:cubicBezTo>
                      <a:pt x="544" y="483"/>
                      <a:pt x="907" y="347"/>
                      <a:pt x="1269" y="211"/>
                    </a:cubicBezTo>
                    <a:cubicBezTo>
                      <a:pt x="1371" y="170"/>
                      <a:pt x="1326" y="1"/>
                      <a:pt x="12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847029" y="2510789"/>
                <a:ext cx="14016" cy="47929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320" extrusionOk="0">
                    <a:moveTo>
                      <a:pt x="114" y="1"/>
                    </a:moveTo>
                    <a:cubicBezTo>
                      <a:pt x="59" y="1"/>
                      <a:pt x="1" y="41"/>
                      <a:pt x="1" y="119"/>
                    </a:cubicBezTo>
                    <a:cubicBezTo>
                      <a:pt x="68" y="481"/>
                      <a:pt x="136" y="844"/>
                      <a:pt x="159" y="1229"/>
                    </a:cubicBezTo>
                    <a:cubicBezTo>
                      <a:pt x="182" y="1274"/>
                      <a:pt x="227" y="1319"/>
                      <a:pt x="295" y="1319"/>
                    </a:cubicBezTo>
                    <a:cubicBezTo>
                      <a:pt x="340" y="1319"/>
                      <a:pt x="386" y="1274"/>
                      <a:pt x="386" y="1206"/>
                    </a:cubicBezTo>
                    <a:cubicBezTo>
                      <a:pt x="340" y="821"/>
                      <a:pt x="295" y="458"/>
                      <a:pt x="204" y="73"/>
                    </a:cubicBezTo>
                    <a:cubicBezTo>
                      <a:pt x="195" y="24"/>
                      <a:pt x="155" y="1"/>
                      <a:pt x="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825642" y="2713908"/>
                <a:ext cx="21423" cy="4713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1298" extrusionOk="0">
                    <a:moveTo>
                      <a:pt x="472" y="1"/>
                    </a:moveTo>
                    <a:cubicBezTo>
                      <a:pt x="430" y="1"/>
                      <a:pt x="382" y="38"/>
                      <a:pt x="363" y="75"/>
                    </a:cubicBezTo>
                    <a:cubicBezTo>
                      <a:pt x="272" y="437"/>
                      <a:pt x="159" y="800"/>
                      <a:pt x="23" y="1139"/>
                    </a:cubicBezTo>
                    <a:cubicBezTo>
                      <a:pt x="1" y="1207"/>
                      <a:pt x="46" y="1275"/>
                      <a:pt x="91" y="1298"/>
                    </a:cubicBezTo>
                    <a:lnTo>
                      <a:pt x="136" y="1298"/>
                    </a:lnTo>
                    <a:cubicBezTo>
                      <a:pt x="182" y="1275"/>
                      <a:pt x="204" y="1253"/>
                      <a:pt x="227" y="1207"/>
                    </a:cubicBezTo>
                    <a:cubicBezTo>
                      <a:pt x="363" y="868"/>
                      <a:pt x="476" y="482"/>
                      <a:pt x="567" y="120"/>
                    </a:cubicBezTo>
                    <a:cubicBezTo>
                      <a:pt x="590" y="75"/>
                      <a:pt x="544" y="29"/>
                      <a:pt x="499" y="7"/>
                    </a:cubicBezTo>
                    <a:cubicBezTo>
                      <a:pt x="491" y="3"/>
                      <a:pt x="482" y="1"/>
                      <a:pt x="4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851132" y="2612966"/>
                <a:ext cx="11547" cy="48546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337" extrusionOk="0">
                    <a:moveTo>
                      <a:pt x="227" y="0"/>
                    </a:moveTo>
                    <a:cubicBezTo>
                      <a:pt x="159" y="0"/>
                      <a:pt x="114" y="46"/>
                      <a:pt x="114" y="91"/>
                    </a:cubicBezTo>
                    <a:cubicBezTo>
                      <a:pt x="91" y="476"/>
                      <a:pt x="69" y="839"/>
                      <a:pt x="1" y="1224"/>
                    </a:cubicBezTo>
                    <a:cubicBezTo>
                      <a:pt x="1" y="1269"/>
                      <a:pt x="46" y="1314"/>
                      <a:pt x="91" y="1337"/>
                    </a:cubicBezTo>
                    <a:lnTo>
                      <a:pt x="114" y="1337"/>
                    </a:lnTo>
                    <a:cubicBezTo>
                      <a:pt x="159" y="1337"/>
                      <a:pt x="205" y="1292"/>
                      <a:pt x="227" y="1246"/>
                    </a:cubicBezTo>
                    <a:cubicBezTo>
                      <a:pt x="273" y="861"/>
                      <a:pt x="318" y="476"/>
                      <a:pt x="318" y="114"/>
                    </a:cubicBezTo>
                    <a:cubicBezTo>
                      <a:pt x="318" y="46"/>
                      <a:pt x="273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781235" y="2809512"/>
                <a:ext cx="28830" cy="43681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203" extrusionOk="0">
                    <a:moveTo>
                      <a:pt x="661" y="1"/>
                    </a:moveTo>
                    <a:cubicBezTo>
                      <a:pt x="628" y="1"/>
                      <a:pt x="604" y="26"/>
                      <a:pt x="589" y="69"/>
                    </a:cubicBezTo>
                    <a:cubicBezTo>
                      <a:pt x="408" y="387"/>
                      <a:pt x="227" y="726"/>
                      <a:pt x="23" y="1044"/>
                    </a:cubicBezTo>
                    <a:cubicBezTo>
                      <a:pt x="0" y="1089"/>
                      <a:pt x="23" y="1157"/>
                      <a:pt x="68" y="1179"/>
                    </a:cubicBezTo>
                    <a:cubicBezTo>
                      <a:pt x="91" y="1202"/>
                      <a:pt x="91" y="1202"/>
                      <a:pt x="114" y="1202"/>
                    </a:cubicBezTo>
                    <a:cubicBezTo>
                      <a:pt x="159" y="1202"/>
                      <a:pt x="181" y="1179"/>
                      <a:pt x="204" y="1157"/>
                    </a:cubicBezTo>
                    <a:cubicBezTo>
                      <a:pt x="408" y="840"/>
                      <a:pt x="589" y="500"/>
                      <a:pt x="770" y="160"/>
                    </a:cubicBezTo>
                    <a:cubicBezTo>
                      <a:pt x="793" y="115"/>
                      <a:pt x="770" y="47"/>
                      <a:pt x="725" y="24"/>
                    </a:cubicBezTo>
                    <a:cubicBezTo>
                      <a:pt x="701" y="8"/>
                      <a:pt x="680" y="1"/>
                      <a:pt x="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8762318" y="2325499"/>
                <a:ext cx="32098" cy="41575"/>
              </a:xfrm>
              <a:custGeom>
                <a:avLst/>
                <a:gdLst/>
                <a:ahLst/>
                <a:cxnLst/>
                <a:rect l="l" t="t" r="r" b="b"/>
                <a:pathLst>
                  <a:path w="884" h="1145" extrusionOk="0">
                    <a:moveTo>
                      <a:pt x="125" y="0"/>
                    </a:moveTo>
                    <a:cubicBezTo>
                      <a:pt x="97" y="0"/>
                      <a:pt x="68" y="11"/>
                      <a:pt x="46" y="34"/>
                    </a:cubicBezTo>
                    <a:cubicBezTo>
                      <a:pt x="0" y="57"/>
                      <a:pt x="0" y="125"/>
                      <a:pt x="23" y="170"/>
                    </a:cubicBezTo>
                    <a:cubicBezTo>
                      <a:pt x="249" y="464"/>
                      <a:pt x="476" y="759"/>
                      <a:pt x="680" y="1076"/>
                    </a:cubicBezTo>
                    <a:cubicBezTo>
                      <a:pt x="702" y="1121"/>
                      <a:pt x="725" y="1144"/>
                      <a:pt x="770" y="1144"/>
                    </a:cubicBezTo>
                    <a:cubicBezTo>
                      <a:pt x="793" y="1144"/>
                      <a:pt x="816" y="1121"/>
                      <a:pt x="816" y="1121"/>
                    </a:cubicBezTo>
                    <a:cubicBezTo>
                      <a:pt x="884" y="1076"/>
                      <a:pt x="884" y="1008"/>
                      <a:pt x="861" y="963"/>
                    </a:cubicBezTo>
                    <a:cubicBezTo>
                      <a:pt x="657" y="646"/>
                      <a:pt x="431" y="329"/>
                      <a:pt x="204" y="34"/>
                    </a:cubicBezTo>
                    <a:cubicBezTo>
                      <a:pt x="181" y="11"/>
                      <a:pt x="153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8814967" y="2413587"/>
                <a:ext cx="23856" cy="4560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1256" extrusionOk="0">
                    <a:moveTo>
                      <a:pt x="118" y="0"/>
                    </a:moveTo>
                    <a:cubicBezTo>
                      <a:pt x="103" y="0"/>
                      <a:pt x="86" y="3"/>
                      <a:pt x="68" y="9"/>
                    </a:cubicBezTo>
                    <a:cubicBezTo>
                      <a:pt x="23" y="32"/>
                      <a:pt x="0" y="100"/>
                      <a:pt x="23" y="145"/>
                    </a:cubicBezTo>
                    <a:cubicBezTo>
                      <a:pt x="181" y="485"/>
                      <a:pt x="317" y="847"/>
                      <a:pt x="453" y="1187"/>
                    </a:cubicBezTo>
                    <a:cubicBezTo>
                      <a:pt x="453" y="1233"/>
                      <a:pt x="498" y="1255"/>
                      <a:pt x="544" y="1255"/>
                    </a:cubicBezTo>
                    <a:lnTo>
                      <a:pt x="589" y="1255"/>
                    </a:lnTo>
                    <a:cubicBezTo>
                      <a:pt x="634" y="1233"/>
                      <a:pt x="657" y="1165"/>
                      <a:pt x="634" y="1119"/>
                    </a:cubicBezTo>
                    <a:cubicBezTo>
                      <a:pt x="521" y="757"/>
                      <a:pt x="385" y="394"/>
                      <a:pt x="227" y="55"/>
                    </a:cubicBezTo>
                    <a:cubicBezTo>
                      <a:pt x="193" y="21"/>
                      <a:pt x="160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980963" y="3011976"/>
                <a:ext cx="36165" cy="37799"/>
              </a:xfrm>
              <a:custGeom>
                <a:avLst/>
                <a:gdLst/>
                <a:ahLst/>
                <a:cxnLst/>
                <a:rect l="l" t="t" r="r" b="b"/>
                <a:pathLst>
                  <a:path w="996" h="1041" extrusionOk="0">
                    <a:moveTo>
                      <a:pt x="162" y="0"/>
                    </a:moveTo>
                    <a:cubicBezTo>
                      <a:pt x="91" y="0"/>
                      <a:pt x="0" y="91"/>
                      <a:pt x="66" y="157"/>
                    </a:cubicBezTo>
                    <a:cubicBezTo>
                      <a:pt x="293" y="474"/>
                      <a:pt x="542" y="746"/>
                      <a:pt x="814" y="1018"/>
                    </a:cubicBezTo>
                    <a:cubicBezTo>
                      <a:pt x="837" y="1040"/>
                      <a:pt x="859" y="1040"/>
                      <a:pt x="905" y="1040"/>
                    </a:cubicBezTo>
                    <a:cubicBezTo>
                      <a:pt x="927" y="1040"/>
                      <a:pt x="950" y="1018"/>
                      <a:pt x="973" y="1018"/>
                    </a:cubicBezTo>
                    <a:cubicBezTo>
                      <a:pt x="995" y="972"/>
                      <a:pt x="995" y="904"/>
                      <a:pt x="973" y="859"/>
                    </a:cubicBezTo>
                    <a:cubicBezTo>
                      <a:pt x="701" y="610"/>
                      <a:pt x="452" y="338"/>
                      <a:pt x="225" y="44"/>
                    </a:cubicBezTo>
                    <a:cubicBezTo>
                      <a:pt x="213" y="13"/>
                      <a:pt x="18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8198859" y="3117384"/>
                <a:ext cx="38706" cy="3685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015" extrusionOk="0">
                    <a:moveTo>
                      <a:pt x="894" y="1"/>
                    </a:moveTo>
                    <a:cubicBezTo>
                      <a:pt x="871" y="1"/>
                      <a:pt x="850" y="12"/>
                      <a:pt x="839" y="40"/>
                    </a:cubicBezTo>
                    <a:lnTo>
                      <a:pt x="816" y="40"/>
                    </a:lnTo>
                    <a:cubicBezTo>
                      <a:pt x="567" y="312"/>
                      <a:pt x="318" y="584"/>
                      <a:pt x="46" y="833"/>
                    </a:cubicBezTo>
                    <a:cubicBezTo>
                      <a:pt x="1" y="878"/>
                      <a:pt x="1" y="946"/>
                      <a:pt x="46" y="992"/>
                    </a:cubicBezTo>
                    <a:cubicBezTo>
                      <a:pt x="69" y="1014"/>
                      <a:pt x="91" y="1014"/>
                      <a:pt x="114" y="1014"/>
                    </a:cubicBezTo>
                    <a:cubicBezTo>
                      <a:pt x="137" y="1014"/>
                      <a:pt x="159" y="1014"/>
                      <a:pt x="182" y="992"/>
                    </a:cubicBezTo>
                    <a:cubicBezTo>
                      <a:pt x="476" y="742"/>
                      <a:pt x="748" y="471"/>
                      <a:pt x="997" y="176"/>
                    </a:cubicBezTo>
                    <a:cubicBezTo>
                      <a:pt x="1066" y="108"/>
                      <a:pt x="967" y="1"/>
                      <a:pt x="8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258081" y="3118837"/>
                <a:ext cx="49382" cy="9078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250" extrusionOk="0">
                    <a:moveTo>
                      <a:pt x="1247" y="0"/>
                    </a:moveTo>
                    <a:cubicBezTo>
                      <a:pt x="975" y="23"/>
                      <a:pt x="703" y="45"/>
                      <a:pt x="431" y="45"/>
                    </a:cubicBezTo>
                    <a:lnTo>
                      <a:pt x="114" y="45"/>
                    </a:lnTo>
                    <a:cubicBezTo>
                      <a:pt x="1" y="68"/>
                      <a:pt x="1" y="227"/>
                      <a:pt x="114" y="249"/>
                    </a:cubicBezTo>
                    <a:lnTo>
                      <a:pt x="454" y="249"/>
                    </a:lnTo>
                    <a:cubicBezTo>
                      <a:pt x="726" y="249"/>
                      <a:pt x="997" y="249"/>
                      <a:pt x="1269" y="227"/>
                    </a:cubicBezTo>
                    <a:cubicBezTo>
                      <a:pt x="1315" y="204"/>
                      <a:pt x="1360" y="159"/>
                      <a:pt x="1360" y="113"/>
                    </a:cubicBezTo>
                    <a:cubicBezTo>
                      <a:pt x="1360" y="45"/>
                      <a:pt x="1315" y="0"/>
                      <a:pt x="12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8411091" y="2121837"/>
                <a:ext cx="44589" cy="28031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772" extrusionOk="0">
                    <a:moveTo>
                      <a:pt x="112" y="0"/>
                    </a:moveTo>
                    <a:cubicBezTo>
                      <a:pt x="79" y="0"/>
                      <a:pt x="51" y="20"/>
                      <a:pt x="23" y="48"/>
                    </a:cubicBezTo>
                    <a:cubicBezTo>
                      <a:pt x="0" y="93"/>
                      <a:pt x="0" y="161"/>
                      <a:pt x="46" y="184"/>
                    </a:cubicBezTo>
                    <a:cubicBezTo>
                      <a:pt x="363" y="410"/>
                      <a:pt x="702" y="591"/>
                      <a:pt x="1042" y="750"/>
                    </a:cubicBezTo>
                    <a:cubicBezTo>
                      <a:pt x="1057" y="765"/>
                      <a:pt x="1073" y="771"/>
                      <a:pt x="1088" y="771"/>
                    </a:cubicBezTo>
                    <a:cubicBezTo>
                      <a:pt x="1164" y="771"/>
                      <a:pt x="1228" y="607"/>
                      <a:pt x="1133" y="569"/>
                    </a:cubicBezTo>
                    <a:lnTo>
                      <a:pt x="1133" y="569"/>
                    </a:lnTo>
                    <a:lnTo>
                      <a:pt x="1133" y="591"/>
                    </a:lnTo>
                    <a:cubicBezTo>
                      <a:pt x="816" y="410"/>
                      <a:pt x="476" y="229"/>
                      <a:pt x="181" y="25"/>
                    </a:cubicBezTo>
                    <a:cubicBezTo>
                      <a:pt x="156" y="8"/>
                      <a:pt x="133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113313" y="3184122"/>
                <a:ext cx="44443" cy="27668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762" extrusionOk="0">
                    <a:moveTo>
                      <a:pt x="1121" y="1"/>
                    </a:moveTo>
                    <a:cubicBezTo>
                      <a:pt x="1102" y="1"/>
                      <a:pt x="1082" y="6"/>
                      <a:pt x="1065" y="14"/>
                    </a:cubicBezTo>
                    <a:cubicBezTo>
                      <a:pt x="748" y="218"/>
                      <a:pt x="408" y="400"/>
                      <a:pt x="69" y="558"/>
                    </a:cubicBezTo>
                    <a:cubicBezTo>
                      <a:pt x="23" y="581"/>
                      <a:pt x="1" y="649"/>
                      <a:pt x="23" y="694"/>
                    </a:cubicBezTo>
                    <a:cubicBezTo>
                      <a:pt x="46" y="739"/>
                      <a:pt x="91" y="762"/>
                      <a:pt x="114" y="762"/>
                    </a:cubicBezTo>
                    <a:lnTo>
                      <a:pt x="182" y="762"/>
                    </a:lnTo>
                    <a:cubicBezTo>
                      <a:pt x="522" y="581"/>
                      <a:pt x="839" y="400"/>
                      <a:pt x="1179" y="196"/>
                    </a:cubicBezTo>
                    <a:cubicBezTo>
                      <a:pt x="1224" y="173"/>
                      <a:pt x="1224" y="105"/>
                      <a:pt x="1201" y="60"/>
                    </a:cubicBezTo>
                    <a:cubicBezTo>
                      <a:pt x="1187" y="17"/>
                      <a:pt x="1154" y="1"/>
                      <a:pt x="1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8016256" y="3226568"/>
                <a:ext cx="48583" cy="18155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500" extrusionOk="0">
                    <a:moveTo>
                      <a:pt x="1179" y="1"/>
                    </a:moveTo>
                    <a:cubicBezTo>
                      <a:pt x="839" y="114"/>
                      <a:pt x="476" y="205"/>
                      <a:pt x="91" y="295"/>
                    </a:cubicBezTo>
                    <a:cubicBezTo>
                      <a:pt x="46" y="295"/>
                      <a:pt x="1" y="363"/>
                      <a:pt x="23" y="409"/>
                    </a:cubicBezTo>
                    <a:cubicBezTo>
                      <a:pt x="23" y="476"/>
                      <a:pt x="69" y="499"/>
                      <a:pt x="114" y="499"/>
                    </a:cubicBezTo>
                    <a:lnTo>
                      <a:pt x="137" y="499"/>
                    </a:lnTo>
                    <a:cubicBezTo>
                      <a:pt x="522" y="431"/>
                      <a:pt x="884" y="318"/>
                      <a:pt x="1247" y="227"/>
                    </a:cubicBezTo>
                    <a:cubicBezTo>
                      <a:pt x="1314" y="205"/>
                      <a:pt x="1337" y="137"/>
                      <a:pt x="1314" y="91"/>
                    </a:cubicBezTo>
                    <a:cubicBezTo>
                      <a:pt x="1314" y="23"/>
                      <a:pt x="1247" y="1"/>
                      <a:pt x="11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8057976" y="3078024"/>
                <a:ext cx="48801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672" extrusionOk="0">
                    <a:moveTo>
                      <a:pt x="171" y="0"/>
                    </a:moveTo>
                    <a:cubicBezTo>
                      <a:pt x="87" y="0"/>
                      <a:pt x="0" y="156"/>
                      <a:pt x="98" y="195"/>
                    </a:cubicBezTo>
                    <a:cubicBezTo>
                      <a:pt x="437" y="377"/>
                      <a:pt x="800" y="535"/>
                      <a:pt x="1140" y="671"/>
                    </a:cubicBezTo>
                    <a:lnTo>
                      <a:pt x="1185" y="671"/>
                    </a:lnTo>
                    <a:cubicBezTo>
                      <a:pt x="1298" y="671"/>
                      <a:pt x="1343" y="513"/>
                      <a:pt x="1230" y="467"/>
                    </a:cubicBezTo>
                    <a:cubicBezTo>
                      <a:pt x="868" y="354"/>
                      <a:pt x="528" y="195"/>
                      <a:pt x="211" y="14"/>
                    </a:cubicBezTo>
                    <a:cubicBezTo>
                      <a:pt x="198" y="5"/>
                      <a:pt x="184" y="0"/>
                      <a:pt x="1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8292648" y="2927991"/>
                <a:ext cx="9077" cy="49382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360" extrusionOk="0">
                    <a:moveTo>
                      <a:pt x="113" y="1"/>
                    </a:moveTo>
                    <a:cubicBezTo>
                      <a:pt x="45" y="23"/>
                      <a:pt x="0" y="69"/>
                      <a:pt x="0" y="114"/>
                    </a:cubicBezTo>
                    <a:cubicBezTo>
                      <a:pt x="23" y="295"/>
                      <a:pt x="23" y="476"/>
                      <a:pt x="23" y="658"/>
                    </a:cubicBezTo>
                    <a:cubicBezTo>
                      <a:pt x="23" y="816"/>
                      <a:pt x="23" y="1043"/>
                      <a:pt x="0" y="1247"/>
                    </a:cubicBezTo>
                    <a:cubicBezTo>
                      <a:pt x="0" y="1292"/>
                      <a:pt x="45" y="1360"/>
                      <a:pt x="113" y="1360"/>
                    </a:cubicBezTo>
                    <a:cubicBezTo>
                      <a:pt x="159" y="1360"/>
                      <a:pt x="204" y="1314"/>
                      <a:pt x="204" y="1247"/>
                    </a:cubicBezTo>
                    <a:cubicBezTo>
                      <a:pt x="227" y="1065"/>
                      <a:pt x="249" y="861"/>
                      <a:pt x="249" y="658"/>
                    </a:cubicBezTo>
                    <a:cubicBezTo>
                      <a:pt x="249" y="454"/>
                      <a:pt x="249" y="295"/>
                      <a:pt x="227" y="114"/>
                    </a:cubicBezTo>
                    <a:cubicBezTo>
                      <a:pt x="204" y="46"/>
                      <a:pt x="159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8155287" y="3111429"/>
                <a:ext cx="50180" cy="14016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386" extrusionOk="0">
                    <a:moveTo>
                      <a:pt x="159" y="0"/>
                    </a:moveTo>
                    <a:cubicBezTo>
                      <a:pt x="23" y="0"/>
                      <a:pt x="0" y="182"/>
                      <a:pt x="113" y="227"/>
                    </a:cubicBezTo>
                    <a:cubicBezTo>
                      <a:pt x="476" y="295"/>
                      <a:pt x="861" y="340"/>
                      <a:pt x="1246" y="385"/>
                    </a:cubicBezTo>
                    <a:lnTo>
                      <a:pt x="1269" y="385"/>
                    </a:lnTo>
                    <a:cubicBezTo>
                      <a:pt x="1314" y="385"/>
                      <a:pt x="1359" y="340"/>
                      <a:pt x="1359" y="295"/>
                    </a:cubicBezTo>
                    <a:cubicBezTo>
                      <a:pt x="1382" y="227"/>
                      <a:pt x="1337" y="182"/>
                      <a:pt x="1269" y="182"/>
                    </a:cubicBezTo>
                    <a:cubicBezTo>
                      <a:pt x="884" y="136"/>
                      <a:pt x="521" y="91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8336365" y="2051105"/>
                <a:ext cx="36092" cy="38743"/>
              </a:xfrm>
              <a:custGeom>
                <a:avLst/>
                <a:gdLst/>
                <a:ahLst/>
                <a:cxnLst/>
                <a:rect l="l" t="t" r="r" b="b"/>
                <a:pathLst>
                  <a:path w="994" h="1067" extrusionOk="0">
                    <a:moveTo>
                      <a:pt x="152" y="1"/>
                    </a:moveTo>
                    <a:cubicBezTo>
                      <a:pt x="73" y="1"/>
                      <a:pt x="1" y="81"/>
                      <a:pt x="65" y="161"/>
                    </a:cubicBezTo>
                    <a:cubicBezTo>
                      <a:pt x="291" y="478"/>
                      <a:pt x="540" y="772"/>
                      <a:pt x="790" y="1044"/>
                    </a:cubicBezTo>
                    <a:cubicBezTo>
                      <a:pt x="812" y="1067"/>
                      <a:pt x="858" y="1067"/>
                      <a:pt x="880" y="1067"/>
                    </a:cubicBezTo>
                    <a:cubicBezTo>
                      <a:pt x="903" y="1067"/>
                      <a:pt x="926" y="1067"/>
                      <a:pt x="948" y="1044"/>
                    </a:cubicBezTo>
                    <a:cubicBezTo>
                      <a:pt x="994" y="999"/>
                      <a:pt x="994" y="931"/>
                      <a:pt x="948" y="886"/>
                    </a:cubicBezTo>
                    <a:cubicBezTo>
                      <a:pt x="699" y="614"/>
                      <a:pt x="450" y="342"/>
                      <a:pt x="246" y="47"/>
                    </a:cubicBezTo>
                    <a:cubicBezTo>
                      <a:pt x="219" y="14"/>
                      <a:pt x="185" y="1"/>
                      <a:pt x="1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8291813" y="1958805"/>
                <a:ext cx="23892" cy="46332"/>
              </a:xfrm>
              <a:custGeom>
                <a:avLst/>
                <a:gdLst/>
                <a:ahLst/>
                <a:cxnLst/>
                <a:rect l="l" t="t" r="r" b="b"/>
                <a:pathLst>
                  <a:path w="658" h="1276" extrusionOk="0">
                    <a:moveTo>
                      <a:pt x="126" y="1"/>
                    </a:moveTo>
                    <a:cubicBezTo>
                      <a:pt x="115" y="1"/>
                      <a:pt x="104" y="3"/>
                      <a:pt x="91" y="7"/>
                    </a:cubicBezTo>
                    <a:cubicBezTo>
                      <a:pt x="46" y="30"/>
                      <a:pt x="0" y="98"/>
                      <a:pt x="23" y="143"/>
                    </a:cubicBezTo>
                    <a:cubicBezTo>
                      <a:pt x="159" y="505"/>
                      <a:pt x="295" y="868"/>
                      <a:pt x="454" y="1208"/>
                    </a:cubicBezTo>
                    <a:cubicBezTo>
                      <a:pt x="476" y="1253"/>
                      <a:pt x="499" y="1276"/>
                      <a:pt x="544" y="1276"/>
                    </a:cubicBezTo>
                    <a:lnTo>
                      <a:pt x="589" y="1276"/>
                    </a:lnTo>
                    <a:cubicBezTo>
                      <a:pt x="635" y="1230"/>
                      <a:pt x="657" y="1185"/>
                      <a:pt x="635" y="1117"/>
                    </a:cubicBezTo>
                    <a:cubicBezTo>
                      <a:pt x="476" y="777"/>
                      <a:pt x="340" y="437"/>
                      <a:pt x="227" y="75"/>
                    </a:cubicBezTo>
                    <a:cubicBezTo>
                      <a:pt x="209" y="38"/>
                      <a:pt x="175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8366648" y="1694105"/>
                <a:ext cx="46114" cy="2559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705" extrusionOk="0">
                    <a:moveTo>
                      <a:pt x="1146" y="1"/>
                    </a:moveTo>
                    <a:cubicBezTo>
                      <a:pt x="1126" y="1"/>
                      <a:pt x="1106" y="8"/>
                      <a:pt x="1088" y="25"/>
                    </a:cubicBezTo>
                    <a:cubicBezTo>
                      <a:pt x="749" y="207"/>
                      <a:pt x="431" y="365"/>
                      <a:pt x="69" y="501"/>
                    </a:cubicBezTo>
                    <a:cubicBezTo>
                      <a:pt x="24" y="524"/>
                      <a:pt x="1" y="592"/>
                      <a:pt x="24" y="637"/>
                    </a:cubicBezTo>
                    <a:cubicBezTo>
                      <a:pt x="46" y="682"/>
                      <a:pt x="69" y="705"/>
                      <a:pt x="114" y="705"/>
                    </a:cubicBezTo>
                    <a:lnTo>
                      <a:pt x="160" y="705"/>
                    </a:lnTo>
                    <a:cubicBezTo>
                      <a:pt x="522" y="569"/>
                      <a:pt x="862" y="388"/>
                      <a:pt x="1179" y="207"/>
                    </a:cubicBezTo>
                    <a:cubicBezTo>
                      <a:pt x="1247" y="184"/>
                      <a:pt x="1270" y="93"/>
                      <a:pt x="1224" y="48"/>
                    </a:cubicBezTo>
                    <a:cubicBezTo>
                      <a:pt x="1210" y="20"/>
                      <a:pt x="1179" y="1"/>
                      <a:pt x="1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8360911" y="3104639"/>
                <a:ext cx="48546" cy="15032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414" extrusionOk="0">
                    <a:moveTo>
                      <a:pt x="1235" y="0"/>
                    </a:moveTo>
                    <a:cubicBezTo>
                      <a:pt x="1224" y="0"/>
                      <a:pt x="1213" y="2"/>
                      <a:pt x="1201" y="6"/>
                    </a:cubicBezTo>
                    <a:cubicBezTo>
                      <a:pt x="839" y="74"/>
                      <a:pt x="476" y="165"/>
                      <a:pt x="91" y="210"/>
                    </a:cubicBezTo>
                    <a:cubicBezTo>
                      <a:pt x="46" y="210"/>
                      <a:pt x="0" y="278"/>
                      <a:pt x="0" y="323"/>
                    </a:cubicBezTo>
                    <a:cubicBezTo>
                      <a:pt x="23" y="391"/>
                      <a:pt x="68" y="414"/>
                      <a:pt x="114" y="414"/>
                    </a:cubicBezTo>
                    <a:lnTo>
                      <a:pt x="136" y="414"/>
                    </a:lnTo>
                    <a:cubicBezTo>
                      <a:pt x="499" y="369"/>
                      <a:pt x="884" y="301"/>
                      <a:pt x="1246" y="210"/>
                    </a:cubicBezTo>
                    <a:cubicBezTo>
                      <a:pt x="1314" y="210"/>
                      <a:pt x="1337" y="142"/>
                      <a:pt x="1337" y="97"/>
                    </a:cubicBezTo>
                    <a:cubicBezTo>
                      <a:pt x="1318" y="41"/>
                      <a:pt x="1284" y="0"/>
                      <a:pt x="12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8325545" y="1571195"/>
                <a:ext cx="35402" cy="39142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078" extrusionOk="0">
                    <a:moveTo>
                      <a:pt x="870" y="1"/>
                    </a:moveTo>
                    <a:cubicBezTo>
                      <a:pt x="844" y="1"/>
                      <a:pt x="816" y="12"/>
                      <a:pt x="793" y="35"/>
                    </a:cubicBezTo>
                    <a:cubicBezTo>
                      <a:pt x="521" y="307"/>
                      <a:pt x="249" y="601"/>
                      <a:pt x="46" y="918"/>
                    </a:cubicBezTo>
                    <a:cubicBezTo>
                      <a:pt x="0" y="964"/>
                      <a:pt x="0" y="1032"/>
                      <a:pt x="68" y="1054"/>
                    </a:cubicBezTo>
                    <a:cubicBezTo>
                      <a:pt x="68" y="1077"/>
                      <a:pt x="91" y="1077"/>
                      <a:pt x="114" y="1077"/>
                    </a:cubicBezTo>
                    <a:cubicBezTo>
                      <a:pt x="159" y="1077"/>
                      <a:pt x="182" y="1054"/>
                      <a:pt x="204" y="1032"/>
                    </a:cubicBezTo>
                    <a:cubicBezTo>
                      <a:pt x="431" y="737"/>
                      <a:pt x="657" y="443"/>
                      <a:pt x="929" y="194"/>
                    </a:cubicBezTo>
                    <a:cubicBezTo>
                      <a:pt x="974" y="148"/>
                      <a:pt x="974" y="80"/>
                      <a:pt x="929" y="35"/>
                    </a:cubicBezTo>
                    <a:cubicBezTo>
                      <a:pt x="918" y="12"/>
                      <a:pt x="895" y="1"/>
                      <a:pt x="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8267122" y="1729543"/>
                <a:ext cx="49418" cy="1401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386" extrusionOk="0">
                    <a:moveTo>
                      <a:pt x="1202" y="1"/>
                    </a:moveTo>
                    <a:cubicBezTo>
                      <a:pt x="839" y="91"/>
                      <a:pt x="477" y="137"/>
                      <a:pt x="114" y="159"/>
                    </a:cubicBezTo>
                    <a:cubicBezTo>
                      <a:pt x="46" y="182"/>
                      <a:pt x="1" y="227"/>
                      <a:pt x="1" y="273"/>
                    </a:cubicBezTo>
                    <a:cubicBezTo>
                      <a:pt x="1" y="341"/>
                      <a:pt x="46" y="386"/>
                      <a:pt x="114" y="386"/>
                    </a:cubicBezTo>
                    <a:cubicBezTo>
                      <a:pt x="499" y="341"/>
                      <a:pt x="862" y="295"/>
                      <a:pt x="1247" y="227"/>
                    </a:cubicBezTo>
                    <a:cubicBezTo>
                      <a:pt x="1360" y="182"/>
                      <a:pt x="1337" y="1"/>
                      <a:pt x="1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" name="Google Shape;70;p2"/>
            <p:cNvGrpSpPr/>
            <p:nvPr/>
          </p:nvGrpSpPr>
          <p:grpSpPr>
            <a:xfrm>
              <a:off x="6687238" y="711919"/>
              <a:ext cx="827323" cy="787346"/>
              <a:chOff x="6687238" y="711919"/>
              <a:chExt cx="827323" cy="787346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6690324" y="1236780"/>
                <a:ext cx="246799" cy="177483"/>
              </a:xfrm>
              <a:custGeom>
                <a:avLst/>
                <a:gdLst/>
                <a:ahLst/>
                <a:cxnLst/>
                <a:rect l="l" t="t" r="r" b="b"/>
                <a:pathLst>
                  <a:path w="6797" h="4888" extrusionOk="0">
                    <a:moveTo>
                      <a:pt x="4372" y="1"/>
                    </a:moveTo>
                    <a:cubicBezTo>
                      <a:pt x="2688" y="1"/>
                      <a:pt x="1382" y="2397"/>
                      <a:pt x="680" y="3650"/>
                    </a:cubicBezTo>
                    <a:cubicBezTo>
                      <a:pt x="544" y="3899"/>
                      <a:pt x="0" y="4692"/>
                      <a:pt x="453" y="4850"/>
                    </a:cubicBezTo>
                    <a:cubicBezTo>
                      <a:pt x="506" y="4877"/>
                      <a:pt x="567" y="4888"/>
                      <a:pt x="631" y="4888"/>
                    </a:cubicBezTo>
                    <a:cubicBezTo>
                      <a:pt x="677" y="4888"/>
                      <a:pt x="724" y="4882"/>
                      <a:pt x="771" y="4873"/>
                    </a:cubicBezTo>
                    <a:cubicBezTo>
                      <a:pt x="1631" y="4828"/>
                      <a:pt x="2492" y="4714"/>
                      <a:pt x="3353" y="4578"/>
                    </a:cubicBezTo>
                    <a:cubicBezTo>
                      <a:pt x="4055" y="4465"/>
                      <a:pt x="4735" y="4239"/>
                      <a:pt x="5324" y="3853"/>
                    </a:cubicBezTo>
                    <a:cubicBezTo>
                      <a:pt x="6411" y="3106"/>
                      <a:pt x="6796" y="1543"/>
                      <a:pt x="5732" y="569"/>
                    </a:cubicBezTo>
                    <a:cubicBezTo>
                      <a:pt x="5618" y="455"/>
                      <a:pt x="5505" y="365"/>
                      <a:pt x="5392" y="297"/>
                    </a:cubicBezTo>
                    <a:cubicBezTo>
                      <a:pt x="5039" y="91"/>
                      <a:pt x="4698" y="1"/>
                      <a:pt x="43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6872092" y="1199018"/>
                <a:ext cx="103701" cy="106969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946" extrusionOk="0">
                    <a:moveTo>
                      <a:pt x="1133" y="0"/>
                    </a:moveTo>
                    <a:cubicBezTo>
                      <a:pt x="997" y="0"/>
                      <a:pt x="862" y="46"/>
                      <a:pt x="748" y="136"/>
                    </a:cubicBezTo>
                    <a:cubicBezTo>
                      <a:pt x="522" y="318"/>
                      <a:pt x="318" y="499"/>
                      <a:pt x="114" y="703"/>
                    </a:cubicBezTo>
                    <a:cubicBezTo>
                      <a:pt x="69" y="748"/>
                      <a:pt x="23" y="793"/>
                      <a:pt x="1" y="861"/>
                    </a:cubicBezTo>
                    <a:cubicBezTo>
                      <a:pt x="1" y="929"/>
                      <a:pt x="23" y="997"/>
                      <a:pt x="46" y="1065"/>
                    </a:cubicBezTo>
                    <a:cubicBezTo>
                      <a:pt x="114" y="1201"/>
                      <a:pt x="205" y="1314"/>
                      <a:pt x="295" y="1450"/>
                    </a:cubicBezTo>
                    <a:lnTo>
                      <a:pt x="1383" y="2877"/>
                    </a:lnTo>
                    <a:cubicBezTo>
                      <a:pt x="1405" y="2923"/>
                      <a:pt x="1451" y="2945"/>
                      <a:pt x="1496" y="2945"/>
                    </a:cubicBezTo>
                    <a:cubicBezTo>
                      <a:pt x="1518" y="2945"/>
                      <a:pt x="1564" y="2945"/>
                      <a:pt x="1586" y="2923"/>
                    </a:cubicBezTo>
                    <a:cubicBezTo>
                      <a:pt x="2017" y="2651"/>
                      <a:pt x="2447" y="2356"/>
                      <a:pt x="2855" y="2062"/>
                    </a:cubicBezTo>
                    <a:cubicBezTo>
                      <a:pt x="2629" y="1767"/>
                      <a:pt x="2379" y="1473"/>
                      <a:pt x="2153" y="1178"/>
                    </a:cubicBezTo>
                    <a:cubicBezTo>
                      <a:pt x="1904" y="861"/>
                      <a:pt x="1677" y="567"/>
                      <a:pt x="1451" y="250"/>
                    </a:cubicBezTo>
                    <a:cubicBezTo>
                      <a:pt x="1337" y="114"/>
                      <a:pt x="1315" y="0"/>
                      <a:pt x="11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7237298" y="714243"/>
                <a:ext cx="269021" cy="284344"/>
              </a:xfrm>
              <a:custGeom>
                <a:avLst/>
                <a:gdLst/>
                <a:ahLst/>
                <a:cxnLst/>
                <a:rect l="l" t="t" r="r" b="b"/>
                <a:pathLst>
                  <a:path w="7409" h="7831" extrusionOk="0">
                    <a:moveTo>
                      <a:pt x="6394" y="1"/>
                    </a:moveTo>
                    <a:cubicBezTo>
                      <a:pt x="6146" y="1"/>
                      <a:pt x="5893" y="35"/>
                      <a:pt x="5687" y="54"/>
                    </a:cubicBezTo>
                    <a:cubicBezTo>
                      <a:pt x="4826" y="144"/>
                      <a:pt x="3965" y="303"/>
                      <a:pt x="3127" y="530"/>
                    </a:cubicBezTo>
                    <a:cubicBezTo>
                      <a:pt x="2085" y="756"/>
                      <a:pt x="1066" y="1051"/>
                      <a:pt x="69" y="1390"/>
                    </a:cubicBezTo>
                    <a:cubicBezTo>
                      <a:pt x="46" y="1390"/>
                      <a:pt x="1" y="1413"/>
                      <a:pt x="23" y="1436"/>
                    </a:cubicBezTo>
                    <a:cubicBezTo>
                      <a:pt x="23" y="1458"/>
                      <a:pt x="23" y="1481"/>
                      <a:pt x="46" y="1481"/>
                    </a:cubicBezTo>
                    <a:cubicBezTo>
                      <a:pt x="1088" y="2206"/>
                      <a:pt x="2176" y="2886"/>
                      <a:pt x="2968" y="3905"/>
                    </a:cubicBezTo>
                    <a:cubicBezTo>
                      <a:pt x="3399" y="4471"/>
                      <a:pt x="3784" y="5106"/>
                      <a:pt x="4101" y="5763"/>
                    </a:cubicBezTo>
                    <a:cubicBezTo>
                      <a:pt x="4373" y="6306"/>
                      <a:pt x="4667" y="6759"/>
                      <a:pt x="4690" y="7394"/>
                    </a:cubicBezTo>
                    <a:cubicBezTo>
                      <a:pt x="4690" y="7484"/>
                      <a:pt x="4713" y="7575"/>
                      <a:pt x="4735" y="7665"/>
                    </a:cubicBezTo>
                    <a:cubicBezTo>
                      <a:pt x="4781" y="7783"/>
                      <a:pt x="4834" y="7831"/>
                      <a:pt x="4889" y="7831"/>
                    </a:cubicBezTo>
                    <a:cubicBezTo>
                      <a:pt x="5131" y="7831"/>
                      <a:pt x="5428" y="6889"/>
                      <a:pt x="5483" y="6759"/>
                    </a:cubicBezTo>
                    <a:cubicBezTo>
                      <a:pt x="5709" y="6193"/>
                      <a:pt x="5913" y="5627"/>
                      <a:pt x="6140" y="5060"/>
                    </a:cubicBezTo>
                    <a:cubicBezTo>
                      <a:pt x="6548" y="3928"/>
                      <a:pt x="6955" y="2750"/>
                      <a:pt x="7273" y="1594"/>
                    </a:cubicBezTo>
                    <a:cubicBezTo>
                      <a:pt x="7386" y="1277"/>
                      <a:pt x="7408" y="937"/>
                      <a:pt x="7363" y="620"/>
                    </a:cubicBezTo>
                    <a:cubicBezTo>
                      <a:pt x="7341" y="507"/>
                      <a:pt x="7318" y="416"/>
                      <a:pt x="7273" y="348"/>
                    </a:cubicBezTo>
                    <a:cubicBezTo>
                      <a:pt x="7087" y="70"/>
                      <a:pt x="6745" y="1"/>
                      <a:pt x="63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6693592" y="816056"/>
                <a:ext cx="417892" cy="274431"/>
              </a:xfrm>
              <a:custGeom>
                <a:avLst/>
                <a:gdLst/>
                <a:ahLst/>
                <a:cxnLst/>
                <a:rect l="l" t="t" r="r" b="b"/>
                <a:pathLst>
                  <a:path w="11509" h="7558" extrusionOk="0">
                    <a:moveTo>
                      <a:pt x="8850" y="0"/>
                    </a:moveTo>
                    <a:cubicBezTo>
                      <a:pt x="7758" y="0"/>
                      <a:pt x="6671" y="255"/>
                      <a:pt x="5687" y="738"/>
                    </a:cubicBezTo>
                    <a:cubicBezTo>
                      <a:pt x="4735" y="1260"/>
                      <a:pt x="3875" y="1916"/>
                      <a:pt x="3104" y="2687"/>
                    </a:cubicBezTo>
                    <a:cubicBezTo>
                      <a:pt x="2266" y="3502"/>
                      <a:pt x="1519" y="4431"/>
                      <a:pt x="748" y="5314"/>
                    </a:cubicBezTo>
                    <a:lnTo>
                      <a:pt x="114" y="6062"/>
                    </a:lnTo>
                    <a:cubicBezTo>
                      <a:pt x="69" y="6130"/>
                      <a:pt x="1" y="6221"/>
                      <a:pt x="46" y="6289"/>
                    </a:cubicBezTo>
                    <a:cubicBezTo>
                      <a:pt x="409" y="6221"/>
                      <a:pt x="748" y="6175"/>
                      <a:pt x="1088" y="6175"/>
                    </a:cubicBezTo>
                    <a:cubicBezTo>
                      <a:pt x="1473" y="6175"/>
                      <a:pt x="1859" y="6221"/>
                      <a:pt x="2221" y="6311"/>
                    </a:cubicBezTo>
                    <a:cubicBezTo>
                      <a:pt x="2719" y="6379"/>
                      <a:pt x="3195" y="6470"/>
                      <a:pt x="3671" y="6583"/>
                    </a:cubicBezTo>
                    <a:cubicBezTo>
                      <a:pt x="4532" y="6787"/>
                      <a:pt x="5347" y="7127"/>
                      <a:pt x="6140" y="7557"/>
                    </a:cubicBezTo>
                    <a:cubicBezTo>
                      <a:pt x="6253" y="7285"/>
                      <a:pt x="6389" y="7036"/>
                      <a:pt x="6548" y="6787"/>
                    </a:cubicBezTo>
                    <a:cubicBezTo>
                      <a:pt x="6684" y="6560"/>
                      <a:pt x="6774" y="6311"/>
                      <a:pt x="6888" y="6062"/>
                    </a:cubicBezTo>
                    <a:cubicBezTo>
                      <a:pt x="7114" y="5586"/>
                      <a:pt x="7386" y="5111"/>
                      <a:pt x="7703" y="4680"/>
                    </a:cubicBezTo>
                    <a:cubicBezTo>
                      <a:pt x="8247" y="3887"/>
                      <a:pt x="8881" y="3162"/>
                      <a:pt x="9561" y="2505"/>
                    </a:cubicBezTo>
                    <a:cubicBezTo>
                      <a:pt x="9900" y="2188"/>
                      <a:pt x="10218" y="1849"/>
                      <a:pt x="10535" y="1509"/>
                    </a:cubicBezTo>
                    <a:cubicBezTo>
                      <a:pt x="10829" y="1169"/>
                      <a:pt x="11192" y="852"/>
                      <a:pt x="11509" y="512"/>
                    </a:cubicBezTo>
                    <a:cubicBezTo>
                      <a:pt x="11350" y="444"/>
                      <a:pt x="11192" y="376"/>
                      <a:pt x="11033" y="353"/>
                    </a:cubicBezTo>
                    <a:lnTo>
                      <a:pt x="10897" y="331"/>
                    </a:lnTo>
                    <a:cubicBezTo>
                      <a:pt x="10671" y="240"/>
                      <a:pt x="10421" y="172"/>
                      <a:pt x="10172" y="127"/>
                    </a:cubicBezTo>
                    <a:cubicBezTo>
                      <a:pt x="9735" y="42"/>
                      <a:pt x="9292" y="0"/>
                      <a:pt x="88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7082653" y="1089616"/>
                <a:ext cx="287139" cy="405401"/>
              </a:xfrm>
              <a:custGeom>
                <a:avLst/>
                <a:gdLst/>
                <a:ahLst/>
                <a:cxnLst/>
                <a:rect l="l" t="t" r="r" b="b"/>
                <a:pathLst>
                  <a:path w="7908" h="11165" extrusionOk="0">
                    <a:moveTo>
                      <a:pt x="7273" y="0"/>
                    </a:moveTo>
                    <a:cubicBezTo>
                      <a:pt x="6933" y="295"/>
                      <a:pt x="6593" y="635"/>
                      <a:pt x="6253" y="929"/>
                    </a:cubicBezTo>
                    <a:cubicBezTo>
                      <a:pt x="5891" y="1224"/>
                      <a:pt x="5528" y="1518"/>
                      <a:pt x="5189" y="1835"/>
                    </a:cubicBezTo>
                    <a:cubicBezTo>
                      <a:pt x="4509" y="2492"/>
                      <a:pt x="3761" y="3081"/>
                      <a:pt x="2946" y="3602"/>
                    </a:cubicBezTo>
                    <a:cubicBezTo>
                      <a:pt x="2493" y="3874"/>
                      <a:pt x="2017" y="4123"/>
                      <a:pt x="1541" y="4350"/>
                    </a:cubicBezTo>
                    <a:cubicBezTo>
                      <a:pt x="1292" y="4441"/>
                      <a:pt x="1020" y="4508"/>
                      <a:pt x="794" y="4644"/>
                    </a:cubicBezTo>
                    <a:cubicBezTo>
                      <a:pt x="545" y="4780"/>
                      <a:pt x="273" y="4916"/>
                      <a:pt x="1" y="5007"/>
                    </a:cubicBezTo>
                    <a:cubicBezTo>
                      <a:pt x="409" y="5822"/>
                      <a:pt x="681" y="6661"/>
                      <a:pt x="862" y="7544"/>
                    </a:cubicBezTo>
                    <a:cubicBezTo>
                      <a:pt x="952" y="8020"/>
                      <a:pt x="998" y="8495"/>
                      <a:pt x="1066" y="8971"/>
                    </a:cubicBezTo>
                    <a:cubicBezTo>
                      <a:pt x="1111" y="9356"/>
                      <a:pt x="1134" y="9741"/>
                      <a:pt x="1134" y="10104"/>
                    </a:cubicBezTo>
                    <a:cubicBezTo>
                      <a:pt x="1111" y="10466"/>
                      <a:pt x="1066" y="10806"/>
                      <a:pt x="975" y="11146"/>
                    </a:cubicBezTo>
                    <a:cubicBezTo>
                      <a:pt x="994" y="11159"/>
                      <a:pt x="1015" y="11164"/>
                      <a:pt x="1036" y="11164"/>
                    </a:cubicBezTo>
                    <a:cubicBezTo>
                      <a:pt x="1092" y="11164"/>
                      <a:pt x="1153" y="11127"/>
                      <a:pt x="1202" y="11078"/>
                    </a:cubicBezTo>
                    <a:lnTo>
                      <a:pt x="1972" y="10489"/>
                    </a:lnTo>
                    <a:cubicBezTo>
                      <a:pt x="2901" y="9764"/>
                      <a:pt x="3852" y="9084"/>
                      <a:pt x="4713" y="8269"/>
                    </a:cubicBezTo>
                    <a:cubicBezTo>
                      <a:pt x="5528" y="7544"/>
                      <a:pt x="6231" y="6706"/>
                      <a:pt x="6797" y="5800"/>
                    </a:cubicBezTo>
                    <a:cubicBezTo>
                      <a:pt x="7658" y="4214"/>
                      <a:pt x="7907" y="2356"/>
                      <a:pt x="7454" y="589"/>
                    </a:cubicBezTo>
                    <a:cubicBezTo>
                      <a:pt x="7454" y="567"/>
                      <a:pt x="7431" y="522"/>
                      <a:pt x="7431" y="476"/>
                    </a:cubicBezTo>
                    <a:cubicBezTo>
                      <a:pt x="7409" y="318"/>
                      <a:pt x="7363" y="136"/>
                      <a:pt x="72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6889375" y="768817"/>
                <a:ext cx="529763" cy="527294"/>
              </a:xfrm>
              <a:custGeom>
                <a:avLst/>
                <a:gdLst/>
                <a:ahLst/>
                <a:cxnLst/>
                <a:rect l="l" t="t" r="r" b="b"/>
                <a:pathLst>
                  <a:path w="14590" h="14522" extrusionOk="0">
                    <a:moveTo>
                      <a:pt x="9152" y="1"/>
                    </a:moveTo>
                    <a:cubicBezTo>
                      <a:pt x="9039" y="23"/>
                      <a:pt x="8926" y="46"/>
                      <a:pt x="8835" y="114"/>
                    </a:cubicBezTo>
                    <a:cubicBezTo>
                      <a:pt x="7816" y="726"/>
                      <a:pt x="6842" y="1405"/>
                      <a:pt x="5936" y="2130"/>
                    </a:cubicBezTo>
                    <a:cubicBezTo>
                      <a:pt x="4848" y="2946"/>
                      <a:pt x="3784" y="3784"/>
                      <a:pt x="2945" y="4848"/>
                    </a:cubicBezTo>
                    <a:cubicBezTo>
                      <a:pt x="1994" y="6072"/>
                      <a:pt x="1405" y="7567"/>
                      <a:pt x="839" y="9017"/>
                    </a:cubicBezTo>
                    <a:cubicBezTo>
                      <a:pt x="544" y="9742"/>
                      <a:pt x="0" y="10738"/>
                      <a:pt x="476" y="11486"/>
                    </a:cubicBezTo>
                    <a:cubicBezTo>
                      <a:pt x="816" y="12030"/>
                      <a:pt x="1337" y="12415"/>
                      <a:pt x="1699" y="12913"/>
                    </a:cubicBezTo>
                    <a:cubicBezTo>
                      <a:pt x="2085" y="13434"/>
                      <a:pt x="2492" y="13932"/>
                      <a:pt x="2877" y="14431"/>
                    </a:cubicBezTo>
                    <a:cubicBezTo>
                      <a:pt x="2923" y="14476"/>
                      <a:pt x="2945" y="14499"/>
                      <a:pt x="2991" y="14521"/>
                    </a:cubicBezTo>
                    <a:cubicBezTo>
                      <a:pt x="3036" y="14521"/>
                      <a:pt x="3081" y="14521"/>
                      <a:pt x="3127" y="14499"/>
                    </a:cubicBezTo>
                    <a:cubicBezTo>
                      <a:pt x="3330" y="14408"/>
                      <a:pt x="3534" y="14318"/>
                      <a:pt x="3738" y="14227"/>
                    </a:cubicBezTo>
                    <a:cubicBezTo>
                      <a:pt x="6049" y="13343"/>
                      <a:pt x="8224" y="12143"/>
                      <a:pt x="10194" y="10648"/>
                    </a:cubicBezTo>
                    <a:cubicBezTo>
                      <a:pt x="10466" y="10444"/>
                      <a:pt x="10738" y="10240"/>
                      <a:pt x="11010" y="10036"/>
                    </a:cubicBezTo>
                    <a:cubicBezTo>
                      <a:pt x="12007" y="9266"/>
                      <a:pt x="13003" y="8473"/>
                      <a:pt x="13751" y="7454"/>
                    </a:cubicBezTo>
                    <a:cubicBezTo>
                      <a:pt x="14114" y="6978"/>
                      <a:pt x="14363" y="6457"/>
                      <a:pt x="14521" y="5891"/>
                    </a:cubicBezTo>
                    <a:cubicBezTo>
                      <a:pt x="14589" y="5551"/>
                      <a:pt x="14363" y="5211"/>
                      <a:pt x="14204" y="4916"/>
                    </a:cubicBezTo>
                    <a:cubicBezTo>
                      <a:pt x="14046" y="4622"/>
                      <a:pt x="13819" y="4260"/>
                      <a:pt x="13660" y="3942"/>
                    </a:cubicBezTo>
                    <a:cubicBezTo>
                      <a:pt x="13411" y="3331"/>
                      <a:pt x="13071" y="2787"/>
                      <a:pt x="12641" y="2289"/>
                    </a:cubicBezTo>
                    <a:cubicBezTo>
                      <a:pt x="12097" y="1700"/>
                      <a:pt x="11508" y="1156"/>
                      <a:pt x="10851" y="703"/>
                    </a:cubicBezTo>
                    <a:cubicBezTo>
                      <a:pt x="10421" y="431"/>
                      <a:pt x="9945" y="205"/>
                      <a:pt x="9470" y="69"/>
                    </a:cubicBezTo>
                    <a:cubicBezTo>
                      <a:pt x="9356" y="23"/>
                      <a:pt x="9266" y="1"/>
                      <a:pt x="91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7046779" y="980105"/>
                <a:ext cx="136271" cy="117608"/>
              </a:xfrm>
              <a:custGeom>
                <a:avLst/>
                <a:gdLst/>
                <a:ahLst/>
                <a:cxnLst/>
                <a:rect l="l" t="t" r="r" b="b"/>
                <a:pathLst>
                  <a:path w="3753" h="3239" extrusionOk="0">
                    <a:moveTo>
                      <a:pt x="1861" y="0"/>
                    </a:moveTo>
                    <a:cubicBezTo>
                      <a:pt x="1321" y="0"/>
                      <a:pt x="840" y="390"/>
                      <a:pt x="785" y="955"/>
                    </a:cubicBezTo>
                    <a:cubicBezTo>
                      <a:pt x="1" y="2053"/>
                      <a:pt x="1216" y="3239"/>
                      <a:pt x="2278" y="3239"/>
                    </a:cubicBezTo>
                    <a:cubicBezTo>
                      <a:pt x="2749" y="3239"/>
                      <a:pt x="3190" y="3005"/>
                      <a:pt x="3413" y="2427"/>
                    </a:cubicBezTo>
                    <a:cubicBezTo>
                      <a:pt x="3753" y="1453"/>
                      <a:pt x="3232" y="389"/>
                      <a:pt x="2258" y="72"/>
                    </a:cubicBezTo>
                    <a:cubicBezTo>
                      <a:pt x="2125" y="23"/>
                      <a:pt x="1991" y="0"/>
                      <a:pt x="18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7196195" y="915219"/>
                <a:ext cx="64995" cy="63579"/>
              </a:xfrm>
              <a:custGeom>
                <a:avLst/>
                <a:gdLst/>
                <a:ahLst/>
                <a:cxnLst/>
                <a:rect l="l" t="t" r="r" b="b"/>
                <a:pathLst>
                  <a:path w="1790" h="1751" extrusionOk="0">
                    <a:moveTo>
                      <a:pt x="905" y="1"/>
                    </a:moveTo>
                    <a:cubicBezTo>
                      <a:pt x="853" y="1"/>
                      <a:pt x="801" y="9"/>
                      <a:pt x="748" y="24"/>
                    </a:cubicBezTo>
                    <a:cubicBezTo>
                      <a:pt x="317" y="228"/>
                      <a:pt x="0" y="590"/>
                      <a:pt x="113" y="1111"/>
                    </a:cubicBezTo>
                    <a:cubicBezTo>
                      <a:pt x="218" y="1489"/>
                      <a:pt x="557" y="1750"/>
                      <a:pt x="931" y="1750"/>
                    </a:cubicBezTo>
                    <a:cubicBezTo>
                      <a:pt x="960" y="1750"/>
                      <a:pt x="990" y="1749"/>
                      <a:pt x="1020" y="1745"/>
                    </a:cubicBezTo>
                    <a:cubicBezTo>
                      <a:pt x="1473" y="1677"/>
                      <a:pt x="1790" y="1292"/>
                      <a:pt x="1790" y="862"/>
                    </a:cubicBezTo>
                    <a:cubicBezTo>
                      <a:pt x="1744" y="499"/>
                      <a:pt x="1518" y="205"/>
                      <a:pt x="1178" y="92"/>
                    </a:cubicBezTo>
                    <a:cubicBezTo>
                      <a:pt x="1103" y="31"/>
                      <a:pt x="1007" y="1"/>
                      <a:pt x="9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6687238" y="711919"/>
                <a:ext cx="827323" cy="787346"/>
              </a:xfrm>
              <a:custGeom>
                <a:avLst/>
                <a:gdLst/>
                <a:ahLst/>
                <a:cxnLst/>
                <a:rect l="l" t="t" r="r" b="b"/>
                <a:pathLst>
                  <a:path w="22785" h="21684" extrusionOk="0">
                    <a:moveTo>
                      <a:pt x="21307" y="266"/>
                    </a:moveTo>
                    <a:cubicBezTo>
                      <a:pt x="21585" y="266"/>
                      <a:pt x="21849" y="288"/>
                      <a:pt x="22082" y="344"/>
                    </a:cubicBezTo>
                    <a:cubicBezTo>
                      <a:pt x="22150" y="344"/>
                      <a:pt x="22195" y="390"/>
                      <a:pt x="22240" y="435"/>
                    </a:cubicBezTo>
                    <a:cubicBezTo>
                      <a:pt x="22490" y="775"/>
                      <a:pt x="22263" y="1658"/>
                      <a:pt x="22150" y="2134"/>
                    </a:cubicBezTo>
                    <a:cubicBezTo>
                      <a:pt x="22104" y="2247"/>
                      <a:pt x="22082" y="2361"/>
                      <a:pt x="22082" y="2451"/>
                    </a:cubicBezTo>
                    <a:cubicBezTo>
                      <a:pt x="21719" y="4218"/>
                      <a:pt x="21085" y="5940"/>
                      <a:pt x="20156" y="7480"/>
                    </a:cubicBezTo>
                    <a:cubicBezTo>
                      <a:pt x="19454" y="4898"/>
                      <a:pt x="17664" y="2723"/>
                      <a:pt x="15263" y="1545"/>
                    </a:cubicBezTo>
                    <a:cubicBezTo>
                      <a:pt x="16577" y="1024"/>
                      <a:pt x="17959" y="662"/>
                      <a:pt x="19341" y="480"/>
                    </a:cubicBezTo>
                    <a:lnTo>
                      <a:pt x="19771" y="412"/>
                    </a:lnTo>
                    <a:cubicBezTo>
                      <a:pt x="20254" y="339"/>
                      <a:pt x="20802" y="266"/>
                      <a:pt x="21307" y="266"/>
                    </a:cubicBezTo>
                    <a:close/>
                    <a:moveTo>
                      <a:pt x="8824" y="2933"/>
                    </a:moveTo>
                    <a:cubicBezTo>
                      <a:pt x="9646" y="2933"/>
                      <a:pt x="10470" y="3118"/>
                      <a:pt x="11231" y="3493"/>
                    </a:cubicBezTo>
                    <a:cubicBezTo>
                      <a:pt x="10755" y="3856"/>
                      <a:pt x="10302" y="4241"/>
                      <a:pt x="9872" y="4671"/>
                    </a:cubicBezTo>
                    <a:cubicBezTo>
                      <a:pt x="8263" y="6234"/>
                      <a:pt x="7040" y="8114"/>
                      <a:pt x="6292" y="10221"/>
                    </a:cubicBezTo>
                    <a:cubicBezTo>
                      <a:pt x="4738" y="9364"/>
                      <a:pt x="2991" y="8928"/>
                      <a:pt x="1236" y="8928"/>
                    </a:cubicBezTo>
                    <a:cubicBezTo>
                      <a:pt x="996" y="8928"/>
                      <a:pt x="756" y="8936"/>
                      <a:pt x="516" y="8953"/>
                    </a:cubicBezTo>
                    <a:cubicBezTo>
                      <a:pt x="1830" y="7322"/>
                      <a:pt x="3325" y="5827"/>
                      <a:pt x="4933" y="4490"/>
                    </a:cubicBezTo>
                    <a:cubicBezTo>
                      <a:pt x="5250" y="4241"/>
                      <a:pt x="5567" y="3992"/>
                      <a:pt x="5907" y="3765"/>
                    </a:cubicBezTo>
                    <a:cubicBezTo>
                      <a:pt x="6796" y="3214"/>
                      <a:pt x="7809" y="2933"/>
                      <a:pt x="8824" y="2933"/>
                    </a:cubicBezTo>
                    <a:close/>
                    <a:moveTo>
                      <a:pt x="14923" y="1704"/>
                    </a:moveTo>
                    <a:cubicBezTo>
                      <a:pt x="17438" y="2859"/>
                      <a:pt x="19318" y="5102"/>
                      <a:pt x="19952" y="7820"/>
                    </a:cubicBezTo>
                    <a:cubicBezTo>
                      <a:pt x="18480" y="10153"/>
                      <a:pt x="16486" y="12101"/>
                      <a:pt x="14130" y="13529"/>
                    </a:cubicBezTo>
                    <a:cubicBezTo>
                      <a:pt x="13156" y="14118"/>
                      <a:pt x="12160" y="14639"/>
                      <a:pt x="11118" y="15046"/>
                    </a:cubicBezTo>
                    <a:cubicBezTo>
                      <a:pt x="10596" y="15273"/>
                      <a:pt x="10075" y="15454"/>
                      <a:pt x="9532" y="15613"/>
                    </a:cubicBezTo>
                    <a:cubicBezTo>
                      <a:pt x="9192" y="15749"/>
                      <a:pt x="8807" y="15839"/>
                      <a:pt x="8422" y="15839"/>
                    </a:cubicBezTo>
                    <a:cubicBezTo>
                      <a:pt x="7652" y="14752"/>
                      <a:pt x="6813" y="13710"/>
                      <a:pt x="5953" y="12713"/>
                    </a:cubicBezTo>
                    <a:cubicBezTo>
                      <a:pt x="6360" y="9859"/>
                      <a:pt x="7810" y="7072"/>
                      <a:pt x="10053" y="4875"/>
                    </a:cubicBezTo>
                    <a:cubicBezTo>
                      <a:pt x="11457" y="3516"/>
                      <a:pt x="13111" y="2451"/>
                      <a:pt x="14923" y="1704"/>
                    </a:cubicBezTo>
                    <a:close/>
                    <a:moveTo>
                      <a:pt x="6247" y="13506"/>
                    </a:moveTo>
                    <a:cubicBezTo>
                      <a:pt x="6768" y="14118"/>
                      <a:pt x="7266" y="14775"/>
                      <a:pt x="7765" y="15432"/>
                    </a:cubicBezTo>
                    <a:lnTo>
                      <a:pt x="6632" y="16111"/>
                    </a:lnTo>
                    <a:cubicBezTo>
                      <a:pt x="6202" y="15499"/>
                      <a:pt x="5726" y="14910"/>
                      <a:pt x="5228" y="14344"/>
                    </a:cubicBezTo>
                    <a:cubicBezTo>
                      <a:pt x="5545" y="14027"/>
                      <a:pt x="5885" y="13755"/>
                      <a:pt x="6247" y="13506"/>
                    </a:cubicBezTo>
                    <a:close/>
                    <a:moveTo>
                      <a:pt x="4629" y="14517"/>
                    </a:moveTo>
                    <a:cubicBezTo>
                      <a:pt x="4766" y="14517"/>
                      <a:pt x="4905" y="14534"/>
                      <a:pt x="5046" y="14571"/>
                    </a:cubicBezTo>
                    <a:cubicBezTo>
                      <a:pt x="5499" y="15092"/>
                      <a:pt x="5930" y="15635"/>
                      <a:pt x="6360" y="16202"/>
                    </a:cubicBezTo>
                    <a:cubicBezTo>
                      <a:pt x="6338" y="16224"/>
                      <a:pt x="6338" y="16247"/>
                      <a:pt x="6360" y="16270"/>
                    </a:cubicBezTo>
                    <a:cubicBezTo>
                      <a:pt x="6406" y="16677"/>
                      <a:pt x="6315" y="17108"/>
                      <a:pt x="6043" y="17425"/>
                    </a:cubicBezTo>
                    <a:cubicBezTo>
                      <a:pt x="5794" y="17787"/>
                      <a:pt x="5454" y="18059"/>
                      <a:pt x="5069" y="18263"/>
                    </a:cubicBezTo>
                    <a:cubicBezTo>
                      <a:pt x="4050" y="18807"/>
                      <a:pt x="2917" y="19124"/>
                      <a:pt x="1762" y="19192"/>
                    </a:cubicBezTo>
                    <a:lnTo>
                      <a:pt x="380" y="19305"/>
                    </a:lnTo>
                    <a:cubicBezTo>
                      <a:pt x="946" y="17674"/>
                      <a:pt x="1648" y="16474"/>
                      <a:pt x="2532" y="15635"/>
                    </a:cubicBezTo>
                    <a:cubicBezTo>
                      <a:pt x="3130" y="15076"/>
                      <a:pt x="3843" y="14517"/>
                      <a:pt x="4629" y="14517"/>
                    </a:cubicBezTo>
                    <a:close/>
                    <a:moveTo>
                      <a:pt x="18004" y="10765"/>
                    </a:moveTo>
                    <a:lnTo>
                      <a:pt x="18004" y="10765"/>
                    </a:lnTo>
                    <a:cubicBezTo>
                      <a:pt x="18774" y="12532"/>
                      <a:pt x="18570" y="14548"/>
                      <a:pt x="17483" y="16134"/>
                    </a:cubicBezTo>
                    <a:lnTo>
                      <a:pt x="17460" y="16111"/>
                    </a:lnTo>
                    <a:cubicBezTo>
                      <a:pt x="17234" y="16451"/>
                      <a:pt x="16985" y="16745"/>
                      <a:pt x="16713" y="17040"/>
                    </a:cubicBezTo>
                    <a:cubicBezTo>
                      <a:pt x="15286" y="18580"/>
                      <a:pt x="13723" y="19985"/>
                      <a:pt x="12024" y="21231"/>
                    </a:cubicBezTo>
                    <a:cubicBezTo>
                      <a:pt x="12250" y="19237"/>
                      <a:pt x="11910" y="17198"/>
                      <a:pt x="11027" y="15386"/>
                    </a:cubicBezTo>
                    <a:lnTo>
                      <a:pt x="11208" y="15318"/>
                    </a:lnTo>
                    <a:cubicBezTo>
                      <a:pt x="12273" y="14888"/>
                      <a:pt x="13292" y="14367"/>
                      <a:pt x="14244" y="13778"/>
                    </a:cubicBezTo>
                    <a:cubicBezTo>
                      <a:pt x="15626" y="12940"/>
                      <a:pt x="16894" y="11920"/>
                      <a:pt x="18004" y="10765"/>
                    </a:cubicBezTo>
                    <a:close/>
                    <a:moveTo>
                      <a:pt x="21402" y="0"/>
                    </a:moveTo>
                    <a:cubicBezTo>
                      <a:pt x="20858" y="0"/>
                      <a:pt x="20267" y="87"/>
                      <a:pt x="19748" y="163"/>
                    </a:cubicBezTo>
                    <a:lnTo>
                      <a:pt x="19318" y="208"/>
                    </a:lnTo>
                    <a:cubicBezTo>
                      <a:pt x="16486" y="571"/>
                      <a:pt x="13813" y="1636"/>
                      <a:pt x="11480" y="3312"/>
                    </a:cubicBezTo>
                    <a:cubicBezTo>
                      <a:pt x="10644" y="2873"/>
                      <a:pt x="9731" y="2656"/>
                      <a:pt x="8819" y="2656"/>
                    </a:cubicBezTo>
                    <a:cubicBezTo>
                      <a:pt x="7754" y="2656"/>
                      <a:pt x="6689" y="2953"/>
                      <a:pt x="5749" y="3539"/>
                    </a:cubicBezTo>
                    <a:cubicBezTo>
                      <a:pt x="5409" y="3765"/>
                      <a:pt x="5069" y="4014"/>
                      <a:pt x="4752" y="4263"/>
                    </a:cubicBezTo>
                    <a:cubicBezTo>
                      <a:pt x="3030" y="5691"/>
                      <a:pt x="1467" y="7299"/>
                      <a:pt x="85" y="9043"/>
                    </a:cubicBezTo>
                    <a:cubicBezTo>
                      <a:pt x="1" y="9128"/>
                      <a:pt x="74" y="9272"/>
                      <a:pt x="177" y="9272"/>
                    </a:cubicBezTo>
                    <a:cubicBezTo>
                      <a:pt x="184" y="9272"/>
                      <a:pt x="191" y="9271"/>
                      <a:pt x="199" y="9270"/>
                    </a:cubicBezTo>
                    <a:cubicBezTo>
                      <a:pt x="535" y="9237"/>
                      <a:pt x="872" y="9220"/>
                      <a:pt x="1208" y="9220"/>
                    </a:cubicBezTo>
                    <a:cubicBezTo>
                      <a:pt x="2950" y="9220"/>
                      <a:pt x="4663" y="9661"/>
                      <a:pt x="6202" y="10516"/>
                    </a:cubicBezTo>
                    <a:cubicBezTo>
                      <a:pt x="5953" y="11218"/>
                      <a:pt x="5771" y="11966"/>
                      <a:pt x="5681" y="12736"/>
                    </a:cubicBezTo>
                    <a:cubicBezTo>
                      <a:pt x="5658" y="12781"/>
                      <a:pt x="5681" y="12804"/>
                      <a:pt x="5703" y="12849"/>
                    </a:cubicBezTo>
                    <a:cubicBezTo>
                      <a:pt x="5839" y="12985"/>
                      <a:pt x="5953" y="13121"/>
                      <a:pt x="6066" y="13279"/>
                    </a:cubicBezTo>
                    <a:cubicBezTo>
                      <a:pt x="5658" y="13551"/>
                      <a:pt x="5273" y="13891"/>
                      <a:pt x="4933" y="14254"/>
                    </a:cubicBezTo>
                    <a:cubicBezTo>
                      <a:pt x="4836" y="14238"/>
                      <a:pt x="4740" y="14231"/>
                      <a:pt x="4645" y="14231"/>
                    </a:cubicBezTo>
                    <a:cubicBezTo>
                      <a:pt x="3762" y="14231"/>
                      <a:pt x="2964" y="14859"/>
                      <a:pt x="2351" y="15432"/>
                    </a:cubicBezTo>
                    <a:cubicBezTo>
                      <a:pt x="1399" y="16338"/>
                      <a:pt x="652" y="17629"/>
                      <a:pt x="63" y="19396"/>
                    </a:cubicBezTo>
                    <a:cubicBezTo>
                      <a:pt x="40" y="19441"/>
                      <a:pt x="63" y="19486"/>
                      <a:pt x="85" y="19532"/>
                    </a:cubicBezTo>
                    <a:cubicBezTo>
                      <a:pt x="108" y="19577"/>
                      <a:pt x="153" y="19577"/>
                      <a:pt x="199" y="19577"/>
                    </a:cubicBezTo>
                    <a:lnTo>
                      <a:pt x="1784" y="19464"/>
                    </a:lnTo>
                    <a:cubicBezTo>
                      <a:pt x="2985" y="19396"/>
                      <a:pt x="4140" y="19056"/>
                      <a:pt x="5182" y="18490"/>
                    </a:cubicBezTo>
                    <a:cubicBezTo>
                      <a:pt x="5613" y="18286"/>
                      <a:pt x="5998" y="17969"/>
                      <a:pt x="6270" y="17584"/>
                    </a:cubicBezTo>
                    <a:cubicBezTo>
                      <a:pt x="6519" y="17244"/>
                      <a:pt x="6655" y="16836"/>
                      <a:pt x="6632" y="16406"/>
                    </a:cubicBezTo>
                    <a:lnTo>
                      <a:pt x="6677" y="16406"/>
                    </a:lnTo>
                    <a:lnTo>
                      <a:pt x="7923" y="15635"/>
                    </a:lnTo>
                    <a:lnTo>
                      <a:pt x="8195" y="16020"/>
                    </a:lnTo>
                    <a:cubicBezTo>
                      <a:pt x="8241" y="16066"/>
                      <a:pt x="8286" y="16111"/>
                      <a:pt x="8490" y="16111"/>
                    </a:cubicBezTo>
                    <a:cubicBezTo>
                      <a:pt x="8875" y="16088"/>
                      <a:pt x="9260" y="16020"/>
                      <a:pt x="9622" y="15885"/>
                    </a:cubicBezTo>
                    <a:cubicBezTo>
                      <a:pt x="9985" y="15794"/>
                      <a:pt x="10347" y="15658"/>
                      <a:pt x="10778" y="15499"/>
                    </a:cubicBezTo>
                    <a:cubicBezTo>
                      <a:pt x="11684" y="17357"/>
                      <a:pt x="12024" y="19464"/>
                      <a:pt x="11707" y="21525"/>
                    </a:cubicBezTo>
                    <a:cubicBezTo>
                      <a:pt x="11684" y="21571"/>
                      <a:pt x="11729" y="21639"/>
                      <a:pt x="11774" y="21661"/>
                    </a:cubicBezTo>
                    <a:cubicBezTo>
                      <a:pt x="11797" y="21684"/>
                      <a:pt x="11820" y="21684"/>
                      <a:pt x="11842" y="21684"/>
                    </a:cubicBezTo>
                    <a:cubicBezTo>
                      <a:pt x="11865" y="21684"/>
                      <a:pt x="11910" y="21684"/>
                      <a:pt x="11933" y="21661"/>
                    </a:cubicBezTo>
                    <a:cubicBezTo>
                      <a:pt x="13745" y="20347"/>
                      <a:pt x="15422" y="18875"/>
                      <a:pt x="16917" y="17221"/>
                    </a:cubicBezTo>
                    <a:cubicBezTo>
                      <a:pt x="17211" y="16927"/>
                      <a:pt x="17460" y="16609"/>
                      <a:pt x="17710" y="16270"/>
                    </a:cubicBezTo>
                    <a:cubicBezTo>
                      <a:pt x="18888" y="14593"/>
                      <a:pt x="19069" y="12419"/>
                      <a:pt x="18231" y="10538"/>
                    </a:cubicBezTo>
                    <a:cubicBezTo>
                      <a:pt x="20337" y="8296"/>
                      <a:pt x="21765" y="5509"/>
                      <a:pt x="22354" y="2496"/>
                    </a:cubicBezTo>
                    <a:cubicBezTo>
                      <a:pt x="22376" y="2429"/>
                      <a:pt x="22399" y="2315"/>
                      <a:pt x="22422" y="2225"/>
                    </a:cubicBezTo>
                    <a:cubicBezTo>
                      <a:pt x="22580" y="1613"/>
                      <a:pt x="22784" y="707"/>
                      <a:pt x="22467" y="299"/>
                    </a:cubicBezTo>
                    <a:cubicBezTo>
                      <a:pt x="22399" y="186"/>
                      <a:pt x="22286" y="118"/>
                      <a:pt x="22150" y="73"/>
                    </a:cubicBezTo>
                    <a:cubicBezTo>
                      <a:pt x="21920" y="21"/>
                      <a:pt x="21667" y="0"/>
                      <a:pt x="214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7194525" y="908647"/>
                <a:ext cx="71603" cy="77377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2131" extrusionOk="0">
                    <a:moveTo>
                      <a:pt x="862" y="295"/>
                    </a:moveTo>
                    <a:cubicBezTo>
                      <a:pt x="1088" y="318"/>
                      <a:pt x="1292" y="431"/>
                      <a:pt x="1405" y="612"/>
                    </a:cubicBezTo>
                    <a:cubicBezTo>
                      <a:pt x="1609" y="816"/>
                      <a:pt x="1677" y="1111"/>
                      <a:pt x="1609" y="1405"/>
                    </a:cubicBezTo>
                    <a:cubicBezTo>
                      <a:pt x="1564" y="1632"/>
                      <a:pt x="1360" y="1790"/>
                      <a:pt x="1134" y="1836"/>
                    </a:cubicBezTo>
                    <a:cubicBezTo>
                      <a:pt x="1020" y="1836"/>
                      <a:pt x="907" y="1813"/>
                      <a:pt x="794" y="1745"/>
                    </a:cubicBezTo>
                    <a:cubicBezTo>
                      <a:pt x="477" y="1496"/>
                      <a:pt x="295" y="1088"/>
                      <a:pt x="363" y="680"/>
                    </a:cubicBezTo>
                    <a:cubicBezTo>
                      <a:pt x="409" y="454"/>
                      <a:pt x="612" y="295"/>
                      <a:pt x="839" y="295"/>
                    </a:cubicBezTo>
                    <a:close/>
                    <a:moveTo>
                      <a:pt x="816" y="1"/>
                    </a:moveTo>
                    <a:cubicBezTo>
                      <a:pt x="454" y="23"/>
                      <a:pt x="159" y="273"/>
                      <a:pt x="91" y="635"/>
                    </a:cubicBezTo>
                    <a:cubicBezTo>
                      <a:pt x="1" y="1156"/>
                      <a:pt x="227" y="1700"/>
                      <a:pt x="658" y="1994"/>
                    </a:cubicBezTo>
                    <a:cubicBezTo>
                      <a:pt x="794" y="2085"/>
                      <a:pt x="952" y="2108"/>
                      <a:pt x="1111" y="2130"/>
                    </a:cubicBezTo>
                    <a:lnTo>
                      <a:pt x="1156" y="2130"/>
                    </a:lnTo>
                    <a:cubicBezTo>
                      <a:pt x="1496" y="2085"/>
                      <a:pt x="1790" y="1836"/>
                      <a:pt x="1881" y="1496"/>
                    </a:cubicBezTo>
                    <a:cubicBezTo>
                      <a:pt x="1972" y="1111"/>
                      <a:pt x="1881" y="726"/>
                      <a:pt x="1632" y="431"/>
                    </a:cubicBezTo>
                    <a:cubicBezTo>
                      <a:pt x="1451" y="159"/>
                      <a:pt x="1134" y="1"/>
                      <a:pt x="8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7055530" y="976365"/>
                <a:ext cx="136562" cy="127267"/>
              </a:xfrm>
              <a:custGeom>
                <a:avLst/>
                <a:gdLst/>
                <a:ahLst/>
                <a:cxnLst/>
                <a:rect l="l" t="t" r="r" b="b"/>
                <a:pathLst>
                  <a:path w="3761" h="3505" extrusionOk="0">
                    <a:moveTo>
                      <a:pt x="1722" y="265"/>
                    </a:moveTo>
                    <a:cubicBezTo>
                      <a:pt x="2379" y="310"/>
                      <a:pt x="2968" y="741"/>
                      <a:pt x="3195" y="1353"/>
                    </a:cubicBezTo>
                    <a:cubicBezTo>
                      <a:pt x="3444" y="2032"/>
                      <a:pt x="3149" y="2780"/>
                      <a:pt x="2515" y="3119"/>
                    </a:cubicBezTo>
                    <a:cubicBezTo>
                      <a:pt x="2342" y="3191"/>
                      <a:pt x="2154" y="3226"/>
                      <a:pt x="1966" y="3226"/>
                    </a:cubicBezTo>
                    <a:cubicBezTo>
                      <a:pt x="1736" y="3226"/>
                      <a:pt x="1503" y="3174"/>
                      <a:pt x="1292" y="3074"/>
                    </a:cubicBezTo>
                    <a:cubicBezTo>
                      <a:pt x="839" y="2848"/>
                      <a:pt x="521" y="2440"/>
                      <a:pt x="408" y="1942"/>
                    </a:cubicBezTo>
                    <a:cubicBezTo>
                      <a:pt x="318" y="1262"/>
                      <a:pt x="703" y="582"/>
                      <a:pt x="1360" y="333"/>
                    </a:cubicBezTo>
                    <a:cubicBezTo>
                      <a:pt x="1473" y="288"/>
                      <a:pt x="1609" y="265"/>
                      <a:pt x="1722" y="265"/>
                    </a:cubicBezTo>
                    <a:close/>
                    <a:moveTo>
                      <a:pt x="1718" y="0"/>
                    </a:moveTo>
                    <a:cubicBezTo>
                      <a:pt x="1577" y="0"/>
                      <a:pt x="1434" y="20"/>
                      <a:pt x="1292" y="61"/>
                    </a:cubicBezTo>
                    <a:cubicBezTo>
                      <a:pt x="499" y="333"/>
                      <a:pt x="0" y="1149"/>
                      <a:pt x="136" y="2009"/>
                    </a:cubicBezTo>
                    <a:cubicBezTo>
                      <a:pt x="250" y="2576"/>
                      <a:pt x="635" y="3052"/>
                      <a:pt x="1156" y="3323"/>
                    </a:cubicBezTo>
                    <a:cubicBezTo>
                      <a:pt x="1405" y="3437"/>
                      <a:pt x="1699" y="3505"/>
                      <a:pt x="1971" y="3505"/>
                    </a:cubicBezTo>
                    <a:cubicBezTo>
                      <a:pt x="2198" y="3505"/>
                      <a:pt x="2424" y="3459"/>
                      <a:pt x="2651" y="3369"/>
                    </a:cubicBezTo>
                    <a:cubicBezTo>
                      <a:pt x="3398" y="2961"/>
                      <a:pt x="3761" y="2055"/>
                      <a:pt x="3466" y="1262"/>
                    </a:cubicBezTo>
                    <a:cubicBezTo>
                      <a:pt x="3217" y="591"/>
                      <a:pt x="2497" y="0"/>
                      <a:pt x="17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2" name="Google Shape;82;p2"/>
          <p:cNvGrpSpPr/>
          <p:nvPr/>
        </p:nvGrpSpPr>
        <p:grpSpPr>
          <a:xfrm>
            <a:off x="6807426" y="3282507"/>
            <a:ext cx="2488978" cy="1869711"/>
            <a:chOff x="6807426" y="3282507"/>
            <a:chExt cx="2488978" cy="1869711"/>
          </a:xfrm>
        </p:grpSpPr>
        <p:sp>
          <p:nvSpPr>
            <p:cNvPr id="83" name="Google Shape;83;p2"/>
            <p:cNvSpPr/>
            <p:nvPr/>
          </p:nvSpPr>
          <p:spPr>
            <a:xfrm>
              <a:off x="7368415" y="3282507"/>
              <a:ext cx="1867750" cy="1869711"/>
            </a:xfrm>
            <a:custGeom>
              <a:avLst/>
              <a:gdLst/>
              <a:ahLst/>
              <a:cxnLst/>
              <a:rect l="l" t="t" r="r" b="b"/>
              <a:pathLst>
                <a:path w="51439" h="51493" extrusionOk="0">
                  <a:moveTo>
                    <a:pt x="51038" y="0"/>
                  </a:moveTo>
                  <a:cubicBezTo>
                    <a:pt x="51031" y="0"/>
                    <a:pt x="51023" y="1"/>
                    <a:pt x="51016" y="1"/>
                  </a:cubicBezTo>
                  <a:cubicBezTo>
                    <a:pt x="50359" y="69"/>
                    <a:pt x="49679" y="160"/>
                    <a:pt x="49045" y="273"/>
                  </a:cubicBezTo>
                  <a:cubicBezTo>
                    <a:pt x="48886" y="318"/>
                    <a:pt x="48773" y="454"/>
                    <a:pt x="48819" y="613"/>
                  </a:cubicBezTo>
                  <a:cubicBezTo>
                    <a:pt x="48841" y="749"/>
                    <a:pt x="48954" y="839"/>
                    <a:pt x="49090" y="839"/>
                  </a:cubicBezTo>
                  <a:lnTo>
                    <a:pt x="49136" y="839"/>
                  </a:lnTo>
                  <a:cubicBezTo>
                    <a:pt x="49770" y="726"/>
                    <a:pt x="50404" y="635"/>
                    <a:pt x="51061" y="567"/>
                  </a:cubicBezTo>
                  <a:cubicBezTo>
                    <a:pt x="51439" y="545"/>
                    <a:pt x="51403" y="0"/>
                    <a:pt x="51038" y="0"/>
                  </a:cubicBezTo>
                  <a:close/>
                  <a:moveTo>
                    <a:pt x="46355" y="984"/>
                  </a:moveTo>
                  <a:cubicBezTo>
                    <a:pt x="46323" y="984"/>
                    <a:pt x="46291" y="989"/>
                    <a:pt x="46259" y="998"/>
                  </a:cubicBezTo>
                  <a:cubicBezTo>
                    <a:pt x="45670" y="1202"/>
                    <a:pt x="45035" y="1428"/>
                    <a:pt x="44378" y="1677"/>
                  </a:cubicBezTo>
                  <a:cubicBezTo>
                    <a:pt x="44113" y="1788"/>
                    <a:pt x="44171" y="2222"/>
                    <a:pt x="44469" y="2222"/>
                  </a:cubicBezTo>
                  <a:cubicBezTo>
                    <a:pt x="44476" y="2222"/>
                    <a:pt x="44484" y="2222"/>
                    <a:pt x="44492" y="2221"/>
                  </a:cubicBezTo>
                  <a:cubicBezTo>
                    <a:pt x="44537" y="2221"/>
                    <a:pt x="44560" y="2221"/>
                    <a:pt x="44605" y="2198"/>
                  </a:cubicBezTo>
                  <a:cubicBezTo>
                    <a:pt x="45239" y="1949"/>
                    <a:pt x="45851" y="1723"/>
                    <a:pt x="46440" y="1542"/>
                  </a:cubicBezTo>
                  <a:cubicBezTo>
                    <a:pt x="46599" y="1496"/>
                    <a:pt x="46666" y="1338"/>
                    <a:pt x="46621" y="1179"/>
                  </a:cubicBezTo>
                  <a:cubicBezTo>
                    <a:pt x="46585" y="1053"/>
                    <a:pt x="46477" y="984"/>
                    <a:pt x="46355" y="984"/>
                  </a:cubicBezTo>
                  <a:close/>
                  <a:moveTo>
                    <a:pt x="41873" y="2815"/>
                  </a:moveTo>
                  <a:cubicBezTo>
                    <a:pt x="41841" y="2815"/>
                    <a:pt x="41808" y="2820"/>
                    <a:pt x="41773" y="2833"/>
                  </a:cubicBezTo>
                  <a:cubicBezTo>
                    <a:pt x="41343" y="3059"/>
                    <a:pt x="40935" y="3263"/>
                    <a:pt x="40505" y="3490"/>
                  </a:cubicBezTo>
                  <a:lnTo>
                    <a:pt x="40006" y="3739"/>
                  </a:lnTo>
                  <a:cubicBezTo>
                    <a:pt x="39735" y="3875"/>
                    <a:pt x="39848" y="4283"/>
                    <a:pt x="40142" y="4283"/>
                  </a:cubicBezTo>
                  <a:cubicBezTo>
                    <a:pt x="40188" y="4283"/>
                    <a:pt x="40233" y="4260"/>
                    <a:pt x="40278" y="4237"/>
                  </a:cubicBezTo>
                  <a:lnTo>
                    <a:pt x="40777" y="3988"/>
                  </a:lnTo>
                  <a:cubicBezTo>
                    <a:pt x="41184" y="3762"/>
                    <a:pt x="41592" y="3558"/>
                    <a:pt x="42023" y="3354"/>
                  </a:cubicBezTo>
                  <a:cubicBezTo>
                    <a:pt x="42285" y="3192"/>
                    <a:pt x="42134" y="2815"/>
                    <a:pt x="41873" y="2815"/>
                  </a:cubicBezTo>
                  <a:close/>
                  <a:moveTo>
                    <a:pt x="37688" y="5129"/>
                  </a:moveTo>
                  <a:cubicBezTo>
                    <a:pt x="37638" y="5129"/>
                    <a:pt x="37586" y="5142"/>
                    <a:pt x="37537" y="5166"/>
                  </a:cubicBezTo>
                  <a:cubicBezTo>
                    <a:pt x="36971" y="5529"/>
                    <a:pt x="36427" y="5936"/>
                    <a:pt x="35906" y="6344"/>
                  </a:cubicBezTo>
                  <a:cubicBezTo>
                    <a:pt x="35680" y="6503"/>
                    <a:pt x="35815" y="6842"/>
                    <a:pt x="36065" y="6842"/>
                  </a:cubicBezTo>
                  <a:lnTo>
                    <a:pt x="36087" y="6865"/>
                  </a:lnTo>
                  <a:cubicBezTo>
                    <a:pt x="36155" y="6842"/>
                    <a:pt x="36201" y="6820"/>
                    <a:pt x="36246" y="6774"/>
                  </a:cubicBezTo>
                  <a:cubicBezTo>
                    <a:pt x="36767" y="6389"/>
                    <a:pt x="37288" y="6004"/>
                    <a:pt x="37832" y="5642"/>
                  </a:cubicBezTo>
                  <a:cubicBezTo>
                    <a:pt x="37968" y="5574"/>
                    <a:pt x="38013" y="5393"/>
                    <a:pt x="37922" y="5257"/>
                  </a:cubicBezTo>
                  <a:cubicBezTo>
                    <a:pt x="37864" y="5170"/>
                    <a:pt x="37778" y="5129"/>
                    <a:pt x="37688" y="5129"/>
                  </a:cubicBezTo>
                  <a:close/>
                  <a:moveTo>
                    <a:pt x="34025" y="8242"/>
                  </a:moveTo>
                  <a:cubicBezTo>
                    <a:pt x="33956" y="8242"/>
                    <a:pt x="33884" y="8270"/>
                    <a:pt x="33822" y="8338"/>
                  </a:cubicBezTo>
                  <a:cubicBezTo>
                    <a:pt x="33392" y="8859"/>
                    <a:pt x="32984" y="9380"/>
                    <a:pt x="32599" y="9923"/>
                  </a:cubicBezTo>
                  <a:cubicBezTo>
                    <a:pt x="32508" y="10059"/>
                    <a:pt x="32531" y="10240"/>
                    <a:pt x="32667" y="10331"/>
                  </a:cubicBezTo>
                  <a:cubicBezTo>
                    <a:pt x="32712" y="10354"/>
                    <a:pt x="32780" y="10376"/>
                    <a:pt x="32825" y="10376"/>
                  </a:cubicBezTo>
                  <a:lnTo>
                    <a:pt x="32848" y="10399"/>
                  </a:lnTo>
                  <a:cubicBezTo>
                    <a:pt x="32939" y="10376"/>
                    <a:pt x="33006" y="10331"/>
                    <a:pt x="33052" y="10263"/>
                  </a:cubicBezTo>
                  <a:cubicBezTo>
                    <a:pt x="33437" y="9719"/>
                    <a:pt x="33822" y="9198"/>
                    <a:pt x="34252" y="8723"/>
                  </a:cubicBezTo>
                  <a:cubicBezTo>
                    <a:pt x="34423" y="8501"/>
                    <a:pt x="34235" y="8242"/>
                    <a:pt x="34025" y="8242"/>
                  </a:cubicBezTo>
                  <a:close/>
                  <a:moveTo>
                    <a:pt x="31339" y="12218"/>
                  </a:moveTo>
                  <a:cubicBezTo>
                    <a:pt x="31250" y="12218"/>
                    <a:pt x="31161" y="12262"/>
                    <a:pt x="31104" y="12370"/>
                  </a:cubicBezTo>
                  <a:cubicBezTo>
                    <a:pt x="30809" y="12868"/>
                    <a:pt x="30515" y="13435"/>
                    <a:pt x="30175" y="14137"/>
                  </a:cubicBezTo>
                  <a:cubicBezTo>
                    <a:pt x="30084" y="14273"/>
                    <a:pt x="30152" y="14431"/>
                    <a:pt x="30288" y="14499"/>
                  </a:cubicBezTo>
                  <a:cubicBezTo>
                    <a:pt x="30333" y="14522"/>
                    <a:pt x="30379" y="14545"/>
                    <a:pt x="30424" y="14545"/>
                  </a:cubicBezTo>
                  <a:cubicBezTo>
                    <a:pt x="30537" y="14545"/>
                    <a:pt x="30628" y="14477"/>
                    <a:pt x="30673" y="14386"/>
                  </a:cubicBezTo>
                  <a:cubicBezTo>
                    <a:pt x="31036" y="13706"/>
                    <a:pt x="31307" y="13163"/>
                    <a:pt x="31602" y="12642"/>
                  </a:cubicBezTo>
                  <a:cubicBezTo>
                    <a:pt x="31726" y="12425"/>
                    <a:pt x="31532" y="12218"/>
                    <a:pt x="31339" y="12218"/>
                  </a:cubicBezTo>
                  <a:close/>
                  <a:moveTo>
                    <a:pt x="9079" y="14969"/>
                  </a:moveTo>
                  <a:cubicBezTo>
                    <a:pt x="9059" y="14969"/>
                    <a:pt x="9038" y="14971"/>
                    <a:pt x="9017" y="14975"/>
                  </a:cubicBezTo>
                  <a:cubicBezTo>
                    <a:pt x="8337" y="15066"/>
                    <a:pt x="7657" y="15292"/>
                    <a:pt x="7068" y="15609"/>
                  </a:cubicBezTo>
                  <a:cubicBezTo>
                    <a:pt x="6932" y="15700"/>
                    <a:pt x="6864" y="15858"/>
                    <a:pt x="6955" y="15994"/>
                  </a:cubicBezTo>
                  <a:cubicBezTo>
                    <a:pt x="7000" y="16085"/>
                    <a:pt x="7091" y="16153"/>
                    <a:pt x="7204" y="16153"/>
                  </a:cubicBezTo>
                  <a:cubicBezTo>
                    <a:pt x="7250" y="16153"/>
                    <a:pt x="7295" y="16153"/>
                    <a:pt x="7340" y="16130"/>
                  </a:cubicBezTo>
                  <a:cubicBezTo>
                    <a:pt x="7884" y="15813"/>
                    <a:pt x="8473" y="15609"/>
                    <a:pt x="9107" y="15541"/>
                  </a:cubicBezTo>
                  <a:cubicBezTo>
                    <a:pt x="9471" y="15477"/>
                    <a:pt x="9410" y="14969"/>
                    <a:pt x="9079" y="14969"/>
                  </a:cubicBezTo>
                  <a:close/>
                  <a:moveTo>
                    <a:pt x="11815" y="15264"/>
                  </a:moveTo>
                  <a:cubicBezTo>
                    <a:pt x="11536" y="15264"/>
                    <a:pt x="11419" y="15714"/>
                    <a:pt x="11758" y="15813"/>
                  </a:cubicBezTo>
                  <a:cubicBezTo>
                    <a:pt x="12347" y="16040"/>
                    <a:pt x="12913" y="16334"/>
                    <a:pt x="13434" y="16719"/>
                  </a:cubicBezTo>
                  <a:cubicBezTo>
                    <a:pt x="13479" y="16742"/>
                    <a:pt x="13525" y="16765"/>
                    <a:pt x="13592" y="16765"/>
                  </a:cubicBezTo>
                  <a:lnTo>
                    <a:pt x="13592" y="16787"/>
                  </a:lnTo>
                  <a:cubicBezTo>
                    <a:pt x="13683" y="16787"/>
                    <a:pt x="13774" y="16742"/>
                    <a:pt x="13819" y="16651"/>
                  </a:cubicBezTo>
                  <a:cubicBezTo>
                    <a:pt x="13910" y="16538"/>
                    <a:pt x="13887" y="16357"/>
                    <a:pt x="13774" y="16266"/>
                  </a:cubicBezTo>
                  <a:cubicBezTo>
                    <a:pt x="13207" y="15836"/>
                    <a:pt x="12596" y="15519"/>
                    <a:pt x="11939" y="15292"/>
                  </a:cubicBezTo>
                  <a:cubicBezTo>
                    <a:pt x="11895" y="15273"/>
                    <a:pt x="11853" y="15264"/>
                    <a:pt x="11815" y="15264"/>
                  </a:cubicBezTo>
                  <a:close/>
                  <a:moveTo>
                    <a:pt x="29129" y="16504"/>
                  </a:moveTo>
                  <a:cubicBezTo>
                    <a:pt x="29036" y="16504"/>
                    <a:pt x="28943" y="16548"/>
                    <a:pt x="28884" y="16651"/>
                  </a:cubicBezTo>
                  <a:cubicBezTo>
                    <a:pt x="28544" y="17331"/>
                    <a:pt x="28249" y="17875"/>
                    <a:pt x="27977" y="18396"/>
                  </a:cubicBezTo>
                  <a:cubicBezTo>
                    <a:pt x="27887" y="18532"/>
                    <a:pt x="27932" y="18690"/>
                    <a:pt x="28068" y="18781"/>
                  </a:cubicBezTo>
                  <a:cubicBezTo>
                    <a:pt x="28113" y="18803"/>
                    <a:pt x="28159" y="18803"/>
                    <a:pt x="28204" y="18803"/>
                  </a:cubicBezTo>
                  <a:lnTo>
                    <a:pt x="28204" y="18826"/>
                  </a:lnTo>
                  <a:cubicBezTo>
                    <a:pt x="28317" y="18826"/>
                    <a:pt x="28408" y="18758"/>
                    <a:pt x="28453" y="18667"/>
                  </a:cubicBezTo>
                  <a:cubicBezTo>
                    <a:pt x="28748" y="18146"/>
                    <a:pt x="29042" y="17603"/>
                    <a:pt x="29405" y="16900"/>
                  </a:cubicBezTo>
                  <a:cubicBezTo>
                    <a:pt x="29511" y="16687"/>
                    <a:pt x="29320" y="16504"/>
                    <a:pt x="29129" y="16504"/>
                  </a:cubicBezTo>
                  <a:close/>
                  <a:moveTo>
                    <a:pt x="5491" y="17729"/>
                  </a:moveTo>
                  <a:cubicBezTo>
                    <a:pt x="5379" y="17729"/>
                    <a:pt x="5269" y="17793"/>
                    <a:pt x="5233" y="17943"/>
                  </a:cubicBezTo>
                  <a:cubicBezTo>
                    <a:pt x="5052" y="18532"/>
                    <a:pt x="4962" y="19166"/>
                    <a:pt x="4962" y="19777"/>
                  </a:cubicBezTo>
                  <a:lnTo>
                    <a:pt x="4962" y="20004"/>
                  </a:lnTo>
                  <a:cubicBezTo>
                    <a:pt x="4962" y="20140"/>
                    <a:pt x="5075" y="20276"/>
                    <a:pt x="5233" y="20276"/>
                  </a:cubicBezTo>
                  <a:lnTo>
                    <a:pt x="5233" y="20253"/>
                  </a:lnTo>
                  <a:cubicBezTo>
                    <a:pt x="5392" y="20253"/>
                    <a:pt x="5528" y="20140"/>
                    <a:pt x="5528" y="19981"/>
                  </a:cubicBezTo>
                  <a:lnTo>
                    <a:pt x="5528" y="19777"/>
                  </a:lnTo>
                  <a:cubicBezTo>
                    <a:pt x="5528" y="19211"/>
                    <a:pt x="5596" y="18645"/>
                    <a:pt x="5754" y="18124"/>
                  </a:cubicBezTo>
                  <a:cubicBezTo>
                    <a:pt x="5851" y="17888"/>
                    <a:pt x="5669" y="17729"/>
                    <a:pt x="5491" y="17729"/>
                  </a:cubicBezTo>
                  <a:close/>
                  <a:moveTo>
                    <a:pt x="15434" y="18330"/>
                  </a:moveTo>
                  <a:cubicBezTo>
                    <a:pt x="15243" y="18330"/>
                    <a:pt x="15056" y="18529"/>
                    <a:pt x="15178" y="18758"/>
                  </a:cubicBezTo>
                  <a:cubicBezTo>
                    <a:pt x="15246" y="18871"/>
                    <a:pt x="15314" y="19007"/>
                    <a:pt x="15382" y="19121"/>
                  </a:cubicBezTo>
                  <a:cubicBezTo>
                    <a:pt x="15586" y="19574"/>
                    <a:pt x="15722" y="20049"/>
                    <a:pt x="15835" y="20525"/>
                  </a:cubicBezTo>
                  <a:cubicBezTo>
                    <a:pt x="15858" y="20661"/>
                    <a:pt x="15971" y="20752"/>
                    <a:pt x="16107" y="20752"/>
                  </a:cubicBezTo>
                  <a:lnTo>
                    <a:pt x="16175" y="20752"/>
                  </a:lnTo>
                  <a:cubicBezTo>
                    <a:pt x="16311" y="20706"/>
                    <a:pt x="16424" y="20570"/>
                    <a:pt x="16379" y="20412"/>
                  </a:cubicBezTo>
                  <a:cubicBezTo>
                    <a:pt x="16266" y="19891"/>
                    <a:pt x="16107" y="19370"/>
                    <a:pt x="15880" y="18894"/>
                  </a:cubicBezTo>
                  <a:cubicBezTo>
                    <a:pt x="15835" y="18758"/>
                    <a:pt x="15745" y="18622"/>
                    <a:pt x="15677" y="18486"/>
                  </a:cubicBezTo>
                  <a:cubicBezTo>
                    <a:pt x="15618" y="18376"/>
                    <a:pt x="15526" y="18330"/>
                    <a:pt x="15434" y="18330"/>
                  </a:cubicBezTo>
                  <a:close/>
                  <a:moveTo>
                    <a:pt x="26727" y="20637"/>
                  </a:moveTo>
                  <a:cubicBezTo>
                    <a:pt x="26645" y="20637"/>
                    <a:pt x="26563" y="20677"/>
                    <a:pt x="26505" y="20774"/>
                  </a:cubicBezTo>
                  <a:cubicBezTo>
                    <a:pt x="26414" y="20910"/>
                    <a:pt x="26324" y="21046"/>
                    <a:pt x="26210" y="21182"/>
                  </a:cubicBezTo>
                  <a:cubicBezTo>
                    <a:pt x="25939" y="21567"/>
                    <a:pt x="25621" y="21952"/>
                    <a:pt x="25304" y="22337"/>
                  </a:cubicBezTo>
                  <a:cubicBezTo>
                    <a:pt x="25146" y="22518"/>
                    <a:pt x="25282" y="22790"/>
                    <a:pt x="25531" y="22790"/>
                  </a:cubicBezTo>
                  <a:cubicBezTo>
                    <a:pt x="25599" y="22790"/>
                    <a:pt x="25689" y="22768"/>
                    <a:pt x="25735" y="22700"/>
                  </a:cubicBezTo>
                  <a:cubicBezTo>
                    <a:pt x="26075" y="22315"/>
                    <a:pt x="26392" y="21907"/>
                    <a:pt x="26686" y="21499"/>
                  </a:cubicBezTo>
                  <a:cubicBezTo>
                    <a:pt x="26777" y="21363"/>
                    <a:pt x="26867" y="21250"/>
                    <a:pt x="26958" y="21114"/>
                  </a:cubicBezTo>
                  <a:cubicBezTo>
                    <a:pt x="27136" y="20887"/>
                    <a:pt x="26932" y="20637"/>
                    <a:pt x="26727" y="20637"/>
                  </a:cubicBezTo>
                  <a:close/>
                  <a:moveTo>
                    <a:pt x="5869" y="22470"/>
                  </a:moveTo>
                  <a:cubicBezTo>
                    <a:pt x="5691" y="22470"/>
                    <a:pt x="5509" y="22641"/>
                    <a:pt x="5596" y="22858"/>
                  </a:cubicBezTo>
                  <a:cubicBezTo>
                    <a:pt x="5868" y="23493"/>
                    <a:pt x="6185" y="24082"/>
                    <a:pt x="6570" y="24648"/>
                  </a:cubicBezTo>
                  <a:cubicBezTo>
                    <a:pt x="6615" y="24739"/>
                    <a:pt x="6706" y="24784"/>
                    <a:pt x="6796" y="24784"/>
                  </a:cubicBezTo>
                  <a:cubicBezTo>
                    <a:pt x="6842" y="24784"/>
                    <a:pt x="6910" y="24761"/>
                    <a:pt x="6955" y="24739"/>
                  </a:cubicBezTo>
                  <a:cubicBezTo>
                    <a:pt x="7091" y="24648"/>
                    <a:pt x="7114" y="24467"/>
                    <a:pt x="7023" y="24353"/>
                  </a:cubicBezTo>
                  <a:cubicBezTo>
                    <a:pt x="6661" y="23810"/>
                    <a:pt x="6366" y="23243"/>
                    <a:pt x="6117" y="22654"/>
                  </a:cubicBezTo>
                  <a:cubicBezTo>
                    <a:pt x="6068" y="22524"/>
                    <a:pt x="5969" y="22470"/>
                    <a:pt x="5869" y="22470"/>
                  </a:cubicBezTo>
                  <a:close/>
                  <a:moveTo>
                    <a:pt x="16165" y="22996"/>
                  </a:moveTo>
                  <a:cubicBezTo>
                    <a:pt x="16038" y="22996"/>
                    <a:pt x="15911" y="23073"/>
                    <a:pt x="15880" y="23243"/>
                  </a:cubicBezTo>
                  <a:cubicBezTo>
                    <a:pt x="15790" y="23878"/>
                    <a:pt x="15609" y="24489"/>
                    <a:pt x="15359" y="25078"/>
                  </a:cubicBezTo>
                  <a:cubicBezTo>
                    <a:pt x="15292" y="25214"/>
                    <a:pt x="15359" y="25395"/>
                    <a:pt x="15495" y="25441"/>
                  </a:cubicBezTo>
                  <a:cubicBezTo>
                    <a:pt x="15541" y="25463"/>
                    <a:pt x="15563" y="25463"/>
                    <a:pt x="15609" y="25463"/>
                  </a:cubicBezTo>
                  <a:cubicBezTo>
                    <a:pt x="15623" y="25466"/>
                    <a:pt x="15638" y="25468"/>
                    <a:pt x="15652" y="25468"/>
                  </a:cubicBezTo>
                  <a:cubicBezTo>
                    <a:pt x="15750" y="25468"/>
                    <a:pt x="15841" y="25403"/>
                    <a:pt x="15880" y="25305"/>
                  </a:cubicBezTo>
                  <a:cubicBezTo>
                    <a:pt x="16152" y="24671"/>
                    <a:pt x="16334" y="24014"/>
                    <a:pt x="16447" y="23334"/>
                  </a:cubicBezTo>
                  <a:cubicBezTo>
                    <a:pt x="16485" y="23119"/>
                    <a:pt x="16325" y="22996"/>
                    <a:pt x="16165" y="22996"/>
                  </a:cubicBezTo>
                  <a:close/>
                  <a:moveTo>
                    <a:pt x="23528" y="24265"/>
                  </a:moveTo>
                  <a:cubicBezTo>
                    <a:pt x="23471" y="24265"/>
                    <a:pt x="23412" y="24284"/>
                    <a:pt x="23356" y="24331"/>
                  </a:cubicBezTo>
                  <a:cubicBezTo>
                    <a:pt x="22858" y="24761"/>
                    <a:pt x="22359" y="25169"/>
                    <a:pt x="21838" y="25554"/>
                  </a:cubicBezTo>
                  <a:cubicBezTo>
                    <a:pt x="21612" y="25735"/>
                    <a:pt x="21725" y="26075"/>
                    <a:pt x="21997" y="26075"/>
                  </a:cubicBezTo>
                  <a:lnTo>
                    <a:pt x="21997" y="26052"/>
                  </a:lnTo>
                  <a:cubicBezTo>
                    <a:pt x="22010" y="26059"/>
                    <a:pt x="22025" y="26062"/>
                    <a:pt x="22041" y="26062"/>
                  </a:cubicBezTo>
                  <a:cubicBezTo>
                    <a:pt x="22080" y="26062"/>
                    <a:pt x="22123" y="26046"/>
                    <a:pt x="22155" y="26030"/>
                  </a:cubicBezTo>
                  <a:cubicBezTo>
                    <a:pt x="22699" y="25622"/>
                    <a:pt x="23220" y="25214"/>
                    <a:pt x="23719" y="24761"/>
                  </a:cubicBezTo>
                  <a:cubicBezTo>
                    <a:pt x="23935" y="24563"/>
                    <a:pt x="23750" y="24265"/>
                    <a:pt x="23528" y="24265"/>
                  </a:cubicBezTo>
                  <a:close/>
                  <a:moveTo>
                    <a:pt x="8690" y="26266"/>
                  </a:moveTo>
                  <a:cubicBezTo>
                    <a:pt x="8456" y="26266"/>
                    <a:pt x="8273" y="26603"/>
                    <a:pt x="8541" y="26800"/>
                  </a:cubicBezTo>
                  <a:cubicBezTo>
                    <a:pt x="9062" y="27230"/>
                    <a:pt x="9628" y="27615"/>
                    <a:pt x="10240" y="27933"/>
                  </a:cubicBezTo>
                  <a:cubicBezTo>
                    <a:pt x="10262" y="27933"/>
                    <a:pt x="10308" y="27955"/>
                    <a:pt x="10353" y="27955"/>
                  </a:cubicBezTo>
                  <a:lnTo>
                    <a:pt x="10353" y="27933"/>
                  </a:lnTo>
                  <a:cubicBezTo>
                    <a:pt x="10670" y="27933"/>
                    <a:pt x="10761" y="27548"/>
                    <a:pt x="10489" y="27412"/>
                  </a:cubicBezTo>
                  <a:cubicBezTo>
                    <a:pt x="9923" y="27117"/>
                    <a:pt x="9379" y="26755"/>
                    <a:pt x="8881" y="26347"/>
                  </a:cubicBezTo>
                  <a:cubicBezTo>
                    <a:pt x="8819" y="26290"/>
                    <a:pt x="8752" y="26266"/>
                    <a:pt x="8690" y="26266"/>
                  </a:cubicBezTo>
                  <a:close/>
                  <a:moveTo>
                    <a:pt x="19576" y="27000"/>
                  </a:moveTo>
                  <a:cubicBezTo>
                    <a:pt x="19536" y="27000"/>
                    <a:pt x="19496" y="27008"/>
                    <a:pt x="19460" y="27027"/>
                  </a:cubicBezTo>
                  <a:cubicBezTo>
                    <a:pt x="18893" y="27344"/>
                    <a:pt x="18304" y="27593"/>
                    <a:pt x="17693" y="27797"/>
                  </a:cubicBezTo>
                  <a:cubicBezTo>
                    <a:pt x="17534" y="27842"/>
                    <a:pt x="17466" y="28023"/>
                    <a:pt x="17512" y="28159"/>
                  </a:cubicBezTo>
                  <a:cubicBezTo>
                    <a:pt x="17557" y="28272"/>
                    <a:pt x="17647" y="28363"/>
                    <a:pt x="17783" y="28363"/>
                  </a:cubicBezTo>
                  <a:lnTo>
                    <a:pt x="17761" y="28340"/>
                  </a:lnTo>
                  <a:lnTo>
                    <a:pt x="17874" y="28340"/>
                  </a:lnTo>
                  <a:cubicBezTo>
                    <a:pt x="18508" y="28114"/>
                    <a:pt x="19120" y="27842"/>
                    <a:pt x="19732" y="27548"/>
                  </a:cubicBezTo>
                  <a:cubicBezTo>
                    <a:pt x="19867" y="27457"/>
                    <a:pt x="19913" y="27298"/>
                    <a:pt x="19845" y="27162"/>
                  </a:cubicBezTo>
                  <a:cubicBezTo>
                    <a:pt x="19795" y="27063"/>
                    <a:pt x="19685" y="27000"/>
                    <a:pt x="19576" y="27000"/>
                  </a:cubicBezTo>
                  <a:close/>
                  <a:moveTo>
                    <a:pt x="14123" y="27316"/>
                  </a:moveTo>
                  <a:cubicBezTo>
                    <a:pt x="14042" y="27316"/>
                    <a:pt x="13961" y="27357"/>
                    <a:pt x="13910" y="27434"/>
                  </a:cubicBezTo>
                  <a:cubicBezTo>
                    <a:pt x="13660" y="27706"/>
                    <a:pt x="13411" y="28001"/>
                    <a:pt x="13139" y="28272"/>
                  </a:cubicBezTo>
                  <a:lnTo>
                    <a:pt x="13094" y="28272"/>
                  </a:lnTo>
                  <a:cubicBezTo>
                    <a:pt x="13080" y="28270"/>
                    <a:pt x="13067" y="28270"/>
                    <a:pt x="13054" y="28270"/>
                  </a:cubicBezTo>
                  <a:cubicBezTo>
                    <a:pt x="12913" y="28270"/>
                    <a:pt x="12798" y="28375"/>
                    <a:pt x="12777" y="28499"/>
                  </a:cubicBezTo>
                  <a:cubicBezTo>
                    <a:pt x="12754" y="28544"/>
                    <a:pt x="12754" y="28590"/>
                    <a:pt x="12777" y="28635"/>
                  </a:cubicBezTo>
                  <a:lnTo>
                    <a:pt x="12573" y="28816"/>
                  </a:lnTo>
                  <a:cubicBezTo>
                    <a:pt x="12369" y="28997"/>
                    <a:pt x="12505" y="29314"/>
                    <a:pt x="12754" y="29314"/>
                  </a:cubicBezTo>
                  <a:cubicBezTo>
                    <a:pt x="12822" y="29314"/>
                    <a:pt x="12890" y="29292"/>
                    <a:pt x="12936" y="29247"/>
                  </a:cubicBezTo>
                  <a:cubicBezTo>
                    <a:pt x="13071" y="29133"/>
                    <a:pt x="13207" y="29020"/>
                    <a:pt x="13343" y="28884"/>
                  </a:cubicBezTo>
                  <a:cubicBezTo>
                    <a:pt x="13709" y="28928"/>
                    <a:pt x="14075" y="28953"/>
                    <a:pt x="14440" y="28953"/>
                  </a:cubicBezTo>
                  <a:cubicBezTo>
                    <a:pt x="14641" y="28953"/>
                    <a:pt x="14842" y="28945"/>
                    <a:pt x="15042" y="28929"/>
                  </a:cubicBezTo>
                  <a:cubicBezTo>
                    <a:pt x="15420" y="28907"/>
                    <a:pt x="15384" y="28362"/>
                    <a:pt x="15019" y="28362"/>
                  </a:cubicBezTo>
                  <a:cubicBezTo>
                    <a:pt x="15012" y="28362"/>
                    <a:pt x="15005" y="28363"/>
                    <a:pt x="14997" y="28363"/>
                  </a:cubicBezTo>
                  <a:cubicBezTo>
                    <a:pt x="14804" y="28374"/>
                    <a:pt x="14612" y="28380"/>
                    <a:pt x="14419" y="28380"/>
                  </a:cubicBezTo>
                  <a:cubicBezTo>
                    <a:pt x="14227" y="28380"/>
                    <a:pt x="14034" y="28374"/>
                    <a:pt x="13842" y="28363"/>
                  </a:cubicBezTo>
                  <a:cubicBezTo>
                    <a:pt x="14023" y="28182"/>
                    <a:pt x="14181" y="27978"/>
                    <a:pt x="14340" y="27774"/>
                  </a:cubicBezTo>
                  <a:cubicBezTo>
                    <a:pt x="14453" y="27661"/>
                    <a:pt x="14431" y="27480"/>
                    <a:pt x="14295" y="27389"/>
                  </a:cubicBezTo>
                  <a:cubicBezTo>
                    <a:pt x="14246" y="27340"/>
                    <a:pt x="14184" y="27316"/>
                    <a:pt x="14123" y="27316"/>
                  </a:cubicBezTo>
                  <a:close/>
                  <a:moveTo>
                    <a:pt x="10348" y="30229"/>
                  </a:moveTo>
                  <a:cubicBezTo>
                    <a:pt x="10319" y="30229"/>
                    <a:pt x="10290" y="30234"/>
                    <a:pt x="10262" y="30243"/>
                  </a:cubicBezTo>
                  <a:cubicBezTo>
                    <a:pt x="9605" y="30470"/>
                    <a:pt x="8994" y="30719"/>
                    <a:pt x="8382" y="30991"/>
                  </a:cubicBezTo>
                  <a:cubicBezTo>
                    <a:pt x="8110" y="31104"/>
                    <a:pt x="8201" y="31512"/>
                    <a:pt x="8518" y="31535"/>
                  </a:cubicBezTo>
                  <a:lnTo>
                    <a:pt x="8518" y="31512"/>
                  </a:lnTo>
                  <a:cubicBezTo>
                    <a:pt x="8541" y="31512"/>
                    <a:pt x="8586" y="31512"/>
                    <a:pt x="8631" y="31489"/>
                  </a:cubicBezTo>
                  <a:cubicBezTo>
                    <a:pt x="9198" y="31240"/>
                    <a:pt x="9809" y="30991"/>
                    <a:pt x="10444" y="30764"/>
                  </a:cubicBezTo>
                  <a:cubicBezTo>
                    <a:pt x="10580" y="30719"/>
                    <a:pt x="10670" y="30560"/>
                    <a:pt x="10625" y="30424"/>
                  </a:cubicBezTo>
                  <a:cubicBezTo>
                    <a:pt x="10571" y="30298"/>
                    <a:pt x="10459" y="30229"/>
                    <a:pt x="10348" y="30229"/>
                  </a:cubicBezTo>
                  <a:close/>
                  <a:moveTo>
                    <a:pt x="6020" y="32279"/>
                  </a:moveTo>
                  <a:cubicBezTo>
                    <a:pt x="5971" y="32279"/>
                    <a:pt x="5920" y="32294"/>
                    <a:pt x="5868" y="32327"/>
                  </a:cubicBezTo>
                  <a:cubicBezTo>
                    <a:pt x="5301" y="32690"/>
                    <a:pt x="4758" y="33098"/>
                    <a:pt x="4237" y="33528"/>
                  </a:cubicBezTo>
                  <a:cubicBezTo>
                    <a:pt x="4033" y="33687"/>
                    <a:pt x="4146" y="34026"/>
                    <a:pt x="4418" y="34026"/>
                  </a:cubicBezTo>
                  <a:lnTo>
                    <a:pt x="4418" y="34004"/>
                  </a:lnTo>
                  <a:cubicBezTo>
                    <a:pt x="4486" y="34004"/>
                    <a:pt x="4531" y="33981"/>
                    <a:pt x="4599" y="33958"/>
                  </a:cubicBezTo>
                  <a:cubicBezTo>
                    <a:pt x="5097" y="33528"/>
                    <a:pt x="5618" y="33166"/>
                    <a:pt x="6162" y="32826"/>
                  </a:cubicBezTo>
                  <a:cubicBezTo>
                    <a:pt x="6427" y="32655"/>
                    <a:pt x="6265" y="32279"/>
                    <a:pt x="6020" y="32279"/>
                  </a:cubicBezTo>
                  <a:close/>
                  <a:moveTo>
                    <a:pt x="2444" y="35488"/>
                  </a:moveTo>
                  <a:cubicBezTo>
                    <a:pt x="2357" y="35488"/>
                    <a:pt x="2273" y="35523"/>
                    <a:pt x="2220" y="35589"/>
                  </a:cubicBezTo>
                  <a:cubicBezTo>
                    <a:pt x="1813" y="36133"/>
                    <a:pt x="1450" y="36699"/>
                    <a:pt x="1133" y="37311"/>
                  </a:cubicBezTo>
                  <a:cubicBezTo>
                    <a:pt x="1065" y="37447"/>
                    <a:pt x="1133" y="37628"/>
                    <a:pt x="1269" y="37696"/>
                  </a:cubicBezTo>
                  <a:cubicBezTo>
                    <a:pt x="1314" y="37719"/>
                    <a:pt x="1337" y="37719"/>
                    <a:pt x="1382" y="37719"/>
                  </a:cubicBezTo>
                  <a:cubicBezTo>
                    <a:pt x="1496" y="37719"/>
                    <a:pt x="1586" y="37651"/>
                    <a:pt x="1654" y="37560"/>
                  </a:cubicBezTo>
                  <a:cubicBezTo>
                    <a:pt x="1926" y="36994"/>
                    <a:pt x="2288" y="36450"/>
                    <a:pt x="2674" y="35952"/>
                  </a:cubicBezTo>
                  <a:cubicBezTo>
                    <a:pt x="2764" y="35816"/>
                    <a:pt x="2742" y="35635"/>
                    <a:pt x="2628" y="35544"/>
                  </a:cubicBezTo>
                  <a:cubicBezTo>
                    <a:pt x="2572" y="35506"/>
                    <a:pt x="2507" y="35488"/>
                    <a:pt x="2444" y="35488"/>
                  </a:cubicBezTo>
                  <a:close/>
                  <a:moveTo>
                    <a:pt x="481" y="39823"/>
                  </a:moveTo>
                  <a:cubicBezTo>
                    <a:pt x="357" y="39823"/>
                    <a:pt x="234" y="39895"/>
                    <a:pt x="204" y="40052"/>
                  </a:cubicBezTo>
                  <a:cubicBezTo>
                    <a:pt x="68" y="40732"/>
                    <a:pt x="0" y="41411"/>
                    <a:pt x="0" y="42091"/>
                  </a:cubicBezTo>
                  <a:cubicBezTo>
                    <a:pt x="0" y="42227"/>
                    <a:pt x="136" y="42363"/>
                    <a:pt x="295" y="42363"/>
                  </a:cubicBezTo>
                  <a:cubicBezTo>
                    <a:pt x="454" y="42363"/>
                    <a:pt x="567" y="42250"/>
                    <a:pt x="567" y="42091"/>
                  </a:cubicBezTo>
                  <a:cubicBezTo>
                    <a:pt x="589" y="41434"/>
                    <a:pt x="657" y="40800"/>
                    <a:pt x="771" y="40165"/>
                  </a:cubicBezTo>
                  <a:cubicBezTo>
                    <a:pt x="809" y="39947"/>
                    <a:pt x="644" y="39823"/>
                    <a:pt x="481" y="39823"/>
                  </a:cubicBezTo>
                  <a:close/>
                  <a:moveTo>
                    <a:pt x="541" y="44602"/>
                  </a:moveTo>
                  <a:cubicBezTo>
                    <a:pt x="527" y="44602"/>
                    <a:pt x="513" y="44603"/>
                    <a:pt x="499" y="44605"/>
                  </a:cubicBezTo>
                  <a:cubicBezTo>
                    <a:pt x="340" y="44628"/>
                    <a:pt x="227" y="44787"/>
                    <a:pt x="272" y="44945"/>
                  </a:cubicBezTo>
                  <a:cubicBezTo>
                    <a:pt x="386" y="45602"/>
                    <a:pt x="567" y="46236"/>
                    <a:pt x="748" y="46893"/>
                  </a:cubicBezTo>
                  <a:cubicBezTo>
                    <a:pt x="793" y="47007"/>
                    <a:pt x="907" y="47097"/>
                    <a:pt x="1043" y="47097"/>
                  </a:cubicBezTo>
                  <a:cubicBezTo>
                    <a:pt x="1065" y="47097"/>
                    <a:pt x="1088" y="47075"/>
                    <a:pt x="1110" y="47075"/>
                  </a:cubicBezTo>
                  <a:cubicBezTo>
                    <a:pt x="1246" y="47029"/>
                    <a:pt x="1337" y="46871"/>
                    <a:pt x="1292" y="46735"/>
                  </a:cubicBezTo>
                  <a:cubicBezTo>
                    <a:pt x="1110" y="46101"/>
                    <a:pt x="952" y="45466"/>
                    <a:pt x="816" y="44832"/>
                  </a:cubicBezTo>
                  <a:cubicBezTo>
                    <a:pt x="796" y="44690"/>
                    <a:pt x="666" y="44602"/>
                    <a:pt x="541" y="44602"/>
                  </a:cubicBezTo>
                  <a:close/>
                  <a:moveTo>
                    <a:pt x="2061" y="49155"/>
                  </a:moveTo>
                  <a:cubicBezTo>
                    <a:pt x="2023" y="49155"/>
                    <a:pt x="1985" y="49163"/>
                    <a:pt x="1949" y="49181"/>
                  </a:cubicBezTo>
                  <a:cubicBezTo>
                    <a:pt x="1790" y="49249"/>
                    <a:pt x="1745" y="49431"/>
                    <a:pt x="1813" y="49567"/>
                  </a:cubicBezTo>
                  <a:cubicBezTo>
                    <a:pt x="2085" y="50178"/>
                    <a:pt x="2402" y="50767"/>
                    <a:pt x="2742" y="51333"/>
                  </a:cubicBezTo>
                  <a:cubicBezTo>
                    <a:pt x="2787" y="51424"/>
                    <a:pt x="2877" y="51469"/>
                    <a:pt x="2991" y="51492"/>
                  </a:cubicBezTo>
                  <a:cubicBezTo>
                    <a:pt x="3036" y="51469"/>
                    <a:pt x="3081" y="51469"/>
                    <a:pt x="3127" y="51447"/>
                  </a:cubicBezTo>
                  <a:cubicBezTo>
                    <a:pt x="3263" y="51356"/>
                    <a:pt x="3308" y="51198"/>
                    <a:pt x="3240" y="51062"/>
                  </a:cubicBezTo>
                  <a:cubicBezTo>
                    <a:pt x="2900" y="50495"/>
                    <a:pt x="2606" y="49929"/>
                    <a:pt x="2311" y="49317"/>
                  </a:cubicBezTo>
                  <a:cubicBezTo>
                    <a:pt x="2261" y="49218"/>
                    <a:pt x="2163" y="49155"/>
                    <a:pt x="2061" y="49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853503" y="4512908"/>
              <a:ext cx="339753" cy="501986"/>
            </a:xfrm>
            <a:custGeom>
              <a:avLst/>
              <a:gdLst/>
              <a:ahLst/>
              <a:cxnLst/>
              <a:rect l="l" t="t" r="r" b="b"/>
              <a:pathLst>
                <a:path w="9357" h="13825" extrusionOk="0">
                  <a:moveTo>
                    <a:pt x="4707" y="0"/>
                  </a:moveTo>
                  <a:cubicBezTo>
                    <a:pt x="4465" y="0"/>
                    <a:pt x="4224" y="17"/>
                    <a:pt x="3987" y="50"/>
                  </a:cubicBezTo>
                  <a:cubicBezTo>
                    <a:pt x="2266" y="322"/>
                    <a:pt x="861" y="1545"/>
                    <a:pt x="363" y="3221"/>
                  </a:cubicBezTo>
                  <a:cubicBezTo>
                    <a:pt x="0" y="4377"/>
                    <a:pt x="159" y="5645"/>
                    <a:pt x="793" y="6665"/>
                  </a:cubicBezTo>
                  <a:cubicBezTo>
                    <a:pt x="2424" y="9428"/>
                    <a:pt x="5211" y="11512"/>
                    <a:pt x="7499" y="13710"/>
                  </a:cubicBezTo>
                  <a:cubicBezTo>
                    <a:pt x="7578" y="13789"/>
                    <a:pt x="7678" y="13825"/>
                    <a:pt x="7779" y="13825"/>
                  </a:cubicBezTo>
                  <a:cubicBezTo>
                    <a:pt x="7993" y="13825"/>
                    <a:pt x="8208" y="13662"/>
                    <a:pt x="8224" y="13415"/>
                  </a:cubicBezTo>
                  <a:lnTo>
                    <a:pt x="8858" y="7752"/>
                  </a:lnTo>
                  <a:cubicBezTo>
                    <a:pt x="9039" y="6211"/>
                    <a:pt x="9356" y="4580"/>
                    <a:pt x="9016" y="3040"/>
                  </a:cubicBezTo>
                  <a:cubicBezTo>
                    <a:pt x="8594" y="1029"/>
                    <a:pt x="6619" y="0"/>
                    <a:pt x="4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912725" y="4430811"/>
              <a:ext cx="88887" cy="136925"/>
            </a:xfrm>
            <a:custGeom>
              <a:avLst/>
              <a:gdLst/>
              <a:ahLst/>
              <a:cxnLst/>
              <a:rect l="l" t="t" r="r" b="b"/>
              <a:pathLst>
                <a:path w="2448" h="3771" extrusionOk="0">
                  <a:moveTo>
                    <a:pt x="1699" y="0"/>
                  </a:moveTo>
                  <a:cubicBezTo>
                    <a:pt x="1496" y="0"/>
                    <a:pt x="1314" y="45"/>
                    <a:pt x="1133" y="159"/>
                  </a:cubicBezTo>
                  <a:lnTo>
                    <a:pt x="476" y="498"/>
                  </a:lnTo>
                  <a:cubicBezTo>
                    <a:pt x="386" y="544"/>
                    <a:pt x="295" y="612"/>
                    <a:pt x="204" y="680"/>
                  </a:cubicBezTo>
                  <a:cubicBezTo>
                    <a:pt x="0" y="906"/>
                    <a:pt x="272" y="1269"/>
                    <a:pt x="386" y="1495"/>
                  </a:cubicBezTo>
                  <a:cubicBezTo>
                    <a:pt x="544" y="1858"/>
                    <a:pt x="703" y="2197"/>
                    <a:pt x="861" y="2537"/>
                  </a:cubicBezTo>
                  <a:cubicBezTo>
                    <a:pt x="1045" y="2960"/>
                    <a:pt x="1259" y="3771"/>
                    <a:pt x="1732" y="3771"/>
                  </a:cubicBezTo>
                  <a:cubicBezTo>
                    <a:pt x="1842" y="3771"/>
                    <a:pt x="1966" y="3727"/>
                    <a:pt x="2107" y="3625"/>
                  </a:cubicBezTo>
                  <a:cubicBezTo>
                    <a:pt x="2334" y="3443"/>
                    <a:pt x="2447" y="3172"/>
                    <a:pt x="2447" y="2900"/>
                  </a:cubicBezTo>
                  <a:cubicBezTo>
                    <a:pt x="2447" y="2628"/>
                    <a:pt x="2424" y="2356"/>
                    <a:pt x="2402" y="2084"/>
                  </a:cubicBezTo>
                  <a:cubicBezTo>
                    <a:pt x="2356" y="1609"/>
                    <a:pt x="2266" y="1133"/>
                    <a:pt x="2198" y="680"/>
                  </a:cubicBezTo>
                  <a:cubicBezTo>
                    <a:pt x="2198" y="385"/>
                    <a:pt x="1994" y="113"/>
                    <a:pt x="16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872421" y="4627393"/>
              <a:ext cx="316732" cy="248796"/>
            </a:xfrm>
            <a:custGeom>
              <a:avLst/>
              <a:gdLst/>
              <a:ahLst/>
              <a:cxnLst/>
              <a:rect l="l" t="t" r="r" b="b"/>
              <a:pathLst>
                <a:path w="8723" h="6852" extrusionOk="0">
                  <a:moveTo>
                    <a:pt x="8518" y="0"/>
                  </a:moveTo>
                  <a:cubicBezTo>
                    <a:pt x="8088" y="499"/>
                    <a:pt x="7635" y="952"/>
                    <a:pt x="7136" y="1382"/>
                  </a:cubicBezTo>
                  <a:cubicBezTo>
                    <a:pt x="6638" y="1745"/>
                    <a:pt x="6072" y="2062"/>
                    <a:pt x="5460" y="2266"/>
                  </a:cubicBezTo>
                  <a:cubicBezTo>
                    <a:pt x="4848" y="2469"/>
                    <a:pt x="4237" y="2605"/>
                    <a:pt x="3602" y="2696"/>
                  </a:cubicBezTo>
                  <a:cubicBezTo>
                    <a:pt x="3444" y="2719"/>
                    <a:pt x="3285" y="2719"/>
                    <a:pt x="3127" y="2741"/>
                  </a:cubicBezTo>
                  <a:cubicBezTo>
                    <a:pt x="2991" y="2764"/>
                    <a:pt x="2832" y="2787"/>
                    <a:pt x="2674" y="2809"/>
                  </a:cubicBezTo>
                  <a:cubicBezTo>
                    <a:pt x="2603" y="2813"/>
                    <a:pt x="2532" y="2815"/>
                    <a:pt x="2462" y="2815"/>
                  </a:cubicBezTo>
                  <a:cubicBezTo>
                    <a:pt x="2147" y="2815"/>
                    <a:pt x="1833" y="2778"/>
                    <a:pt x="1518" y="2741"/>
                  </a:cubicBezTo>
                  <a:cubicBezTo>
                    <a:pt x="1224" y="2719"/>
                    <a:pt x="952" y="2673"/>
                    <a:pt x="703" y="2583"/>
                  </a:cubicBezTo>
                  <a:cubicBezTo>
                    <a:pt x="544" y="2515"/>
                    <a:pt x="363" y="2447"/>
                    <a:pt x="204" y="2402"/>
                  </a:cubicBezTo>
                  <a:cubicBezTo>
                    <a:pt x="182" y="2396"/>
                    <a:pt x="158" y="2393"/>
                    <a:pt x="134" y="2393"/>
                  </a:cubicBezTo>
                  <a:cubicBezTo>
                    <a:pt x="64" y="2393"/>
                    <a:pt x="0" y="2418"/>
                    <a:pt x="0" y="2469"/>
                  </a:cubicBezTo>
                  <a:cubicBezTo>
                    <a:pt x="0" y="2492"/>
                    <a:pt x="0" y="2515"/>
                    <a:pt x="0" y="2537"/>
                  </a:cubicBezTo>
                  <a:cubicBezTo>
                    <a:pt x="68" y="2945"/>
                    <a:pt x="204" y="3353"/>
                    <a:pt x="408" y="3715"/>
                  </a:cubicBezTo>
                  <a:cubicBezTo>
                    <a:pt x="975" y="4757"/>
                    <a:pt x="1677" y="5913"/>
                    <a:pt x="2719" y="6524"/>
                  </a:cubicBezTo>
                  <a:cubicBezTo>
                    <a:pt x="3107" y="6761"/>
                    <a:pt x="3587" y="6851"/>
                    <a:pt x="4083" y="6851"/>
                  </a:cubicBezTo>
                  <a:cubicBezTo>
                    <a:pt x="4773" y="6851"/>
                    <a:pt x="5495" y="6677"/>
                    <a:pt x="6049" y="6479"/>
                  </a:cubicBezTo>
                  <a:lnTo>
                    <a:pt x="6479" y="6321"/>
                  </a:lnTo>
                  <a:cubicBezTo>
                    <a:pt x="7046" y="6139"/>
                    <a:pt x="7567" y="5867"/>
                    <a:pt x="8042" y="5505"/>
                  </a:cubicBezTo>
                  <a:cubicBezTo>
                    <a:pt x="8156" y="5437"/>
                    <a:pt x="8246" y="5324"/>
                    <a:pt x="8337" y="5233"/>
                  </a:cubicBezTo>
                  <a:cubicBezTo>
                    <a:pt x="8405" y="5075"/>
                    <a:pt x="8473" y="4916"/>
                    <a:pt x="8473" y="4757"/>
                  </a:cubicBezTo>
                  <a:cubicBezTo>
                    <a:pt x="8541" y="4395"/>
                    <a:pt x="8518" y="4033"/>
                    <a:pt x="8563" y="3670"/>
                  </a:cubicBezTo>
                  <a:cubicBezTo>
                    <a:pt x="8586" y="3444"/>
                    <a:pt x="8631" y="3240"/>
                    <a:pt x="8654" y="3036"/>
                  </a:cubicBezTo>
                  <a:cubicBezTo>
                    <a:pt x="8677" y="2809"/>
                    <a:pt x="8654" y="2537"/>
                    <a:pt x="8654" y="2288"/>
                  </a:cubicBezTo>
                  <a:cubicBezTo>
                    <a:pt x="8677" y="1948"/>
                    <a:pt x="8699" y="1609"/>
                    <a:pt x="8722" y="1269"/>
                  </a:cubicBezTo>
                  <a:cubicBezTo>
                    <a:pt x="8722" y="1065"/>
                    <a:pt x="8722" y="861"/>
                    <a:pt x="8722" y="657"/>
                  </a:cubicBezTo>
                  <a:cubicBezTo>
                    <a:pt x="8722" y="431"/>
                    <a:pt x="8654" y="204"/>
                    <a:pt x="8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852668" y="4426345"/>
              <a:ext cx="345526" cy="628780"/>
            </a:xfrm>
            <a:custGeom>
              <a:avLst/>
              <a:gdLst/>
              <a:ahLst/>
              <a:cxnLst/>
              <a:rect l="l" t="t" r="r" b="b"/>
              <a:pathLst>
                <a:path w="9516" h="17317" extrusionOk="0">
                  <a:moveTo>
                    <a:pt x="3346" y="278"/>
                  </a:moveTo>
                  <a:cubicBezTo>
                    <a:pt x="3388" y="278"/>
                    <a:pt x="3408" y="291"/>
                    <a:pt x="3421" y="304"/>
                  </a:cubicBezTo>
                  <a:cubicBezTo>
                    <a:pt x="3376" y="372"/>
                    <a:pt x="3331" y="440"/>
                    <a:pt x="3263" y="463"/>
                  </a:cubicBezTo>
                  <a:cubicBezTo>
                    <a:pt x="3014" y="644"/>
                    <a:pt x="2764" y="780"/>
                    <a:pt x="2493" y="893"/>
                  </a:cubicBezTo>
                  <a:lnTo>
                    <a:pt x="2447" y="893"/>
                  </a:lnTo>
                  <a:cubicBezTo>
                    <a:pt x="2266" y="984"/>
                    <a:pt x="2062" y="1029"/>
                    <a:pt x="1858" y="1052"/>
                  </a:cubicBezTo>
                  <a:cubicBezTo>
                    <a:pt x="1881" y="1007"/>
                    <a:pt x="1904" y="961"/>
                    <a:pt x="1926" y="939"/>
                  </a:cubicBezTo>
                  <a:cubicBezTo>
                    <a:pt x="2311" y="621"/>
                    <a:pt x="2742" y="395"/>
                    <a:pt x="3240" y="304"/>
                  </a:cubicBezTo>
                  <a:lnTo>
                    <a:pt x="3218" y="304"/>
                  </a:lnTo>
                  <a:cubicBezTo>
                    <a:pt x="3275" y="285"/>
                    <a:pt x="3316" y="278"/>
                    <a:pt x="3346" y="278"/>
                  </a:cubicBezTo>
                  <a:close/>
                  <a:moveTo>
                    <a:pt x="3444" y="712"/>
                  </a:moveTo>
                  <a:cubicBezTo>
                    <a:pt x="3489" y="1143"/>
                    <a:pt x="3557" y="1573"/>
                    <a:pt x="3671" y="2003"/>
                  </a:cubicBezTo>
                  <a:cubicBezTo>
                    <a:pt x="3784" y="2502"/>
                    <a:pt x="3920" y="2977"/>
                    <a:pt x="4124" y="3431"/>
                  </a:cubicBezTo>
                  <a:cubicBezTo>
                    <a:pt x="3965" y="3544"/>
                    <a:pt x="3807" y="3657"/>
                    <a:pt x="3625" y="3725"/>
                  </a:cubicBezTo>
                  <a:cubicBezTo>
                    <a:pt x="3421" y="3793"/>
                    <a:pt x="3240" y="3838"/>
                    <a:pt x="3036" y="3838"/>
                  </a:cubicBezTo>
                  <a:lnTo>
                    <a:pt x="2583" y="2706"/>
                  </a:lnTo>
                  <a:cubicBezTo>
                    <a:pt x="2470" y="2456"/>
                    <a:pt x="2379" y="2207"/>
                    <a:pt x="2266" y="1958"/>
                  </a:cubicBezTo>
                  <a:cubicBezTo>
                    <a:pt x="2175" y="1732"/>
                    <a:pt x="2085" y="1550"/>
                    <a:pt x="1994" y="1346"/>
                  </a:cubicBezTo>
                  <a:cubicBezTo>
                    <a:pt x="2175" y="1301"/>
                    <a:pt x="2357" y="1256"/>
                    <a:pt x="2561" y="1188"/>
                  </a:cubicBezTo>
                  <a:lnTo>
                    <a:pt x="2606" y="1165"/>
                  </a:lnTo>
                  <a:cubicBezTo>
                    <a:pt x="2900" y="1052"/>
                    <a:pt x="3172" y="893"/>
                    <a:pt x="3421" y="712"/>
                  </a:cubicBezTo>
                  <a:close/>
                  <a:moveTo>
                    <a:pt x="4828" y="2548"/>
                  </a:moveTo>
                  <a:cubicBezTo>
                    <a:pt x="6427" y="2548"/>
                    <a:pt x="8146" y="3233"/>
                    <a:pt x="8836" y="4948"/>
                  </a:cubicBezTo>
                  <a:cubicBezTo>
                    <a:pt x="8858" y="5039"/>
                    <a:pt x="8881" y="5130"/>
                    <a:pt x="8904" y="5197"/>
                  </a:cubicBezTo>
                  <a:cubicBezTo>
                    <a:pt x="8904" y="5220"/>
                    <a:pt x="8904" y="5220"/>
                    <a:pt x="8881" y="5243"/>
                  </a:cubicBezTo>
                  <a:cubicBezTo>
                    <a:pt x="7997" y="6557"/>
                    <a:pt x="6638" y="7485"/>
                    <a:pt x="5098" y="7848"/>
                  </a:cubicBezTo>
                  <a:cubicBezTo>
                    <a:pt x="4409" y="8000"/>
                    <a:pt x="3711" y="8075"/>
                    <a:pt x="3017" y="8075"/>
                  </a:cubicBezTo>
                  <a:cubicBezTo>
                    <a:pt x="2158" y="8075"/>
                    <a:pt x="1303" y="7960"/>
                    <a:pt x="476" y="7735"/>
                  </a:cubicBezTo>
                  <a:cubicBezTo>
                    <a:pt x="295" y="7010"/>
                    <a:pt x="273" y="6262"/>
                    <a:pt x="454" y="5560"/>
                  </a:cubicBezTo>
                  <a:cubicBezTo>
                    <a:pt x="726" y="4495"/>
                    <a:pt x="1451" y="3612"/>
                    <a:pt x="2425" y="3136"/>
                  </a:cubicBezTo>
                  <a:lnTo>
                    <a:pt x="2787" y="4042"/>
                  </a:lnTo>
                  <a:cubicBezTo>
                    <a:pt x="2810" y="4087"/>
                    <a:pt x="2855" y="4133"/>
                    <a:pt x="2900" y="4133"/>
                  </a:cubicBezTo>
                  <a:lnTo>
                    <a:pt x="2991" y="4133"/>
                  </a:lnTo>
                  <a:cubicBezTo>
                    <a:pt x="3512" y="4110"/>
                    <a:pt x="3988" y="3906"/>
                    <a:pt x="4373" y="3566"/>
                  </a:cubicBezTo>
                  <a:cubicBezTo>
                    <a:pt x="4418" y="3521"/>
                    <a:pt x="4418" y="3453"/>
                    <a:pt x="4396" y="3385"/>
                  </a:cubicBezTo>
                  <a:cubicBezTo>
                    <a:pt x="4282" y="3136"/>
                    <a:pt x="4192" y="2864"/>
                    <a:pt x="4124" y="2592"/>
                  </a:cubicBezTo>
                  <a:cubicBezTo>
                    <a:pt x="4353" y="2563"/>
                    <a:pt x="4589" y="2548"/>
                    <a:pt x="4828" y="2548"/>
                  </a:cubicBezTo>
                  <a:close/>
                  <a:moveTo>
                    <a:pt x="7680" y="8142"/>
                  </a:moveTo>
                  <a:cubicBezTo>
                    <a:pt x="7703" y="8142"/>
                    <a:pt x="7748" y="8165"/>
                    <a:pt x="7771" y="8210"/>
                  </a:cubicBezTo>
                  <a:cubicBezTo>
                    <a:pt x="7839" y="8346"/>
                    <a:pt x="7862" y="8505"/>
                    <a:pt x="7816" y="8641"/>
                  </a:cubicBezTo>
                  <a:cubicBezTo>
                    <a:pt x="7794" y="8731"/>
                    <a:pt x="7748" y="8845"/>
                    <a:pt x="7680" y="8935"/>
                  </a:cubicBezTo>
                  <a:cubicBezTo>
                    <a:pt x="7658" y="8890"/>
                    <a:pt x="7635" y="8867"/>
                    <a:pt x="7612" y="8822"/>
                  </a:cubicBezTo>
                  <a:lnTo>
                    <a:pt x="7590" y="8822"/>
                  </a:lnTo>
                  <a:cubicBezTo>
                    <a:pt x="7499" y="8686"/>
                    <a:pt x="7454" y="8527"/>
                    <a:pt x="7476" y="8369"/>
                  </a:cubicBezTo>
                  <a:cubicBezTo>
                    <a:pt x="7499" y="8256"/>
                    <a:pt x="7590" y="8142"/>
                    <a:pt x="7680" y="8142"/>
                  </a:cubicBezTo>
                  <a:close/>
                  <a:moveTo>
                    <a:pt x="5913" y="8754"/>
                  </a:moveTo>
                  <a:cubicBezTo>
                    <a:pt x="5936" y="8754"/>
                    <a:pt x="5959" y="8777"/>
                    <a:pt x="5981" y="8777"/>
                  </a:cubicBezTo>
                  <a:cubicBezTo>
                    <a:pt x="6117" y="8867"/>
                    <a:pt x="6117" y="9071"/>
                    <a:pt x="6095" y="9230"/>
                  </a:cubicBezTo>
                  <a:cubicBezTo>
                    <a:pt x="6072" y="9320"/>
                    <a:pt x="6027" y="9434"/>
                    <a:pt x="6004" y="9524"/>
                  </a:cubicBezTo>
                  <a:lnTo>
                    <a:pt x="5981" y="9524"/>
                  </a:lnTo>
                  <a:cubicBezTo>
                    <a:pt x="5800" y="9456"/>
                    <a:pt x="5664" y="9298"/>
                    <a:pt x="5619" y="9116"/>
                  </a:cubicBezTo>
                  <a:cubicBezTo>
                    <a:pt x="5619" y="9003"/>
                    <a:pt x="5664" y="8867"/>
                    <a:pt x="5777" y="8799"/>
                  </a:cubicBezTo>
                  <a:cubicBezTo>
                    <a:pt x="5823" y="8777"/>
                    <a:pt x="5868" y="8754"/>
                    <a:pt x="5913" y="8754"/>
                  </a:cubicBezTo>
                  <a:close/>
                  <a:moveTo>
                    <a:pt x="4373" y="9434"/>
                  </a:moveTo>
                  <a:cubicBezTo>
                    <a:pt x="4441" y="9479"/>
                    <a:pt x="4531" y="9547"/>
                    <a:pt x="4554" y="9615"/>
                  </a:cubicBezTo>
                  <a:cubicBezTo>
                    <a:pt x="4599" y="9819"/>
                    <a:pt x="4554" y="10023"/>
                    <a:pt x="4418" y="10159"/>
                  </a:cubicBezTo>
                  <a:lnTo>
                    <a:pt x="4396" y="10181"/>
                  </a:lnTo>
                  <a:cubicBezTo>
                    <a:pt x="4214" y="10091"/>
                    <a:pt x="4124" y="9909"/>
                    <a:pt x="4101" y="9705"/>
                  </a:cubicBezTo>
                  <a:cubicBezTo>
                    <a:pt x="4101" y="9615"/>
                    <a:pt x="4124" y="9524"/>
                    <a:pt x="4192" y="9479"/>
                  </a:cubicBezTo>
                  <a:cubicBezTo>
                    <a:pt x="4214" y="9456"/>
                    <a:pt x="4260" y="9434"/>
                    <a:pt x="4305" y="9434"/>
                  </a:cubicBezTo>
                  <a:close/>
                  <a:moveTo>
                    <a:pt x="2787" y="9434"/>
                  </a:moveTo>
                  <a:cubicBezTo>
                    <a:pt x="2832" y="9456"/>
                    <a:pt x="2878" y="9479"/>
                    <a:pt x="2900" y="9524"/>
                  </a:cubicBezTo>
                  <a:cubicBezTo>
                    <a:pt x="2968" y="9638"/>
                    <a:pt x="2991" y="9773"/>
                    <a:pt x="2946" y="9909"/>
                  </a:cubicBezTo>
                  <a:cubicBezTo>
                    <a:pt x="2923" y="10023"/>
                    <a:pt x="2878" y="10159"/>
                    <a:pt x="2810" y="10249"/>
                  </a:cubicBezTo>
                  <a:cubicBezTo>
                    <a:pt x="2742" y="10204"/>
                    <a:pt x="2697" y="10113"/>
                    <a:pt x="2651" y="10045"/>
                  </a:cubicBezTo>
                  <a:cubicBezTo>
                    <a:pt x="2561" y="9932"/>
                    <a:pt x="2538" y="9773"/>
                    <a:pt x="2538" y="9638"/>
                  </a:cubicBezTo>
                  <a:cubicBezTo>
                    <a:pt x="2561" y="9524"/>
                    <a:pt x="2651" y="9456"/>
                    <a:pt x="2764" y="9434"/>
                  </a:cubicBezTo>
                  <a:close/>
                  <a:moveTo>
                    <a:pt x="9017" y="5537"/>
                  </a:moveTo>
                  <a:cubicBezTo>
                    <a:pt x="9175" y="6421"/>
                    <a:pt x="9221" y="7304"/>
                    <a:pt x="9107" y="8188"/>
                  </a:cubicBezTo>
                  <a:lnTo>
                    <a:pt x="9107" y="8278"/>
                  </a:lnTo>
                  <a:cubicBezTo>
                    <a:pt x="9062" y="8278"/>
                    <a:pt x="9039" y="8324"/>
                    <a:pt x="9017" y="8369"/>
                  </a:cubicBezTo>
                  <a:cubicBezTo>
                    <a:pt x="8904" y="8754"/>
                    <a:pt x="8564" y="9049"/>
                    <a:pt x="8156" y="9094"/>
                  </a:cubicBezTo>
                  <a:cubicBezTo>
                    <a:pt x="8088" y="9094"/>
                    <a:pt x="8020" y="9094"/>
                    <a:pt x="7952" y="9071"/>
                  </a:cubicBezTo>
                  <a:cubicBezTo>
                    <a:pt x="7997" y="8958"/>
                    <a:pt x="8065" y="8845"/>
                    <a:pt x="8088" y="8731"/>
                  </a:cubicBezTo>
                  <a:cubicBezTo>
                    <a:pt x="8179" y="8505"/>
                    <a:pt x="8156" y="8233"/>
                    <a:pt x="8020" y="8029"/>
                  </a:cubicBezTo>
                  <a:cubicBezTo>
                    <a:pt x="7941" y="7930"/>
                    <a:pt x="7828" y="7866"/>
                    <a:pt x="7710" y="7866"/>
                  </a:cubicBezTo>
                  <a:cubicBezTo>
                    <a:pt x="7693" y="7866"/>
                    <a:pt x="7675" y="7868"/>
                    <a:pt x="7658" y="7871"/>
                  </a:cubicBezTo>
                  <a:cubicBezTo>
                    <a:pt x="7431" y="7893"/>
                    <a:pt x="7250" y="8052"/>
                    <a:pt x="7205" y="8278"/>
                  </a:cubicBezTo>
                  <a:cubicBezTo>
                    <a:pt x="7159" y="8527"/>
                    <a:pt x="7227" y="8799"/>
                    <a:pt x="7386" y="9003"/>
                  </a:cubicBezTo>
                  <a:cubicBezTo>
                    <a:pt x="7431" y="9049"/>
                    <a:pt x="7476" y="9094"/>
                    <a:pt x="7522" y="9139"/>
                  </a:cubicBezTo>
                  <a:cubicBezTo>
                    <a:pt x="7249" y="9431"/>
                    <a:pt x="6859" y="9606"/>
                    <a:pt x="6467" y="9606"/>
                  </a:cubicBezTo>
                  <a:cubicBezTo>
                    <a:pt x="6403" y="9606"/>
                    <a:pt x="6339" y="9602"/>
                    <a:pt x="6276" y="9592"/>
                  </a:cubicBezTo>
                  <a:cubicBezTo>
                    <a:pt x="6321" y="9502"/>
                    <a:pt x="6344" y="9388"/>
                    <a:pt x="6366" y="9275"/>
                  </a:cubicBezTo>
                  <a:cubicBezTo>
                    <a:pt x="6457" y="9003"/>
                    <a:pt x="6366" y="8731"/>
                    <a:pt x="6162" y="8550"/>
                  </a:cubicBezTo>
                  <a:cubicBezTo>
                    <a:pt x="6081" y="8499"/>
                    <a:pt x="5995" y="8476"/>
                    <a:pt x="5912" y="8476"/>
                  </a:cubicBezTo>
                  <a:cubicBezTo>
                    <a:pt x="5811" y="8476"/>
                    <a:pt x="5716" y="8511"/>
                    <a:pt x="5641" y="8573"/>
                  </a:cubicBezTo>
                  <a:cubicBezTo>
                    <a:pt x="5438" y="8686"/>
                    <a:pt x="5324" y="8935"/>
                    <a:pt x="5347" y="9162"/>
                  </a:cubicBezTo>
                  <a:cubicBezTo>
                    <a:pt x="5415" y="9434"/>
                    <a:pt x="5596" y="9660"/>
                    <a:pt x="5845" y="9751"/>
                  </a:cubicBezTo>
                  <a:cubicBezTo>
                    <a:pt x="5709" y="9955"/>
                    <a:pt x="5528" y="10113"/>
                    <a:pt x="5302" y="10204"/>
                  </a:cubicBezTo>
                  <a:cubicBezTo>
                    <a:pt x="5169" y="10270"/>
                    <a:pt x="5012" y="10312"/>
                    <a:pt x="4849" y="10312"/>
                  </a:cubicBezTo>
                  <a:cubicBezTo>
                    <a:pt x="4789" y="10312"/>
                    <a:pt x="4728" y="10307"/>
                    <a:pt x="4667" y="10294"/>
                  </a:cubicBezTo>
                  <a:cubicBezTo>
                    <a:pt x="4849" y="10091"/>
                    <a:pt x="4917" y="9796"/>
                    <a:pt x="4826" y="9547"/>
                  </a:cubicBezTo>
                  <a:cubicBezTo>
                    <a:pt x="4781" y="9366"/>
                    <a:pt x="4622" y="9230"/>
                    <a:pt x="4441" y="9184"/>
                  </a:cubicBezTo>
                  <a:cubicBezTo>
                    <a:pt x="4396" y="9169"/>
                    <a:pt x="4348" y="9162"/>
                    <a:pt x="4300" y="9162"/>
                  </a:cubicBezTo>
                  <a:cubicBezTo>
                    <a:pt x="4204" y="9162"/>
                    <a:pt x="4109" y="9192"/>
                    <a:pt x="4033" y="9252"/>
                  </a:cubicBezTo>
                  <a:cubicBezTo>
                    <a:pt x="3897" y="9366"/>
                    <a:pt x="3829" y="9524"/>
                    <a:pt x="3829" y="9683"/>
                  </a:cubicBezTo>
                  <a:cubicBezTo>
                    <a:pt x="3829" y="9955"/>
                    <a:pt x="3965" y="10226"/>
                    <a:pt x="4169" y="10385"/>
                  </a:cubicBezTo>
                  <a:cubicBezTo>
                    <a:pt x="3965" y="10521"/>
                    <a:pt x="3739" y="10566"/>
                    <a:pt x="3489" y="10566"/>
                  </a:cubicBezTo>
                  <a:cubicBezTo>
                    <a:pt x="3331" y="10544"/>
                    <a:pt x="3195" y="10498"/>
                    <a:pt x="3059" y="10430"/>
                  </a:cubicBezTo>
                  <a:cubicBezTo>
                    <a:pt x="3150" y="10272"/>
                    <a:pt x="3195" y="10113"/>
                    <a:pt x="3240" y="9955"/>
                  </a:cubicBezTo>
                  <a:cubicBezTo>
                    <a:pt x="3286" y="9751"/>
                    <a:pt x="3240" y="9524"/>
                    <a:pt x="3127" y="9343"/>
                  </a:cubicBezTo>
                  <a:cubicBezTo>
                    <a:pt x="3059" y="9252"/>
                    <a:pt x="2946" y="9184"/>
                    <a:pt x="2832" y="9162"/>
                  </a:cubicBezTo>
                  <a:cubicBezTo>
                    <a:pt x="2815" y="9160"/>
                    <a:pt x="2798" y="9160"/>
                    <a:pt x="2781" y="9160"/>
                  </a:cubicBezTo>
                  <a:cubicBezTo>
                    <a:pt x="2533" y="9160"/>
                    <a:pt x="2331" y="9315"/>
                    <a:pt x="2289" y="9570"/>
                  </a:cubicBezTo>
                  <a:cubicBezTo>
                    <a:pt x="2243" y="9773"/>
                    <a:pt x="2289" y="10000"/>
                    <a:pt x="2402" y="10181"/>
                  </a:cubicBezTo>
                  <a:cubicBezTo>
                    <a:pt x="2470" y="10294"/>
                    <a:pt x="2561" y="10385"/>
                    <a:pt x="2651" y="10476"/>
                  </a:cubicBezTo>
                  <a:cubicBezTo>
                    <a:pt x="2583" y="10521"/>
                    <a:pt x="2515" y="10566"/>
                    <a:pt x="2447" y="10612"/>
                  </a:cubicBezTo>
                  <a:cubicBezTo>
                    <a:pt x="2391" y="10630"/>
                    <a:pt x="2331" y="10641"/>
                    <a:pt x="2272" y="10641"/>
                  </a:cubicBezTo>
                  <a:cubicBezTo>
                    <a:pt x="2188" y="10641"/>
                    <a:pt x="2106" y="10619"/>
                    <a:pt x="2040" y="10566"/>
                  </a:cubicBezTo>
                  <a:cubicBezTo>
                    <a:pt x="2017" y="10544"/>
                    <a:pt x="1994" y="10544"/>
                    <a:pt x="1972" y="10544"/>
                  </a:cubicBezTo>
                  <a:cubicBezTo>
                    <a:pt x="1609" y="10113"/>
                    <a:pt x="1292" y="9638"/>
                    <a:pt x="1020" y="9139"/>
                  </a:cubicBezTo>
                  <a:cubicBezTo>
                    <a:pt x="839" y="8777"/>
                    <a:pt x="680" y="8414"/>
                    <a:pt x="567" y="8029"/>
                  </a:cubicBezTo>
                  <a:lnTo>
                    <a:pt x="567" y="8029"/>
                  </a:lnTo>
                  <a:cubicBezTo>
                    <a:pt x="1405" y="8233"/>
                    <a:pt x="2266" y="8346"/>
                    <a:pt x="3127" y="8346"/>
                  </a:cubicBezTo>
                  <a:cubicBezTo>
                    <a:pt x="3807" y="8346"/>
                    <a:pt x="4486" y="8278"/>
                    <a:pt x="5166" y="8120"/>
                  </a:cubicBezTo>
                  <a:cubicBezTo>
                    <a:pt x="6706" y="7757"/>
                    <a:pt x="8088" y="6828"/>
                    <a:pt x="9017" y="5537"/>
                  </a:cubicBezTo>
                  <a:close/>
                  <a:moveTo>
                    <a:pt x="9062" y="8890"/>
                  </a:moveTo>
                  <a:lnTo>
                    <a:pt x="9062" y="8890"/>
                  </a:lnTo>
                  <a:cubicBezTo>
                    <a:pt x="8994" y="9434"/>
                    <a:pt x="8949" y="9977"/>
                    <a:pt x="8881" y="10498"/>
                  </a:cubicBezTo>
                  <a:cubicBezTo>
                    <a:pt x="8881" y="10521"/>
                    <a:pt x="8858" y="10521"/>
                    <a:pt x="8858" y="10521"/>
                  </a:cubicBezTo>
                  <a:cubicBezTo>
                    <a:pt x="7844" y="11614"/>
                    <a:pt x="6442" y="12201"/>
                    <a:pt x="5016" y="12201"/>
                  </a:cubicBezTo>
                  <a:cubicBezTo>
                    <a:pt x="4372" y="12201"/>
                    <a:pt x="3724" y="12081"/>
                    <a:pt x="3104" y="11835"/>
                  </a:cubicBezTo>
                  <a:cubicBezTo>
                    <a:pt x="2832" y="11563"/>
                    <a:pt x="2538" y="11246"/>
                    <a:pt x="2289" y="10929"/>
                  </a:cubicBezTo>
                  <a:cubicBezTo>
                    <a:pt x="2379" y="10929"/>
                    <a:pt x="2470" y="10906"/>
                    <a:pt x="2561" y="10883"/>
                  </a:cubicBezTo>
                  <a:cubicBezTo>
                    <a:pt x="2674" y="10815"/>
                    <a:pt x="2787" y="10748"/>
                    <a:pt x="2878" y="10657"/>
                  </a:cubicBezTo>
                  <a:cubicBezTo>
                    <a:pt x="3087" y="10786"/>
                    <a:pt x="3327" y="10850"/>
                    <a:pt x="3568" y="10850"/>
                  </a:cubicBezTo>
                  <a:cubicBezTo>
                    <a:pt x="3876" y="10850"/>
                    <a:pt x="4187" y="10747"/>
                    <a:pt x="4441" y="10544"/>
                  </a:cubicBezTo>
                  <a:cubicBezTo>
                    <a:pt x="4564" y="10588"/>
                    <a:pt x="4695" y="10608"/>
                    <a:pt x="4826" y="10608"/>
                  </a:cubicBezTo>
                  <a:cubicBezTo>
                    <a:pt x="5030" y="10608"/>
                    <a:pt x="5235" y="10559"/>
                    <a:pt x="5415" y="10476"/>
                  </a:cubicBezTo>
                  <a:cubicBezTo>
                    <a:pt x="5709" y="10340"/>
                    <a:pt x="5959" y="10113"/>
                    <a:pt x="6117" y="9864"/>
                  </a:cubicBezTo>
                  <a:lnTo>
                    <a:pt x="6140" y="9864"/>
                  </a:lnTo>
                  <a:cubicBezTo>
                    <a:pt x="6245" y="9883"/>
                    <a:pt x="6350" y="9893"/>
                    <a:pt x="6454" y="9893"/>
                  </a:cubicBezTo>
                  <a:cubicBezTo>
                    <a:pt x="6955" y="9893"/>
                    <a:pt x="7433" y="9673"/>
                    <a:pt x="7771" y="9298"/>
                  </a:cubicBezTo>
                  <a:cubicBezTo>
                    <a:pt x="7884" y="9343"/>
                    <a:pt x="8020" y="9388"/>
                    <a:pt x="8156" y="9388"/>
                  </a:cubicBezTo>
                  <a:cubicBezTo>
                    <a:pt x="8496" y="9366"/>
                    <a:pt x="8836" y="9184"/>
                    <a:pt x="9062" y="8890"/>
                  </a:cubicBezTo>
                  <a:close/>
                  <a:moveTo>
                    <a:pt x="8836" y="10951"/>
                  </a:moveTo>
                  <a:lnTo>
                    <a:pt x="8836" y="10951"/>
                  </a:lnTo>
                  <a:cubicBezTo>
                    <a:pt x="8654" y="12514"/>
                    <a:pt x="8383" y="14078"/>
                    <a:pt x="8065" y="15595"/>
                  </a:cubicBezTo>
                  <a:lnTo>
                    <a:pt x="8043" y="15595"/>
                  </a:lnTo>
                  <a:cubicBezTo>
                    <a:pt x="7997" y="15845"/>
                    <a:pt x="7884" y="16094"/>
                    <a:pt x="7703" y="16094"/>
                  </a:cubicBezTo>
                  <a:cubicBezTo>
                    <a:pt x="7612" y="16071"/>
                    <a:pt x="7522" y="16026"/>
                    <a:pt x="7476" y="15958"/>
                  </a:cubicBezTo>
                  <a:cubicBezTo>
                    <a:pt x="6117" y="14802"/>
                    <a:pt x="4803" y="13557"/>
                    <a:pt x="3557" y="12288"/>
                  </a:cubicBezTo>
                  <a:lnTo>
                    <a:pt x="3557" y="12288"/>
                  </a:lnTo>
                  <a:cubicBezTo>
                    <a:pt x="4010" y="12424"/>
                    <a:pt x="4509" y="12492"/>
                    <a:pt x="4985" y="12492"/>
                  </a:cubicBezTo>
                  <a:cubicBezTo>
                    <a:pt x="6412" y="12492"/>
                    <a:pt x="7794" y="11948"/>
                    <a:pt x="8836" y="10951"/>
                  </a:cubicBezTo>
                  <a:close/>
                  <a:moveTo>
                    <a:pt x="3322" y="1"/>
                  </a:moveTo>
                  <a:cubicBezTo>
                    <a:pt x="3266" y="1"/>
                    <a:pt x="3208" y="11"/>
                    <a:pt x="3150" y="33"/>
                  </a:cubicBezTo>
                  <a:cubicBezTo>
                    <a:pt x="2719" y="168"/>
                    <a:pt x="2085" y="372"/>
                    <a:pt x="1722" y="757"/>
                  </a:cubicBezTo>
                  <a:cubicBezTo>
                    <a:pt x="1632" y="871"/>
                    <a:pt x="1564" y="1007"/>
                    <a:pt x="1541" y="1143"/>
                  </a:cubicBezTo>
                  <a:cubicBezTo>
                    <a:pt x="1541" y="1188"/>
                    <a:pt x="1564" y="1233"/>
                    <a:pt x="1587" y="1278"/>
                  </a:cubicBezTo>
                  <a:cubicBezTo>
                    <a:pt x="1609" y="1301"/>
                    <a:pt x="1632" y="1324"/>
                    <a:pt x="1677" y="1346"/>
                  </a:cubicBezTo>
                  <a:cubicBezTo>
                    <a:pt x="1790" y="1573"/>
                    <a:pt x="1904" y="1822"/>
                    <a:pt x="2017" y="2071"/>
                  </a:cubicBezTo>
                  <a:cubicBezTo>
                    <a:pt x="2108" y="2320"/>
                    <a:pt x="2221" y="2570"/>
                    <a:pt x="2311" y="2819"/>
                  </a:cubicBezTo>
                  <a:lnTo>
                    <a:pt x="2334" y="2887"/>
                  </a:lnTo>
                  <a:cubicBezTo>
                    <a:pt x="1269" y="3408"/>
                    <a:pt x="499" y="4359"/>
                    <a:pt x="182" y="5492"/>
                  </a:cubicBezTo>
                  <a:cubicBezTo>
                    <a:pt x="1" y="6285"/>
                    <a:pt x="1" y="7078"/>
                    <a:pt x="205" y="7871"/>
                  </a:cubicBezTo>
                  <a:cubicBezTo>
                    <a:pt x="205" y="7893"/>
                    <a:pt x="227" y="7916"/>
                    <a:pt x="250" y="7961"/>
                  </a:cubicBezTo>
                  <a:cubicBezTo>
                    <a:pt x="363" y="8414"/>
                    <a:pt x="544" y="8867"/>
                    <a:pt x="771" y="9320"/>
                  </a:cubicBezTo>
                  <a:cubicBezTo>
                    <a:pt x="1360" y="10317"/>
                    <a:pt x="2085" y="11269"/>
                    <a:pt x="2923" y="12084"/>
                  </a:cubicBezTo>
                  <a:lnTo>
                    <a:pt x="3172" y="12333"/>
                  </a:lnTo>
                  <a:cubicBezTo>
                    <a:pt x="4486" y="13670"/>
                    <a:pt x="5868" y="14961"/>
                    <a:pt x="7295" y="16184"/>
                  </a:cubicBezTo>
                  <a:cubicBezTo>
                    <a:pt x="7386" y="16298"/>
                    <a:pt x="7544" y="16366"/>
                    <a:pt x="7680" y="16388"/>
                  </a:cubicBezTo>
                  <a:lnTo>
                    <a:pt x="7726" y="16388"/>
                  </a:lnTo>
                  <a:cubicBezTo>
                    <a:pt x="7771" y="16683"/>
                    <a:pt x="7839" y="16977"/>
                    <a:pt x="7975" y="17249"/>
                  </a:cubicBezTo>
                  <a:cubicBezTo>
                    <a:pt x="7997" y="17294"/>
                    <a:pt x="8065" y="17317"/>
                    <a:pt x="8111" y="17317"/>
                  </a:cubicBezTo>
                  <a:lnTo>
                    <a:pt x="8156" y="17317"/>
                  </a:lnTo>
                  <a:cubicBezTo>
                    <a:pt x="8224" y="17294"/>
                    <a:pt x="8269" y="17226"/>
                    <a:pt x="8247" y="17158"/>
                  </a:cubicBezTo>
                  <a:cubicBezTo>
                    <a:pt x="8201" y="16864"/>
                    <a:pt x="8111" y="16569"/>
                    <a:pt x="7997" y="16298"/>
                  </a:cubicBezTo>
                  <a:cubicBezTo>
                    <a:pt x="8179" y="16116"/>
                    <a:pt x="8292" y="15912"/>
                    <a:pt x="8315" y="15686"/>
                  </a:cubicBezTo>
                  <a:cubicBezTo>
                    <a:pt x="8836" y="13217"/>
                    <a:pt x="9198" y="10725"/>
                    <a:pt x="9379" y="8233"/>
                  </a:cubicBezTo>
                  <a:cubicBezTo>
                    <a:pt x="9470" y="7123"/>
                    <a:pt x="9515" y="5922"/>
                    <a:pt x="9085" y="4858"/>
                  </a:cubicBezTo>
                  <a:cubicBezTo>
                    <a:pt x="8369" y="3039"/>
                    <a:pt x="6579" y="2278"/>
                    <a:pt x="4901" y="2278"/>
                  </a:cubicBezTo>
                  <a:cubicBezTo>
                    <a:pt x="4614" y="2278"/>
                    <a:pt x="4330" y="2300"/>
                    <a:pt x="4056" y="2343"/>
                  </a:cubicBezTo>
                  <a:lnTo>
                    <a:pt x="3942" y="1935"/>
                  </a:lnTo>
                  <a:cubicBezTo>
                    <a:pt x="3807" y="1414"/>
                    <a:pt x="3739" y="893"/>
                    <a:pt x="3693" y="372"/>
                  </a:cubicBezTo>
                  <a:cubicBezTo>
                    <a:pt x="3716" y="282"/>
                    <a:pt x="3693" y="191"/>
                    <a:pt x="3625" y="123"/>
                  </a:cubicBezTo>
                  <a:cubicBezTo>
                    <a:pt x="3548" y="46"/>
                    <a:pt x="3440" y="1"/>
                    <a:pt x="3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166060" y="4530808"/>
              <a:ext cx="75706" cy="155007"/>
            </a:xfrm>
            <a:custGeom>
              <a:avLst/>
              <a:gdLst/>
              <a:ahLst/>
              <a:cxnLst/>
              <a:rect l="l" t="t" r="r" b="b"/>
              <a:pathLst>
                <a:path w="2085" h="4269" extrusionOk="0">
                  <a:moveTo>
                    <a:pt x="151" y="1"/>
                  </a:moveTo>
                  <a:cubicBezTo>
                    <a:pt x="110" y="1"/>
                    <a:pt x="71" y="18"/>
                    <a:pt x="46" y="55"/>
                  </a:cubicBezTo>
                  <a:cubicBezTo>
                    <a:pt x="1" y="123"/>
                    <a:pt x="1" y="214"/>
                    <a:pt x="69" y="259"/>
                  </a:cubicBezTo>
                  <a:cubicBezTo>
                    <a:pt x="1224" y="1188"/>
                    <a:pt x="1790" y="2638"/>
                    <a:pt x="1564" y="4110"/>
                  </a:cubicBezTo>
                  <a:cubicBezTo>
                    <a:pt x="1541" y="4178"/>
                    <a:pt x="1586" y="4246"/>
                    <a:pt x="1677" y="4269"/>
                  </a:cubicBezTo>
                  <a:lnTo>
                    <a:pt x="1700" y="4269"/>
                  </a:lnTo>
                  <a:cubicBezTo>
                    <a:pt x="1768" y="4269"/>
                    <a:pt x="1836" y="4223"/>
                    <a:pt x="1836" y="4155"/>
                  </a:cubicBezTo>
                  <a:cubicBezTo>
                    <a:pt x="2085" y="2592"/>
                    <a:pt x="1473" y="1029"/>
                    <a:pt x="250" y="32"/>
                  </a:cubicBezTo>
                  <a:cubicBezTo>
                    <a:pt x="219" y="12"/>
                    <a:pt x="184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195689" y="4528593"/>
              <a:ext cx="65830" cy="121021"/>
            </a:xfrm>
            <a:custGeom>
              <a:avLst/>
              <a:gdLst/>
              <a:ahLst/>
              <a:cxnLst/>
              <a:rect l="l" t="t" r="r" b="b"/>
              <a:pathLst>
                <a:path w="1813" h="3333" extrusionOk="0">
                  <a:moveTo>
                    <a:pt x="160" y="1"/>
                  </a:moveTo>
                  <a:cubicBezTo>
                    <a:pt x="119" y="1"/>
                    <a:pt x="74" y="20"/>
                    <a:pt x="46" y="48"/>
                  </a:cubicBezTo>
                  <a:cubicBezTo>
                    <a:pt x="0" y="116"/>
                    <a:pt x="23" y="207"/>
                    <a:pt x="91" y="252"/>
                  </a:cubicBezTo>
                  <a:cubicBezTo>
                    <a:pt x="1042" y="886"/>
                    <a:pt x="1518" y="2042"/>
                    <a:pt x="1291" y="3174"/>
                  </a:cubicBezTo>
                  <a:cubicBezTo>
                    <a:pt x="1269" y="3242"/>
                    <a:pt x="1337" y="3333"/>
                    <a:pt x="1405" y="3333"/>
                  </a:cubicBezTo>
                  <a:lnTo>
                    <a:pt x="1427" y="3333"/>
                  </a:lnTo>
                  <a:cubicBezTo>
                    <a:pt x="1495" y="3333"/>
                    <a:pt x="1563" y="3288"/>
                    <a:pt x="1586" y="3220"/>
                  </a:cubicBezTo>
                  <a:cubicBezTo>
                    <a:pt x="1813" y="1996"/>
                    <a:pt x="1291" y="728"/>
                    <a:pt x="227" y="26"/>
                  </a:cubicBezTo>
                  <a:cubicBezTo>
                    <a:pt x="209" y="8"/>
                    <a:pt x="186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826743" y="4719148"/>
              <a:ext cx="119750" cy="183002"/>
            </a:xfrm>
            <a:custGeom>
              <a:avLst/>
              <a:gdLst/>
              <a:ahLst/>
              <a:cxnLst/>
              <a:rect l="l" t="t" r="r" b="b"/>
              <a:pathLst>
                <a:path w="3298" h="5040" extrusionOk="0">
                  <a:moveTo>
                    <a:pt x="149" y="1"/>
                  </a:moveTo>
                  <a:cubicBezTo>
                    <a:pt x="75" y="1"/>
                    <a:pt x="0" y="58"/>
                    <a:pt x="13" y="169"/>
                  </a:cubicBezTo>
                  <a:cubicBezTo>
                    <a:pt x="239" y="2162"/>
                    <a:pt x="1349" y="3952"/>
                    <a:pt x="3071" y="5017"/>
                  </a:cubicBezTo>
                  <a:cubicBezTo>
                    <a:pt x="3093" y="5039"/>
                    <a:pt x="3116" y="5039"/>
                    <a:pt x="3139" y="5039"/>
                  </a:cubicBezTo>
                  <a:cubicBezTo>
                    <a:pt x="3184" y="5039"/>
                    <a:pt x="3229" y="5017"/>
                    <a:pt x="3252" y="4972"/>
                  </a:cubicBezTo>
                  <a:cubicBezTo>
                    <a:pt x="3297" y="4904"/>
                    <a:pt x="3275" y="4813"/>
                    <a:pt x="3229" y="4790"/>
                  </a:cubicBezTo>
                  <a:cubicBezTo>
                    <a:pt x="1576" y="3748"/>
                    <a:pt x="511" y="2049"/>
                    <a:pt x="284" y="124"/>
                  </a:cubicBezTo>
                  <a:cubicBezTo>
                    <a:pt x="274" y="41"/>
                    <a:pt x="212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807426" y="4786322"/>
              <a:ext cx="102031" cy="129808"/>
            </a:xfrm>
            <a:custGeom>
              <a:avLst/>
              <a:gdLst/>
              <a:ahLst/>
              <a:cxnLst/>
              <a:rect l="l" t="t" r="r" b="b"/>
              <a:pathLst>
                <a:path w="2810" h="3575" extrusionOk="0">
                  <a:moveTo>
                    <a:pt x="182" y="0"/>
                  </a:moveTo>
                  <a:cubicBezTo>
                    <a:pt x="161" y="0"/>
                    <a:pt x="138" y="6"/>
                    <a:pt x="114" y="18"/>
                  </a:cubicBezTo>
                  <a:cubicBezTo>
                    <a:pt x="46" y="41"/>
                    <a:pt x="1" y="109"/>
                    <a:pt x="23" y="177"/>
                  </a:cubicBezTo>
                  <a:cubicBezTo>
                    <a:pt x="499" y="1558"/>
                    <a:pt x="1383" y="2736"/>
                    <a:pt x="2583" y="3552"/>
                  </a:cubicBezTo>
                  <a:cubicBezTo>
                    <a:pt x="2606" y="3575"/>
                    <a:pt x="2629" y="3575"/>
                    <a:pt x="2651" y="3575"/>
                  </a:cubicBezTo>
                  <a:cubicBezTo>
                    <a:pt x="2697" y="3575"/>
                    <a:pt x="2742" y="3552"/>
                    <a:pt x="2787" y="3507"/>
                  </a:cubicBezTo>
                  <a:cubicBezTo>
                    <a:pt x="2810" y="3439"/>
                    <a:pt x="2810" y="3371"/>
                    <a:pt x="2742" y="3325"/>
                  </a:cubicBezTo>
                  <a:cubicBezTo>
                    <a:pt x="1587" y="2533"/>
                    <a:pt x="726" y="1400"/>
                    <a:pt x="295" y="109"/>
                  </a:cubicBezTo>
                  <a:cubicBezTo>
                    <a:pt x="279" y="42"/>
                    <a:pt x="238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662286" y="3638418"/>
              <a:ext cx="634118" cy="836837"/>
            </a:xfrm>
            <a:custGeom>
              <a:avLst/>
              <a:gdLst/>
              <a:ahLst/>
              <a:cxnLst/>
              <a:rect l="l" t="t" r="r" b="b"/>
              <a:pathLst>
                <a:path w="17464" h="23047" extrusionOk="0">
                  <a:moveTo>
                    <a:pt x="7701" y="273"/>
                  </a:moveTo>
                  <a:cubicBezTo>
                    <a:pt x="13648" y="273"/>
                    <a:pt x="17106" y="7160"/>
                    <a:pt x="13388" y="11924"/>
                  </a:cubicBezTo>
                  <a:cubicBezTo>
                    <a:pt x="12913" y="12535"/>
                    <a:pt x="12346" y="13056"/>
                    <a:pt x="11712" y="13509"/>
                  </a:cubicBezTo>
                  <a:cubicBezTo>
                    <a:pt x="10453" y="14337"/>
                    <a:pt x="8997" y="14771"/>
                    <a:pt x="7514" y="14771"/>
                  </a:cubicBezTo>
                  <a:cubicBezTo>
                    <a:pt x="7049" y="14771"/>
                    <a:pt x="6582" y="14729"/>
                    <a:pt x="6117" y="14642"/>
                  </a:cubicBezTo>
                  <a:cubicBezTo>
                    <a:pt x="4259" y="14257"/>
                    <a:pt x="2537" y="12920"/>
                    <a:pt x="1518" y="11063"/>
                  </a:cubicBezTo>
                  <a:cubicBezTo>
                    <a:pt x="838" y="9885"/>
                    <a:pt x="521" y="8548"/>
                    <a:pt x="589" y="7212"/>
                  </a:cubicBezTo>
                  <a:lnTo>
                    <a:pt x="589" y="7212"/>
                  </a:lnTo>
                  <a:cubicBezTo>
                    <a:pt x="770" y="8707"/>
                    <a:pt x="1518" y="10066"/>
                    <a:pt x="2696" y="11018"/>
                  </a:cubicBezTo>
                  <a:cubicBezTo>
                    <a:pt x="3959" y="11970"/>
                    <a:pt x="5504" y="12468"/>
                    <a:pt x="7076" y="12468"/>
                  </a:cubicBezTo>
                  <a:cubicBezTo>
                    <a:pt x="7111" y="12468"/>
                    <a:pt x="7146" y="12468"/>
                    <a:pt x="7181" y="12467"/>
                  </a:cubicBezTo>
                  <a:cubicBezTo>
                    <a:pt x="8812" y="12399"/>
                    <a:pt x="10987" y="11720"/>
                    <a:pt x="12142" y="10270"/>
                  </a:cubicBezTo>
                  <a:cubicBezTo>
                    <a:pt x="13230" y="8933"/>
                    <a:pt x="13456" y="7098"/>
                    <a:pt x="12754" y="5535"/>
                  </a:cubicBezTo>
                  <a:cubicBezTo>
                    <a:pt x="11936" y="3806"/>
                    <a:pt x="10190" y="3034"/>
                    <a:pt x="8452" y="3034"/>
                  </a:cubicBezTo>
                  <a:cubicBezTo>
                    <a:pt x="7640" y="3034"/>
                    <a:pt x="6830" y="3202"/>
                    <a:pt x="6117" y="3519"/>
                  </a:cubicBezTo>
                  <a:cubicBezTo>
                    <a:pt x="5143" y="3904"/>
                    <a:pt x="4395" y="4720"/>
                    <a:pt x="4101" y="5739"/>
                  </a:cubicBezTo>
                  <a:cubicBezTo>
                    <a:pt x="3874" y="6872"/>
                    <a:pt x="4259" y="8027"/>
                    <a:pt x="5143" y="8797"/>
                  </a:cubicBezTo>
                  <a:cubicBezTo>
                    <a:pt x="5767" y="9344"/>
                    <a:pt x="6692" y="9750"/>
                    <a:pt x="7593" y="9750"/>
                  </a:cubicBezTo>
                  <a:cubicBezTo>
                    <a:pt x="7999" y="9750"/>
                    <a:pt x="8401" y="9667"/>
                    <a:pt x="8767" y="9477"/>
                  </a:cubicBezTo>
                  <a:cubicBezTo>
                    <a:pt x="9401" y="9115"/>
                    <a:pt x="9854" y="8503"/>
                    <a:pt x="9945" y="7778"/>
                  </a:cubicBezTo>
                  <a:cubicBezTo>
                    <a:pt x="10058" y="6917"/>
                    <a:pt x="9605" y="6124"/>
                    <a:pt x="8835" y="5739"/>
                  </a:cubicBezTo>
                  <a:cubicBezTo>
                    <a:pt x="8643" y="5654"/>
                    <a:pt x="8435" y="5609"/>
                    <a:pt x="8226" y="5609"/>
                  </a:cubicBezTo>
                  <a:cubicBezTo>
                    <a:pt x="7993" y="5609"/>
                    <a:pt x="7759" y="5665"/>
                    <a:pt x="7544" y="5785"/>
                  </a:cubicBezTo>
                  <a:cubicBezTo>
                    <a:pt x="7249" y="5988"/>
                    <a:pt x="7045" y="6306"/>
                    <a:pt x="7000" y="6668"/>
                  </a:cubicBezTo>
                  <a:cubicBezTo>
                    <a:pt x="6978" y="6963"/>
                    <a:pt x="7068" y="7234"/>
                    <a:pt x="7295" y="7438"/>
                  </a:cubicBezTo>
                  <a:cubicBezTo>
                    <a:pt x="7323" y="7462"/>
                    <a:pt x="7353" y="7471"/>
                    <a:pt x="7381" y="7471"/>
                  </a:cubicBezTo>
                  <a:cubicBezTo>
                    <a:pt x="7492" y="7471"/>
                    <a:pt x="7584" y="7324"/>
                    <a:pt x="7476" y="7234"/>
                  </a:cubicBezTo>
                  <a:cubicBezTo>
                    <a:pt x="7340" y="7098"/>
                    <a:pt x="7272" y="6895"/>
                    <a:pt x="7295" y="6691"/>
                  </a:cubicBezTo>
                  <a:cubicBezTo>
                    <a:pt x="7317" y="6419"/>
                    <a:pt x="7453" y="6192"/>
                    <a:pt x="7680" y="6034"/>
                  </a:cubicBezTo>
                  <a:cubicBezTo>
                    <a:pt x="7855" y="5940"/>
                    <a:pt x="8043" y="5895"/>
                    <a:pt x="8227" y="5895"/>
                  </a:cubicBezTo>
                  <a:cubicBezTo>
                    <a:pt x="8399" y="5895"/>
                    <a:pt x="8569" y="5934"/>
                    <a:pt x="8722" y="6011"/>
                  </a:cubicBezTo>
                  <a:cubicBezTo>
                    <a:pt x="9379" y="6328"/>
                    <a:pt x="9741" y="7008"/>
                    <a:pt x="9673" y="7733"/>
                  </a:cubicBezTo>
                  <a:cubicBezTo>
                    <a:pt x="9583" y="8367"/>
                    <a:pt x="9175" y="8911"/>
                    <a:pt x="8631" y="9228"/>
                  </a:cubicBezTo>
                  <a:cubicBezTo>
                    <a:pt x="8317" y="9399"/>
                    <a:pt x="7965" y="9473"/>
                    <a:pt x="7605" y="9473"/>
                  </a:cubicBezTo>
                  <a:cubicBezTo>
                    <a:pt x="6772" y="9473"/>
                    <a:pt x="5893" y="9077"/>
                    <a:pt x="5324" y="8571"/>
                  </a:cubicBezTo>
                  <a:cubicBezTo>
                    <a:pt x="4531" y="7891"/>
                    <a:pt x="4168" y="6827"/>
                    <a:pt x="4372" y="5807"/>
                  </a:cubicBezTo>
                  <a:cubicBezTo>
                    <a:pt x="4644" y="4878"/>
                    <a:pt x="5324" y="4131"/>
                    <a:pt x="6230" y="3768"/>
                  </a:cubicBezTo>
                  <a:cubicBezTo>
                    <a:pt x="6911" y="3464"/>
                    <a:pt x="7680" y="3304"/>
                    <a:pt x="8448" y="3304"/>
                  </a:cubicBezTo>
                  <a:cubicBezTo>
                    <a:pt x="10082" y="3304"/>
                    <a:pt x="11712" y="4031"/>
                    <a:pt x="12482" y="5649"/>
                  </a:cubicBezTo>
                  <a:cubicBezTo>
                    <a:pt x="13162" y="7121"/>
                    <a:pt x="12935" y="8820"/>
                    <a:pt x="11916" y="10089"/>
                  </a:cubicBezTo>
                  <a:cubicBezTo>
                    <a:pt x="10829" y="11448"/>
                    <a:pt x="8677" y="12128"/>
                    <a:pt x="7159" y="12173"/>
                  </a:cubicBezTo>
                  <a:cubicBezTo>
                    <a:pt x="7094" y="12175"/>
                    <a:pt x="7030" y="12176"/>
                    <a:pt x="6966" y="12176"/>
                  </a:cubicBezTo>
                  <a:cubicBezTo>
                    <a:pt x="5490" y="12176"/>
                    <a:pt x="4026" y="11680"/>
                    <a:pt x="2832" y="10768"/>
                  </a:cubicBezTo>
                  <a:cubicBezTo>
                    <a:pt x="1518" y="9704"/>
                    <a:pt x="748" y="8050"/>
                    <a:pt x="793" y="6351"/>
                  </a:cubicBezTo>
                  <a:cubicBezTo>
                    <a:pt x="793" y="5898"/>
                    <a:pt x="861" y="5467"/>
                    <a:pt x="997" y="5037"/>
                  </a:cubicBezTo>
                  <a:cubicBezTo>
                    <a:pt x="1790" y="2387"/>
                    <a:pt x="4735" y="416"/>
                    <a:pt x="7385" y="280"/>
                  </a:cubicBezTo>
                  <a:cubicBezTo>
                    <a:pt x="7491" y="276"/>
                    <a:pt x="7597" y="273"/>
                    <a:pt x="7701" y="273"/>
                  </a:cubicBezTo>
                  <a:close/>
                  <a:moveTo>
                    <a:pt x="7751" y="1"/>
                  </a:moveTo>
                  <a:cubicBezTo>
                    <a:pt x="7638" y="1"/>
                    <a:pt x="7523" y="3"/>
                    <a:pt x="7408" y="8"/>
                  </a:cubicBezTo>
                  <a:cubicBezTo>
                    <a:pt x="4644" y="121"/>
                    <a:pt x="1586" y="2183"/>
                    <a:pt x="748" y="4946"/>
                  </a:cubicBezTo>
                  <a:cubicBezTo>
                    <a:pt x="0" y="6985"/>
                    <a:pt x="181" y="9273"/>
                    <a:pt x="1246" y="11199"/>
                  </a:cubicBezTo>
                  <a:cubicBezTo>
                    <a:pt x="2311" y="13102"/>
                    <a:pt x="4123" y="14483"/>
                    <a:pt x="6071" y="14891"/>
                  </a:cubicBezTo>
                  <a:cubicBezTo>
                    <a:pt x="6547" y="14982"/>
                    <a:pt x="7045" y="15050"/>
                    <a:pt x="7544" y="15050"/>
                  </a:cubicBezTo>
                  <a:cubicBezTo>
                    <a:pt x="9039" y="15027"/>
                    <a:pt x="10511" y="14597"/>
                    <a:pt x="11757" y="13804"/>
                  </a:cubicBezTo>
                  <a:cubicBezTo>
                    <a:pt x="13683" y="16839"/>
                    <a:pt x="15540" y="19943"/>
                    <a:pt x="17353" y="23046"/>
                  </a:cubicBezTo>
                  <a:lnTo>
                    <a:pt x="17353" y="22480"/>
                  </a:lnTo>
                  <a:cubicBezTo>
                    <a:pt x="15608" y="19512"/>
                    <a:pt x="13819" y="16568"/>
                    <a:pt x="11984" y="13668"/>
                  </a:cubicBezTo>
                  <a:cubicBezTo>
                    <a:pt x="12210" y="13487"/>
                    <a:pt x="12437" y="13328"/>
                    <a:pt x="12664" y="13124"/>
                  </a:cubicBezTo>
                  <a:cubicBezTo>
                    <a:pt x="14249" y="15548"/>
                    <a:pt x="15812" y="18040"/>
                    <a:pt x="17353" y="20622"/>
                  </a:cubicBezTo>
                  <a:lnTo>
                    <a:pt x="17353" y="20056"/>
                  </a:lnTo>
                  <a:cubicBezTo>
                    <a:pt x="15880" y="17610"/>
                    <a:pt x="14385" y="15231"/>
                    <a:pt x="12867" y="12920"/>
                  </a:cubicBezTo>
                  <a:cubicBezTo>
                    <a:pt x="13139" y="12671"/>
                    <a:pt x="13388" y="12377"/>
                    <a:pt x="13638" y="12082"/>
                  </a:cubicBezTo>
                  <a:cubicBezTo>
                    <a:pt x="17463" y="7144"/>
                    <a:pt x="13907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8507642" y="4288548"/>
              <a:ext cx="578273" cy="546756"/>
            </a:xfrm>
            <a:custGeom>
              <a:avLst/>
              <a:gdLst/>
              <a:ahLst/>
              <a:cxnLst/>
              <a:rect l="l" t="t" r="r" b="b"/>
              <a:pathLst>
                <a:path w="15926" h="15058" extrusionOk="0">
                  <a:moveTo>
                    <a:pt x="7517" y="1"/>
                  </a:moveTo>
                  <a:cubicBezTo>
                    <a:pt x="3832" y="1"/>
                    <a:pt x="526" y="3680"/>
                    <a:pt x="114" y="7090"/>
                  </a:cubicBezTo>
                  <a:cubicBezTo>
                    <a:pt x="0" y="8018"/>
                    <a:pt x="91" y="8947"/>
                    <a:pt x="363" y="9831"/>
                  </a:cubicBezTo>
                  <a:cubicBezTo>
                    <a:pt x="1201" y="12662"/>
                    <a:pt x="4033" y="14860"/>
                    <a:pt x="7046" y="15041"/>
                  </a:cubicBezTo>
                  <a:cubicBezTo>
                    <a:pt x="7238" y="15052"/>
                    <a:pt x="7431" y="15057"/>
                    <a:pt x="7624" y="15057"/>
                  </a:cubicBezTo>
                  <a:cubicBezTo>
                    <a:pt x="9422" y="15057"/>
                    <a:pt x="11197" y="14582"/>
                    <a:pt x="12732" y="13682"/>
                  </a:cubicBezTo>
                  <a:cubicBezTo>
                    <a:pt x="14499" y="12594"/>
                    <a:pt x="15473" y="10850"/>
                    <a:pt x="15767" y="8857"/>
                  </a:cubicBezTo>
                  <a:cubicBezTo>
                    <a:pt x="15926" y="7792"/>
                    <a:pt x="15835" y="6682"/>
                    <a:pt x="15541" y="5640"/>
                  </a:cubicBezTo>
                  <a:cubicBezTo>
                    <a:pt x="15224" y="4598"/>
                    <a:pt x="14680" y="3624"/>
                    <a:pt x="13978" y="2785"/>
                  </a:cubicBezTo>
                  <a:cubicBezTo>
                    <a:pt x="13638" y="2423"/>
                    <a:pt x="13298" y="2083"/>
                    <a:pt x="12913" y="1766"/>
                  </a:cubicBezTo>
                  <a:cubicBezTo>
                    <a:pt x="11531" y="656"/>
                    <a:pt x="9764" y="180"/>
                    <a:pt x="7997" y="22"/>
                  </a:cubicBezTo>
                  <a:cubicBezTo>
                    <a:pt x="7836" y="8"/>
                    <a:pt x="7676" y="1"/>
                    <a:pt x="7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8503539" y="4283283"/>
              <a:ext cx="788835" cy="816285"/>
            </a:xfrm>
            <a:custGeom>
              <a:avLst/>
              <a:gdLst/>
              <a:ahLst/>
              <a:cxnLst/>
              <a:rect l="l" t="t" r="r" b="b"/>
              <a:pathLst>
                <a:path w="21725" h="22481" extrusionOk="0">
                  <a:moveTo>
                    <a:pt x="8083" y="283"/>
                  </a:moveTo>
                  <a:cubicBezTo>
                    <a:pt x="8800" y="283"/>
                    <a:pt x="9531" y="383"/>
                    <a:pt x="10262" y="597"/>
                  </a:cubicBezTo>
                  <a:cubicBezTo>
                    <a:pt x="12460" y="1277"/>
                    <a:pt x="14226" y="2930"/>
                    <a:pt x="15042" y="5083"/>
                  </a:cubicBezTo>
                  <a:cubicBezTo>
                    <a:pt x="15427" y="6057"/>
                    <a:pt x="15608" y="7099"/>
                    <a:pt x="15586" y="8141"/>
                  </a:cubicBezTo>
                  <a:cubicBezTo>
                    <a:pt x="15608" y="9749"/>
                    <a:pt x="15133" y="11312"/>
                    <a:pt x="14226" y="12626"/>
                  </a:cubicBezTo>
                  <a:cubicBezTo>
                    <a:pt x="13728" y="13328"/>
                    <a:pt x="13094" y="13895"/>
                    <a:pt x="12392" y="14348"/>
                  </a:cubicBezTo>
                  <a:cubicBezTo>
                    <a:pt x="11644" y="14778"/>
                    <a:pt x="10262" y="15027"/>
                    <a:pt x="8880" y="15073"/>
                  </a:cubicBezTo>
                  <a:cubicBezTo>
                    <a:pt x="10330" y="14665"/>
                    <a:pt x="11599" y="13713"/>
                    <a:pt x="12392" y="12422"/>
                  </a:cubicBezTo>
                  <a:cubicBezTo>
                    <a:pt x="13252" y="10995"/>
                    <a:pt x="13524" y="9273"/>
                    <a:pt x="13139" y="7642"/>
                  </a:cubicBezTo>
                  <a:cubicBezTo>
                    <a:pt x="12754" y="5943"/>
                    <a:pt x="11621" y="4516"/>
                    <a:pt x="10058" y="3769"/>
                  </a:cubicBezTo>
                  <a:cubicBezTo>
                    <a:pt x="9422" y="3491"/>
                    <a:pt x="8741" y="3355"/>
                    <a:pt x="8060" y="3355"/>
                  </a:cubicBezTo>
                  <a:cubicBezTo>
                    <a:pt x="7020" y="3355"/>
                    <a:pt x="5983" y="3673"/>
                    <a:pt x="5120" y="4290"/>
                  </a:cubicBezTo>
                  <a:cubicBezTo>
                    <a:pt x="3647" y="5400"/>
                    <a:pt x="2968" y="7371"/>
                    <a:pt x="3466" y="9002"/>
                  </a:cubicBezTo>
                  <a:cubicBezTo>
                    <a:pt x="3959" y="10481"/>
                    <a:pt x="5363" y="11445"/>
                    <a:pt x="6884" y="11445"/>
                  </a:cubicBezTo>
                  <a:cubicBezTo>
                    <a:pt x="7110" y="11445"/>
                    <a:pt x="7338" y="11424"/>
                    <a:pt x="7566" y="11380"/>
                  </a:cubicBezTo>
                  <a:cubicBezTo>
                    <a:pt x="7929" y="11312"/>
                    <a:pt x="8291" y="11131"/>
                    <a:pt x="8608" y="10904"/>
                  </a:cubicBezTo>
                  <a:cubicBezTo>
                    <a:pt x="9220" y="10406"/>
                    <a:pt x="9628" y="9681"/>
                    <a:pt x="9696" y="8888"/>
                  </a:cubicBezTo>
                  <a:cubicBezTo>
                    <a:pt x="9809" y="8073"/>
                    <a:pt x="9560" y="7076"/>
                    <a:pt x="8744" y="6849"/>
                  </a:cubicBezTo>
                  <a:cubicBezTo>
                    <a:pt x="8627" y="6814"/>
                    <a:pt x="8509" y="6798"/>
                    <a:pt x="8392" y="6798"/>
                  </a:cubicBezTo>
                  <a:cubicBezTo>
                    <a:pt x="7833" y="6798"/>
                    <a:pt x="7304" y="7170"/>
                    <a:pt x="7023" y="7620"/>
                  </a:cubicBezTo>
                  <a:cubicBezTo>
                    <a:pt x="6706" y="8186"/>
                    <a:pt x="6547" y="8820"/>
                    <a:pt x="6547" y="9477"/>
                  </a:cubicBezTo>
                  <a:cubicBezTo>
                    <a:pt x="6547" y="9545"/>
                    <a:pt x="6615" y="9613"/>
                    <a:pt x="6683" y="9613"/>
                  </a:cubicBezTo>
                  <a:cubicBezTo>
                    <a:pt x="6774" y="9613"/>
                    <a:pt x="6841" y="9568"/>
                    <a:pt x="6841" y="9477"/>
                  </a:cubicBezTo>
                  <a:cubicBezTo>
                    <a:pt x="6819" y="8888"/>
                    <a:pt x="6977" y="8299"/>
                    <a:pt x="7249" y="7778"/>
                  </a:cubicBezTo>
                  <a:cubicBezTo>
                    <a:pt x="7497" y="7415"/>
                    <a:pt x="7955" y="7085"/>
                    <a:pt x="8418" y="7085"/>
                  </a:cubicBezTo>
                  <a:cubicBezTo>
                    <a:pt x="8504" y="7085"/>
                    <a:pt x="8591" y="7096"/>
                    <a:pt x="8676" y="7121"/>
                  </a:cubicBezTo>
                  <a:cubicBezTo>
                    <a:pt x="9311" y="7303"/>
                    <a:pt x="9515" y="8141"/>
                    <a:pt x="9424" y="8866"/>
                  </a:cubicBezTo>
                  <a:cubicBezTo>
                    <a:pt x="9356" y="9568"/>
                    <a:pt x="9016" y="10225"/>
                    <a:pt x="8450" y="10701"/>
                  </a:cubicBezTo>
                  <a:cubicBezTo>
                    <a:pt x="8178" y="10904"/>
                    <a:pt x="7838" y="11040"/>
                    <a:pt x="7498" y="11108"/>
                  </a:cubicBezTo>
                  <a:cubicBezTo>
                    <a:pt x="7290" y="11149"/>
                    <a:pt x="7082" y="11169"/>
                    <a:pt x="6877" y="11169"/>
                  </a:cubicBezTo>
                  <a:cubicBezTo>
                    <a:pt x="5492" y="11169"/>
                    <a:pt x="4214" y="10272"/>
                    <a:pt x="3761" y="8911"/>
                  </a:cubicBezTo>
                  <a:cubicBezTo>
                    <a:pt x="3285" y="7393"/>
                    <a:pt x="3919" y="5558"/>
                    <a:pt x="5301" y="4539"/>
                  </a:cubicBezTo>
                  <a:cubicBezTo>
                    <a:pt x="6122" y="3951"/>
                    <a:pt x="7083" y="3652"/>
                    <a:pt x="8055" y="3652"/>
                  </a:cubicBezTo>
                  <a:cubicBezTo>
                    <a:pt x="8693" y="3652"/>
                    <a:pt x="9335" y="3780"/>
                    <a:pt x="9945" y="4040"/>
                  </a:cubicBezTo>
                  <a:cubicBezTo>
                    <a:pt x="11417" y="4743"/>
                    <a:pt x="12482" y="6102"/>
                    <a:pt x="12845" y="7710"/>
                  </a:cubicBezTo>
                  <a:cubicBezTo>
                    <a:pt x="13207" y="9273"/>
                    <a:pt x="12958" y="10904"/>
                    <a:pt x="12120" y="12286"/>
                  </a:cubicBezTo>
                  <a:cubicBezTo>
                    <a:pt x="11282" y="13668"/>
                    <a:pt x="9900" y="14620"/>
                    <a:pt x="8291" y="14914"/>
                  </a:cubicBezTo>
                  <a:cubicBezTo>
                    <a:pt x="8013" y="14948"/>
                    <a:pt x="7732" y="14966"/>
                    <a:pt x="7449" y="14966"/>
                  </a:cubicBezTo>
                  <a:cubicBezTo>
                    <a:pt x="6973" y="14966"/>
                    <a:pt x="6495" y="14915"/>
                    <a:pt x="6026" y="14801"/>
                  </a:cubicBezTo>
                  <a:lnTo>
                    <a:pt x="5686" y="14710"/>
                  </a:lnTo>
                  <a:cubicBezTo>
                    <a:pt x="3897" y="14234"/>
                    <a:pt x="2379" y="13124"/>
                    <a:pt x="1382" y="11561"/>
                  </a:cubicBezTo>
                  <a:cubicBezTo>
                    <a:pt x="657" y="10383"/>
                    <a:pt x="295" y="9024"/>
                    <a:pt x="363" y="7642"/>
                  </a:cubicBezTo>
                  <a:cubicBezTo>
                    <a:pt x="574" y="3417"/>
                    <a:pt x="4091" y="283"/>
                    <a:pt x="8083" y="283"/>
                  </a:cubicBezTo>
                  <a:close/>
                  <a:moveTo>
                    <a:pt x="8070" y="1"/>
                  </a:moveTo>
                  <a:cubicBezTo>
                    <a:pt x="3927" y="1"/>
                    <a:pt x="276" y="3240"/>
                    <a:pt x="45" y="7620"/>
                  </a:cubicBezTo>
                  <a:cubicBezTo>
                    <a:pt x="0" y="9070"/>
                    <a:pt x="363" y="10474"/>
                    <a:pt x="1110" y="11720"/>
                  </a:cubicBezTo>
                  <a:cubicBezTo>
                    <a:pt x="2152" y="13306"/>
                    <a:pt x="3738" y="14484"/>
                    <a:pt x="5596" y="14982"/>
                  </a:cubicBezTo>
                  <a:cubicBezTo>
                    <a:pt x="5709" y="15005"/>
                    <a:pt x="5822" y="15050"/>
                    <a:pt x="5958" y="15073"/>
                  </a:cubicBezTo>
                  <a:cubicBezTo>
                    <a:pt x="6692" y="15256"/>
                    <a:pt x="7463" y="15348"/>
                    <a:pt x="8237" y="15348"/>
                  </a:cubicBezTo>
                  <a:cubicBezTo>
                    <a:pt x="8323" y="15348"/>
                    <a:pt x="8409" y="15347"/>
                    <a:pt x="8495" y="15344"/>
                  </a:cubicBezTo>
                  <a:cubicBezTo>
                    <a:pt x="9990" y="15344"/>
                    <a:pt x="11621" y="15118"/>
                    <a:pt x="12505" y="14574"/>
                  </a:cubicBezTo>
                  <a:cubicBezTo>
                    <a:pt x="12731" y="14438"/>
                    <a:pt x="12958" y="14280"/>
                    <a:pt x="13162" y="14121"/>
                  </a:cubicBezTo>
                  <a:cubicBezTo>
                    <a:pt x="16175" y="16726"/>
                    <a:pt x="19029" y="19513"/>
                    <a:pt x="21725" y="22480"/>
                  </a:cubicBezTo>
                  <a:lnTo>
                    <a:pt x="21725" y="22050"/>
                  </a:lnTo>
                  <a:cubicBezTo>
                    <a:pt x="19097" y="19173"/>
                    <a:pt x="16333" y="16477"/>
                    <a:pt x="13388" y="13940"/>
                  </a:cubicBezTo>
                  <a:cubicBezTo>
                    <a:pt x="13615" y="13736"/>
                    <a:pt x="13819" y="13532"/>
                    <a:pt x="14023" y="13328"/>
                  </a:cubicBezTo>
                  <a:cubicBezTo>
                    <a:pt x="16741" y="15594"/>
                    <a:pt x="19324" y="18063"/>
                    <a:pt x="21725" y="20691"/>
                  </a:cubicBezTo>
                  <a:lnTo>
                    <a:pt x="21725" y="20260"/>
                  </a:lnTo>
                  <a:cubicBezTo>
                    <a:pt x="19369" y="17700"/>
                    <a:pt x="16854" y="15322"/>
                    <a:pt x="14204" y="13102"/>
                  </a:cubicBezTo>
                  <a:cubicBezTo>
                    <a:pt x="14272" y="13011"/>
                    <a:pt x="14362" y="12898"/>
                    <a:pt x="14430" y="12785"/>
                  </a:cubicBezTo>
                  <a:cubicBezTo>
                    <a:pt x="15382" y="11425"/>
                    <a:pt x="15858" y="9794"/>
                    <a:pt x="15858" y="8118"/>
                  </a:cubicBezTo>
                  <a:cubicBezTo>
                    <a:pt x="15858" y="7053"/>
                    <a:pt x="15676" y="5966"/>
                    <a:pt x="15291" y="4969"/>
                  </a:cubicBezTo>
                  <a:cubicBezTo>
                    <a:pt x="14430" y="2727"/>
                    <a:pt x="12595" y="1028"/>
                    <a:pt x="10330" y="325"/>
                  </a:cubicBezTo>
                  <a:cubicBezTo>
                    <a:pt x="9572" y="105"/>
                    <a:pt x="8813" y="1"/>
                    <a:pt x="8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026462" y="4797941"/>
              <a:ext cx="647371" cy="300792"/>
            </a:xfrm>
            <a:custGeom>
              <a:avLst/>
              <a:gdLst/>
              <a:ahLst/>
              <a:cxnLst/>
              <a:rect l="l" t="t" r="r" b="b"/>
              <a:pathLst>
                <a:path w="17829" h="8284" extrusionOk="0">
                  <a:moveTo>
                    <a:pt x="2290" y="289"/>
                  </a:moveTo>
                  <a:cubicBezTo>
                    <a:pt x="2409" y="289"/>
                    <a:pt x="2544" y="374"/>
                    <a:pt x="2651" y="446"/>
                  </a:cubicBezTo>
                  <a:cubicBezTo>
                    <a:pt x="3330" y="967"/>
                    <a:pt x="3919" y="1556"/>
                    <a:pt x="4372" y="2258"/>
                  </a:cubicBezTo>
                  <a:lnTo>
                    <a:pt x="4395" y="2280"/>
                  </a:lnTo>
                  <a:cubicBezTo>
                    <a:pt x="4418" y="2303"/>
                    <a:pt x="4350" y="2326"/>
                    <a:pt x="4327" y="2371"/>
                  </a:cubicBezTo>
                  <a:cubicBezTo>
                    <a:pt x="3965" y="2892"/>
                    <a:pt x="3806" y="3572"/>
                    <a:pt x="3942" y="4206"/>
                  </a:cubicBezTo>
                  <a:lnTo>
                    <a:pt x="3919" y="4206"/>
                  </a:lnTo>
                  <a:cubicBezTo>
                    <a:pt x="3398" y="4546"/>
                    <a:pt x="2855" y="4795"/>
                    <a:pt x="2288" y="4976"/>
                  </a:cubicBezTo>
                  <a:cubicBezTo>
                    <a:pt x="2122" y="5037"/>
                    <a:pt x="1956" y="5067"/>
                    <a:pt x="1790" y="5067"/>
                  </a:cubicBezTo>
                  <a:cubicBezTo>
                    <a:pt x="1707" y="5067"/>
                    <a:pt x="1624" y="5059"/>
                    <a:pt x="1541" y="5044"/>
                  </a:cubicBezTo>
                  <a:cubicBezTo>
                    <a:pt x="1337" y="4999"/>
                    <a:pt x="1178" y="4818"/>
                    <a:pt x="1178" y="4591"/>
                  </a:cubicBezTo>
                  <a:cubicBezTo>
                    <a:pt x="1178" y="4410"/>
                    <a:pt x="1337" y="4251"/>
                    <a:pt x="1609" y="4115"/>
                  </a:cubicBezTo>
                  <a:cubicBezTo>
                    <a:pt x="1948" y="3912"/>
                    <a:pt x="2333" y="3798"/>
                    <a:pt x="2719" y="3708"/>
                  </a:cubicBezTo>
                  <a:cubicBezTo>
                    <a:pt x="2787" y="3708"/>
                    <a:pt x="2832" y="3640"/>
                    <a:pt x="2832" y="3572"/>
                  </a:cubicBezTo>
                  <a:cubicBezTo>
                    <a:pt x="2832" y="3504"/>
                    <a:pt x="2764" y="3436"/>
                    <a:pt x="2696" y="3436"/>
                  </a:cubicBezTo>
                  <a:cubicBezTo>
                    <a:pt x="2243" y="3413"/>
                    <a:pt x="1790" y="3345"/>
                    <a:pt x="1359" y="3209"/>
                  </a:cubicBezTo>
                  <a:cubicBezTo>
                    <a:pt x="929" y="3073"/>
                    <a:pt x="567" y="2802"/>
                    <a:pt x="340" y="2439"/>
                  </a:cubicBezTo>
                  <a:cubicBezTo>
                    <a:pt x="317" y="2394"/>
                    <a:pt x="295" y="2348"/>
                    <a:pt x="295" y="2303"/>
                  </a:cubicBezTo>
                  <a:cubicBezTo>
                    <a:pt x="295" y="2235"/>
                    <a:pt x="317" y="2167"/>
                    <a:pt x="363" y="2122"/>
                  </a:cubicBezTo>
                  <a:cubicBezTo>
                    <a:pt x="528" y="1956"/>
                    <a:pt x="751" y="1847"/>
                    <a:pt x="979" y="1847"/>
                  </a:cubicBezTo>
                  <a:cubicBezTo>
                    <a:pt x="1000" y="1847"/>
                    <a:pt x="1021" y="1848"/>
                    <a:pt x="1042" y="1850"/>
                  </a:cubicBezTo>
                  <a:cubicBezTo>
                    <a:pt x="1314" y="1850"/>
                    <a:pt x="1609" y="1895"/>
                    <a:pt x="1880" y="1986"/>
                  </a:cubicBezTo>
                  <a:lnTo>
                    <a:pt x="3058" y="2326"/>
                  </a:lnTo>
                  <a:cubicBezTo>
                    <a:pt x="3126" y="2326"/>
                    <a:pt x="3194" y="2303"/>
                    <a:pt x="3217" y="2258"/>
                  </a:cubicBezTo>
                  <a:cubicBezTo>
                    <a:pt x="3262" y="2213"/>
                    <a:pt x="3240" y="2122"/>
                    <a:pt x="3217" y="2077"/>
                  </a:cubicBezTo>
                  <a:lnTo>
                    <a:pt x="2492" y="1284"/>
                  </a:lnTo>
                  <a:cubicBezTo>
                    <a:pt x="2288" y="1103"/>
                    <a:pt x="2152" y="853"/>
                    <a:pt x="2084" y="581"/>
                  </a:cubicBezTo>
                  <a:cubicBezTo>
                    <a:pt x="2084" y="468"/>
                    <a:pt x="2107" y="378"/>
                    <a:pt x="2198" y="310"/>
                  </a:cubicBezTo>
                  <a:cubicBezTo>
                    <a:pt x="2227" y="295"/>
                    <a:pt x="2258" y="289"/>
                    <a:pt x="2290" y="289"/>
                  </a:cubicBezTo>
                  <a:close/>
                  <a:moveTo>
                    <a:pt x="7929" y="1397"/>
                  </a:moveTo>
                  <a:cubicBezTo>
                    <a:pt x="9537" y="1397"/>
                    <a:pt x="11576" y="1805"/>
                    <a:pt x="12731" y="2892"/>
                  </a:cubicBezTo>
                  <a:cubicBezTo>
                    <a:pt x="13434" y="3526"/>
                    <a:pt x="13751" y="4433"/>
                    <a:pt x="13615" y="5361"/>
                  </a:cubicBezTo>
                  <a:cubicBezTo>
                    <a:pt x="13411" y="6947"/>
                    <a:pt x="11893" y="7808"/>
                    <a:pt x="10557" y="7831"/>
                  </a:cubicBezTo>
                  <a:cubicBezTo>
                    <a:pt x="10483" y="7832"/>
                    <a:pt x="10410" y="7832"/>
                    <a:pt x="10338" y="7832"/>
                  </a:cubicBezTo>
                  <a:cubicBezTo>
                    <a:pt x="8813" y="7832"/>
                    <a:pt x="7634" y="7603"/>
                    <a:pt x="6660" y="7106"/>
                  </a:cubicBezTo>
                  <a:cubicBezTo>
                    <a:pt x="5664" y="6630"/>
                    <a:pt x="4871" y="5837"/>
                    <a:pt x="4418" y="4840"/>
                  </a:cubicBezTo>
                  <a:cubicBezTo>
                    <a:pt x="4055" y="4115"/>
                    <a:pt x="4100" y="3232"/>
                    <a:pt x="4554" y="2552"/>
                  </a:cubicBezTo>
                  <a:cubicBezTo>
                    <a:pt x="4893" y="2077"/>
                    <a:pt x="5460" y="1759"/>
                    <a:pt x="6298" y="1578"/>
                  </a:cubicBezTo>
                  <a:lnTo>
                    <a:pt x="6479" y="1533"/>
                  </a:lnTo>
                  <a:cubicBezTo>
                    <a:pt x="6955" y="1442"/>
                    <a:pt x="7430" y="1397"/>
                    <a:pt x="7929" y="1397"/>
                  </a:cubicBezTo>
                  <a:close/>
                  <a:moveTo>
                    <a:pt x="16039" y="2997"/>
                  </a:moveTo>
                  <a:cubicBezTo>
                    <a:pt x="16287" y="2997"/>
                    <a:pt x="16540" y="3078"/>
                    <a:pt x="16741" y="3232"/>
                  </a:cubicBezTo>
                  <a:cubicBezTo>
                    <a:pt x="16764" y="3277"/>
                    <a:pt x="16809" y="3323"/>
                    <a:pt x="16832" y="3368"/>
                  </a:cubicBezTo>
                  <a:cubicBezTo>
                    <a:pt x="16854" y="3458"/>
                    <a:pt x="16764" y="3617"/>
                    <a:pt x="16696" y="3685"/>
                  </a:cubicBezTo>
                  <a:cubicBezTo>
                    <a:pt x="16243" y="4183"/>
                    <a:pt x="15586" y="4433"/>
                    <a:pt x="14997" y="4682"/>
                  </a:cubicBezTo>
                  <a:cubicBezTo>
                    <a:pt x="14929" y="4704"/>
                    <a:pt x="14883" y="4772"/>
                    <a:pt x="14906" y="4840"/>
                  </a:cubicBezTo>
                  <a:cubicBezTo>
                    <a:pt x="14925" y="4896"/>
                    <a:pt x="14974" y="4937"/>
                    <a:pt x="15029" y="4937"/>
                  </a:cubicBezTo>
                  <a:cubicBezTo>
                    <a:pt x="15041" y="4937"/>
                    <a:pt x="15053" y="4935"/>
                    <a:pt x="15065" y="4931"/>
                  </a:cubicBezTo>
                  <a:cubicBezTo>
                    <a:pt x="15157" y="4923"/>
                    <a:pt x="15249" y="4919"/>
                    <a:pt x="15340" y="4919"/>
                  </a:cubicBezTo>
                  <a:cubicBezTo>
                    <a:pt x="15792" y="4919"/>
                    <a:pt x="16240" y="5011"/>
                    <a:pt x="16673" y="5180"/>
                  </a:cubicBezTo>
                  <a:cubicBezTo>
                    <a:pt x="16922" y="5248"/>
                    <a:pt x="17149" y="5361"/>
                    <a:pt x="17353" y="5543"/>
                  </a:cubicBezTo>
                  <a:cubicBezTo>
                    <a:pt x="17511" y="5678"/>
                    <a:pt x="17534" y="5928"/>
                    <a:pt x="17421" y="6109"/>
                  </a:cubicBezTo>
                  <a:lnTo>
                    <a:pt x="17421" y="6132"/>
                  </a:lnTo>
                  <a:cubicBezTo>
                    <a:pt x="17346" y="6235"/>
                    <a:pt x="17224" y="6281"/>
                    <a:pt x="17040" y="6281"/>
                  </a:cubicBezTo>
                  <a:cubicBezTo>
                    <a:pt x="16943" y="6281"/>
                    <a:pt x="16829" y="6268"/>
                    <a:pt x="16696" y="6245"/>
                  </a:cubicBezTo>
                  <a:cubicBezTo>
                    <a:pt x="16220" y="6177"/>
                    <a:pt x="15744" y="6064"/>
                    <a:pt x="15291" y="5905"/>
                  </a:cubicBezTo>
                  <a:cubicBezTo>
                    <a:pt x="15223" y="5905"/>
                    <a:pt x="15155" y="5928"/>
                    <a:pt x="15133" y="5973"/>
                  </a:cubicBezTo>
                  <a:cubicBezTo>
                    <a:pt x="15087" y="6041"/>
                    <a:pt x="15110" y="6109"/>
                    <a:pt x="15155" y="6154"/>
                  </a:cubicBezTo>
                  <a:cubicBezTo>
                    <a:pt x="15382" y="6358"/>
                    <a:pt x="15563" y="6607"/>
                    <a:pt x="15722" y="6902"/>
                  </a:cubicBezTo>
                  <a:cubicBezTo>
                    <a:pt x="15790" y="7038"/>
                    <a:pt x="16084" y="7740"/>
                    <a:pt x="15654" y="7966"/>
                  </a:cubicBezTo>
                  <a:cubicBezTo>
                    <a:pt x="15594" y="7996"/>
                    <a:pt x="15534" y="8010"/>
                    <a:pt x="15474" y="8010"/>
                  </a:cubicBezTo>
                  <a:cubicBezTo>
                    <a:pt x="15260" y="8010"/>
                    <a:pt x="15040" y="7839"/>
                    <a:pt x="14793" y="7627"/>
                  </a:cubicBezTo>
                  <a:lnTo>
                    <a:pt x="14680" y="7536"/>
                  </a:lnTo>
                  <a:cubicBezTo>
                    <a:pt x="14249" y="7219"/>
                    <a:pt x="13909" y="6811"/>
                    <a:pt x="13660" y="6335"/>
                  </a:cubicBezTo>
                  <a:cubicBezTo>
                    <a:pt x="13660" y="6313"/>
                    <a:pt x="13638" y="6290"/>
                    <a:pt x="13638" y="6290"/>
                  </a:cubicBezTo>
                  <a:cubicBezTo>
                    <a:pt x="13773" y="5996"/>
                    <a:pt x="13864" y="5701"/>
                    <a:pt x="13909" y="5384"/>
                  </a:cubicBezTo>
                  <a:cubicBezTo>
                    <a:pt x="13955" y="4976"/>
                    <a:pt x="13932" y="4546"/>
                    <a:pt x="13841" y="4138"/>
                  </a:cubicBezTo>
                  <a:cubicBezTo>
                    <a:pt x="13977" y="4025"/>
                    <a:pt x="14113" y="3934"/>
                    <a:pt x="14249" y="3821"/>
                  </a:cubicBezTo>
                  <a:cubicBezTo>
                    <a:pt x="14680" y="3481"/>
                    <a:pt x="15178" y="3209"/>
                    <a:pt x="15699" y="3051"/>
                  </a:cubicBezTo>
                  <a:cubicBezTo>
                    <a:pt x="15807" y="3015"/>
                    <a:pt x="15923" y="2997"/>
                    <a:pt x="16039" y="2997"/>
                  </a:cubicBezTo>
                  <a:close/>
                  <a:moveTo>
                    <a:pt x="2275" y="1"/>
                  </a:moveTo>
                  <a:cubicBezTo>
                    <a:pt x="2189" y="1"/>
                    <a:pt x="2110" y="21"/>
                    <a:pt x="2039" y="60"/>
                  </a:cubicBezTo>
                  <a:cubicBezTo>
                    <a:pt x="1880" y="174"/>
                    <a:pt x="1767" y="378"/>
                    <a:pt x="1790" y="604"/>
                  </a:cubicBezTo>
                  <a:cubicBezTo>
                    <a:pt x="1835" y="921"/>
                    <a:pt x="2016" y="1238"/>
                    <a:pt x="2266" y="1465"/>
                  </a:cubicBezTo>
                  <a:lnTo>
                    <a:pt x="2673" y="1918"/>
                  </a:lnTo>
                  <a:lnTo>
                    <a:pt x="1948" y="1714"/>
                  </a:lnTo>
                  <a:cubicBezTo>
                    <a:pt x="1631" y="1624"/>
                    <a:pt x="1337" y="1556"/>
                    <a:pt x="1020" y="1556"/>
                  </a:cubicBezTo>
                  <a:cubicBezTo>
                    <a:pt x="680" y="1556"/>
                    <a:pt x="340" y="1691"/>
                    <a:pt x="136" y="1963"/>
                  </a:cubicBezTo>
                  <a:cubicBezTo>
                    <a:pt x="45" y="2054"/>
                    <a:pt x="0" y="2190"/>
                    <a:pt x="0" y="2326"/>
                  </a:cubicBezTo>
                  <a:cubicBezTo>
                    <a:pt x="0" y="2416"/>
                    <a:pt x="23" y="2484"/>
                    <a:pt x="91" y="2575"/>
                  </a:cubicBezTo>
                  <a:cubicBezTo>
                    <a:pt x="340" y="3005"/>
                    <a:pt x="770" y="3323"/>
                    <a:pt x="1246" y="3481"/>
                  </a:cubicBezTo>
                  <a:cubicBezTo>
                    <a:pt x="1473" y="3549"/>
                    <a:pt x="1699" y="3617"/>
                    <a:pt x="1948" y="3640"/>
                  </a:cubicBezTo>
                  <a:cubicBezTo>
                    <a:pt x="1767" y="3708"/>
                    <a:pt x="1609" y="3776"/>
                    <a:pt x="1473" y="3866"/>
                  </a:cubicBezTo>
                  <a:cubicBezTo>
                    <a:pt x="1155" y="3979"/>
                    <a:pt x="929" y="4274"/>
                    <a:pt x="884" y="4591"/>
                  </a:cubicBezTo>
                  <a:cubicBezTo>
                    <a:pt x="884" y="4954"/>
                    <a:pt x="1133" y="5248"/>
                    <a:pt x="1473" y="5339"/>
                  </a:cubicBezTo>
                  <a:cubicBezTo>
                    <a:pt x="1563" y="5361"/>
                    <a:pt x="1654" y="5361"/>
                    <a:pt x="1744" y="5361"/>
                  </a:cubicBezTo>
                  <a:cubicBezTo>
                    <a:pt x="1948" y="5361"/>
                    <a:pt x="2152" y="5316"/>
                    <a:pt x="2356" y="5271"/>
                  </a:cubicBezTo>
                  <a:cubicBezTo>
                    <a:pt x="2922" y="5089"/>
                    <a:pt x="3489" y="4840"/>
                    <a:pt x="3987" y="4500"/>
                  </a:cubicBezTo>
                  <a:cubicBezTo>
                    <a:pt x="4032" y="4659"/>
                    <a:pt x="4078" y="4818"/>
                    <a:pt x="4146" y="4976"/>
                  </a:cubicBezTo>
                  <a:cubicBezTo>
                    <a:pt x="4621" y="6018"/>
                    <a:pt x="5482" y="6879"/>
                    <a:pt x="6524" y="7377"/>
                  </a:cubicBezTo>
                  <a:cubicBezTo>
                    <a:pt x="7566" y="7876"/>
                    <a:pt x="8812" y="8125"/>
                    <a:pt x="10443" y="8125"/>
                  </a:cubicBezTo>
                  <a:lnTo>
                    <a:pt x="10557" y="8125"/>
                  </a:lnTo>
                  <a:cubicBezTo>
                    <a:pt x="11712" y="8125"/>
                    <a:pt x="12822" y="7559"/>
                    <a:pt x="13456" y="6585"/>
                  </a:cubicBezTo>
                  <a:cubicBezTo>
                    <a:pt x="13705" y="7038"/>
                    <a:pt x="14068" y="7423"/>
                    <a:pt x="14476" y="7740"/>
                  </a:cubicBezTo>
                  <a:lnTo>
                    <a:pt x="14589" y="7853"/>
                  </a:lnTo>
                  <a:cubicBezTo>
                    <a:pt x="14816" y="8080"/>
                    <a:pt x="15133" y="8238"/>
                    <a:pt x="15450" y="8284"/>
                  </a:cubicBezTo>
                  <a:cubicBezTo>
                    <a:pt x="15540" y="8284"/>
                    <a:pt x="15631" y="8261"/>
                    <a:pt x="15722" y="8216"/>
                  </a:cubicBezTo>
                  <a:cubicBezTo>
                    <a:pt x="16265" y="7966"/>
                    <a:pt x="16175" y="7310"/>
                    <a:pt x="15948" y="6788"/>
                  </a:cubicBezTo>
                  <a:cubicBezTo>
                    <a:pt x="15858" y="6607"/>
                    <a:pt x="15767" y="6449"/>
                    <a:pt x="15654" y="6313"/>
                  </a:cubicBezTo>
                  <a:lnTo>
                    <a:pt x="15654" y="6313"/>
                  </a:lnTo>
                  <a:cubicBezTo>
                    <a:pt x="15971" y="6403"/>
                    <a:pt x="16288" y="6471"/>
                    <a:pt x="16628" y="6539"/>
                  </a:cubicBezTo>
                  <a:cubicBezTo>
                    <a:pt x="16740" y="6555"/>
                    <a:pt x="16866" y="6571"/>
                    <a:pt x="16994" y="6571"/>
                  </a:cubicBezTo>
                  <a:cubicBezTo>
                    <a:pt x="17227" y="6571"/>
                    <a:pt x="17463" y="6518"/>
                    <a:pt x="17625" y="6313"/>
                  </a:cubicBezTo>
                  <a:cubicBezTo>
                    <a:pt x="17828" y="6018"/>
                    <a:pt x="17806" y="5588"/>
                    <a:pt x="17557" y="5339"/>
                  </a:cubicBezTo>
                  <a:cubicBezTo>
                    <a:pt x="17330" y="5135"/>
                    <a:pt x="17036" y="4976"/>
                    <a:pt x="16741" y="4908"/>
                  </a:cubicBezTo>
                  <a:cubicBezTo>
                    <a:pt x="16424" y="4795"/>
                    <a:pt x="16084" y="4704"/>
                    <a:pt x="15744" y="4659"/>
                  </a:cubicBezTo>
                  <a:cubicBezTo>
                    <a:pt x="16175" y="4478"/>
                    <a:pt x="16560" y="4206"/>
                    <a:pt x="16900" y="3866"/>
                  </a:cubicBezTo>
                  <a:cubicBezTo>
                    <a:pt x="17058" y="3708"/>
                    <a:pt x="17126" y="3481"/>
                    <a:pt x="17081" y="3255"/>
                  </a:cubicBezTo>
                  <a:cubicBezTo>
                    <a:pt x="17058" y="3164"/>
                    <a:pt x="16990" y="3096"/>
                    <a:pt x="16922" y="3028"/>
                  </a:cubicBezTo>
                  <a:cubicBezTo>
                    <a:pt x="16663" y="2817"/>
                    <a:pt x="16333" y="2699"/>
                    <a:pt x="16001" y="2699"/>
                  </a:cubicBezTo>
                  <a:cubicBezTo>
                    <a:pt x="15869" y="2699"/>
                    <a:pt x="15737" y="2718"/>
                    <a:pt x="15608" y="2756"/>
                  </a:cubicBezTo>
                  <a:cubicBezTo>
                    <a:pt x="15065" y="2937"/>
                    <a:pt x="14544" y="3209"/>
                    <a:pt x="14091" y="3594"/>
                  </a:cubicBezTo>
                  <a:cubicBezTo>
                    <a:pt x="13955" y="3685"/>
                    <a:pt x="13841" y="3753"/>
                    <a:pt x="13728" y="3844"/>
                  </a:cubicBezTo>
                  <a:cubicBezTo>
                    <a:pt x="13547" y="3390"/>
                    <a:pt x="13275" y="3005"/>
                    <a:pt x="12935" y="2688"/>
                  </a:cubicBezTo>
                  <a:cubicBezTo>
                    <a:pt x="11709" y="1530"/>
                    <a:pt x="9573" y="1115"/>
                    <a:pt x="7886" y="1115"/>
                  </a:cubicBezTo>
                  <a:cubicBezTo>
                    <a:pt x="7329" y="1115"/>
                    <a:pt x="6821" y="1160"/>
                    <a:pt x="6411" y="1238"/>
                  </a:cubicBezTo>
                  <a:lnTo>
                    <a:pt x="6230" y="1284"/>
                  </a:lnTo>
                  <a:cubicBezTo>
                    <a:pt x="5618" y="1397"/>
                    <a:pt x="5052" y="1669"/>
                    <a:pt x="4576" y="2077"/>
                  </a:cubicBezTo>
                  <a:cubicBezTo>
                    <a:pt x="4100" y="1352"/>
                    <a:pt x="3511" y="740"/>
                    <a:pt x="2809" y="219"/>
                  </a:cubicBezTo>
                  <a:cubicBezTo>
                    <a:pt x="2617" y="71"/>
                    <a:pt x="2435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503307" y="4537417"/>
              <a:ext cx="568433" cy="460157"/>
            </a:xfrm>
            <a:custGeom>
              <a:avLst/>
              <a:gdLst/>
              <a:ahLst/>
              <a:cxnLst/>
              <a:rect l="l" t="t" r="r" b="b"/>
              <a:pathLst>
                <a:path w="15655" h="12673" extrusionOk="0">
                  <a:moveTo>
                    <a:pt x="12641" y="281"/>
                  </a:moveTo>
                  <a:cubicBezTo>
                    <a:pt x="12687" y="281"/>
                    <a:pt x="12732" y="281"/>
                    <a:pt x="12777" y="304"/>
                  </a:cubicBezTo>
                  <a:cubicBezTo>
                    <a:pt x="12890" y="349"/>
                    <a:pt x="12913" y="530"/>
                    <a:pt x="12913" y="621"/>
                  </a:cubicBezTo>
                  <a:cubicBezTo>
                    <a:pt x="12958" y="1278"/>
                    <a:pt x="12664" y="1935"/>
                    <a:pt x="12415" y="2524"/>
                  </a:cubicBezTo>
                  <a:cubicBezTo>
                    <a:pt x="12392" y="2592"/>
                    <a:pt x="12415" y="2659"/>
                    <a:pt x="12483" y="2705"/>
                  </a:cubicBezTo>
                  <a:cubicBezTo>
                    <a:pt x="12508" y="2713"/>
                    <a:pt x="12532" y="2718"/>
                    <a:pt x="12556" y="2718"/>
                  </a:cubicBezTo>
                  <a:cubicBezTo>
                    <a:pt x="12597" y="2718"/>
                    <a:pt x="12635" y="2703"/>
                    <a:pt x="12664" y="2659"/>
                  </a:cubicBezTo>
                  <a:cubicBezTo>
                    <a:pt x="13004" y="2252"/>
                    <a:pt x="13457" y="1912"/>
                    <a:pt x="13955" y="1708"/>
                  </a:cubicBezTo>
                  <a:cubicBezTo>
                    <a:pt x="14182" y="1572"/>
                    <a:pt x="14431" y="1482"/>
                    <a:pt x="14703" y="1482"/>
                  </a:cubicBezTo>
                  <a:cubicBezTo>
                    <a:pt x="14716" y="1480"/>
                    <a:pt x="14729" y="1479"/>
                    <a:pt x="14742" y="1479"/>
                  </a:cubicBezTo>
                  <a:cubicBezTo>
                    <a:pt x="14932" y="1479"/>
                    <a:pt x="15115" y="1630"/>
                    <a:pt x="15178" y="1821"/>
                  </a:cubicBezTo>
                  <a:cubicBezTo>
                    <a:pt x="15201" y="2003"/>
                    <a:pt x="15042" y="2206"/>
                    <a:pt x="14748" y="2433"/>
                  </a:cubicBezTo>
                  <a:cubicBezTo>
                    <a:pt x="14340" y="2705"/>
                    <a:pt x="13932" y="2954"/>
                    <a:pt x="13502" y="3181"/>
                  </a:cubicBezTo>
                  <a:cubicBezTo>
                    <a:pt x="13366" y="3248"/>
                    <a:pt x="13434" y="3452"/>
                    <a:pt x="13570" y="3452"/>
                  </a:cubicBezTo>
                  <a:cubicBezTo>
                    <a:pt x="13623" y="3449"/>
                    <a:pt x="13676" y="3447"/>
                    <a:pt x="13728" y="3447"/>
                  </a:cubicBezTo>
                  <a:cubicBezTo>
                    <a:pt x="13992" y="3447"/>
                    <a:pt x="14253" y="3494"/>
                    <a:pt x="14499" y="3588"/>
                  </a:cubicBezTo>
                  <a:cubicBezTo>
                    <a:pt x="14635" y="3634"/>
                    <a:pt x="15360" y="3928"/>
                    <a:pt x="15201" y="4404"/>
                  </a:cubicBezTo>
                  <a:cubicBezTo>
                    <a:pt x="15110" y="4676"/>
                    <a:pt x="14771" y="4721"/>
                    <a:pt x="14363" y="4766"/>
                  </a:cubicBezTo>
                  <a:lnTo>
                    <a:pt x="14204" y="4766"/>
                  </a:lnTo>
                  <a:cubicBezTo>
                    <a:pt x="14031" y="4796"/>
                    <a:pt x="13854" y="4812"/>
                    <a:pt x="13678" y="4812"/>
                  </a:cubicBezTo>
                  <a:cubicBezTo>
                    <a:pt x="13326" y="4812"/>
                    <a:pt x="12973" y="4751"/>
                    <a:pt x="12641" y="4630"/>
                  </a:cubicBezTo>
                  <a:lnTo>
                    <a:pt x="12596" y="4630"/>
                  </a:lnTo>
                  <a:cubicBezTo>
                    <a:pt x="12505" y="4336"/>
                    <a:pt x="12347" y="4064"/>
                    <a:pt x="12165" y="3815"/>
                  </a:cubicBezTo>
                  <a:cubicBezTo>
                    <a:pt x="11894" y="3452"/>
                    <a:pt x="11577" y="3181"/>
                    <a:pt x="11214" y="2954"/>
                  </a:cubicBezTo>
                  <a:cubicBezTo>
                    <a:pt x="11237" y="2795"/>
                    <a:pt x="11282" y="2614"/>
                    <a:pt x="11305" y="2456"/>
                  </a:cubicBezTo>
                  <a:cubicBezTo>
                    <a:pt x="11350" y="1889"/>
                    <a:pt x="11509" y="1368"/>
                    <a:pt x="11758" y="870"/>
                  </a:cubicBezTo>
                  <a:cubicBezTo>
                    <a:pt x="11939" y="553"/>
                    <a:pt x="12279" y="326"/>
                    <a:pt x="12641" y="281"/>
                  </a:cubicBezTo>
                  <a:close/>
                  <a:moveTo>
                    <a:pt x="9716" y="2860"/>
                  </a:moveTo>
                  <a:cubicBezTo>
                    <a:pt x="10596" y="2860"/>
                    <a:pt x="11421" y="3284"/>
                    <a:pt x="11939" y="3996"/>
                  </a:cubicBezTo>
                  <a:cubicBezTo>
                    <a:pt x="12913" y="5265"/>
                    <a:pt x="12460" y="6964"/>
                    <a:pt x="11509" y="7915"/>
                  </a:cubicBezTo>
                  <a:cubicBezTo>
                    <a:pt x="10376" y="9070"/>
                    <a:pt x="9334" y="9773"/>
                    <a:pt x="8246" y="10158"/>
                  </a:cubicBezTo>
                  <a:cubicBezTo>
                    <a:pt x="7737" y="10339"/>
                    <a:pt x="7199" y="10430"/>
                    <a:pt x="6658" y="10430"/>
                  </a:cubicBezTo>
                  <a:cubicBezTo>
                    <a:pt x="6117" y="10430"/>
                    <a:pt x="5573" y="10339"/>
                    <a:pt x="5052" y="10158"/>
                  </a:cubicBezTo>
                  <a:cubicBezTo>
                    <a:pt x="4282" y="9886"/>
                    <a:pt x="3716" y="9229"/>
                    <a:pt x="3535" y="8413"/>
                  </a:cubicBezTo>
                  <a:cubicBezTo>
                    <a:pt x="3444" y="7847"/>
                    <a:pt x="3625" y="7213"/>
                    <a:pt x="4078" y="6511"/>
                  </a:cubicBezTo>
                  <a:cubicBezTo>
                    <a:pt x="4101" y="6443"/>
                    <a:pt x="4146" y="6397"/>
                    <a:pt x="4169" y="6352"/>
                  </a:cubicBezTo>
                  <a:cubicBezTo>
                    <a:pt x="5075" y="4993"/>
                    <a:pt x="7431" y="2954"/>
                    <a:pt x="9583" y="2863"/>
                  </a:cubicBezTo>
                  <a:cubicBezTo>
                    <a:pt x="9628" y="2861"/>
                    <a:pt x="9672" y="2860"/>
                    <a:pt x="9716" y="2860"/>
                  </a:cubicBezTo>
                  <a:close/>
                  <a:moveTo>
                    <a:pt x="1785" y="8207"/>
                  </a:moveTo>
                  <a:cubicBezTo>
                    <a:pt x="2273" y="8207"/>
                    <a:pt x="2764" y="8253"/>
                    <a:pt x="3240" y="8345"/>
                  </a:cubicBezTo>
                  <a:lnTo>
                    <a:pt x="3263" y="8345"/>
                  </a:lnTo>
                  <a:lnTo>
                    <a:pt x="3263" y="8459"/>
                  </a:lnTo>
                  <a:cubicBezTo>
                    <a:pt x="3376" y="9093"/>
                    <a:pt x="3738" y="9659"/>
                    <a:pt x="4282" y="10022"/>
                  </a:cubicBezTo>
                  <a:lnTo>
                    <a:pt x="4259" y="10044"/>
                  </a:lnTo>
                  <a:cubicBezTo>
                    <a:pt x="4146" y="10633"/>
                    <a:pt x="3942" y="11222"/>
                    <a:pt x="3648" y="11743"/>
                  </a:cubicBezTo>
                  <a:cubicBezTo>
                    <a:pt x="3557" y="11970"/>
                    <a:pt x="3376" y="12174"/>
                    <a:pt x="3172" y="12310"/>
                  </a:cubicBezTo>
                  <a:cubicBezTo>
                    <a:pt x="3094" y="12359"/>
                    <a:pt x="3007" y="12382"/>
                    <a:pt x="2921" y="12382"/>
                  </a:cubicBezTo>
                  <a:cubicBezTo>
                    <a:pt x="2808" y="12382"/>
                    <a:pt x="2696" y="12342"/>
                    <a:pt x="2606" y="12264"/>
                  </a:cubicBezTo>
                  <a:cubicBezTo>
                    <a:pt x="2492" y="12061"/>
                    <a:pt x="2492" y="11811"/>
                    <a:pt x="2583" y="11608"/>
                  </a:cubicBezTo>
                  <a:cubicBezTo>
                    <a:pt x="2696" y="11222"/>
                    <a:pt x="2855" y="10883"/>
                    <a:pt x="3081" y="10543"/>
                  </a:cubicBezTo>
                  <a:cubicBezTo>
                    <a:pt x="3127" y="10498"/>
                    <a:pt x="3127" y="10407"/>
                    <a:pt x="3059" y="10362"/>
                  </a:cubicBezTo>
                  <a:cubicBezTo>
                    <a:pt x="3036" y="10339"/>
                    <a:pt x="3002" y="10328"/>
                    <a:pt x="2968" y="10328"/>
                  </a:cubicBezTo>
                  <a:cubicBezTo>
                    <a:pt x="2934" y="10328"/>
                    <a:pt x="2900" y="10339"/>
                    <a:pt x="2878" y="10362"/>
                  </a:cubicBezTo>
                  <a:cubicBezTo>
                    <a:pt x="2538" y="10679"/>
                    <a:pt x="2175" y="10928"/>
                    <a:pt x="1768" y="11154"/>
                  </a:cubicBezTo>
                  <a:cubicBezTo>
                    <a:pt x="1508" y="11292"/>
                    <a:pt x="1217" y="11368"/>
                    <a:pt x="924" y="11368"/>
                  </a:cubicBezTo>
                  <a:cubicBezTo>
                    <a:pt x="782" y="11368"/>
                    <a:pt x="639" y="11350"/>
                    <a:pt x="499" y="11313"/>
                  </a:cubicBezTo>
                  <a:cubicBezTo>
                    <a:pt x="454" y="11313"/>
                    <a:pt x="408" y="11290"/>
                    <a:pt x="363" y="11268"/>
                  </a:cubicBezTo>
                  <a:cubicBezTo>
                    <a:pt x="318" y="11222"/>
                    <a:pt x="295" y="11154"/>
                    <a:pt x="295" y="11109"/>
                  </a:cubicBezTo>
                  <a:cubicBezTo>
                    <a:pt x="272" y="10837"/>
                    <a:pt x="386" y="10588"/>
                    <a:pt x="590" y="10407"/>
                  </a:cubicBezTo>
                  <a:cubicBezTo>
                    <a:pt x="793" y="10203"/>
                    <a:pt x="1020" y="10044"/>
                    <a:pt x="1269" y="9909"/>
                  </a:cubicBezTo>
                  <a:lnTo>
                    <a:pt x="2357" y="9320"/>
                  </a:lnTo>
                  <a:cubicBezTo>
                    <a:pt x="2470" y="9252"/>
                    <a:pt x="2425" y="9048"/>
                    <a:pt x="2289" y="9048"/>
                  </a:cubicBezTo>
                  <a:lnTo>
                    <a:pt x="1201" y="8980"/>
                  </a:lnTo>
                  <a:cubicBezTo>
                    <a:pt x="1167" y="8983"/>
                    <a:pt x="1133" y="8984"/>
                    <a:pt x="1099" y="8984"/>
                  </a:cubicBezTo>
                  <a:cubicBezTo>
                    <a:pt x="862" y="8984"/>
                    <a:pt x="629" y="8915"/>
                    <a:pt x="431" y="8776"/>
                  </a:cubicBezTo>
                  <a:cubicBezTo>
                    <a:pt x="340" y="8708"/>
                    <a:pt x="295" y="8617"/>
                    <a:pt x="318" y="8504"/>
                  </a:cubicBezTo>
                  <a:cubicBezTo>
                    <a:pt x="363" y="8368"/>
                    <a:pt x="567" y="8323"/>
                    <a:pt x="748" y="8278"/>
                  </a:cubicBezTo>
                  <a:cubicBezTo>
                    <a:pt x="1088" y="8230"/>
                    <a:pt x="1436" y="8207"/>
                    <a:pt x="1785" y="8207"/>
                  </a:cubicBezTo>
                  <a:close/>
                  <a:moveTo>
                    <a:pt x="12714" y="0"/>
                  </a:moveTo>
                  <a:cubicBezTo>
                    <a:pt x="12690" y="0"/>
                    <a:pt x="12665" y="3"/>
                    <a:pt x="12641" y="9"/>
                  </a:cubicBezTo>
                  <a:cubicBezTo>
                    <a:pt x="12165" y="54"/>
                    <a:pt x="11758" y="326"/>
                    <a:pt x="11531" y="734"/>
                  </a:cubicBezTo>
                  <a:cubicBezTo>
                    <a:pt x="11259" y="1255"/>
                    <a:pt x="11101" y="1821"/>
                    <a:pt x="11033" y="2410"/>
                  </a:cubicBezTo>
                  <a:cubicBezTo>
                    <a:pt x="11010" y="2546"/>
                    <a:pt x="10988" y="2682"/>
                    <a:pt x="10965" y="2818"/>
                  </a:cubicBezTo>
                  <a:cubicBezTo>
                    <a:pt x="10578" y="2655"/>
                    <a:pt x="10154" y="2565"/>
                    <a:pt x="9727" y="2565"/>
                  </a:cubicBezTo>
                  <a:cubicBezTo>
                    <a:pt x="9679" y="2565"/>
                    <a:pt x="9631" y="2567"/>
                    <a:pt x="9583" y="2569"/>
                  </a:cubicBezTo>
                  <a:cubicBezTo>
                    <a:pt x="7340" y="2659"/>
                    <a:pt x="4894" y="4766"/>
                    <a:pt x="3942" y="6171"/>
                  </a:cubicBezTo>
                  <a:lnTo>
                    <a:pt x="3852" y="6329"/>
                  </a:lnTo>
                  <a:cubicBezTo>
                    <a:pt x="3489" y="6850"/>
                    <a:pt x="3285" y="7439"/>
                    <a:pt x="3240" y="8051"/>
                  </a:cubicBezTo>
                  <a:cubicBezTo>
                    <a:pt x="2773" y="7963"/>
                    <a:pt x="2299" y="7916"/>
                    <a:pt x="1825" y="7916"/>
                  </a:cubicBezTo>
                  <a:cubicBezTo>
                    <a:pt x="1449" y="7916"/>
                    <a:pt x="1074" y="7946"/>
                    <a:pt x="703" y="8006"/>
                  </a:cubicBezTo>
                  <a:cubicBezTo>
                    <a:pt x="318" y="8051"/>
                    <a:pt x="114" y="8210"/>
                    <a:pt x="46" y="8436"/>
                  </a:cubicBezTo>
                  <a:cubicBezTo>
                    <a:pt x="1" y="8640"/>
                    <a:pt x="69" y="8844"/>
                    <a:pt x="227" y="9002"/>
                  </a:cubicBezTo>
                  <a:cubicBezTo>
                    <a:pt x="476" y="9168"/>
                    <a:pt x="781" y="9277"/>
                    <a:pt x="1092" y="9277"/>
                  </a:cubicBezTo>
                  <a:cubicBezTo>
                    <a:pt x="1121" y="9277"/>
                    <a:pt x="1150" y="9276"/>
                    <a:pt x="1179" y="9274"/>
                  </a:cubicBezTo>
                  <a:lnTo>
                    <a:pt x="1790" y="9320"/>
                  </a:lnTo>
                  <a:lnTo>
                    <a:pt x="1133" y="9682"/>
                  </a:lnTo>
                  <a:cubicBezTo>
                    <a:pt x="839" y="9818"/>
                    <a:pt x="590" y="9999"/>
                    <a:pt x="363" y="10226"/>
                  </a:cubicBezTo>
                  <a:cubicBezTo>
                    <a:pt x="114" y="10452"/>
                    <a:pt x="1" y="10792"/>
                    <a:pt x="23" y="11132"/>
                  </a:cubicBezTo>
                  <a:cubicBezTo>
                    <a:pt x="23" y="11268"/>
                    <a:pt x="91" y="11381"/>
                    <a:pt x="182" y="11472"/>
                  </a:cubicBezTo>
                  <a:cubicBezTo>
                    <a:pt x="250" y="11540"/>
                    <a:pt x="340" y="11585"/>
                    <a:pt x="431" y="11608"/>
                  </a:cubicBezTo>
                  <a:cubicBezTo>
                    <a:pt x="583" y="11644"/>
                    <a:pt x="741" y="11661"/>
                    <a:pt x="901" y="11661"/>
                  </a:cubicBezTo>
                  <a:cubicBezTo>
                    <a:pt x="1242" y="11661"/>
                    <a:pt x="1588" y="11581"/>
                    <a:pt x="1881" y="11426"/>
                  </a:cubicBezTo>
                  <a:cubicBezTo>
                    <a:pt x="2107" y="11313"/>
                    <a:pt x="2311" y="11177"/>
                    <a:pt x="2492" y="11041"/>
                  </a:cubicBezTo>
                  <a:lnTo>
                    <a:pt x="2492" y="11041"/>
                  </a:lnTo>
                  <a:cubicBezTo>
                    <a:pt x="2425" y="11200"/>
                    <a:pt x="2357" y="11358"/>
                    <a:pt x="2311" y="11540"/>
                  </a:cubicBezTo>
                  <a:cubicBezTo>
                    <a:pt x="2175" y="11834"/>
                    <a:pt x="2221" y="12197"/>
                    <a:pt x="2402" y="12468"/>
                  </a:cubicBezTo>
                  <a:cubicBezTo>
                    <a:pt x="2538" y="12604"/>
                    <a:pt x="2719" y="12672"/>
                    <a:pt x="2900" y="12672"/>
                  </a:cubicBezTo>
                  <a:cubicBezTo>
                    <a:pt x="3059" y="12672"/>
                    <a:pt x="3195" y="12627"/>
                    <a:pt x="3331" y="12559"/>
                  </a:cubicBezTo>
                  <a:cubicBezTo>
                    <a:pt x="3580" y="12400"/>
                    <a:pt x="3784" y="12151"/>
                    <a:pt x="3920" y="11879"/>
                  </a:cubicBezTo>
                  <a:cubicBezTo>
                    <a:pt x="4214" y="11358"/>
                    <a:pt x="4418" y="10792"/>
                    <a:pt x="4531" y="10180"/>
                  </a:cubicBezTo>
                  <a:cubicBezTo>
                    <a:pt x="4667" y="10271"/>
                    <a:pt x="4826" y="10339"/>
                    <a:pt x="4984" y="10407"/>
                  </a:cubicBezTo>
                  <a:cubicBezTo>
                    <a:pt x="5505" y="10611"/>
                    <a:pt x="6072" y="10701"/>
                    <a:pt x="6661" y="10701"/>
                  </a:cubicBezTo>
                  <a:cubicBezTo>
                    <a:pt x="7227" y="10701"/>
                    <a:pt x="7793" y="10611"/>
                    <a:pt x="8360" y="10430"/>
                  </a:cubicBezTo>
                  <a:cubicBezTo>
                    <a:pt x="9492" y="10044"/>
                    <a:pt x="10557" y="9297"/>
                    <a:pt x="11735" y="8119"/>
                  </a:cubicBezTo>
                  <a:cubicBezTo>
                    <a:pt x="12551" y="7281"/>
                    <a:pt x="12913" y="6103"/>
                    <a:pt x="12687" y="4947"/>
                  </a:cubicBezTo>
                  <a:lnTo>
                    <a:pt x="12687" y="4947"/>
                  </a:lnTo>
                  <a:cubicBezTo>
                    <a:pt x="13004" y="5038"/>
                    <a:pt x="13343" y="5083"/>
                    <a:pt x="13661" y="5083"/>
                  </a:cubicBezTo>
                  <a:cubicBezTo>
                    <a:pt x="13864" y="5083"/>
                    <a:pt x="14046" y="5083"/>
                    <a:pt x="14227" y="5061"/>
                  </a:cubicBezTo>
                  <a:lnTo>
                    <a:pt x="14386" y="5038"/>
                  </a:lnTo>
                  <a:cubicBezTo>
                    <a:pt x="14771" y="5015"/>
                    <a:pt x="15292" y="4970"/>
                    <a:pt x="15450" y="4494"/>
                  </a:cubicBezTo>
                  <a:cubicBezTo>
                    <a:pt x="15654" y="3928"/>
                    <a:pt x="15133" y="3520"/>
                    <a:pt x="14589" y="3316"/>
                  </a:cubicBezTo>
                  <a:cubicBezTo>
                    <a:pt x="14408" y="3271"/>
                    <a:pt x="14250" y="3226"/>
                    <a:pt x="14068" y="3203"/>
                  </a:cubicBezTo>
                  <a:cubicBezTo>
                    <a:pt x="14340" y="3045"/>
                    <a:pt x="14635" y="2863"/>
                    <a:pt x="14884" y="2659"/>
                  </a:cubicBezTo>
                  <a:cubicBezTo>
                    <a:pt x="15156" y="2478"/>
                    <a:pt x="15496" y="2206"/>
                    <a:pt x="15450" y="1799"/>
                  </a:cubicBezTo>
                  <a:cubicBezTo>
                    <a:pt x="15382" y="1436"/>
                    <a:pt x="15065" y="1187"/>
                    <a:pt x="14703" y="1187"/>
                  </a:cubicBezTo>
                  <a:cubicBezTo>
                    <a:pt x="14408" y="1210"/>
                    <a:pt x="14114" y="1300"/>
                    <a:pt x="13842" y="1459"/>
                  </a:cubicBezTo>
                  <a:cubicBezTo>
                    <a:pt x="13525" y="1595"/>
                    <a:pt x="13230" y="1776"/>
                    <a:pt x="12958" y="1980"/>
                  </a:cubicBezTo>
                  <a:cubicBezTo>
                    <a:pt x="13140" y="1549"/>
                    <a:pt x="13208" y="1074"/>
                    <a:pt x="13208" y="621"/>
                  </a:cubicBezTo>
                  <a:cubicBezTo>
                    <a:pt x="13230" y="394"/>
                    <a:pt x="13117" y="168"/>
                    <a:pt x="12913" y="54"/>
                  </a:cubicBezTo>
                  <a:cubicBezTo>
                    <a:pt x="12847" y="21"/>
                    <a:pt x="12780" y="0"/>
                    <a:pt x="12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2"/>
          <p:cNvGrpSpPr/>
          <p:nvPr/>
        </p:nvGrpSpPr>
        <p:grpSpPr>
          <a:xfrm>
            <a:off x="8" y="4087132"/>
            <a:ext cx="1200118" cy="1056367"/>
            <a:chOff x="8" y="4087132"/>
            <a:chExt cx="1200118" cy="1056367"/>
          </a:xfrm>
        </p:grpSpPr>
        <p:sp>
          <p:nvSpPr>
            <p:cNvPr id="98" name="Google Shape;98;p2"/>
            <p:cNvSpPr/>
            <p:nvPr/>
          </p:nvSpPr>
          <p:spPr>
            <a:xfrm>
              <a:off x="560962" y="4146462"/>
              <a:ext cx="638330" cy="925469"/>
            </a:xfrm>
            <a:custGeom>
              <a:avLst/>
              <a:gdLst/>
              <a:ahLst/>
              <a:cxnLst/>
              <a:rect l="l" t="t" r="r" b="b"/>
              <a:pathLst>
                <a:path w="17580" h="25488" extrusionOk="0">
                  <a:moveTo>
                    <a:pt x="64" y="1"/>
                  </a:moveTo>
                  <a:cubicBezTo>
                    <a:pt x="43" y="1"/>
                    <a:pt x="22" y="1"/>
                    <a:pt x="1" y="2"/>
                  </a:cubicBezTo>
                  <a:cubicBezTo>
                    <a:pt x="567" y="1271"/>
                    <a:pt x="929" y="2607"/>
                    <a:pt x="1065" y="3967"/>
                  </a:cubicBezTo>
                  <a:cubicBezTo>
                    <a:pt x="1201" y="5348"/>
                    <a:pt x="975" y="6594"/>
                    <a:pt x="929" y="7931"/>
                  </a:cubicBezTo>
                  <a:cubicBezTo>
                    <a:pt x="907" y="8067"/>
                    <a:pt x="929" y="8180"/>
                    <a:pt x="952" y="8316"/>
                  </a:cubicBezTo>
                  <a:cubicBezTo>
                    <a:pt x="1179" y="8973"/>
                    <a:pt x="1881" y="9539"/>
                    <a:pt x="2402" y="9970"/>
                  </a:cubicBezTo>
                  <a:cubicBezTo>
                    <a:pt x="3217" y="10627"/>
                    <a:pt x="4078" y="11170"/>
                    <a:pt x="4916" y="11782"/>
                  </a:cubicBezTo>
                  <a:cubicBezTo>
                    <a:pt x="5891" y="12484"/>
                    <a:pt x="6797" y="13277"/>
                    <a:pt x="7703" y="14070"/>
                  </a:cubicBezTo>
                  <a:cubicBezTo>
                    <a:pt x="9198" y="15316"/>
                    <a:pt x="10670" y="16585"/>
                    <a:pt x="12075" y="17944"/>
                  </a:cubicBezTo>
                  <a:cubicBezTo>
                    <a:pt x="12845" y="18646"/>
                    <a:pt x="13525" y="19461"/>
                    <a:pt x="14114" y="20345"/>
                  </a:cubicBezTo>
                  <a:cubicBezTo>
                    <a:pt x="14363" y="20798"/>
                    <a:pt x="14635" y="21274"/>
                    <a:pt x="14884" y="21704"/>
                  </a:cubicBezTo>
                  <a:cubicBezTo>
                    <a:pt x="15110" y="22135"/>
                    <a:pt x="15564" y="22678"/>
                    <a:pt x="15677" y="23177"/>
                  </a:cubicBezTo>
                  <a:cubicBezTo>
                    <a:pt x="15856" y="23490"/>
                    <a:pt x="16722" y="25488"/>
                    <a:pt x="17070" y="25488"/>
                  </a:cubicBezTo>
                  <a:cubicBezTo>
                    <a:pt x="17074" y="25488"/>
                    <a:pt x="17078" y="25488"/>
                    <a:pt x="17081" y="25487"/>
                  </a:cubicBezTo>
                  <a:cubicBezTo>
                    <a:pt x="17580" y="25397"/>
                    <a:pt x="16651" y="19099"/>
                    <a:pt x="16538" y="18442"/>
                  </a:cubicBezTo>
                  <a:cubicBezTo>
                    <a:pt x="15790" y="14161"/>
                    <a:pt x="13276" y="10332"/>
                    <a:pt x="10376" y="7183"/>
                  </a:cubicBezTo>
                  <a:cubicBezTo>
                    <a:pt x="8903" y="5598"/>
                    <a:pt x="7250" y="4171"/>
                    <a:pt x="5483" y="2902"/>
                  </a:cubicBezTo>
                  <a:cubicBezTo>
                    <a:pt x="4599" y="2290"/>
                    <a:pt x="3670" y="1701"/>
                    <a:pt x="2742" y="1180"/>
                  </a:cubicBezTo>
                  <a:cubicBezTo>
                    <a:pt x="2334" y="954"/>
                    <a:pt x="1904" y="727"/>
                    <a:pt x="1473" y="523"/>
                  </a:cubicBezTo>
                  <a:lnTo>
                    <a:pt x="1292" y="433"/>
                  </a:lnTo>
                  <a:cubicBezTo>
                    <a:pt x="880" y="238"/>
                    <a:pt x="530" y="1"/>
                    <a:pt x="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8" y="4087132"/>
              <a:ext cx="608701" cy="399955"/>
            </a:xfrm>
            <a:custGeom>
              <a:avLst/>
              <a:gdLst/>
              <a:ahLst/>
              <a:cxnLst/>
              <a:rect l="l" t="t" r="r" b="b"/>
              <a:pathLst>
                <a:path w="16764" h="11015" extrusionOk="0">
                  <a:moveTo>
                    <a:pt x="6623" y="1"/>
                  </a:moveTo>
                  <a:cubicBezTo>
                    <a:pt x="6462" y="1"/>
                    <a:pt x="6300" y="2"/>
                    <a:pt x="6139" y="5"/>
                  </a:cubicBezTo>
                  <a:cubicBezTo>
                    <a:pt x="4032" y="28"/>
                    <a:pt x="1971" y="436"/>
                    <a:pt x="0" y="1183"/>
                  </a:cubicBezTo>
                  <a:lnTo>
                    <a:pt x="0" y="10063"/>
                  </a:lnTo>
                  <a:cubicBezTo>
                    <a:pt x="1921" y="8833"/>
                    <a:pt x="4172" y="8178"/>
                    <a:pt x="6458" y="8178"/>
                  </a:cubicBezTo>
                  <a:cubicBezTo>
                    <a:pt x="6570" y="8178"/>
                    <a:pt x="6683" y="8180"/>
                    <a:pt x="6796" y="8183"/>
                  </a:cubicBezTo>
                  <a:cubicBezTo>
                    <a:pt x="8314" y="8228"/>
                    <a:pt x="9809" y="8523"/>
                    <a:pt x="11213" y="9089"/>
                  </a:cubicBezTo>
                  <a:cubicBezTo>
                    <a:pt x="12709" y="9656"/>
                    <a:pt x="14226" y="10018"/>
                    <a:pt x="15631" y="10856"/>
                  </a:cubicBezTo>
                  <a:cubicBezTo>
                    <a:pt x="15789" y="10947"/>
                    <a:pt x="15971" y="11015"/>
                    <a:pt x="16152" y="11015"/>
                  </a:cubicBezTo>
                  <a:cubicBezTo>
                    <a:pt x="16333" y="10992"/>
                    <a:pt x="16492" y="10766"/>
                    <a:pt x="16378" y="10607"/>
                  </a:cubicBezTo>
                  <a:lnTo>
                    <a:pt x="16378" y="10607"/>
                  </a:lnTo>
                  <a:lnTo>
                    <a:pt x="16175" y="10947"/>
                  </a:lnTo>
                  <a:cubicBezTo>
                    <a:pt x="16446" y="9769"/>
                    <a:pt x="16764" y="8568"/>
                    <a:pt x="16673" y="7368"/>
                  </a:cubicBezTo>
                  <a:cubicBezTo>
                    <a:pt x="16605" y="6665"/>
                    <a:pt x="16469" y="5986"/>
                    <a:pt x="16288" y="5306"/>
                  </a:cubicBezTo>
                  <a:lnTo>
                    <a:pt x="15608" y="2588"/>
                  </a:lnTo>
                  <a:cubicBezTo>
                    <a:pt x="15450" y="1953"/>
                    <a:pt x="15246" y="1274"/>
                    <a:pt x="14702" y="889"/>
                  </a:cubicBezTo>
                  <a:cubicBezTo>
                    <a:pt x="14340" y="708"/>
                    <a:pt x="13954" y="594"/>
                    <a:pt x="13569" y="572"/>
                  </a:cubicBezTo>
                  <a:cubicBezTo>
                    <a:pt x="11260" y="296"/>
                    <a:pt x="8951" y="1"/>
                    <a:pt x="6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" y="4387234"/>
              <a:ext cx="575804" cy="756265"/>
            </a:xfrm>
            <a:custGeom>
              <a:avLst/>
              <a:gdLst/>
              <a:ahLst/>
              <a:cxnLst/>
              <a:rect l="l" t="t" r="r" b="b"/>
              <a:pathLst>
                <a:path w="15858" h="20828" extrusionOk="0">
                  <a:moveTo>
                    <a:pt x="6598" y="1"/>
                  </a:moveTo>
                  <a:cubicBezTo>
                    <a:pt x="5337" y="1"/>
                    <a:pt x="4076" y="192"/>
                    <a:pt x="2854" y="575"/>
                  </a:cubicBezTo>
                  <a:cubicBezTo>
                    <a:pt x="1858" y="915"/>
                    <a:pt x="906" y="1345"/>
                    <a:pt x="0" y="1889"/>
                  </a:cubicBezTo>
                  <a:lnTo>
                    <a:pt x="0" y="20827"/>
                  </a:lnTo>
                  <a:lnTo>
                    <a:pt x="1359" y="20827"/>
                  </a:lnTo>
                  <a:cubicBezTo>
                    <a:pt x="1495" y="20669"/>
                    <a:pt x="1608" y="20487"/>
                    <a:pt x="1744" y="20306"/>
                  </a:cubicBezTo>
                  <a:cubicBezTo>
                    <a:pt x="2447" y="19332"/>
                    <a:pt x="3058" y="18335"/>
                    <a:pt x="3783" y="17384"/>
                  </a:cubicBezTo>
                  <a:cubicBezTo>
                    <a:pt x="5799" y="14643"/>
                    <a:pt x="7883" y="11970"/>
                    <a:pt x="9990" y="9274"/>
                  </a:cubicBezTo>
                  <a:cubicBezTo>
                    <a:pt x="11463" y="7416"/>
                    <a:pt x="12935" y="5513"/>
                    <a:pt x="14793" y="4018"/>
                  </a:cubicBezTo>
                  <a:cubicBezTo>
                    <a:pt x="15291" y="3611"/>
                    <a:pt x="15857" y="3022"/>
                    <a:pt x="15586" y="2455"/>
                  </a:cubicBezTo>
                  <a:cubicBezTo>
                    <a:pt x="15382" y="2161"/>
                    <a:pt x="15110" y="1957"/>
                    <a:pt x="14793" y="1889"/>
                  </a:cubicBezTo>
                  <a:cubicBezTo>
                    <a:pt x="12822" y="1051"/>
                    <a:pt x="10760" y="484"/>
                    <a:pt x="8631" y="167"/>
                  </a:cubicBezTo>
                  <a:cubicBezTo>
                    <a:pt x="7957" y="56"/>
                    <a:pt x="7278" y="1"/>
                    <a:pt x="65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5802" y="4480151"/>
              <a:ext cx="641598" cy="663347"/>
            </a:xfrm>
            <a:custGeom>
              <a:avLst/>
              <a:gdLst/>
              <a:ahLst/>
              <a:cxnLst/>
              <a:rect l="l" t="t" r="r" b="b"/>
              <a:pathLst>
                <a:path w="17670" h="18269" extrusionOk="0">
                  <a:moveTo>
                    <a:pt x="14233" y="0"/>
                  </a:moveTo>
                  <a:cubicBezTo>
                    <a:pt x="14117" y="0"/>
                    <a:pt x="13994" y="57"/>
                    <a:pt x="13864" y="191"/>
                  </a:cubicBezTo>
                  <a:cubicBezTo>
                    <a:pt x="11146" y="2954"/>
                    <a:pt x="8359" y="5605"/>
                    <a:pt x="5935" y="8618"/>
                  </a:cubicBezTo>
                  <a:cubicBezTo>
                    <a:pt x="3534" y="11585"/>
                    <a:pt x="1813" y="14938"/>
                    <a:pt x="0" y="18268"/>
                  </a:cubicBezTo>
                  <a:lnTo>
                    <a:pt x="17421" y="18268"/>
                  </a:lnTo>
                  <a:cubicBezTo>
                    <a:pt x="17670" y="15074"/>
                    <a:pt x="17534" y="11880"/>
                    <a:pt x="17013" y="8708"/>
                  </a:cubicBezTo>
                  <a:cubicBezTo>
                    <a:pt x="16764" y="7191"/>
                    <a:pt x="16447" y="5673"/>
                    <a:pt x="16107" y="4178"/>
                  </a:cubicBezTo>
                  <a:cubicBezTo>
                    <a:pt x="15903" y="3317"/>
                    <a:pt x="15654" y="2479"/>
                    <a:pt x="15337" y="1663"/>
                  </a:cubicBezTo>
                  <a:cubicBezTo>
                    <a:pt x="15151" y="1198"/>
                    <a:pt x="14766" y="0"/>
                    <a:pt x="14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76684" y="4469694"/>
              <a:ext cx="616871" cy="673805"/>
            </a:xfrm>
            <a:custGeom>
              <a:avLst/>
              <a:gdLst/>
              <a:ahLst/>
              <a:cxnLst/>
              <a:rect l="l" t="t" r="r" b="b"/>
              <a:pathLst>
                <a:path w="16989" h="18557" extrusionOk="0">
                  <a:moveTo>
                    <a:pt x="700" y="0"/>
                  </a:moveTo>
                  <a:cubicBezTo>
                    <a:pt x="320" y="0"/>
                    <a:pt x="0" y="266"/>
                    <a:pt x="270" y="728"/>
                  </a:cubicBezTo>
                  <a:cubicBezTo>
                    <a:pt x="2014" y="3831"/>
                    <a:pt x="3079" y="7501"/>
                    <a:pt x="3577" y="11013"/>
                  </a:cubicBezTo>
                  <a:cubicBezTo>
                    <a:pt x="3940" y="13414"/>
                    <a:pt x="3826" y="15838"/>
                    <a:pt x="3260" y="18194"/>
                  </a:cubicBezTo>
                  <a:cubicBezTo>
                    <a:pt x="3237" y="18307"/>
                    <a:pt x="3192" y="18443"/>
                    <a:pt x="3170" y="18556"/>
                  </a:cubicBezTo>
                  <a:lnTo>
                    <a:pt x="16965" y="18556"/>
                  </a:lnTo>
                  <a:cubicBezTo>
                    <a:pt x="16988" y="17990"/>
                    <a:pt x="16897" y="17423"/>
                    <a:pt x="16716" y="16880"/>
                  </a:cubicBezTo>
                  <a:cubicBezTo>
                    <a:pt x="16558" y="16472"/>
                    <a:pt x="16354" y="16087"/>
                    <a:pt x="16127" y="15724"/>
                  </a:cubicBezTo>
                  <a:cubicBezTo>
                    <a:pt x="15176" y="14229"/>
                    <a:pt x="14247" y="12757"/>
                    <a:pt x="13318" y="11262"/>
                  </a:cubicBezTo>
                  <a:cubicBezTo>
                    <a:pt x="12729" y="10265"/>
                    <a:pt x="12072" y="9314"/>
                    <a:pt x="11393" y="8385"/>
                  </a:cubicBezTo>
                  <a:cubicBezTo>
                    <a:pt x="11008" y="7909"/>
                    <a:pt x="10622" y="7433"/>
                    <a:pt x="10215" y="7003"/>
                  </a:cubicBezTo>
                  <a:cubicBezTo>
                    <a:pt x="9762" y="6459"/>
                    <a:pt x="9286" y="5938"/>
                    <a:pt x="8788" y="5440"/>
                  </a:cubicBezTo>
                  <a:cubicBezTo>
                    <a:pt x="6907" y="3605"/>
                    <a:pt x="4665" y="2178"/>
                    <a:pt x="2445" y="773"/>
                  </a:cubicBezTo>
                  <a:cubicBezTo>
                    <a:pt x="1992" y="433"/>
                    <a:pt x="1471" y="184"/>
                    <a:pt x="904" y="26"/>
                  </a:cubicBezTo>
                  <a:cubicBezTo>
                    <a:pt x="836" y="9"/>
                    <a:pt x="767" y="0"/>
                    <a:pt x="7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" y="4087894"/>
              <a:ext cx="1200118" cy="1055604"/>
            </a:xfrm>
            <a:custGeom>
              <a:avLst/>
              <a:gdLst/>
              <a:ahLst/>
              <a:cxnLst/>
              <a:rect l="l" t="t" r="r" b="b"/>
              <a:pathLst>
                <a:path w="33052" h="29072" extrusionOk="0">
                  <a:moveTo>
                    <a:pt x="15608" y="1638"/>
                  </a:moveTo>
                  <a:lnTo>
                    <a:pt x="15608" y="1638"/>
                  </a:lnTo>
                  <a:cubicBezTo>
                    <a:pt x="20524" y="3337"/>
                    <a:pt x="24126" y="6848"/>
                    <a:pt x="26323" y="9521"/>
                  </a:cubicBezTo>
                  <a:cubicBezTo>
                    <a:pt x="27184" y="10541"/>
                    <a:pt x="27954" y="11651"/>
                    <a:pt x="28634" y="12783"/>
                  </a:cubicBezTo>
                  <a:cubicBezTo>
                    <a:pt x="31080" y="16816"/>
                    <a:pt x="32462" y="21731"/>
                    <a:pt x="32734" y="27123"/>
                  </a:cubicBezTo>
                  <a:cubicBezTo>
                    <a:pt x="30605" y="22909"/>
                    <a:pt x="25417" y="14165"/>
                    <a:pt x="17420" y="10609"/>
                  </a:cubicBezTo>
                  <a:cubicBezTo>
                    <a:pt x="17420" y="10065"/>
                    <a:pt x="17081" y="9589"/>
                    <a:pt x="16582" y="9431"/>
                  </a:cubicBezTo>
                  <a:cubicBezTo>
                    <a:pt x="17013" y="6395"/>
                    <a:pt x="16696" y="3790"/>
                    <a:pt x="15608" y="1638"/>
                  </a:cubicBezTo>
                  <a:close/>
                  <a:moveTo>
                    <a:pt x="7379" y="0"/>
                  </a:moveTo>
                  <a:cubicBezTo>
                    <a:pt x="4893" y="0"/>
                    <a:pt x="2407" y="357"/>
                    <a:pt x="0" y="1072"/>
                  </a:cubicBezTo>
                  <a:lnTo>
                    <a:pt x="0" y="1366"/>
                  </a:lnTo>
                  <a:cubicBezTo>
                    <a:pt x="2414" y="635"/>
                    <a:pt x="4904" y="273"/>
                    <a:pt x="7392" y="273"/>
                  </a:cubicBezTo>
                  <a:cubicBezTo>
                    <a:pt x="9995" y="273"/>
                    <a:pt x="12597" y="669"/>
                    <a:pt x="15110" y="1457"/>
                  </a:cubicBezTo>
                  <a:lnTo>
                    <a:pt x="15223" y="1502"/>
                  </a:lnTo>
                  <a:cubicBezTo>
                    <a:pt x="16378" y="3631"/>
                    <a:pt x="16741" y="6282"/>
                    <a:pt x="16288" y="9385"/>
                  </a:cubicBezTo>
                  <a:cubicBezTo>
                    <a:pt x="16152" y="9385"/>
                    <a:pt x="16016" y="9385"/>
                    <a:pt x="15903" y="9431"/>
                  </a:cubicBezTo>
                  <a:cubicBezTo>
                    <a:pt x="15563" y="9499"/>
                    <a:pt x="15246" y="9703"/>
                    <a:pt x="15042" y="9997"/>
                  </a:cubicBezTo>
                  <a:cubicBezTo>
                    <a:pt x="12810" y="8819"/>
                    <a:pt x="10273" y="8230"/>
                    <a:pt x="7682" y="8230"/>
                  </a:cubicBezTo>
                  <a:cubicBezTo>
                    <a:pt x="5091" y="8230"/>
                    <a:pt x="2447" y="8819"/>
                    <a:pt x="0" y="9997"/>
                  </a:cubicBezTo>
                  <a:lnTo>
                    <a:pt x="0" y="10292"/>
                  </a:lnTo>
                  <a:lnTo>
                    <a:pt x="45" y="10292"/>
                  </a:lnTo>
                  <a:cubicBezTo>
                    <a:pt x="2458" y="9097"/>
                    <a:pt x="5082" y="8502"/>
                    <a:pt x="7657" y="8502"/>
                  </a:cubicBezTo>
                  <a:cubicBezTo>
                    <a:pt x="10207" y="8502"/>
                    <a:pt x="12708" y="9085"/>
                    <a:pt x="14906" y="10246"/>
                  </a:cubicBezTo>
                  <a:cubicBezTo>
                    <a:pt x="14679" y="10722"/>
                    <a:pt x="14747" y="11266"/>
                    <a:pt x="15087" y="11696"/>
                  </a:cubicBezTo>
                  <a:cubicBezTo>
                    <a:pt x="8812" y="16952"/>
                    <a:pt x="4485" y="23702"/>
                    <a:pt x="1427" y="29071"/>
                  </a:cubicBezTo>
                  <a:lnTo>
                    <a:pt x="1722" y="29071"/>
                  </a:lnTo>
                  <a:cubicBezTo>
                    <a:pt x="4984" y="23408"/>
                    <a:pt x="9129" y="17020"/>
                    <a:pt x="15291" y="11900"/>
                  </a:cubicBezTo>
                  <a:cubicBezTo>
                    <a:pt x="15510" y="12059"/>
                    <a:pt x="15763" y="12131"/>
                    <a:pt x="16036" y="12131"/>
                  </a:cubicBezTo>
                  <a:cubicBezTo>
                    <a:pt x="16074" y="12131"/>
                    <a:pt x="16113" y="12129"/>
                    <a:pt x="16152" y="12126"/>
                  </a:cubicBezTo>
                  <a:cubicBezTo>
                    <a:pt x="16288" y="12126"/>
                    <a:pt x="16446" y="12081"/>
                    <a:pt x="16582" y="12036"/>
                  </a:cubicBezTo>
                  <a:cubicBezTo>
                    <a:pt x="19052" y="18469"/>
                    <a:pt x="19935" y="24201"/>
                    <a:pt x="19142" y="29071"/>
                  </a:cubicBezTo>
                  <a:lnTo>
                    <a:pt x="19437" y="29071"/>
                  </a:lnTo>
                  <a:cubicBezTo>
                    <a:pt x="20207" y="24155"/>
                    <a:pt x="19323" y="18379"/>
                    <a:pt x="16831" y="11900"/>
                  </a:cubicBezTo>
                  <a:cubicBezTo>
                    <a:pt x="17149" y="11673"/>
                    <a:pt x="17353" y="11311"/>
                    <a:pt x="17398" y="10926"/>
                  </a:cubicBezTo>
                  <a:cubicBezTo>
                    <a:pt x="25644" y="14641"/>
                    <a:pt x="30877" y="23929"/>
                    <a:pt x="32757" y="27825"/>
                  </a:cubicBezTo>
                  <a:lnTo>
                    <a:pt x="32757" y="28980"/>
                  </a:lnTo>
                  <a:cubicBezTo>
                    <a:pt x="32757" y="29026"/>
                    <a:pt x="32757" y="29048"/>
                    <a:pt x="32779" y="29071"/>
                  </a:cubicBezTo>
                  <a:lnTo>
                    <a:pt x="33006" y="29071"/>
                  </a:lnTo>
                  <a:cubicBezTo>
                    <a:pt x="33029" y="29048"/>
                    <a:pt x="33029" y="29026"/>
                    <a:pt x="33029" y="28980"/>
                  </a:cubicBezTo>
                  <a:cubicBezTo>
                    <a:pt x="33051" y="28595"/>
                    <a:pt x="33029" y="28188"/>
                    <a:pt x="33029" y="27780"/>
                  </a:cubicBezTo>
                  <a:cubicBezTo>
                    <a:pt x="32847" y="22094"/>
                    <a:pt x="31443" y="16884"/>
                    <a:pt x="28883" y="12647"/>
                  </a:cubicBezTo>
                  <a:cubicBezTo>
                    <a:pt x="28181" y="11492"/>
                    <a:pt x="27411" y="10382"/>
                    <a:pt x="26550" y="9340"/>
                  </a:cubicBezTo>
                  <a:cubicBezTo>
                    <a:pt x="24284" y="6576"/>
                    <a:pt x="20524" y="2952"/>
                    <a:pt x="15382" y="1276"/>
                  </a:cubicBezTo>
                  <a:lnTo>
                    <a:pt x="15359" y="1253"/>
                  </a:lnTo>
                  <a:lnTo>
                    <a:pt x="15200" y="1208"/>
                  </a:lnTo>
                  <a:cubicBezTo>
                    <a:pt x="12658" y="403"/>
                    <a:pt x="10018" y="0"/>
                    <a:pt x="7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104;p2"/>
          <p:cNvGrpSpPr/>
          <p:nvPr/>
        </p:nvGrpSpPr>
        <p:grpSpPr>
          <a:xfrm>
            <a:off x="-457196" y="-152401"/>
            <a:ext cx="2795121" cy="2526014"/>
            <a:chOff x="-296721" y="17224"/>
            <a:chExt cx="2795121" cy="2526014"/>
          </a:xfrm>
        </p:grpSpPr>
        <p:sp>
          <p:nvSpPr>
            <p:cNvPr id="105" name="Google Shape;105;p2"/>
            <p:cNvSpPr/>
            <p:nvPr/>
          </p:nvSpPr>
          <p:spPr>
            <a:xfrm>
              <a:off x="862926" y="17224"/>
              <a:ext cx="1635475" cy="793737"/>
            </a:xfrm>
            <a:custGeom>
              <a:avLst/>
              <a:gdLst/>
              <a:ahLst/>
              <a:cxnLst/>
              <a:rect l="l" t="t" r="r" b="b"/>
              <a:pathLst>
                <a:path w="45042" h="21860" extrusionOk="0">
                  <a:moveTo>
                    <a:pt x="44632" y="5"/>
                  </a:moveTo>
                  <a:cubicBezTo>
                    <a:pt x="44578" y="5"/>
                    <a:pt x="44520" y="24"/>
                    <a:pt x="44463" y="67"/>
                  </a:cubicBezTo>
                  <a:cubicBezTo>
                    <a:pt x="44078" y="362"/>
                    <a:pt x="43716" y="679"/>
                    <a:pt x="43376" y="973"/>
                  </a:cubicBezTo>
                  <a:cubicBezTo>
                    <a:pt x="43217" y="1109"/>
                    <a:pt x="43082" y="1245"/>
                    <a:pt x="42946" y="1404"/>
                  </a:cubicBezTo>
                  <a:cubicBezTo>
                    <a:pt x="42832" y="1494"/>
                    <a:pt x="42832" y="1675"/>
                    <a:pt x="42946" y="1789"/>
                  </a:cubicBezTo>
                  <a:cubicBezTo>
                    <a:pt x="42991" y="1857"/>
                    <a:pt x="43059" y="1879"/>
                    <a:pt x="43149" y="1879"/>
                  </a:cubicBezTo>
                  <a:cubicBezTo>
                    <a:pt x="43217" y="1879"/>
                    <a:pt x="43285" y="1857"/>
                    <a:pt x="43331" y="1811"/>
                  </a:cubicBezTo>
                  <a:cubicBezTo>
                    <a:pt x="43467" y="1675"/>
                    <a:pt x="43625" y="1540"/>
                    <a:pt x="43761" y="1404"/>
                  </a:cubicBezTo>
                  <a:cubicBezTo>
                    <a:pt x="44101" y="1086"/>
                    <a:pt x="44441" y="815"/>
                    <a:pt x="44803" y="520"/>
                  </a:cubicBezTo>
                  <a:cubicBezTo>
                    <a:pt x="45041" y="337"/>
                    <a:pt x="44865" y="5"/>
                    <a:pt x="44632" y="5"/>
                  </a:cubicBezTo>
                  <a:close/>
                  <a:moveTo>
                    <a:pt x="419" y="1"/>
                  </a:moveTo>
                  <a:cubicBezTo>
                    <a:pt x="200" y="1"/>
                    <a:pt x="0" y="294"/>
                    <a:pt x="221" y="497"/>
                  </a:cubicBezTo>
                  <a:cubicBezTo>
                    <a:pt x="674" y="996"/>
                    <a:pt x="1105" y="1494"/>
                    <a:pt x="1513" y="1993"/>
                  </a:cubicBezTo>
                  <a:cubicBezTo>
                    <a:pt x="1550" y="2049"/>
                    <a:pt x="1618" y="2089"/>
                    <a:pt x="1691" y="2089"/>
                  </a:cubicBezTo>
                  <a:cubicBezTo>
                    <a:pt x="1707" y="2089"/>
                    <a:pt x="1723" y="2087"/>
                    <a:pt x="1739" y="2083"/>
                  </a:cubicBezTo>
                  <a:cubicBezTo>
                    <a:pt x="1807" y="2083"/>
                    <a:pt x="1852" y="2061"/>
                    <a:pt x="1898" y="2038"/>
                  </a:cubicBezTo>
                  <a:cubicBezTo>
                    <a:pt x="2034" y="1925"/>
                    <a:pt x="2056" y="1766"/>
                    <a:pt x="1943" y="1630"/>
                  </a:cubicBezTo>
                  <a:cubicBezTo>
                    <a:pt x="1535" y="1109"/>
                    <a:pt x="1105" y="611"/>
                    <a:pt x="629" y="112"/>
                  </a:cubicBezTo>
                  <a:cubicBezTo>
                    <a:pt x="567" y="33"/>
                    <a:pt x="492" y="1"/>
                    <a:pt x="419" y="1"/>
                  </a:cubicBezTo>
                  <a:close/>
                  <a:moveTo>
                    <a:pt x="14681" y="4620"/>
                  </a:moveTo>
                  <a:cubicBezTo>
                    <a:pt x="14402" y="4620"/>
                    <a:pt x="14130" y="4651"/>
                    <a:pt x="13859" y="4711"/>
                  </a:cubicBezTo>
                  <a:cubicBezTo>
                    <a:pt x="13564" y="4779"/>
                    <a:pt x="13292" y="4870"/>
                    <a:pt x="13020" y="4983"/>
                  </a:cubicBezTo>
                  <a:cubicBezTo>
                    <a:pt x="12885" y="5051"/>
                    <a:pt x="12817" y="5209"/>
                    <a:pt x="12885" y="5368"/>
                  </a:cubicBezTo>
                  <a:cubicBezTo>
                    <a:pt x="12930" y="5459"/>
                    <a:pt x="13043" y="5527"/>
                    <a:pt x="13156" y="5527"/>
                  </a:cubicBezTo>
                  <a:cubicBezTo>
                    <a:pt x="13179" y="5527"/>
                    <a:pt x="13224" y="5504"/>
                    <a:pt x="13247" y="5504"/>
                  </a:cubicBezTo>
                  <a:cubicBezTo>
                    <a:pt x="13474" y="5391"/>
                    <a:pt x="13723" y="5323"/>
                    <a:pt x="13972" y="5255"/>
                  </a:cubicBezTo>
                  <a:cubicBezTo>
                    <a:pt x="14191" y="5211"/>
                    <a:pt x="14420" y="5186"/>
                    <a:pt x="14652" y="5186"/>
                  </a:cubicBezTo>
                  <a:cubicBezTo>
                    <a:pt x="14780" y="5186"/>
                    <a:pt x="14908" y="5193"/>
                    <a:pt x="15037" y="5209"/>
                  </a:cubicBezTo>
                  <a:cubicBezTo>
                    <a:pt x="15051" y="5211"/>
                    <a:pt x="15066" y="5212"/>
                    <a:pt x="15080" y="5212"/>
                  </a:cubicBezTo>
                  <a:cubicBezTo>
                    <a:pt x="15426" y="5212"/>
                    <a:pt x="15475" y="4687"/>
                    <a:pt x="15105" y="4643"/>
                  </a:cubicBezTo>
                  <a:cubicBezTo>
                    <a:pt x="14961" y="4628"/>
                    <a:pt x="14820" y="4620"/>
                    <a:pt x="14681" y="4620"/>
                  </a:cubicBezTo>
                  <a:close/>
                  <a:moveTo>
                    <a:pt x="41232" y="3401"/>
                  </a:moveTo>
                  <a:cubicBezTo>
                    <a:pt x="41156" y="3401"/>
                    <a:pt x="41079" y="3433"/>
                    <a:pt x="41020" y="3510"/>
                  </a:cubicBezTo>
                  <a:cubicBezTo>
                    <a:pt x="40635" y="4009"/>
                    <a:pt x="40250" y="4530"/>
                    <a:pt x="39819" y="5119"/>
                  </a:cubicBezTo>
                  <a:cubicBezTo>
                    <a:pt x="39729" y="5232"/>
                    <a:pt x="39751" y="5413"/>
                    <a:pt x="39887" y="5504"/>
                  </a:cubicBezTo>
                  <a:cubicBezTo>
                    <a:pt x="39933" y="5549"/>
                    <a:pt x="40001" y="5572"/>
                    <a:pt x="40069" y="5572"/>
                  </a:cubicBezTo>
                  <a:cubicBezTo>
                    <a:pt x="40159" y="5549"/>
                    <a:pt x="40227" y="5504"/>
                    <a:pt x="40295" y="5436"/>
                  </a:cubicBezTo>
                  <a:cubicBezTo>
                    <a:pt x="40703" y="4870"/>
                    <a:pt x="41088" y="4349"/>
                    <a:pt x="41473" y="3873"/>
                  </a:cubicBezTo>
                  <a:cubicBezTo>
                    <a:pt x="41657" y="3655"/>
                    <a:pt x="41446" y="3401"/>
                    <a:pt x="41232" y="3401"/>
                  </a:cubicBezTo>
                  <a:close/>
                  <a:moveTo>
                    <a:pt x="3373" y="3826"/>
                  </a:moveTo>
                  <a:cubicBezTo>
                    <a:pt x="3323" y="3826"/>
                    <a:pt x="3274" y="3841"/>
                    <a:pt x="3234" y="3873"/>
                  </a:cubicBezTo>
                  <a:cubicBezTo>
                    <a:pt x="3098" y="3963"/>
                    <a:pt x="3053" y="4145"/>
                    <a:pt x="3144" y="4281"/>
                  </a:cubicBezTo>
                  <a:cubicBezTo>
                    <a:pt x="3529" y="4847"/>
                    <a:pt x="3891" y="5436"/>
                    <a:pt x="4231" y="5934"/>
                  </a:cubicBezTo>
                  <a:cubicBezTo>
                    <a:pt x="4276" y="6025"/>
                    <a:pt x="4367" y="6070"/>
                    <a:pt x="4480" y="6070"/>
                  </a:cubicBezTo>
                  <a:cubicBezTo>
                    <a:pt x="4525" y="6048"/>
                    <a:pt x="4571" y="6048"/>
                    <a:pt x="4616" y="6025"/>
                  </a:cubicBezTo>
                  <a:cubicBezTo>
                    <a:pt x="4752" y="5934"/>
                    <a:pt x="4775" y="5753"/>
                    <a:pt x="4707" y="5617"/>
                  </a:cubicBezTo>
                  <a:cubicBezTo>
                    <a:pt x="4367" y="5119"/>
                    <a:pt x="4004" y="4530"/>
                    <a:pt x="3619" y="3963"/>
                  </a:cubicBezTo>
                  <a:cubicBezTo>
                    <a:pt x="3561" y="3876"/>
                    <a:pt x="3464" y="3826"/>
                    <a:pt x="3373" y="3826"/>
                  </a:cubicBezTo>
                  <a:close/>
                  <a:moveTo>
                    <a:pt x="17554" y="5890"/>
                  </a:moveTo>
                  <a:cubicBezTo>
                    <a:pt x="17330" y="5890"/>
                    <a:pt x="17139" y="6179"/>
                    <a:pt x="17347" y="6387"/>
                  </a:cubicBezTo>
                  <a:cubicBezTo>
                    <a:pt x="17778" y="6818"/>
                    <a:pt x="18140" y="7339"/>
                    <a:pt x="18367" y="7928"/>
                  </a:cubicBezTo>
                  <a:cubicBezTo>
                    <a:pt x="18389" y="8041"/>
                    <a:pt x="18503" y="8109"/>
                    <a:pt x="18639" y="8109"/>
                  </a:cubicBezTo>
                  <a:lnTo>
                    <a:pt x="18729" y="8109"/>
                  </a:lnTo>
                  <a:cubicBezTo>
                    <a:pt x="18888" y="8041"/>
                    <a:pt x="18956" y="7860"/>
                    <a:pt x="18888" y="7724"/>
                  </a:cubicBezTo>
                  <a:cubicBezTo>
                    <a:pt x="18639" y="7067"/>
                    <a:pt x="18231" y="6478"/>
                    <a:pt x="17755" y="5980"/>
                  </a:cubicBezTo>
                  <a:cubicBezTo>
                    <a:pt x="17692" y="5916"/>
                    <a:pt x="17621" y="5890"/>
                    <a:pt x="17554" y="5890"/>
                  </a:cubicBezTo>
                  <a:close/>
                  <a:moveTo>
                    <a:pt x="11006" y="6762"/>
                  </a:moveTo>
                  <a:cubicBezTo>
                    <a:pt x="10921" y="6762"/>
                    <a:pt x="10836" y="6804"/>
                    <a:pt x="10778" y="6908"/>
                  </a:cubicBezTo>
                  <a:cubicBezTo>
                    <a:pt x="10506" y="7271"/>
                    <a:pt x="10279" y="7633"/>
                    <a:pt x="10098" y="8041"/>
                  </a:cubicBezTo>
                  <a:cubicBezTo>
                    <a:pt x="10008" y="8268"/>
                    <a:pt x="9894" y="8471"/>
                    <a:pt x="9804" y="8698"/>
                  </a:cubicBezTo>
                  <a:cubicBezTo>
                    <a:pt x="9758" y="8857"/>
                    <a:pt x="9826" y="9015"/>
                    <a:pt x="9962" y="9083"/>
                  </a:cubicBezTo>
                  <a:lnTo>
                    <a:pt x="10076" y="9083"/>
                  </a:lnTo>
                  <a:cubicBezTo>
                    <a:pt x="10189" y="9083"/>
                    <a:pt x="10279" y="9015"/>
                    <a:pt x="10325" y="8925"/>
                  </a:cubicBezTo>
                  <a:cubicBezTo>
                    <a:pt x="10415" y="8721"/>
                    <a:pt x="10506" y="8494"/>
                    <a:pt x="10597" y="8290"/>
                  </a:cubicBezTo>
                  <a:cubicBezTo>
                    <a:pt x="10778" y="7928"/>
                    <a:pt x="11004" y="7565"/>
                    <a:pt x="11231" y="7248"/>
                  </a:cubicBezTo>
                  <a:cubicBezTo>
                    <a:pt x="11425" y="7022"/>
                    <a:pt x="11216" y="6762"/>
                    <a:pt x="11006" y="6762"/>
                  </a:cubicBezTo>
                  <a:close/>
                  <a:moveTo>
                    <a:pt x="38468" y="7347"/>
                  </a:moveTo>
                  <a:cubicBezTo>
                    <a:pt x="38378" y="7347"/>
                    <a:pt x="38292" y="7388"/>
                    <a:pt x="38234" y="7475"/>
                  </a:cubicBezTo>
                  <a:lnTo>
                    <a:pt x="37849" y="8064"/>
                  </a:lnTo>
                  <a:cubicBezTo>
                    <a:pt x="37622" y="8426"/>
                    <a:pt x="37373" y="8789"/>
                    <a:pt x="37146" y="9128"/>
                  </a:cubicBezTo>
                  <a:cubicBezTo>
                    <a:pt x="37056" y="9264"/>
                    <a:pt x="37101" y="9446"/>
                    <a:pt x="37237" y="9536"/>
                  </a:cubicBezTo>
                  <a:cubicBezTo>
                    <a:pt x="37282" y="9559"/>
                    <a:pt x="37328" y="9581"/>
                    <a:pt x="37396" y="9581"/>
                  </a:cubicBezTo>
                  <a:cubicBezTo>
                    <a:pt x="37486" y="9581"/>
                    <a:pt x="37577" y="9513"/>
                    <a:pt x="37622" y="9446"/>
                  </a:cubicBezTo>
                  <a:lnTo>
                    <a:pt x="38324" y="8381"/>
                  </a:lnTo>
                  <a:lnTo>
                    <a:pt x="38709" y="7792"/>
                  </a:lnTo>
                  <a:cubicBezTo>
                    <a:pt x="38800" y="7656"/>
                    <a:pt x="38755" y="7475"/>
                    <a:pt x="38619" y="7384"/>
                  </a:cubicBezTo>
                  <a:cubicBezTo>
                    <a:pt x="38570" y="7360"/>
                    <a:pt x="38518" y="7347"/>
                    <a:pt x="38468" y="7347"/>
                  </a:cubicBezTo>
                  <a:close/>
                  <a:moveTo>
                    <a:pt x="6008" y="7873"/>
                  </a:moveTo>
                  <a:cubicBezTo>
                    <a:pt x="5952" y="7873"/>
                    <a:pt x="5894" y="7892"/>
                    <a:pt x="5839" y="7928"/>
                  </a:cubicBezTo>
                  <a:cubicBezTo>
                    <a:pt x="5703" y="8018"/>
                    <a:pt x="5681" y="8177"/>
                    <a:pt x="5749" y="8313"/>
                  </a:cubicBezTo>
                  <a:cubicBezTo>
                    <a:pt x="5975" y="8630"/>
                    <a:pt x="6179" y="8947"/>
                    <a:pt x="6406" y="9242"/>
                  </a:cubicBezTo>
                  <a:cubicBezTo>
                    <a:pt x="6564" y="9491"/>
                    <a:pt x="6745" y="9717"/>
                    <a:pt x="6904" y="9944"/>
                  </a:cubicBezTo>
                  <a:cubicBezTo>
                    <a:pt x="6972" y="10012"/>
                    <a:pt x="7063" y="10057"/>
                    <a:pt x="7153" y="10057"/>
                  </a:cubicBezTo>
                  <a:cubicBezTo>
                    <a:pt x="7380" y="10057"/>
                    <a:pt x="7493" y="9785"/>
                    <a:pt x="7357" y="9604"/>
                  </a:cubicBezTo>
                  <a:cubicBezTo>
                    <a:pt x="7199" y="9378"/>
                    <a:pt x="7017" y="9151"/>
                    <a:pt x="6859" y="8925"/>
                  </a:cubicBezTo>
                  <a:cubicBezTo>
                    <a:pt x="6655" y="8607"/>
                    <a:pt x="6428" y="8313"/>
                    <a:pt x="6224" y="7996"/>
                  </a:cubicBezTo>
                  <a:cubicBezTo>
                    <a:pt x="6170" y="7914"/>
                    <a:pt x="6091" y="7873"/>
                    <a:pt x="6008" y="7873"/>
                  </a:cubicBezTo>
                  <a:close/>
                  <a:moveTo>
                    <a:pt x="18631" y="10304"/>
                  </a:moveTo>
                  <a:cubicBezTo>
                    <a:pt x="18519" y="10304"/>
                    <a:pt x="18409" y="10366"/>
                    <a:pt x="18367" y="10510"/>
                  </a:cubicBezTo>
                  <a:cubicBezTo>
                    <a:pt x="18163" y="11099"/>
                    <a:pt x="17823" y="11643"/>
                    <a:pt x="17393" y="12096"/>
                  </a:cubicBezTo>
                  <a:cubicBezTo>
                    <a:pt x="17234" y="12277"/>
                    <a:pt x="17370" y="12572"/>
                    <a:pt x="17619" y="12572"/>
                  </a:cubicBezTo>
                  <a:cubicBezTo>
                    <a:pt x="17687" y="12572"/>
                    <a:pt x="17755" y="12526"/>
                    <a:pt x="17823" y="12481"/>
                  </a:cubicBezTo>
                  <a:cubicBezTo>
                    <a:pt x="18299" y="11960"/>
                    <a:pt x="18661" y="11371"/>
                    <a:pt x="18910" y="10714"/>
                  </a:cubicBezTo>
                  <a:cubicBezTo>
                    <a:pt x="19009" y="10474"/>
                    <a:pt x="18817" y="10304"/>
                    <a:pt x="18631" y="10304"/>
                  </a:cubicBezTo>
                  <a:close/>
                  <a:moveTo>
                    <a:pt x="35778" y="11339"/>
                  </a:moveTo>
                  <a:cubicBezTo>
                    <a:pt x="35694" y="11339"/>
                    <a:pt x="35615" y="11380"/>
                    <a:pt x="35561" y="11462"/>
                  </a:cubicBezTo>
                  <a:cubicBezTo>
                    <a:pt x="35130" y="12028"/>
                    <a:pt x="34745" y="12526"/>
                    <a:pt x="34337" y="13002"/>
                  </a:cubicBezTo>
                  <a:lnTo>
                    <a:pt x="34564" y="13183"/>
                  </a:lnTo>
                  <a:lnTo>
                    <a:pt x="34790" y="13365"/>
                  </a:lnTo>
                  <a:cubicBezTo>
                    <a:pt x="35198" y="12889"/>
                    <a:pt x="35583" y="12368"/>
                    <a:pt x="36014" y="11801"/>
                  </a:cubicBezTo>
                  <a:cubicBezTo>
                    <a:pt x="36104" y="11666"/>
                    <a:pt x="36082" y="11484"/>
                    <a:pt x="35946" y="11394"/>
                  </a:cubicBezTo>
                  <a:cubicBezTo>
                    <a:pt x="35891" y="11357"/>
                    <a:pt x="35833" y="11339"/>
                    <a:pt x="35778" y="11339"/>
                  </a:cubicBezTo>
                  <a:close/>
                  <a:moveTo>
                    <a:pt x="9487" y="11258"/>
                  </a:moveTo>
                  <a:cubicBezTo>
                    <a:pt x="9328" y="11258"/>
                    <a:pt x="9192" y="11371"/>
                    <a:pt x="9169" y="11530"/>
                  </a:cubicBezTo>
                  <a:lnTo>
                    <a:pt x="9169" y="11598"/>
                  </a:lnTo>
                  <a:cubicBezTo>
                    <a:pt x="9127" y="11578"/>
                    <a:pt x="9086" y="11569"/>
                    <a:pt x="9046" y="11569"/>
                  </a:cubicBezTo>
                  <a:cubicBezTo>
                    <a:pt x="8813" y="11569"/>
                    <a:pt x="8662" y="11879"/>
                    <a:pt x="8875" y="12073"/>
                  </a:cubicBezTo>
                  <a:cubicBezTo>
                    <a:pt x="8943" y="12164"/>
                    <a:pt x="9056" y="12255"/>
                    <a:pt x="9147" y="12323"/>
                  </a:cubicBezTo>
                  <a:lnTo>
                    <a:pt x="9147" y="12436"/>
                  </a:lnTo>
                  <a:cubicBezTo>
                    <a:pt x="9169" y="12821"/>
                    <a:pt x="9192" y="13206"/>
                    <a:pt x="9260" y="13568"/>
                  </a:cubicBezTo>
                  <a:cubicBezTo>
                    <a:pt x="9283" y="13704"/>
                    <a:pt x="9396" y="13818"/>
                    <a:pt x="9532" y="13818"/>
                  </a:cubicBezTo>
                  <a:lnTo>
                    <a:pt x="9600" y="13795"/>
                  </a:lnTo>
                  <a:cubicBezTo>
                    <a:pt x="9758" y="13772"/>
                    <a:pt x="9849" y="13636"/>
                    <a:pt x="9826" y="13478"/>
                  </a:cubicBezTo>
                  <a:cubicBezTo>
                    <a:pt x="9781" y="13251"/>
                    <a:pt x="9758" y="13025"/>
                    <a:pt x="9758" y="12798"/>
                  </a:cubicBezTo>
                  <a:lnTo>
                    <a:pt x="9758" y="12798"/>
                  </a:lnTo>
                  <a:cubicBezTo>
                    <a:pt x="10008" y="12979"/>
                    <a:pt x="10257" y="13138"/>
                    <a:pt x="10506" y="13297"/>
                  </a:cubicBezTo>
                  <a:cubicBezTo>
                    <a:pt x="10548" y="13318"/>
                    <a:pt x="10592" y="13328"/>
                    <a:pt x="10636" y="13328"/>
                  </a:cubicBezTo>
                  <a:cubicBezTo>
                    <a:pt x="10734" y="13328"/>
                    <a:pt x="10828" y="13277"/>
                    <a:pt x="10891" y="13183"/>
                  </a:cubicBezTo>
                  <a:cubicBezTo>
                    <a:pt x="10959" y="13047"/>
                    <a:pt x="10914" y="12889"/>
                    <a:pt x="10778" y="12798"/>
                  </a:cubicBezTo>
                  <a:cubicBezTo>
                    <a:pt x="10415" y="12572"/>
                    <a:pt x="10053" y="12323"/>
                    <a:pt x="9713" y="12051"/>
                  </a:cubicBezTo>
                  <a:cubicBezTo>
                    <a:pt x="9736" y="11892"/>
                    <a:pt x="9736" y="11734"/>
                    <a:pt x="9736" y="11575"/>
                  </a:cubicBezTo>
                  <a:cubicBezTo>
                    <a:pt x="9758" y="11416"/>
                    <a:pt x="9645" y="11280"/>
                    <a:pt x="9487" y="11258"/>
                  </a:cubicBezTo>
                  <a:close/>
                  <a:moveTo>
                    <a:pt x="15246" y="13485"/>
                  </a:moveTo>
                  <a:cubicBezTo>
                    <a:pt x="15216" y="13485"/>
                    <a:pt x="15184" y="13490"/>
                    <a:pt x="15150" y="13500"/>
                  </a:cubicBezTo>
                  <a:cubicBezTo>
                    <a:pt x="14719" y="13636"/>
                    <a:pt x="14289" y="13704"/>
                    <a:pt x="13836" y="13704"/>
                  </a:cubicBezTo>
                  <a:cubicBezTo>
                    <a:pt x="13655" y="13704"/>
                    <a:pt x="13474" y="13704"/>
                    <a:pt x="13315" y="13682"/>
                  </a:cubicBezTo>
                  <a:cubicBezTo>
                    <a:pt x="13301" y="13680"/>
                    <a:pt x="13288" y="13679"/>
                    <a:pt x="13275" y="13679"/>
                  </a:cubicBezTo>
                  <a:cubicBezTo>
                    <a:pt x="13134" y="13679"/>
                    <a:pt x="13019" y="13786"/>
                    <a:pt x="12998" y="13931"/>
                  </a:cubicBezTo>
                  <a:cubicBezTo>
                    <a:pt x="12975" y="14089"/>
                    <a:pt x="13088" y="14225"/>
                    <a:pt x="13247" y="14248"/>
                  </a:cubicBezTo>
                  <a:cubicBezTo>
                    <a:pt x="13451" y="14271"/>
                    <a:pt x="13655" y="14271"/>
                    <a:pt x="13836" y="14271"/>
                  </a:cubicBezTo>
                  <a:lnTo>
                    <a:pt x="13995" y="14271"/>
                  </a:lnTo>
                  <a:cubicBezTo>
                    <a:pt x="14448" y="14271"/>
                    <a:pt x="14901" y="14180"/>
                    <a:pt x="15331" y="14067"/>
                  </a:cubicBezTo>
                  <a:cubicBezTo>
                    <a:pt x="15660" y="13944"/>
                    <a:pt x="15541" y="13485"/>
                    <a:pt x="15246" y="13485"/>
                  </a:cubicBezTo>
                  <a:close/>
                  <a:moveTo>
                    <a:pt x="32636" y="14974"/>
                  </a:moveTo>
                  <a:cubicBezTo>
                    <a:pt x="32568" y="14974"/>
                    <a:pt x="32498" y="15000"/>
                    <a:pt x="32434" y="15064"/>
                  </a:cubicBezTo>
                  <a:cubicBezTo>
                    <a:pt x="31959" y="15517"/>
                    <a:pt x="31483" y="15947"/>
                    <a:pt x="30962" y="16355"/>
                  </a:cubicBezTo>
                  <a:cubicBezTo>
                    <a:pt x="30765" y="16530"/>
                    <a:pt x="30886" y="16854"/>
                    <a:pt x="31140" y="16854"/>
                  </a:cubicBezTo>
                  <a:cubicBezTo>
                    <a:pt x="31149" y="16854"/>
                    <a:pt x="31157" y="16854"/>
                    <a:pt x="31166" y="16853"/>
                  </a:cubicBezTo>
                  <a:cubicBezTo>
                    <a:pt x="31234" y="16853"/>
                    <a:pt x="31279" y="16831"/>
                    <a:pt x="31324" y="16808"/>
                  </a:cubicBezTo>
                  <a:cubicBezTo>
                    <a:pt x="31845" y="16377"/>
                    <a:pt x="32344" y="15924"/>
                    <a:pt x="32842" y="15471"/>
                  </a:cubicBezTo>
                  <a:cubicBezTo>
                    <a:pt x="33051" y="15263"/>
                    <a:pt x="32859" y="14974"/>
                    <a:pt x="32636" y="14974"/>
                  </a:cubicBezTo>
                  <a:close/>
                  <a:moveTo>
                    <a:pt x="10409" y="15938"/>
                  </a:moveTo>
                  <a:cubicBezTo>
                    <a:pt x="10366" y="15938"/>
                    <a:pt x="10321" y="15949"/>
                    <a:pt x="10279" y="15970"/>
                  </a:cubicBezTo>
                  <a:cubicBezTo>
                    <a:pt x="10121" y="16038"/>
                    <a:pt x="10076" y="16196"/>
                    <a:pt x="10143" y="16355"/>
                  </a:cubicBezTo>
                  <a:cubicBezTo>
                    <a:pt x="10461" y="16944"/>
                    <a:pt x="10823" y="17533"/>
                    <a:pt x="11231" y="18054"/>
                  </a:cubicBezTo>
                  <a:cubicBezTo>
                    <a:pt x="11299" y="18122"/>
                    <a:pt x="11389" y="18167"/>
                    <a:pt x="11480" y="18167"/>
                  </a:cubicBezTo>
                  <a:cubicBezTo>
                    <a:pt x="11525" y="18167"/>
                    <a:pt x="11593" y="18144"/>
                    <a:pt x="11639" y="18099"/>
                  </a:cubicBezTo>
                  <a:cubicBezTo>
                    <a:pt x="11752" y="18008"/>
                    <a:pt x="11775" y="17827"/>
                    <a:pt x="11684" y="17714"/>
                  </a:cubicBezTo>
                  <a:cubicBezTo>
                    <a:pt x="11276" y="17216"/>
                    <a:pt x="10936" y="16672"/>
                    <a:pt x="10642" y="16083"/>
                  </a:cubicBezTo>
                  <a:cubicBezTo>
                    <a:pt x="10595" y="15989"/>
                    <a:pt x="10505" y="15938"/>
                    <a:pt x="10409" y="15938"/>
                  </a:cubicBezTo>
                  <a:close/>
                  <a:moveTo>
                    <a:pt x="28877" y="17959"/>
                  </a:moveTo>
                  <a:cubicBezTo>
                    <a:pt x="28827" y="17959"/>
                    <a:pt x="28773" y="17974"/>
                    <a:pt x="28719" y="18008"/>
                  </a:cubicBezTo>
                  <a:cubicBezTo>
                    <a:pt x="28176" y="18371"/>
                    <a:pt x="27609" y="18711"/>
                    <a:pt x="27043" y="19028"/>
                  </a:cubicBezTo>
                  <a:cubicBezTo>
                    <a:pt x="26778" y="19160"/>
                    <a:pt x="26879" y="19550"/>
                    <a:pt x="27155" y="19550"/>
                  </a:cubicBezTo>
                  <a:cubicBezTo>
                    <a:pt x="27163" y="19550"/>
                    <a:pt x="27171" y="19550"/>
                    <a:pt x="27179" y="19549"/>
                  </a:cubicBezTo>
                  <a:cubicBezTo>
                    <a:pt x="27224" y="19549"/>
                    <a:pt x="27269" y="19526"/>
                    <a:pt x="27315" y="19526"/>
                  </a:cubicBezTo>
                  <a:cubicBezTo>
                    <a:pt x="27904" y="19209"/>
                    <a:pt x="28470" y="18847"/>
                    <a:pt x="29036" y="18484"/>
                  </a:cubicBezTo>
                  <a:cubicBezTo>
                    <a:pt x="29281" y="18315"/>
                    <a:pt x="29120" y="17959"/>
                    <a:pt x="28877" y="17959"/>
                  </a:cubicBezTo>
                  <a:close/>
                  <a:moveTo>
                    <a:pt x="13489" y="19517"/>
                  </a:moveTo>
                  <a:cubicBezTo>
                    <a:pt x="13245" y="19517"/>
                    <a:pt x="13070" y="19884"/>
                    <a:pt x="13360" y="20047"/>
                  </a:cubicBezTo>
                  <a:cubicBezTo>
                    <a:pt x="13904" y="20432"/>
                    <a:pt x="14493" y="20772"/>
                    <a:pt x="15127" y="21044"/>
                  </a:cubicBezTo>
                  <a:cubicBezTo>
                    <a:pt x="15173" y="21067"/>
                    <a:pt x="15218" y="21067"/>
                    <a:pt x="15241" y="21067"/>
                  </a:cubicBezTo>
                  <a:cubicBezTo>
                    <a:pt x="15535" y="21067"/>
                    <a:pt x="15626" y="20659"/>
                    <a:pt x="15354" y="20523"/>
                  </a:cubicBezTo>
                  <a:cubicBezTo>
                    <a:pt x="14765" y="20274"/>
                    <a:pt x="14198" y="19957"/>
                    <a:pt x="13677" y="19594"/>
                  </a:cubicBezTo>
                  <a:cubicBezTo>
                    <a:pt x="13614" y="19540"/>
                    <a:pt x="13549" y="19517"/>
                    <a:pt x="13489" y="19517"/>
                  </a:cubicBezTo>
                  <a:close/>
                  <a:moveTo>
                    <a:pt x="24635" y="20177"/>
                  </a:moveTo>
                  <a:cubicBezTo>
                    <a:pt x="24594" y="20177"/>
                    <a:pt x="24551" y="20186"/>
                    <a:pt x="24506" y="20206"/>
                  </a:cubicBezTo>
                  <a:cubicBezTo>
                    <a:pt x="23894" y="20432"/>
                    <a:pt x="23282" y="20636"/>
                    <a:pt x="22671" y="20817"/>
                  </a:cubicBezTo>
                  <a:cubicBezTo>
                    <a:pt x="22301" y="20861"/>
                    <a:pt x="22349" y="21386"/>
                    <a:pt x="22696" y="21386"/>
                  </a:cubicBezTo>
                  <a:cubicBezTo>
                    <a:pt x="22710" y="21386"/>
                    <a:pt x="22724" y="21386"/>
                    <a:pt x="22739" y="21384"/>
                  </a:cubicBezTo>
                  <a:lnTo>
                    <a:pt x="22807" y="21361"/>
                  </a:lnTo>
                  <a:cubicBezTo>
                    <a:pt x="23441" y="21180"/>
                    <a:pt x="24098" y="20976"/>
                    <a:pt x="24710" y="20727"/>
                  </a:cubicBezTo>
                  <a:cubicBezTo>
                    <a:pt x="25046" y="20608"/>
                    <a:pt x="24915" y="20177"/>
                    <a:pt x="24635" y="20177"/>
                  </a:cubicBezTo>
                  <a:close/>
                  <a:moveTo>
                    <a:pt x="17961" y="21223"/>
                  </a:moveTo>
                  <a:cubicBezTo>
                    <a:pt x="17615" y="21223"/>
                    <a:pt x="17566" y="21748"/>
                    <a:pt x="17936" y="21792"/>
                  </a:cubicBezTo>
                  <a:cubicBezTo>
                    <a:pt x="18231" y="21837"/>
                    <a:pt x="18548" y="21860"/>
                    <a:pt x="18865" y="21860"/>
                  </a:cubicBezTo>
                  <a:lnTo>
                    <a:pt x="19590" y="21860"/>
                  </a:lnTo>
                  <a:lnTo>
                    <a:pt x="19952" y="21837"/>
                  </a:lnTo>
                  <a:cubicBezTo>
                    <a:pt x="20111" y="21837"/>
                    <a:pt x="20247" y="21701"/>
                    <a:pt x="20224" y="21542"/>
                  </a:cubicBezTo>
                  <a:cubicBezTo>
                    <a:pt x="20224" y="21384"/>
                    <a:pt x="20088" y="21271"/>
                    <a:pt x="19930" y="21271"/>
                  </a:cubicBezTo>
                  <a:cubicBezTo>
                    <a:pt x="19567" y="21293"/>
                    <a:pt x="19228" y="21293"/>
                    <a:pt x="18888" y="21293"/>
                  </a:cubicBezTo>
                  <a:cubicBezTo>
                    <a:pt x="18593" y="21293"/>
                    <a:pt x="18276" y="21271"/>
                    <a:pt x="18004" y="21225"/>
                  </a:cubicBezTo>
                  <a:cubicBezTo>
                    <a:pt x="17989" y="21224"/>
                    <a:pt x="17975" y="21223"/>
                    <a:pt x="17961" y="212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15373" y="295323"/>
              <a:ext cx="798711" cy="1755225"/>
            </a:xfrm>
            <a:custGeom>
              <a:avLst/>
              <a:gdLst/>
              <a:ahLst/>
              <a:cxnLst/>
              <a:rect l="l" t="t" r="r" b="b"/>
              <a:pathLst>
                <a:path w="21997" h="48340" extrusionOk="0">
                  <a:moveTo>
                    <a:pt x="6156" y="280"/>
                  </a:moveTo>
                  <a:cubicBezTo>
                    <a:pt x="7304" y="280"/>
                    <a:pt x="8495" y="609"/>
                    <a:pt x="9492" y="1243"/>
                  </a:cubicBezTo>
                  <a:cubicBezTo>
                    <a:pt x="10829" y="2081"/>
                    <a:pt x="11576" y="3372"/>
                    <a:pt x="11599" y="4799"/>
                  </a:cubicBezTo>
                  <a:cubicBezTo>
                    <a:pt x="10716" y="5207"/>
                    <a:pt x="9923" y="5796"/>
                    <a:pt x="9243" y="6498"/>
                  </a:cubicBezTo>
                  <a:cubicBezTo>
                    <a:pt x="8790" y="6974"/>
                    <a:pt x="8428" y="7518"/>
                    <a:pt x="8133" y="8129"/>
                  </a:cubicBezTo>
                  <a:cubicBezTo>
                    <a:pt x="7340" y="9919"/>
                    <a:pt x="7476" y="11890"/>
                    <a:pt x="8065" y="13612"/>
                  </a:cubicBezTo>
                  <a:cubicBezTo>
                    <a:pt x="8042" y="13612"/>
                    <a:pt x="7997" y="13612"/>
                    <a:pt x="7997" y="13634"/>
                  </a:cubicBezTo>
                  <a:cubicBezTo>
                    <a:pt x="7728" y="13870"/>
                    <a:pt x="7407" y="13970"/>
                    <a:pt x="7058" y="13970"/>
                  </a:cubicBezTo>
                  <a:cubicBezTo>
                    <a:pt x="5527" y="13970"/>
                    <a:pt x="3440" y="12046"/>
                    <a:pt x="2628" y="11142"/>
                  </a:cubicBezTo>
                  <a:cubicBezTo>
                    <a:pt x="1020" y="9353"/>
                    <a:pt x="295" y="7155"/>
                    <a:pt x="635" y="5139"/>
                  </a:cubicBezTo>
                  <a:cubicBezTo>
                    <a:pt x="975" y="3236"/>
                    <a:pt x="2198" y="1583"/>
                    <a:pt x="3942" y="744"/>
                  </a:cubicBezTo>
                  <a:cubicBezTo>
                    <a:pt x="4612" y="433"/>
                    <a:pt x="5374" y="280"/>
                    <a:pt x="6156" y="280"/>
                  </a:cubicBezTo>
                  <a:close/>
                  <a:moveTo>
                    <a:pt x="8133" y="13861"/>
                  </a:moveTo>
                  <a:cubicBezTo>
                    <a:pt x="8382" y="14540"/>
                    <a:pt x="8699" y="15197"/>
                    <a:pt x="9107" y="15809"/>
                  </a:cubicBezTo>
                  <a:cubicBezTo>
                    <a:pt x="9088" y="15810"/>
                    <a:pt x="9069" y="15810"/>
                    <a:pt x="9050" y="15810"/>
                  </a:cubicBezTo>
                  <a:cubicBezTo>
                    <a:pt x="8620" y="15810"/>
                    <a:pt x="8240" y="15565"/>
                    <a:pt x="8088" y="15175"/>
                  </a:cubicBezTo>
                  <a:cubicBezTo>
                    <a:pt x="8069" y="15119"/>
                    <a:pt x="8020" y="15078"/>
                    <a:pt x="7952" y="15078"/>
                  </a:cubicBezTo>
                  <a:cubicBezTo>
                    <a:pt x="7938" y="15078"/>
                    <a:pt x="7923" y="15080"/>
                    <a:pt x="7907" y="15084"/>
                  </a:cubicBezTo>
                  <a:cubicBezTo>
                    <a:pt x="7839" y="15107"/>
                    <a:pt x="7793" y="15175"/>
                    <a:pt x="7816" y="15243"/>
                  </a:cubicBezTo>
                  <a:cubicBezTo>
                    <a:pt x="7884" y="15582"/>
                    <a:pt x="7884" y="15945"/>
                    <a:pt x="7793" y="16285"/>
                  </a:cubicBezTo>
                  <a:cubicBezTo>
                    <a:pt x="7748" y="16443"/>
                    <a:pt x="7657" y="16602"/>
                    <a:pt x="7544" y="16602"/>
                  </a:cubicBezTo>
                  <a:cubicBezTo>
                    <a:pt x="7431" y="16579"/>
                    <a:pt x="7363" y="16489"/>
                    <a:pt x="7318" y="16398"/>
                  </a:cubicBezTo>
                  <a:cubicBezTo>
                    <a:pt x="7159" y="16126"/>
                    <a:pt x="7046" y="15832"/>
                    <a:pt x="7046" y="15514"/>
                  </a:cubicBezTo>
                  <a:cubicBezTo>
                    <a:pt x="7058" y="15416"/>
                    <a:pt x="6977" y="15358"/>
                    <a:pt x="6896" y="15358"/>
                  </a:cubicBezTo>
                  <a:cubicBezTo>
                    <a:pt x="6829" y="15358"/>
                    <a:pt x="6762" y="15399"/>
                    <a:pt x="6751" y="15492"/>
                  </a:cubicBezTo>
                  <a:cubicBezTo>
                    <a:pt x="6570" y="15967"/>
                    <a:pt x="6253" y="16398"/>
                    <a:pt x="5845" y="16715"/>
                  </a:cubicBezTo>
                  <a:cubicBezTo>
                    <a:pt x="5749" y="16779"/>
                    <a:pt x="5630" y="16843"/>
                    <a:pt x="5537" y="16843"/>
                  </a:cubicBezTo>
                  <a:cubicBezTo>
                    <a:pt x="5498" y="16843"/>
                    <a:pt x="5464" y="16832"/>
                    <a:pt x="5437" y="16806"/>
                  </a:cubicBezTo>
                  <a:cubicBezTo>
                    <a:pt x="5324" y="16738"/>
                    <a:pt x="5347" y="16602"/>
                    <a:pt x="5369" y="16466"/>
                  </a:cubicBezTo>
                  <a:cubicBezTo>
                    <a:pt x="5483" y="15560"/>
                    <a:pt x="6185" y="14857"/>
                    <a:pt x="6842" y="14223"/>
                  </a:cubicBezTo>
                  <a:lnTo>
                    <a:pt x="7046" y="14223"/>
                  </a:lnTo>
                  <a:cubicBezTo>
                    <a:pt x="7075" y="14225"/>
                    <a:pt x="7104" y="14226"/>
                    <a:pt x="7133" y="14226"/>
                  </a:cubicBezTo>
                  <a:cubicBezTo>
                    <a:pt x="7506" y="14226"/>
                    <a:pt x="7839" y="14092"/>
                    <a:pt x="8133" y="13861"/>
                  </a:cubicBezTo>
                  <a:close/>
                  <a:moveTo>
                    <a:pt x="14872" y="4346"/>
                  </a:moveTo>
                  <a:cubicBezTo>
                    <a:pt x="14898" y="4346"/>
                    <a:pt x="14925" y="4346"/>
                    <a:pt x="14952" y="4346"/>
                  </a:cubicBezTo>
                  <a:lnTo>
                    <a:pt x="15428" y="4346"/>
                  </a:lnTo>
                  <a:cubicBezTo>
                    <a:pt x="17602" y="4482"/>
                    <a:pt x="19392" y="5751"/>
                    <a:pt x="20366" y="7880"/>
                  </a:cubicBezTo>
                  <a:cubicBezTo>
                    <a:pt x="21702" y="10735"/>
                    <a:pt x="20751" y="14291"/>
                    <a:pt x="19392" y="16670"/>
                  </a:cubicBezTo>
                  <a:cubicBezTo>
                    <a:pt x="18961" y="17508"/>
                    <a:pt x="18327" y="18255"/>
                    <a:pt x="17557" y="18822"/>
                  </a:cubicBezTo>
                  <a:cubicBezTo>
                    <a:pt x="16791" y="19352"/>
                    <a:pt x="15981" y="19582"/>
                    <a:pt x="15172" y="19582"/>
                  </a:cubicBezTo>
                  <a:cubicBezTo>
                    <a:pt x="13184" y="19582"/>
                    <a:pt x="11204" y="18195"/>
                    <a:pt x="9900" y="16489"/>
                  </a:cubicBezTo>
                  <a:cubicBezTo>
                    <a:pt x="8382" y="14518"/>
                    <a:pt x="7091" y="11165"/>
                    <a:pt x="8405" y="8243"/>
                  </a:cubicBezTo>
                  <a:cubicBezTo>
                    <a:pt x="8654" y="7676"/>
                    <a:pt x="9017" y="7133"/>
                    <a:pt x="9470" y="6680"/>
                  </a:cubicBezTo>
                  <a:cubicBezTo>
                    <a:pt x="10878" y="5204"/>
                    <a:pt x="12817" y="4346"/>
                    <a:pt x="14872" y="4346"/>
                  </a:cubicBezTo>
                  <a:close/>
                  <a:moveTo>
                    <a:pt x="16402" y="19705"/>
                  </a:moveTo>
                  <a:cubicBezTo>
                    <a:pt x="16424" y="19728"/>
                    <a:pt x="16447" y="19751"/>
                    <a:pt x="16492" y="19773"/>
                  </a:cubicBezTo>
                  <a:lnTo>
                    <a:pt x="17557" y="20068"/>
                  </a:lnTo>
                  <a:cubicBezTo>
                    <a:pt x="18033" y="20204"/>
                    <a:pt x="18259" y="20385"/>
                    <a:pt x="18304" y="20611"/>
                  </a:cubicBezTo>
                  <a:cubicBezTo>
                    <a:pt x="18304" y="20815"/>
                    <a:pt x="18169" y="20997"/>
                    <a:pt x="17987" y="21042"/>
                  </a:cubicBezTo>
                  <a:cubicBezTo>
                    <a:pt x="17927" y="21060"/>
                    <a:pt x="17866" y="21068"/>
                    <a:pt x="17807" y="21068"/>
                  </a:cubicBezTo>
                  <a:cubicBezTo>
                    <a:pt x="17644" y="21068"/>
                    <a:pt x="17492" y="21005"/>
                    <a:pt x="17376" y="20906"/>
                  </a:cubicBezTo>
                  <a:lnTo>
                    <a:pt x="17285" y="20815"/>
                  </a:lnTo>
                  <a:cubicBezTo>
                    <a:pt x="17194" y="20725"/>
                    <a:pt x="17081" y="20657"/>
                    <a:pt x="16968" y="20611"/>
                  </a:cubicBezTo>
                  <a:cubicBezTo>
                    <a:pt x="16923" y="20611"/>
                    <a:pt x="16877" y="20611"/>
                    <a:pt x="16855" y="20634"/>
                  </a:cubicBezTo>
                  <a:cubicBezTo>
                    <a:pt x="16809" y="20657"/>
                    <a:pt x="16787" y="20702"/>
                    <a:pt x="16787" y="20747"/>
                  </a:cubicBezTo>
                  <a:cubicBezTo>
                    <a:pt x="16787" y="20974"/>
                    <a:pt x="16855" y="21178"/>
                    <a:pt x="16945" y="21382"/>
                  </a:cubicBezTo>
                  <a:cubicBezTo>
                    <a:pt x="16968" y="21427"/>
                    <a:pt x="16991" y="21472"/>
                    <a:pt x="17013" y="21518"/>
                  </a:cubicBezTo>
                  <a:cubicBezTo>
                    <a:pt x="17104" y="21699"/>
                    <a:pt x="17104" y="21903"/>
                    <a:pt x="17013" y="22084"/>
                  </a:cubicBezTo>
                  <a:cubicBezTo>
                    <a:pt x="16932" y="22165"/>
                    <a:pt x="16834" y="22206"/>
                    <a:pt x="16729" y="22206"/>
                  </a:cubicBezTo>
                  <a:cubicBezTo>
                    <a:pt x="16660" y="22206"/>
                    <a:pt x="16587" y="22188"/>
                    <a:pt x="16515" y="22152"/>
                  </a:cubicBezTo>
                  <a:cubicBezTo>
                    <a:pt x="16334" y="22039"/>
                    <a:pt x="16175" y="21880"/>
                    <a:pt x="16062" y="21699"/>
                  </a:cubicBezTo>
                  <a:cubicBezTo>
                    <a:pt x="15881" y="21427"/>
                    <a:pt x="15699" y="21155"/>
                    <a:pt x="15563" y="20861"/>
                  </a:cubicBezTo>
                  <a:cubicBezTo>
                    <a:pt x="15518" y="20815"/>
                    <a:pt x="15473" y="20793"/>
                    <a:pt x="15428" y="20770"/>
                  </a:cubicBezTo>
                  <a:cubicBezTo>
                    <a:pt x="15382" y="20770"/>
                    <a:pt x="15360" y="20793"/>
                    <a:pt x="15337" y="20838"/>
                  </a:cubicBezTo>
                  <a:lnTo>
                    <a:pt x="14725" y="21721"/>
                  </a:lnTo>
                  <a:cubicBezTo>
                    <a:pt x="14612" y="21903"/>
                    <a:pt x="14453" y="22061"/>
                    <a:pt x="14272" y="22174"/>
                  </a:cubicBezTo>
                  <a:cubicBezTo>
                    <a:pt x="14218" y="22201"/>
                    <a:pt x="14150" y="22218"/>
                    <a:pt x="14084" y="22218"/>
                  </a:cubicBezTo>
                  <a:cubicBezTo>
                    <a:pt x="13982" y="22218"/>
                    <a:pt x="13883" y="22180"/>
                    <a:pt x="13842" y="22084"/>
                  </a:cubicBezTo>
                  <a:cubicBezTo>
                    <a:pt x="13774" y="21948"/>
                    <a:pt x="13842" y="21789"/>
                    <a:pt x="13932" y="21631"/>
                  </a:cubicBezTo>
                  <a:cubicBezTo>
                    <a:pt x="14250" y="20974"/>
                    <a:pt x="14703" y="20385"/>
                    <a:pt x="15201" y="19864"/>
                  </a:cubicBezTo>
                  <a:cubicBezTo>
                    <a:pt x="15609" y="19864"/>
                    <a:pt x="16016" y="19819"/>
                    <a:pt x="16402" y="19705"/>
                  </a:cubicBezTo>
                  <a:close/>
                  <a:moveTo>
                    <a:pt x="6156" y="0"/>
                  </a:moveTo>
                  <a:cubicBezTo>
                    <a:pt x="5333" y="0"/>
                    <a:pt x="4530" y="163"/>
                    <a:pt x="3829" y="495"/>
                  </a:cubicBezTo>
                  <a:cubicBezTo>
                    <a:pt x="1994" y="1379"/>
                    <a:pt x="703" y="3100"/>
                    <a:pt x="363" y="5094"/>
                  </a:cubicBezTo>
                  <a:cubicBezTo>
                    <a:pt x="1" y="7201"/>
                    <a:pt x="748" y="9489"/>
                    <a:pt x="2424" y="11324"/>
                  </a:cubicBezTo>
                  <a:cubicBezTo>
                    <a:pt x="3331" y="12343"/>
                    <a:pt x="5030" y="13838"/>
                    <a:pt x="6502" y="14155"/>
                  </a:cubicBezTo>
                  <a:cubicBezTo>
                    <a:pt x="5868" y="14767"/>
                    <a:pt x="5211" y="15492"/>
                    <a:pt x="5098" y="16421"/>
                  </a:cubicBezTo>
                  <a:cubicBezTo>
                    <a:pt x="5030" y="16647"/>
                    <a:pt x="5098" y="16874"/>
                    <a:pt x="5256" y="17010"/>
                  </a:cubicBezTo>
                  <a:cubicBezTo>
                    <a:pt x="5331" y="17065"/>
                    <a:pt x="5405" y="17106"/>
                    <a:pt x="5492" y="17106"/>
                  </a:cubicBezTo>
                  <a:cubicBezTo>
                    <a:pt x="5511" y="17106"/>
                    <a:pt x="5531" y="17104"/>
                    <a:pt x="5551" y="17100"/>
                  </a:cubicBezTo>
                  <a:cubicBezTo>
                    <a:pt x="5732" y="17100"/>
                    <a:pt x="5890" y="17032"/>
                    <a:pt x="6026" y="16919"/>
                  </a:cubicBezTo>
                  <a:cubicBezTo>
                    <a:pt x="6366" y="16692"/>
                    <a:pt x="6638" y="16375"/>
                    <a:pt x="6842" y="16035"/>
                  </a:cubicBezTo>
                  <a:cubicBezTo>
                    <a:pt x="6887" y="16217"/>
                    <a:pt x="6955" y="16398"/>
                    <a:pt x="7068" y="16556"/>
                  </a:cubicBezTo>
                  <a:cubicBezTo>
                    <a:pt x="7136" y="16715"/>
                    <a:pt x="7272" y="16828"/>
                    <a:pt x="7431" y="16874"/>
                  </a:cubicBezTo>
                  <a:cubicBezTo>
                    <a:pt x="7182" y="17780"/>
                    <a:pt x="7000" y="18641"/>
                    <a:pt x="7340" y="19456"/>
                  </a:cubicBezTo>
                  <a:cubicBezTo>
                    <a:pt x="7589" y="19932"/>
                    <a:pt x="7929" y="20385"/>
                    <a:pt x="8337" y="20747"/>
                  </a:cubicBezTo>
                  <a:cubicBezTo>
                    <a:pt x="8518" y="20906"/>
                    <a:pt x="8699" y="21087"/>
                    <a:pt x="8858" y="21268"/>
                  </a:cubicBezTo>
                  <a:cubicBezTo>
                    <a:pt x="9379" y="21812"/>
                    <a:pt x="9628" y="22560"/>
                    <a:pt x="9560" y="23307"/>
                  </a:cubicBezTo>
                  <a:cubicBezTo>
                    <a:pt x="9470" y="23692"/>
                    <a:pt x="9311" y="24077"/>
                    <a:pt x="9130" y="24417"/>
                  </a:cubicBezTo>
                  <a:cubicBezTo>
                    <a:pt x="8858" y="24848"/>
                    <a:pt x="8699" y="25346"/>
                    <a:pt x="8654" y="25844"/>
                  </a:cubicBezTo>
                  <a:cubicBezTo>
                    <a:pt x="8631" y="26796"/>
                    <a:pt x="9334" y="27543"/>
                    <a:pt x="10036" y="28132"/>
                  </a:cubicBezTo>
                  <a:lnTo>
                    <a:pt x="10081" y="28200"/>
                  </a:lnTo>
                  <a:cubicBezTo>
                    <a:pt x="10738" y="28767"/>
                    <a:pt x="11395" y="29333"/>
                    <a:pt x="11531" y="30126"/>
                  </a:cubicBezTo>
                  <a:cubicBezTo>
                    <a:pt x="11644" y="30737"/>
                    <a:pt x="11418" y="31326"/>
                    <a:pt x="11191" y="31961"/>
                  </a:cubicBezTo>
                  <a:cubicBezTo>
                    <a:pt x="11123" y="32187"/>
                    <a:pt x="11033" y="32436"/>
                    <a:pt x="10965" y="32686"/>
                  </a:cubicBezTo>
                  <a:cubicBezTo>
                    <a:pt x="10602" y="33886"/>
                    <a:pt x="10738" y="35177"/>
                    <a:pt x="11327" y="36265"/>
                  </a:cubicBezTo>
                  <a:cubicBezTo>
                    <a:pt x="11916" y="37375"/>
                    <a:pt x="12958" y="38168"/>
                    <a:pt x="14204" y="38440"/>
                  </a:cubicBezTo>
                  <a:lnTo>
                    <a:pt x="14227" y="38440"/>
                  </a:lnTo>
                  <a:cubicBezTo>
                    <a:pt x="14234" y="38440"/>
                    <a:pt x="14241" y="38441"/>
                    <a:pt x="14248" y="38441"/>
                  </a:cubicBezTo>
                  <a:cubicBezTo>
                    <a:pt x="14410" y="38441"/>
                    <a:pt x="14424" y="38189"/>
                    <a:pt x="14250" y="38168"/>
                  </a:cubicBezTo>
                  <a:cubicBezTo>
                    <a:pt x="13117" y="37896"/>
                    <a:pt x="12143" y="37171"/>
                    <a:pt x="11576" y="36129"/>
                  </a:cubicBezTo>
                  <a:cubicBezTo>
                    <a:pt x="11033" y="35087"/>
                    <a:pt x="10897" y="33864"/>
                    <a:pt x="11237" y="32731"/>
                  </a:cubicBezTo>
                  <a:cubicBezTo>
                    <a:pt x="11305" y="32504"/>
                    <a:pt x="11395" y="32255"/>
                    <a:pt x="11486" y="32029"/>
                  </a:cubicBezTo>
                  <a:cubicBezTo>
                    <a:pt x="11712" y="31394"/>
                    <a:pt x="11962" y="30737"/>
                    <a:pt x="11826" y="30058"/>
                  </a:cubicBezTo>
                  <a:cubicBezTo>
                    <a:pt x="11667" y="29174"/>
                    <a:pt x="10942" y="28517"/>
                    <a:pt x="10285" y="27951"/>
                  </a:cubicBezTo>
                  <a:lnTo>
                    <a:pt x="10240" y="27928"/>
                  </a:lnTo>
                  <a:cubicBezTo>
                    <a:pt x="9583" y="27362"/>
                    <a:pt x="8926" y="26660"/>
                    <a:pt x="8949" y="25844"/>
                  </a:cubicBezTo>
                  <a:cubicBezTo>
                    <a:pt x="8994" y="25369"/>
                    <a:pt x="9130" y="24916"/>
                    <a:pt x="9379" y="24530"/>
                  </a:cubicBezTo>
                  <a:cubicBezTo>
                    <a:pt x="9583" y="24145"/>
                    <a:pt x="9742" y="23760"/>
                    <a:pt x="9832" y="23352"/>
                  </a:cubicBezTo>
                  <a:cubicBezTo>
                    <a:pt x="9923" y="22514"/>
                    <a:pt x="9651" y="21676"/>
                    <a:pt x="9062" y="21064"/>
                  </a:cubicBezTo>
                  <a:cubicBezTo>
                    <a:pt x="8903" y="20861"/>
                    <a:pt x="8722" y="20679"/>
                    <a:pt x="8541" y="20521"/>
                  </a:cubicBezTo>
                  <a:cubicBezTo>
                    <a:pt x="8156" y="20181"/>
                    <a:pt x="7839" y="19773"/>
                    <a:pt x="7612" y="19320"/>
                  </a:cubicBezTo>
                  <a:cubicBezTo>
                    <a:pt x="7295" y="18573"/>
                    <a:pt x="7476" y="17712"/>
                    <a:pt x="7748" y="16806"/>
                  </a:cubicBezTo>
                  <a:cubicBezTo>
                    <a:pt x="7907" y="16692"/>
                    <a:pt x="8020" y="16534"/>
                    <a:pt x="8065" y="16330"/>
                  </a:cubicBezTo>
                  <a:cubicBezTo>
                    <a:pt x="8110" y="16149"/>
                    <a:pt x="8133" y="15945"/>
                    <a:pt x="8133" y="15741"/>
                  </a:cubicBezTo>
                  <a:cubicBezTo>
                    <a:pt x="8390" y="15961"/>
                    <a:pt x="8707" y="16077"/>
                    <a:pt x="9022" y="16077"/>
                  </a:cubicBezTo>
                  <a:cubicBezTo>
                    <a:pt x="9096" y="16077"/>
                    <a:pt x="9170" y="16071"/>
                    <a:pt x="9243" y="16058"/>
                  </a:cubicBezTo>
                  <a:cubicBezTo>
                    <a:pt x="9379" y="16262"/>
                    <a:pt x="9538" y="16466"/>
                    <a:pt x="9674" y="16647"/>
                  </a:cubicBezTo>
                  <a:cubicBezTo>
                    <a:pt x="10965" y="18346"/>
                    <a:pt x="12868" y="19705"/>
                    <a:pt x="14839" y="19864"/>
                  </a:cubicBezTo>
                  <a:cubicBezTo>
                    <a:pt x="14385" y="20340"/>
                    <a:pt x="14000" y="20906"/>
                    <a:pt x="13683" y="21495"/>
                  </a:cubicBezTo>
                  <a:cubicBezTo>
                    <a:pt x="13547" y="21699"/>
                    <a:pt x="13502" y="21971"/>
                    <a:pt x="13593" y="22220"/>
                  </a:cubicBezTo>
                  <a:cubicBezTo>
                    <a:pt x="13696" y="22386"/>
                    <a:pt x="13857" y="22495"/>
                    <a:pt x="14057" y="22495"/>
                  </a:cubicBezTo>
                  <a:cubicBezTo>
                    <a:pt x="14075" y="22495"/>
                    <a:pt x="14094" y="22494"/>
                    <a:pt x="14114" y="22492"/>
                  </a:cubicBezTo>
                  <a:cubicBezTo>
                    <a:pt x="14204" y="22492"/>
                    <a:pt x="14317" y="22469"/>
                    <a:pt x="14408" y="22424"/>
                  </a:cubicBezTo>
                  <a:cubicBezTo>
                    <a:pt x="14635" y="22288"/>
                    <a:pt x="14839" y="22107"/>
                    <a:pt x="14952" y="21857"/>
                  </a:cubicBezTo>
                  <a:lnTo>
                    <a:pt x="15224" y="21472"/>
                  </a:lnTo>
                  <a:cubicBezTo>
                    <a:pt x="15269" y="22514"/>
                    <a:pt x="15881" y="23171"/>
                    <a:pt x="16560" y="23896"/>
                  </a:cubicBezTo>
                  <a:cubicBezTo>
                    <a:pt x="16787" y="24145"/>
                    <a:pt x="17013" y="24395"/>
                    <a:pt x="17240" y="24666"/>
                  </a:cubicBezTo>
                  <a:cubicBezTo>
                    <a:pt x="18146" y="25867"/>
                    <a:pt x="18508" y="27407"/>
                    <a:pt x="18214" y="28880"/>
                  </a:cubicBezTo>
                  <a:cubicBezTo>
                    <a:pt x="18055" y="29537"/>
                    <a:pt x="17829" y="30148"/>
                    <a:pt x="17557" y="30760"/>
                  </a:cubicBezTo>
                  <a:cubicBezTo>
                    <a:pt x="17217" y="31485"/>
                    <a:pt x="16968" y="32233"/>
                    <a:pt x="16832" y="33025"/>
                  </a:cubicBezTo>
                  <a:cubicBezTo>
                    <a:pt x="16628" y="34656"/>
                    <a:pt x="17262" y="36288"/>
                    <a:pt x="18531" y="37330"/>
                  </a:cubicBezTo>
                  <a:cubicBezTo>
                    <a:pt x="18712" y="37465"/>
                    <a:pt x="18916" y="37601"/>
                    <a:pt x="19097" y="37737"/>
                  </a:cubicBezTo>
                  <a:cubicBezTo>
                    <a:pt x="19550" y="38009"/>
                    <a:pt x="19958" y="38372"/>
                    <a:pt x="20253" y="38802"/>
                  </a:cubicBezTo>
                  <a:cubicBezTo>
                    <a:pt x="20502" y="39278"/>
                    <a:pt x="20592" y="39799"/>
                    <a:pt x="20547" y="40320"/>
                  </a:cubicBezTo>
                  <a:cubicBezTo>
                    <a:pt x="20457" y="42223"/>
                    <a:pt x="19415" y="43967"/>
                    <a:pt x="18418" y="45439"/>
                  </a:cubicBezTo>
                  <a:cubicBezTo>
                    <a:pt x="17851" y="46278"/>
                    <a:pt x="17262" y="47161"/>
                    <a:pt x="16651" y="47977"/>
                  </a:cubicBezTo>
                  <a:lnTo>
                    <a:pt x="16515" y="47977"/>
                  </a:lnTo>
                  <a:cubicBezTo>
                    <a:pt x="16447" y="48022"/>
                    <a:pt x="16402" y="48113"/>
                    <a:pt x="16424" y="48180"/>
                  </a:cubicBezTo>
                  <a:cubicBezTo>
                    <a:pt x="16424" y="48271"/>
                    <a:pt x="16492" y="48316"/>
                    <a:pt x="16560" y="48339"/>
                  </a:cubicBezTo>
                  <a:lnTo>
                    <a:pt x="16605" y="48339"/>
                  </a:lnTo>
                  <a:cubicBezTo>
                    <a:pt x="16696" y="48339"/>
                    <a:pt x="16787" y="48294"/>
                    <a:pt x="16832" y="48203"/>
                  </a:cubicBezTo>
                  <a:cubicBezTo>
                    <a:pt x="17466" y="47342"/>
                    <a:pt x="18078" y="46459"/>
                    <a:pt x="18667" y="45575"/>
                  </a:cubicBezTo>
                  <a:cubicBezTo>
                    <a:pt x="19664" y="44080"/>
                    <a:pt x="20728" y="42291"/>
                    <a:pt x="20819" y="40320"/>
                  </a:cubicBezTo>
                  <a:cubicBezTo>
                    <a:pt x="20887" y="39753"/>
                    <a:pt x="20774" y="39187"/>
                    <a:pt x="20502" y="38689"/>
                  </a:cubicBezTo>
                  <a:cubicBezTo>
                    <a:pt x="20185" y="38213"/>
                    <a:pt x="19754" y="37805"/>
                    <a:pt x="19279" y="37511"/>
                  </a:cubicBezTo>
                  <a:cubicBezTo>
                    <a:pt x="19075" y="37398"/>
                    <a:pt x="18893" y="37262"/>
                    <a:pt x="18712" y="37126"/>
                  </a:cubicBezTo>
                  <a:cubicBezTo>
                    <a:pt x="17512" y="36129"/>
                    <a:pt x="16900" y="34589"/>
                    <a:pt x="17104" y="33071"/>
                  </a:cubicBezTo>
                  <a:cubicBezTo>
                    <a:pt x="17240" y="32301"/>
                    <a:pt x="17489" y="31576"/>
                    <a:pt x="17806" y="30873"/>
                  </a:cubicBezTo>
                  <a:cubicBezTo>
                    <a:pt x="18101" y="30262"/>
                    <a:pt x="18304" y="29605"/>
                    <a:pt x="18486" y="28948"/>
                  </a:cubicBezTo>
                  <a:cubicBezTo>
                    <a:pt x="18803" y="27385"/>
                    <a:pt x="18418" y="25776"/>
                    <a:pt x="17466" y="24530"/>
                  </a:cubicBezTo>
                  <a:cubicBezTo>
                    <a:pt x="17240" y="24236"/>
                    <a:pt x="16991" y="23964"/>
                    <a:pt x="16764" y="23715"/>
                  </a:cubicBezTo>
                  <a:cubicBezTo>
                    <a:pt x="16084" y="22990"/>
                    <a:pt x="15495" y="22356"/>
                    <a:pt x="15518" y="21359"/>
                  </a:cubicBezTo>
                  <a:lnTo>
                    <a:pt x="15518" y="21359"/>
                  </a:lnTo>
                  <a:cubicBezTo>
                    <a:pt x="15609" y="21540"/>
                    <a:pt x="15722" y="21721"/>
                    <a:pt x="15835" y="21880"/>
                  </a:cubicBezTo>
                  <a:cubicBezTo>
                    <a:pt x="15994" y="22107"/>
                    <a:pt x="16175" y="22288"/>
                    <a:pt x="16402" y="22424"/>
                  </a:cubicBezTo>
                  <a:cubicBezTo>
                    <a:pt x="16504" y="22471"/>
                    <a:pt x="16611" y="22493"/>
                    <a:pt x="16717" y="22493"/>
                  </a:cubicBezTo>
                  <a:cubicBezTo>
                    <a:pt x="16915" y="22493"/>
                    <a:pt x="17107" y="22413"/>
                    <a:pt x="17240" y="22265"/>
                  </a:cubicBezTo>
                  <a:cubicBezTo>
                    <a:pt x="17398" y="22016"/>
                    <a:pt x="17421" y="21699"/>
                    <a:pt x="17262" y="21427"/>
                  </a:cubicBezTo>
                  <a:lnTo>
                    <a:pt x="17217" y="21268"/>
                  </a:lnTo>
                  <a:cubicBezTo>
                    <a:pt x="17172" y="21200"/>
                    <a:pt x="17149" y="21155"/>
                    <a:pt x="17127" y="21087"/>
                  </a:cubicBezTo>
                  <a:lnTo>
                    <a:pt x="17127" y="21087"/>
                  </a:lnTo>
                  <a:lnTo>
                    <a:pt x="17172" y="21132"/>
                  </a:lnTo>
                  <a:cubicBezTo>
                    <a:pt x="17359" y="21285"/>
                    <a:pt x="17584" y="21362"/>
                    <a:pt x="17819" y="21362"/>
                  </a:cubicBezTo>
                  <a:cubicBezTo>
                    <a:pt x="17897" y="21362"/>
                    <a:pt x="17976" y="21353"/>
                    <a:pt x="18055" y="21336"/>
                  </a:cubicBezTo>
                  <a:cubicBezTo>
                    <a:pt x="18395" y="21246"/>
                    <a:pt x="18622" y="20906"/>
                    <a:pt x="18576" y="20566"/>
                  </a:cubicBezTo>
                  <a:cubicBezTo>
                    <a:pt x="18508" y="20090"/>
                    <a:pt x="18010" y="19887"/>
                    <a:pt x="17648" y="19796"/>
                  </a:cubicBezTo>
                  <a:lnTo>
                    <a:pt x="16809" y="19547"/>
                  </a:lnTo>
                  <a:cubicBezTo>
                    <a:pt x="17127" y="19433"/>
                    <a:pt x="17444" y="19252"/>
                    <a:pt x="17738" y="19071"/>
                  </a:cubicBezTo>
                  <a:cubicBezTo>
                    <a:pt x="18531" y="18459"/>
                    <a:pt x="19188" y="17689"/>
                    <a:pt x="19641" y="16806"/>
                  </a:cubicBezTo>
                  <a:cubicBezTo>
                    <a:pt x="21023" y="14359"/>
                    <a:pt x="21997" y="10712"/>
                    <a:pt x="20615" y="7744"/>
                  </a:cubicBezTo>
                  <a:cubicBezTo>
                    <a:pt x="19596" y="5524"/>
                    <a:pt x="17715" y="4188"/>
                    <a:pt x="15428" y="4052"/>
                  </a:cubicBezTo>
                  <a:cubicBezTo>
                    <a:pt x="15288" y="4044"/>
                    <a:pt x="15149" y="4040"/>
                    <a:pt x="15009" y="4040"/>
                  </a:cubicBezTo>
                  <a:cubicBezTo>
                    <a:pt x="13945" y="4040"/>
                    <a:pt x="12875" y="4268"/>
                    <a:pt x="11894" y="4709"/>
                  </a:cubicBezTo>
                  <a:cubicBezTo>
                    <a:pt x="11826" y="3214"/>
                    <a:pt x="11033" y="1922"/>
                    <a:pt x="9628" y="1016"/>
                  </a:cubicBezTo>
                  <a:cubicBezTo>
                    <a:pt x="8595" y="345"/>
                    <a:pt x="7354" y="0"/>
                    <a:pt x="6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327439" y="562673"/>
              <a:ext cx="1011778" cy="719592"/>
            </a:xfrm>
            <a:custGeom>
              <a:avLst/>
              <a:gdLst/>
              <a:ahLst/>
              <a:cxnLst/>
              <a:rect l="l" t="t" r="r" b="b"/>
              <a:pathLst>
                <a:path w="27865" h="19818" extrusionOk="0">
                  <a:moveTo>
                    <a:pt x="13409" y="0"/>
                  </a:moveTo>
                  <a:cubicBezTo>
                    <a:pt x="11937" y="0"/>
                    <a:pt x="10467" y="253"/>
                    <a:pt x="9062" y="744"/>
                  </a:cubicBezTo>
                  <a:cubicBezTo>
                    <a:pt x="5596" y="1990"/>
                    <a:pt x="2765" y="4210"/>
                    <a:pt x="1451" y="7698"/>
                  </a:cubicBezTo>
                  <a:cubicBezTo>
                    <a:pt x="907" y="9148"/>
                    <a:pt x="545" y="10666"/>
                    <a:pt x="363" y="12206"/>
                  </a:cubicBezTo>
                  <a:cubicBezTo>
                    <a:pt x="273" y="12614"/>
                    <a:pt x="227" y="13022"/>
                    <a:pt x="182" y="13452"/>
                  </a:cubicBezTo>
                  <a:cubicBezTo>
                    <a:pt x="46" y="14472"/>
                    <a:pt x="1" y="15491"/>
                    <a:pt x="24" y="16510"/>
                  </a:cubicBezTo>
                  <a:cubicBezTo>
                    <a:pt x="46" y="17032"/>
                    <a:pt x="92" y="17553"/>
                    <a:pt x="160" y="18074"/>
                  </a:cubicBezTo>
                  <a:cubicBezTo>
                    <a:pt x="205" y="18323"/>
                    <a:pt x="250" y="18572"/>
                    <a:pt x="295" y="18821"/>
                  </a:cubicBezTo>
                  <a:cubicBezTo>
                    <a:pt x="341" y="19093"/>
                    <a:pt x="341" y="19297"/>
                    <a:pt x="409" y="19523"/>
                  </a:cubicBezTo>
                  <a:cubicBezTo>
                    <a:pt x="409" y="19546"/>
                    <a:pt x="431" y="19569"/>
                    <a:pt x="454" y="19591"/>
                  </a:cubicBezTo>
                  <a:cubicBezTo>
                    <a:pt x="471" y="19609"/>
                    <a:pt x="489" y="19616"/>
                    <a:pt x="506" y="19616"/>
                  </a:cubicBezTo>
                  <a:cubicBezTo>
                    <a:pt x="557" y="19616"/>
                    <a:pt x="607" y="19557"/>
                    <a:pt x="658" y="19523"/>
                  </a:cubicBezTo>
                  <a:cubicBezTo>
                    <a:pt x="839" y="19365"/>
                    <a:pt x="1066" y="19297"/>
                    <a:pt x="1315" y="19297"/>
                  </a:cubicBezTo>
                  <a:cubicBezTo>
                    <a:pt x="1360" y="19286"/>
                    <a:pt x="1411" y="19280"/>
                    <a:pt x="1465" y="19280"/>
                  </a:cubicBezTo>
                  <a:cubicBezTo>
                    <a:pt x="1519" y="19280"/>
                    <a:pt x="1575" y="19286"/>
                    <a:pt x="1632" y="19297"/>
                  </a:cubicBezTo>
                  <a:cubicBezTo>
                    <a:pt x="1745" y="19320"/>
                    <a:pt x="1859" y="19342"/>
                    <a:pt x="1949" y="19387"/>
                  </a:cubicBezTo>
                  <a:cubicBezTo>
                    <a:pt x="2244" y="19523"/>
                    <a:pt x="2493" y="19659"/>
                    <a:pt x="2742" y="19818"/>
                  </a:cubicBezTo>
                  <a:cubicBezTo>
                    <a:pt x="2719" y="19705"/>
                    <a:pt x="2697" y="19614"/>
                    <a:pt x="2697" y="19501"/>
                  </a:cubicBezTo>
                  <a:cubicBezTo>
                    <a:pt x="2674" y="19365"/>
                    <a:pt x="2629" y="19252"/>
                    <a:pt x="2583" y="19116"/>
                  </a:cubicBezTo>
                  <a:cubicBezTo>
                    <a:pt x="2493" y="18912"/>
                    <a:pt x="2425" y="18708"/>
                    <a:pt x="2357" y="18504"/>
                  </a:cubicBezTo>
                  <a:cubicBezTo>
                    <a:pt x="2198" y="18028"/>
                    <a:pt x="2085" y="17553"/>
                    <a:pt x="1994" y="17077"/>
                  </a:cubicBezTo>
                  <a:cubicBezTo>
                    <a:pt x="1836" y="16103"/>
                    <a:pt x="1768" y="15106"/>
                    <a:pt x="1791" y="14132"/>
                  </a:cubicBezTo>
                  <a:cubicBezTo>
                    <a:pt x="1813" y="13384"/>
                    <a:pt x="1904" y="12659"/>
                    <a:pt x="2017" y="11935"/>
                  </a:cubicBezTo>
                  <a:cubicBezTo>
                    <a:pt x="3459" y="6889"/>
                    <a:pt x="7767" y="2963"/>
                    <a:pt x="13205" y="2963"/>
                  </a:cubicBezTo>
                  <a:cubicBezTo>
                    <a:pt x="13236" y="2963"/>
                    <a:pt x="13267" y="2964"/>
                    <a:pt x="13298" y="2964"/>
                  </a:cubicBezTo>
                  <a:cubicBezTo>
                    <a:pt x="15156" y="2964"/>
                    <a:pt x="17059" y="3530"/>
                    <a:pt x="18826" y="4323"/>
                  </a:cubicBezTo>
                  <a:cubicBezTo>
                    <a:pt x="18894" y="4391"/>
                    <a:pt x="19007" y="4436"/>
                    <a:pt x="19120" y="4436"/>
                  </a:cubicBezTo>
                  <a:cubicBezTo>
                    <a:pt x="19709" y="4731"/>
                    <a:pt x="20298" y="5003"/>
                    <a:pt x="20865" y="5320"/>
                  </a:cubicBezTo>
                  <a:cubicBezTo>
                    <a:pt x="22179" y="6045"/>
                    <a:pt x="22904" y="6973"/>
                    <a:pt x="23946" y="7993"/>
                  </a:cubicBezTo>
                  <a:cubicBezTo>
                    <a:pt x="24104" y="8174"/>
                    <a:pt x="24240" y="8378"/>
                    <a:pt x="24376" y="8604"/>
                  </a:cubicBezTo>
                  <a:cubicBezTo>
                    <a:pt x="24376" y="8627"/>
                    <a:pt x="24399" y="8650"/>
                    <a:pt x="24421" y="8650"/>
                  </a:cubicBezTo>
                  <a:lnTo>
                    <a:pt x="24512" y="8650"/>
                  </a:lnTo>
                  <a:cubicBezTo>
                    <a:pt x="24784" y="8559"/>
                    <a:pt x="25101" y="8514"/>
                    <a:pt x="25395" y="8469"/>
                  </a:cubicBezTo>
                  <a:cubicBezTo>
                    <a:pt x="25442" y="8465"/>
                    <a:pt x="25489" y="8463"/>
                    <a:pt x="25537" y="8463"/>
                  </a:cubicBezTo>
                  <a:cubicBezTo>
                    <a:pt x="25789" y="8463"/>
                    <a:pt x="26050" y="8516"/>
                    <a:pt x="26279" y="8650"/>
                  </a:cubicBezTo>
                  <a:cubicBezTo>
                    <a:pt x="26415" y="8718"/>
                    <a:pt x="26528" y="8808"/>
                    <a:pt x="26641" y="8922"/>
                  </a:cubicBezTo>
                  <a:cubicBezTo>
                    <a:pt x="26913" y="9193"/>
                    <a:pt x="27185" y="9488"/>
                    <a:pt x="27434" y="9782"/>
                  </a:cubicBezTo>
                  <a:cubicBezTo>
                    <a:pt x="27593" y="9579"/>
                    <a:pt x="27706" y="9375"/>
                    <a:pt x="27797" y="9148"/>
                  </a:cubicBezTo>
                  <a:cubicBezTo>
                    <a:pt x="27865" y="9012"/>
                    <a:pt x="27819" y="8854"/>
                    <a:pt x="27706" y="8763"/>
                  </a:cubicBezTo>
                  <a:lnTo>
                    <a:pt x="27638" y="8672"/>
                  </a:lnTo>
                  <a:cubicBezTo>
                    <a:pt x="27502" y="8514"/>
                    <a:pt x="27412" y="8333"/>
                    <a:pt x="27276" y="8151"/>
                  </a:cubicBezTo>
                  <a:cubicBezTo>
                    <a:pt x="27026" y="7812"/>
                    <a:pt x="26777" y="7494"/>
                    <a:pt x="26505" y="7155"/>
                  </a:cubicBezTo>
                  <a:cubicBezTo>
                    <a:pt x="25984" y="6498"/>
                    <a:pt x="25418" y="5863"/>
                    <a:pt x="24806" y="5274"/>
                  </a:cubicBezTo>
                  <a:cubicBezTo>
                    <a:pt x="23628" y="4096"/>
                    <a:pt x="22292" y="3054"/>
                    <a:pt x="20842" y="2194"/>
                  </a:cubicBezTo>
                  <a:cubicBezTo>
                    <a:pt x="19438" y="1333"/>
                    <a:pt x="17920" y="721"/>
                    <a:pt x="16311" y="336"/>
                  </a:cubicBezTo>
                  <a:cubicBezTo>
                    <a:pt x="15356" y="111"/>
                    <a:pt x="14382" y="0"/>
                    <a:pt x="134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395739" y="660274"/>
              <a:ext cx="811056" cy="633537"/>
            </a:xfrm>
            <a:custGeom>
              <a:avLst/>
              <a:gdLst/>
              <a:ahLst/>
              <a:cxnLst/>
              <a:rect l="l" t="t" r="r" b="b"/>
              <a:pathLst>
                <a:path w="22337" h="17448" extrusionOk="0">
                  <a:moveTo>
                    <a:pt x="11428" y="1"/>
                  </a:moveTo>
                  <a:cubicBezTo>
                    <a:pt x="9313" y="1"/>
                    <a:pt x="7188" y="489"/>
                    <a:pt x="5460" y="1567"/>
                  </a:cubicBezTo>
                  <a:cubicBezTo>
                    <a:pt x="3421" y="2813"/>
                    <a:pt x="1971" y="4829"/>
                    <a:pt x="1110" y="7027"/>
                  </a:cubicBezTo>
                  <a:cubicBezTo>
                    <a:pt x="408" y="8726"/>
                    <a:pt x="23" y="10538"/>
                    <a:pt x="0" y="12350"/>
                  </a:cubicBezTo>
                  <a:cubicBezTo>
                    <a:pt x="0" y="13188"/>
                    <a:pt x="68" y="14026"/>
                    <a:pt x="227" y="14842"/>
                  </a:cubicBezTo>
                  <a:cubicBezTo>
                    <a:pt x="295" y="15250"/>
                    <a:pt x="385" y="15657"/>
                    <a:pt x="499" y="16043"/>
                  </a:cubicBezTo>
                  <a:cubicBezTo>
                    <a:pt x="544" y="16201"/>
                    <a:pt x="612" y="16337"/>
                    <a:pt x="634" y="16496"/>
                  </a:cubicBezTo>
                  <a:cubicBezTo>
                    <a:pt x="657" y="16677"/>
                    <a:pt x="725" y="16835"/>
                    <a:pt x="816" y="16994"/>
                  </a:cubicBezTo>
                  <a:cubicBezTo>
                    <a:pt x="974" y="17198"/>
                    <a:pt x="1201" y="17356"/>
                    <a:pt x="1427" y="17447"/>
                  </a:cubicBezTo>
                  <a:cubicBezTo>
                    <a:pt x="1473" y="17153"/>
                    <a:pt x="1495" y="16881"/>
                    <a:pt x="1495" y="16586"/>
                  </a:cubicBezTo>
                  <a:cubicBezTo>
                    <a:pt x="1518" y="15997"/>
                    <a:pt x="1835" y="15454"/>
                    <a:pt x="2311" y="15091"/>
                  </a:cubicBezTo>
                  <a:cubicBezTo>
                    <a:pt x="2333" y="15091"/>
                    <a:pt x="2379" y="15046"/>
                    <a:pt x="2401" y="15023"/>
                  </a:cubicBezTo>
                  <a:cubicBezTo>
                    <a:pt x="2401" y="14978"/>
                    <a:pt x="2401" y="14955"/>
                    <a:pt x="2401" y="14933"/>
                  </a:cubicBezTo>
                  <a:cubicBezTo>
                    <a:pt x="2401" y="14751"/>
                    <a:pt x="2356" y="14547"/>
                    <a:pt x="2356" y="14366"/>
                  </a:cubicBezTo>
                  <a:cubicBezTo>
                    <a:pt x="2356" y="14049"/>
                    <a:pt x="2356" y="13755"/>
                    <a:pt x="2356" y="13437"/>
                  </a:cubicBezTo>
                  <a:cubicBezTo>
                    <a:pt x="2356" y="12237"/>
                    <a:pt x="2447" y="11036"/>
                    <a:pt x="2696" y="9858"/>
                  </a:cubicBezTo>
                  <a:cubicBezTo>
                    <a:pt x="2877" y="8952"/>
                    <a:pt x="3172" y="8091"/>
                    <a:pt x="3557" y="7276"/>
                  </a:cubicBezTo>
                  <a:cubicBezTo>
                    <a:pt x="3874" y="6619"/>
                    <a:pt x="4304" y="6030"/>
                    <a:pt x="4825" y="5554"/>
                  </a:cubicBezTo>
                  <a:cubicBezTo>
                    <a:pt x="5913" y="4444"/>
                    <a:pt x="7204" y="3583"/>
                    <a:pt x="8654" y="3017"/>
                  </a:cubicBezTo>
                  <a:cubicBezTo>
                    <a:pt x="9877" y="2541"/>
                    <a:pt x="11168" y="2292"/>
                    <a:pt x="12505" y="2292"/>
                  </a:cubicBezTo>
                  <a:cubicBezTo>
                    <a:pt x="15993" y="2337"/>
                    <a:pt x="19437" y="4376"/>
                    <a:pt x="21000" y="7480"/>
                  </a:cubicBezTo>
                  <a:cubicBezTo>
                    <a:pt x="21104" y="7687"/>
                    <a:pt x="21246" y="8009"/>
                    <a:pt x="21530" y="8009"/>
                  </a:cubicBezTo>
                  <a:cubicBezTo>
                    <a:pt x="21556" y="8009"/>
                    <a:pt x="21583" y="8006"/>
                    <a:pt x="21612" y="8001"/>
                  </a:cubicBezTo>
                  <a:lnTo>
                    <a:pt x="21657" y="7978"/>
                  </a:lnTo>
                  <a:cubicBezTo>
                    <a:pt x="21657" y="7525"/>
                    <a:pt x="21747" y="7117"/>
                    <a:pt x="21929" y="6732"/>
                  </a:cubicBezTo>
                  <a:cubicBezTo>
                    <a:pt x="22042" y="6505"/>
                    <a:pt x="22178" y="6324"/>
                    <a:pt x="22336" y="6166"/>
                  </a:cubicBezTo>
                  <a:lnTo>
                    <a:pt x="22336" y="6052"/>
                  </a:lnTo>
                  <a:cubicBezTo>
                    <a:pt x="22314" y="5962"/>
                    <a:pt x="22291" y="5871"/>
                    <a:pt x="22268" y="5781"/>
                  </a:cubicBezTo>
                  <a:cubicBezTo>
                    <a:pt x="22087" y="5078"/>
                    <a:pt x="21566" y="4603"/>
                    <a:pt x="21068" y="4082"/>
                  </a:cubicBezTo>
                  <a:cubicBezTo>
                    <a:pt x="19482" y="2428"/>
                    <a:pt x="17534" y="1227"/>
                    <a:pt x="15359" y="570"/>
                  </a:cubicBezTo>
                  <a:cubicBezTo>
                    <a:pt x="14123" y="200"/>
                    <a:pt x="12778" y="1"/>
                    <a:pt x="11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472207" y="751304"/>
              <a:ext cx="708263" cy="463316"/>
            </a:xfrm>
            <a:custGeom>
              <a:avLst/>
              <a:gdLst/>
              <a:ahLst/>
              <a:cxnLst/>
              <a:rect l="l" t="t" r="r" b="b"/>
              <a:pathLst>
                <a:path w="19506" h="12760" extrusionOk="0">
                  <a:moveTo>
                    <a:pt x="10537" y="1"/>
                  </a:moveTo>
                  <a:cubicBezTo>
                    <a:pt x="8689" y="1"/>
                    <a:pt x="6826" y="535"/>
                    <a:pt x="5257" y="1461"/>
                  </a:cubicBezTo>
                  <a:cubicBezTo>
                    <a:pt x="2017" y="3387"/>
                    <a:pt x="24" y="6898"/>
                    <a:pt x="24" y="10659"/>
                  </a:cubicBezTo>
                  <a:cubicBezTo>
                    <a:pt x="1" y="11338"/>
                    <a:pt x="46" y="12040"/>
                    <a:pt x="205" y="12697"/>
                  </a:cubicBezTo>
                  <a:cubicBezTo>
                    <a:pt x="205" y="12720"/>
                    <a:pt x="205" y="12720"/>
                    <a:pt x="227" y="12743"/>
                  </a:cubicBezTo>
                  <a:cubicBezTo>
                    <a:pt x="239" y="12754"/>
                    <a:pt x="261" y="12760"/>
                    <a:pt x="287" y="12760"/>
                  </a:cubicBezTo>
                  <a:cubicBezTo>
                    <a:pt x="312" y="12760"/>
                    <a:pt x="341" y="12754"/>
                    <a:pt x="363" y="12743"/>
                  </a:cubicBezTo>
                  <a:cubicBezTo>
                    <a:pt x="794" y="12561"/>
                    <a:pt x="1270" y="12471"/>
                    <a:pt x="1745" y="12471"/>
                  </a:cubicBezTo>
                  <a:cubicBezTo>
                    <a:pt x="1763" y="12477"/>
                    <a:pt x="1782" y="12480"/>
                    <a:pt x="1799" y="12480"/>
                  </a:cubicBezTo>
                  <a:cubicBezTo>
                    <a:pt x="1848" y="12480"/>
                    <a:pt x="1893" y="12459"/>
                    <a:pt x="1926" y="12426"/>
                  </a:cubicBezTo>
                  <a:cubicBezTo>
                    <a:pt x="1926" y="12380"/>
                    <a:pt x="1949" y="12335"/>
                    <a:pt x="1949" y="12312"/>
                  </a:cubicBezTo>
                  <a:cubicBezTo>
                    <a:pt x="1926" y="11701"/>
                    <a:pt x="1904" y="11089"/>
                    <a:pt x="1881" y="10500"/>
                  </a:cubicBezTo>
                  <a:cubicBezTo>
                    <a:pt x="1904" y="9888"/>
                    <a:pt x="2040" y="9277"/>
                    <a:pt x="2244" y="8710"/>
                  </a:cubicBezTo>
                  <a:cubicBezTo>
                    <a:pt x="2629" y="7351"/>
                    <a:pt x="3286" y="6128"/>
                    <a:pt x="4192" y="5063"/>
                  </a:cubicBezTo>
                  <a:cubicBezTo>
                    <a:pt x="5483" y="3545"/>
                    <a:pt x="7227" y="2526"/>
                    <a:pt x="9176" y="2164"/>
                  </a:cubicBezTo>
                  <a:cubicBezTo>
                    <a:pt x="9617" y="2089"/>
                    <a:pt x="10063" y="2052"/>
                    <a:pt x="10510" y="2052"/>
                  </a:cubicBezTo>
                  <a:cubicBezTo>
                    <a:pt x="11690" y="2052"/>
                    <a:pt x="12871" y="2311"/>
                    <a:pt x="13955" y="2821"/>
                  </a:cubicBezTo>
                  <a:cubicBezTo>
                    <a:pt x="14658" y="3138"/>
                    <a:pt x="15337" y="3545"/>
                    <a:pt x="15926" y="4066"/>
                  </a:cubicBezTo>
                  <a:cubicBezTo>
                    <a:pt x="16221" y="4316"/>
                    <a:pt x="16493" y="4565"/>
                    <a:pt x="16764" y="4859"/>
                  </a:cubicBezTo>
                  <a:cubicBezTo>
                    <a:pt x="17036" y="5154"/>
                    <a:pt x="17285" y="5494"/>
                    <a:pt x="17489" y="5833"/>
                  </a:cubicBezTo>
                  <a:cubicBezTo>
                    <a:pt x="18169" y="5833"/>
                    <a:pt x="18849" y="5901"/>
                    <a:pt x="19506" y="6060"/>
                  </a:cubicBezTo>
                  <a:cubicBezTo>
                    <a:pt x="19347" y="5833"/>
                    <a:pt x="19211" y="5607"/>
                    <a:pt x="19120" y="5380"/>
                  </a:cubicBezTo>
                  <a:lnTo>
                    <a:pt x="18713" y="4655"/>
                  </a:lnTo>
                  <a:cubicBezTo>
                    <a:pt x="18395" y="4180"/>
                    <a:pt x="18033" y="3749"/>
                    <a:pt x="17625" y="3364"/>
                  </a:cubicBezTo>
                  <a:cubicBezTo>
                    <a:pt x="17195" y="2888"/>
                    <a:pt x="16742" y="2435"/>
                    <a:pt x="16266" y="2028"/>
                  </a:cubicBezTo>
                  <a:cubicBezTo>
                    <a:pt x="15292" y="1235"/>
                    <a:pt x="14159" y="668"/>
                    <a:pt x="12959" y="329"/>
                  </a:cubicBezTo>
                  <a:cubicBezTo>
                    <a:pt x="12172" y="106"/>
                    <a:pt x="11356" y="1"/>
                    <a:pt x="10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522388" y="827083"/>
              <a:ext cx="584046" cy="444507"/>
            </a:xfrm>
            <a:custGeom>
              <a:avLst/>
              <a:gdLst/>
              <a:ahLst/>
              <a:cxnLst/>
              <a:rect l="l" t="t" r="r" b="b"/>
              <a:pathLst>
                <a:path w="16085" h="12242" extrusionOk="0">
                  <a:moveTo>
                    <a:pt x="9012" y="0"/>
                  </a:moveTo>
                  <a:cubicBezTo>
                    <a:pt x="7434" y="0"/>
                    <a:pt x="5870" y="396"/>
                    <a:pt x="4486" y="1187"/>
                  </a:cubicBezTo>
                  <a:lnTo>
                    <a:pt x="4214" y="1345"/>
                  </a:lnTo>
                  <a:cubicBezTo>
                    <a:pt x="2493" y="2455"/>
                    <a:pt x="1383" y="4109"/>
                    <a:pt x="748" y="6034"/>
                  </a:cubicBezTo>
                  <a:cubicBezTo>
                    <a:pt x="363" y="7167"/>
                    <a:pt x="1" y="8526"/>
                    <a:pt x="227" y="9727"/>
                  </a:cubicBezTo>
                  <a:cubicBezTo>
                    <a:pt x="250" y="9953"/>
                    <a:pt x="341" y="10157"/>
                    <a:pt x="477" y="10339"/>
                  </a:cubicBezTo>
                  <a:cubicBezTo>
                    <a:pt x="590" y="10452"/>
                    <a:pt x="726" y="10520"/>
                    <a:pt x="884" y="10588"/>
                  </a:cubicBezTo>
                  <a:cubicBezTo>
                    <a:pt x="1541" y="10927"/>
                    <a:pt x="2040" y="11539"/>
                    <a:pt x="2266" y="12241"/>
                  </a:cubicBezTo>
                  <a:lnTo>
                    <a:pt x="2765" y="11539"/>
                  </a:lnTo>
                  <a:cubicBezTo>
                    <a:pt x="2787" y="11494"/>
                    <a:pt x="2810" y="11471"/>
                    <a:pt x="2810" y="11426"/>
                  </a:cubicBezTo>
                  <a:cubicBezTo>
                    <a:pt x="2810" y="11381"/>
                    <a:pt x="2787" y="11335"/>
                    <a:pt x="2765" y="11313"/>
                  </a:cubicBezTo>
                  <a:cubicBezTo>
                    <a:pt x="2221" y="10520"/>
                    <a:pt x="2493" y="9885"/>
                    <a:pt x="2538" y="9047"/>
                  </a:cubicBezTo>
                  <a:cubicBezTo>
                    <a:pt x="2583" y="8186"/>
                    <a:pt x="2719" y="7348"/>
                    <a:pt x="2946" y="6555"/>
                  </a:cubicBezTo>
                  <a:cubicBezTo>
                    <a:pt x="3399" y="5038"/>
                    <a:pt x="4282" y="3610"/>
                    <a:pt x="5732" y="2886"/>
                  </a:cubicBezTo>
                  <a:cubicBezTo>
                    <a:pt x="6849" y="2340"/>
                    <a:pt x="8210" y="2024"/>
                    <a:pt x="9555" y="2024"/>
                  </a:cubicBezTo>
                  <a:cubicBezTo>
                    <a:pt x="11673" y="2024"/>
                    <a:pt x="13754" y="2809"/>
                    <a:pt x="14793" y="4720"/>
                  </a:cubicBezTo>
                  <a:cubicBezTo>
                    <a:pt x="14997" y="4177"/>
                    <a:pt x="15496" y="3792"/>
                    <a:pt x="16085" y="3769"/>
                  </a:cubicBezTo>
                  <a:cubicBezTo>
                    <a:pt x="15994" y="3656"/>
                    <a:pt x="15903" y="3543"/>
                    <a:pt x="15836" y="3429"/>
                  </a:cubicBezTo>
                  <a:cubicBezTo>
                    <a:pt x="15586" y="3044"/>
                    <a:pt x="15292" y="2659"/>
                    <a:pt x="14997" y="2297"/>
                  </a:cubicBezTo>
                  <a:cubicBezTo>
                    <a:pt x="14590" y="2002"/>
                    <a:pt x="14204" y="1662"/>
                    <a:pt x="13774" y="1368"/>
                  </a:cubicBezTo>
                  <a:cubicBezTo>
                    <a:pt x="12868" y="779"/>
                    <a:pt x="11849" y="371"/>
                    <a:pt x="10784" y="167"/>
                  </a:cubicBezTo>
                  <a:cubicBezTo>
                    <a:pt x="10197" y="56"/>
                    <a:pt x="9603" y="0"/>
                    <a:pt x="90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248501" y="560858"/>
              <a:ext cx="1216567" cy="961816"/>
            </a:xfrm>
            <a:custGeom>
              <a:avLst/>
              <a:gdLst/>
              <a:ahLst/>
              <a:cxnLst/>
              <a:rect l="l" t="t" r="r" b="b"/>
              <a:pathLst>
                <a:path w="33505" h="26489" extrusionOk="0">
                  <a:moveTo>
                    <a:pt x="32077" y="7833"/>
                  </a:moveTo>
                  <a:cubicBezTo>
                    <a:pt x="32318" y="7833"/>
                    <a:pt x="32549" y="7902"/>
                    <a:pt x="32734" y="8088"/>
                  </a:cubicBezTo>
                  <a:cubicBezTo>
                    <a:pt x="33074" y="8473"/>
                    <a:pt x="33187" y="9040"/>
                    <a:pt x="32961" y="9538"/>
                  </a:cubicBezTo>
                  <a:cubicBezTo>
                    <a:pt x="32802" y="9991"/>
                    <a:pt x="32372" y="10671"/>
                    <a:pt x="32009" y="10716"/>
                  </a:cubicBezTo>
                  <a:cubicBezTo>
                    <a:pt x="31835" y="10738"/>
                    <a:pt x="31871" y="11012"/>
                    <a:pt x="32035" y="11012"/>
                  </a:cubicBezTo>
                  <a:cubicBezTo>
                    <a:pt x="32042" y="11012"/>
                    <a:pt x="32048" y="11011"/>
                    <a:pt x="32055" y="11010"/>
                  </a:cubicBezTo>
                  <a:cubicBezTo>
                    <a:pt x="32095" y="11004"/>
                    <a:pt x="32135" y="11001"/>
                    <a:pt x="32173" y="11001"/>
                  </a:cubicBezTo>
                  <a:cubicBezTo>
                    <a:pt x="32665" y="11001"/>
                    <a:pt x="32945" y="11524"/>
                    <a:pt x="33029" y="12007"/>
                  </a:cubicBezTo>
                  <a:cubicBezTo>
                    <a:pt x="33097" y="12687"/>
                    <a:pt x="32757" y="13389"/>
                    <a:pt x="32168" y="13751"/>
                  </a:cubicBezTo>
                  <a:cubicBezTo>
                    <a:pt x="32007" y="13845"/>
                    <a:pt x="31820" y="13886"/>
                    <a:pt x="31619" y="13886"/>
                  </a:cubicBezTo>
                  <a:cubicBezTo>
                    <a:pt x="30746" y="13886"/>
                    <a:pt x="29603" y="13117"/>
                    <a:pt x="29087" y="12528"/>
                  </a:cubicBezTo>
                  <a:cubicBezTo>
                    <a:pt x="29061" y="12502"/>
                    <a:pt x="29026" y="12491"/>
                    <a:pt x="28989" y="12491"/>
                  </a:cubicBezTo>
                  <a:cubicBezTo>
                    <a:pt x="28962" y="12491"/>
                    <a:pt x="28934" y="12496"/>
                    <a:pt x="28906" y="12506"/>
                  </a:cubicBezTo>
                  <a:cubicBezTo>
                    <a:pt x="28861" y="12528"/>
                    <a:pt x="28815" y="12596"/>
                    <a:pt x="28838" y="12664"/>
                  </a:cubicBezTo>
                  <a:cubicBezTo>
                    <a:pt x="29042" y="13661"/>
                    <a:pt x="28929" y="15383"/>
                    <a:pt x="28068" y="15836"/>
                  </a:cubicBezTo>
                  <a:cubicBezTo>
                    <a:pt x="27819" y="15972"/>
                    <a:pt x="27547" y="16039"/>
                    <a:pt x="27252" y="16062"/>
                  </a:cubicBezTo>
                  <a:cubicBezTo>
                    <a:pt x="27234" y="16063"/>
                    <a:pt x="27215" y="16063"/>
                    <a:pt x="27197" y="16063"/>
                  </a:cubicBezTo>
                  <a:cubicBezTo>
                    <a:pt x="26517" y="16063"/>
                    <a:pt x="25909" y="15660"/>
                    <a:pt x="25644" y="15043"/>
                  </a:cubicBezTo>
                  <a:cubicBezTo>
                    <a:pt x="25623" y="14980"/>
                    <a:pt x="25569" y="14951"/>
                    <a:pt x="25514" y="14951"/>
                  </a:cubicBezTo>
                  <a:cubicBezTo>
                    <a:pt x="25450" y="14951"/>
                    <a:pt x="25384" y="14992"/>
                    <a:pt x="25372" y="15065"/>
                  </a:cubicBezTo>
                  <a:cubicBezTo>
                    <a:pt x="25259" y="15564"/>
                    <a:pt x="25078" y="16062"/>
                    <a:pt x="24806" y="16515"/>
                  </a:cubicBezTo>
                  <a:cubicBezTo>
                    <a:pt x="24534" y="16968"/>
                    <a:pt x="24126" y="17285"/>
                    <a:pt x="23628" y="17399"/>
                  </a:cubicBezTo>
                  <a:cubicBezTo>
                    <a:pt x="23503" y="17428"/>
                    <a:pt x="23375" y="17443"/>
                    <a:pt x="23249" y="17443"/>
                  </a:cubicBezTo>
                  <a:cubicBezTo>
                    <a:pt x="22985" y="17443"/>
                    <a:pt x="22725" y="17378"/>
                    <a:pt x="22495" y="17240"/>
                  </a:cubicBezTo>
                  <a:cubicBezTo>
                    <a:pt x="21974" y="16855"/>
                    <a:pt x="21725" y="16198"/>
                    <a:pt x="21883" y="15564"/>
                  </a:cubicBezTo>
                  <a:cubicBezTo>
                    <a:pt x="21883" y="15518"/>
                    <a:pt x="21906" y="15496"/>
                    <a:pt x="21906" y="15473"/>
                  </a:cubicBezTo>
                  <a:cubicBezTo>
                    <a:pt x="22110" y="14884"/>
                    <a:pt x="22608" y="14476"/>
                    <a:pt x="23220" y="14386"/>
                  </a:cubicBezTo>
                  <a:cubicBezTo>
                    <a:pt x="23265" y="14363"/>
                    <a:pt x="23311" y="14340"/>
                    <a:pt x="23333" y="14295"/>
                  </a:cubicBezTo>
                  <a:cubicBezTo>
                    <a:pt x="23356" y="14250"/>
                    <a:pt x="23356" y="14182"/>
                    <a:pt x="23311" y="14159"/>
                  </a:cubicBezTo>
                  <a:cubicBezTo>
                    <a:pt x="22767" y="13434"/>
                    <a:pt x="22269" y="12664"/>
                    <a:pt x="22722" y="11826"/>
                  </a:cubicBezTo>
                  <a:cubicBezTo>
                    <a:pt x="22971" y="11373"/>
                    <a:pt x="23560" y="11260"/>
                    <a:pt x="23809" y="11237"/>
                  </a:cubicBezTo>
                  <a:cubicBezTo>
                    <a:pt x="23919" y="11226"/>
                    <a:pt x="24030" y="11220"/>
                    <a:pt x="24140" y="11220"/>
                  </a:cubicBezTo>
                  <a:cubicBezTo>
                    <a:pt x="24684" y="11220"/>
                    <a:pt x="25218" y="11358"/>
                    <a:pt x="25689" y="11622"/>
                  </a:cubicBezTo>
                  <a:cubicBezTo>
                    <a:pt x="25716" y="11638"/>
                    <a:pt x="25745" y="11645"/>
                    <a:pt x="25772" y="11645"/>
                  </a:cubicBezTo>
                  <a:cubicBezTo>
                    <a:pt x="25858" y="11645"/>
                    <a:pt x="25933" y="11572"/>
                    <a:pt x="25916" y="11486"/>
                  </a:cubicBezTo>
                  <a:cubicBezTo>
                    <a:pt x="25802" y="11010"/>
                    <a:pt x="25667" y="9855"/>
                    <a:pt x="26369" y="9130"/>
                  </a:cubicBezTo>
                  <a:cubicBezTo>
                    <a:pt x="26707" y="8792"/>
                    <a:pt x="27159" y="8603"/>
                    <a:pt x="27620" y="8603"/>
                  </a:cubicBezTo>
                  <a:cubicBezTo>
                    <a:pt x="27808" y="8603"/>
                    <a:pt x="27997" y="8634"/>
                    <a:pt x="28181" y="8700"/>
                  </a:cubicBezTo>
                  <a:cubicBezTo>
                    <a:pt x="28815" y="8926"/>
                    <a:pt x="29314" y="9447"/>
                    <a:pt x="29472" y="10104"/>
                  </a:cubicBezTo>
                  <a:cubicBezTo>
                    <a:pt x="29483" y="10197"/>
                    <a:pt x="29545" y="10239"/>
                    <a:pt x="29610" y="10239"/>
                  </a:cubicBezTo>
                  <a:cubicBezTo>
                    <a:pt x="29686" y="10239"/>
                    <a:pt x="29767" y="10180"/>
                    <a:pt x="29767" y="10082"/>
                  </a:cubicBezTo>
                  <a:cubicBezTo>
                    <a:pt x="29835" y="9357"/>
                    <a:pt x="30220" y="8700"/>
                    <a:pt x="30831" y="8269"/>
                  </a:cubicBezTo>
                  <a:cubicBezTo>
                    <a:pt x="31115" y="8090"/>
                    <a:pt x="31614" y="7833"/>
                    <a:pt x="32077" y="7833"/>
                  </a:cubicBezTo>
                  <a:close/>
                  <a:moveTo>
                    <a:pt x="16365" y="5324"/>
                  </a:moveTo>
                  <a:cubicBezTo>
                    <a:pt x="18437" y="5324"/>
                    <a:pt x="20484" y="5960"/>
                    <a:pt x="22201" y="7159"/>
                  </a:cubicBezTo>
                  <a:cubicBezTo>
                    <a:pt x="23605" y="8179"/>
                    <a:pt x="24715" y="9561"/>
                    <a:pt x="25395" y="11146"/>
                  </a:cubicBezTo>
                  <a:cubicBezTo>
                    <a:pt x="24991" y="11006"/>
                    <a:pt x="24587" y="10920"/>
                    <a:pt x="24173" y="10920"/>
                  </a:cubicBezTo>
                  <a:cubicBezTo>
                    <a:pt x="24053" y="10920"/>
                    <a:pt x="23931" y="10927"/>
                    <a:pt x="23809" y="10942"/>
                  </a:cubicBezTo>
                  <a:lnTo>
                    <a:pt x="23605" y="10988"/>
                  </a:lnTo>
                  <a:cubicBezTo>
                    <a:pt x="22654" y="9402"/>
                    <a:pt x="21498" y="8337"/>
                    <a:pt x="20071" y="7703"/>
                  </a:cubicBezTo>
                  <a:cubicBezTo>
                    <a:pt x="19142" y="7295"/>
                    <a:pt x="18078" y="7091"/>
                    <a:pt x="16976" y="7091"/>
                  </a:cubicBezTo>
                  <a:cubicBezTo>
                    <a:pt x="15875" y="7091"/>
                    <a:pt x="14736" y="7295"/>
                    <a:pt x="13660" y="7703"/>
                  </a:cubicBezTo>
                  <a:cubicBezTo>
                    <a:pt x="12822" y="8020"/>
                    <a:pt x="12029" y="8451"/>
                    <a:pt x="11304" y="8972"/>
                  </a:cubicBezTo>
                  <a:cubicBezTo>
                    <a:pt x="8631" y="11010"/>
                    <a:pt x="7340" y="14408"/>
                    <a:pt x="8020" y="17716"/>
                  </a:cubicBezTo>
                  <a:cubicBezTo>
                    <a:pt x="7761" y="17633"/>
                    <a:pt x="7502" y="17594"/>
                    <a:pt x="7243" y="17594"/>
                  </a:cubicBezTo>
                  <a:cubicBezTo>
                    <a:pt x="7004" y="17594"/>
                    <a:pt x="6764" y="17628"/>
                    <a:pt x="6524" y="17693"/>
                  </a:cubicBezTo>
                  <a:cubicBezTo>
                    <a:pt x="5958" y="14499"/>
                    <a:pt x="6842" y="11237"/>
                    <a:pt x="8926" y="8745"/>
                  </a:cubicBezTo>
                  <a:cubicBezTo>
                    <a:pt x="10285" y="7159"/>
                    <a:pt x="12097" y="6049"/>
                    <a:pt x="14136" y="5574"/>
                  </a:cubicBezTo>
                  <a:cubicBezTo>
                    <a:pt x="14873" y="5406"/>
                    <a:pt x="15621" y="5324"/>
                    <a:pt x="16365" y="5324"/>
                  </a:cubicBezTo>
                  <a:close/>
                  <a:moveTo>
                    <a:pt x="16993" y="7375"/>
                  </a:moveTo>
                  <a:cubicBezTo>
                    <a:pt x="18055" y="7375"/>
                    <a:pt x="19074" y="7567"/>
                    <a:pt x="19958" y="7952"/>
                  </a:cubicBezTo>
                  <a:cubicBezTo>
                    <a:pt x="21317" y="8541"/>
                    <a:pt x="22427" y="9561"/>
                    <a:pt x="23311" y="11056"/>
                  </a:cubicBezTo>
                  <a:cubicBezTo>
                    <a:pt x="22971" y="11146"/>
                    <a:pt x="22676" y="11373"/>
                    <a:pt x="22495" y="11690"/>
                  </a:cubicBezTo>
                  <a:cubicBezTo>
                    <a:pt x="22472" y="11713"/>
                    <a:pt x="22472" y="11735"/>
                    <a:pt x="22450" y="11758"/>
                  </a:cubicBezTo>
                  <a:cubicBezTo>
                    <a:pt x="21204" y="10150"/>
                    <a:pt x="19324" y="9130"/>
                    <a:pt x="17285" y="8972"/>
                  </a:cubicBezTo>
                  <a:cubicBezTo>
                    <a:pt x="17101" y="8958"/>
                    <a:pt x="16917" y="8950"/>
                    <a:pt x="16735" y="8950"/>
                  </a:cubicBezTo>
                  <a:cubicBezTo>
                    <a:pt x="15159" y="8950"/>
                    <a:pt x="13627" y="9472"/>
                    <a:pt x="12369" y="10467"/>
                  </a:cubicBezTo>
                  <a:cubicBezTo>
                    <a:pt x="10534" y="11939"/>
                    <a:pt x="9515" y="14476"/>
                    <a:pt x="9741" y="16946"/>
                  </a:cubicBezTo>
                  <a:cubicBezTo>
                    <a:pt x="9786" y="17421"/>
                    <a:pt x="9877" y="17920"/>
                    <a:pt x="10036" y="18395"/>
                  </a:cubicBezTo>
                  <a:cubicBezTo>
                    <a:pt x="10058" y="18509"/>
                    <a:pt x="10104" y="18645"/>
                    <a:pt x="10126" y="18758"/>
                  </a:cubicBezTo>
                  <a:cubicBezTo>
                    <a:pt x="9945" y="18916"/>
                    <a:pt x="9764" y="19120"/>
                    <a:pt x="9651" y="19324"/>
                  </a:cubicBezTo>
                  <a:cubicBezTo>
                    <a:pt x="9401" y="18758"/>
                    <a:pt x="9016" y="18259"/>
                    <a:pt x="8518" y="17920"/>
                  </a:cubicBezTo>
                  <a:cubicBezTo>
                    <a:pt x="8450" y="17874"/>
                    <a:pt x="8382" y="17852"/>
                    <a:pt x="8291" y="17806"/>
                  </a:cubicBezTo>
                  <a:cubicBezTo>
                    <a:pt x="8291" y="17806"/>
                    <a:pt x="8291" y="17784"/>
                    <a:pt x="8291" y="17784"/>
                  </a:cubicBezTo>
                  <a:cubicBezTo>
                    <a:pt x="7612" y="14544"/>
                    <a:pt x="8835" y="11192"/>
                    <a:pt x="11485" y="9198"/>
                  </a:cubicBezTo>
                  <a:cubicBezTo>
                    <a:pt x="12188" y="8677"/>
                    <a:pt x="12958" y="8247"/>
                    <a:pt x="13773" y="7952"/>
                  </a:cubicBezTo>
                  <a:cubicBezTo>
                    <a:pt x="14827" y="7567"/>
                    <a:pt x="15931" y="7375"/>
                    <a:pt x="16993" y="7375"/>
                  </a:cubicBezTo>
                  <a:close/>
                  <a:moveTo>
                    <a:pt x="15386" y="288"/>
                  </a:moveTo>
                  <a:cubicBezTo>
                    <a:pt x="16555" y="288"/>
                    <a:pt x="17726" y="426"/>
                    <a:pt x="18870" y="703"/>
                  </a:cubicBezTo>
                  <a:cubicBezTo>
                    <a:pt x="21861" y="1428"/>
                    <a:pt x="24602" y="2991"/>
                    <a:pt x="26754" y="5189"/>
                  </a:cubicBezTo>
                  <a:cubicBezTo>
                    <a:pt x="27864" y="6367"/>
                    <a:pt x="28906" y="7612"/>
                    <a:pt x="29835" y="8949"/>
                  </a:cubicBezTo>
                  <a:cubicBezTo>
                    <a:pt x="29721" y="9130"/>
                    <a:pt x="29631" y="9334"/>
                    <a:pt x="29586" y="9538"/>
                  </a:cubicBezTo>
                  <a:cubicBezTo>
                    <a:pt x="29314" y="9017"/>
                    <a:pt x="28838" y="8609"/>
                    <a:pt x="28294" y="8405"/>
                  </a:cubicBezTo>
                  <a:cubicBezTo>
                    <a:pt x="28092" y="8344"/>
                    <a:pt x="27882" y="8313"/>
                    <a:pt x="27673" y="8313"/>
                  </a:cubicBezTo>
                  <a:cubicBezTo>
                    <a:pt x="27343" y="8313"/>
                    <a:pt x="27013" y="8389"/>
                    <a:pt x="26709" y="8541"/>
                  </a:cubicBezTo>
                  <a:cubicBezTo>
                    <a:pt x="26052" y="7544"/>
                    <a:pt x="25281" y="6638"/>
                    <a:pt x="24398" y="5845"/>
                  </a:cubicBezTo>
                  <a:cubicBezTo>
                    <a:pt x="23696" y="5211"/>
                    <a:pt x="22925" y="4668"/>
                    <a:pt x="22133" y="4192"/>
                  </a:cubicBezTo>
                  <a:cubicBezTo>
                    <a:pt x="20388" y="3172"/>
                    <a:pt x="18440" y="2561"/>
                    <a:pt x="16447" y="2402"/>
                  </a:cubicBezTo>
                  <a:cubicBezTo>
                    <a:pt x="16179" y="2384"/>
                    <a:pt x="15913" y="2375"/>
                    <a:pt x="15648" y="2375"/>
                  </a:cubicBezTo>
                  <a:cubicBezTo>
                    <a:pt x="10998" y="2375"/>
                    <a:pt x="6784" y="5163"/>
                    <a:pt x="4984" y="9493"/>
                  </a:cubicBezTo>
                  <a:cubicBezTo>
                    <a:pt x="3693" y="12641"/>
                    <a:pt x="3579" y="16175"/>
                    <a:pt x="4644" y="19392"/>
                  </a:cubicBezTo>
                  <a:cubicBezTo>
                    <a:pt x="4411" y="19221"/>
                    <a:pt x="4125" y="19125"/>
                    <a:pt x="3830" y="19125"/>
                  </a:cubicBezTo>
                  <a:cubicBezTo>
                    <a:pt x="3694" y="19125"/>
                    <a:pt x="3556" y="19145"/>
                    <a:pt x="3421" y="19188"/>
                  </a:cubicBezTo>
                  <a:cubicBezTo>
                    <a:pt x="3194" y="19256"/>
                    <a:pt x="2990" y="19347"/>
                    <a:pt x="2809" y="19505"/>
                  </a:cubicBezTo>
                  <a:cubicBezTo>
                    <a:pt x="2469" y="17217"/>
                    <a:pt x="2107" y="14205"/>
                    <a:pt x="2537" y="11260"/>
                  </a:cubicBezTo>
                  <a:cubicBezTo>
                    <a:pt x="2968" y="8269"/>
                    <a:pt x="4214" y="5619"/>
                    <a:pt x="6026" y="3829"/>
                  </a:cubicBezTo>
                  <a:cubicBezTo>
                    <a:pt x="7113" y="2765"/>
                    <a:pt x="8427" y="1926"/>
                    <a:pt x="9854" y="1360"/>
                  </a:cubicBezTo>
                  <a:cubicBezTo>
                    <a:pt x="11616" y="647"/>
                    <a:pt x="13499" y="288"/>
                    <a:pt x="15386" y="288"/>
                  </a:cubicBezTo>
                  <a:close/>
                  <a:moveTo>
                    <a:pt x="15602" y="2665"/>
                  </a:moveTo>
                  <a:cubicBezTo>
                    <a:pt x="15882" y="2665"/>
                    <a:pt x="16164" y="2676"/>
                    <a:pt x="16447" y="2697"/>
                  </a:cubicBezTo>
                  <a:cubicBezTo>
                    <a:pt x="18395" y="2833"/>
                    <a:pt x="20298" y="3422"/>
                    <a:pt x="21997" y="4441"/>
                  </a:cubicBezTo>
                  <a:cubicBezTo>
                    <a:pt x="22767" y="4894"/>
                    <a:pt x="23514" y="5438"/>
                    <a:pt x="24194" y="6049"/>
                  </a:cubicBezTo>
                  <a:cubicBezTo>
                    <a:pt x="25055" y="6820"/>
                    <a:pt x="25825" y="7703"/>
                    <a:pt x="26459" y="8677"/>
                  </a:cubicBezTo>
                  <a:cubicBezTo>
                    <a:pt x="26346" y="8745"/>
                    <a:pt x="26256" y="8836"/>
                    <a:pt x="26165" y="8926"/>
                  </a:cubicBezTo>
                  <a:cubicBezTo>
                    <a:pt x="25712" y="9470"/>
                    <a:pt x="25485" y="10172"/>
                    <a:pt x="25553" y="10875"/>
                  </a:cubicBezTo>
                  <a:cubicBezTo>
                    <a:pt x="24874" y="9311"/>
                    <a:pt x="23764" y="7930"/>
                    <a:pt x="22382" y="6933"/>
                  </a:cubicBezTo>
                  <a:cubicBezTo>
                    <a:pt x="20594" y="5680"/>
                    <a:pt x="18486" y="5030"/>
                    <a:pt x="16348" y="5030"/>
                  </a:cubicBezTo>
                  <a:cubicBezTo>
                    <a:pt x="15587" y="5030"/>
                    <a:pt x="14823" y="5113"/>
                    <a:pt x="14068" y="5279"/>
                  </a:cubicBezTo>
                  <a:cubicBezTo>
                    <a:pt x="11984" y="5778"/>
                    <a:pt x="10104" y="6933"/>
                    <a:pt x="8722" y="8564"/>
                  </a:cubicBezTo>
                  <a:cubicBezTo>
                    <a:pt x="6547" y="11124"/>
                    <a:pt x="5641" y="14522"/>
                    <a:pt x="6275" y="17829"/>
                  </a:cubicBezTo>
                  <a:cubicBezTo>
                    <a:pt x="5709" y="18192"/>
                    <a:pt x="5460" y="19007"/>
                    <a:pt x="5392" y="19483"/>
                  </a:cubicBezTo>
                  <a:cubicBezTo>
                    <a:pt x="5369" y="19664"/>
                    <a:pt x="5346" y="19845"/>
                    <a:pt x="5346" y="20004"/>
                  </a:cubicBezTo>
                  <a:lnTo>
                    <a:pt x="5097" y="19777"/>
                  </a:lnTo>
                  <a:cubicBezTo>
                    <a:pt x="3874" y="16696"/>
                    <a:pt x="3919" y="12709"/>
                    <a:pt x="5256" y="9606"/>
                  </a:cubicBezTo>
                  <a:cubicBezTo>
                    <a:pt x="6984" y="5382"/>
                    <a:pt x="11082" y="2665"/>
                    <a:pt x="15602" y="2665"/>
                  </a:cubicBezTo>
                  <a:close/>
                  <a:moveTo>
                    <a:pt x="7241" y="17872"/>
                  </a:moveTo>
                  <a:cubicBezTo>
                    <a:pt x="7624" y="17872"/>
                    <a:pt x="8009" y="17973"/>
                    <a:pt x="8359" y="18169"/>
                  </a:cubicBezTo>
                  <a:cubicBezTo>
                    <a:pt x="8790" y="18395"/>
                    <a:pt x="9537" y="19347"/>
                    <a:pt x="9424" y="19823"/>
                  </a:cubicBezTo>
                  <a:cubicBezTo>
                    <a:pt x="9383" y="19945"/>
                    <a:pt x="9473" y="20018"/>
                    <a:pt x="9561" y="20018"/>
                  </a:cubicBezTo>
                  <a:cubicBezTo>
                    <a:pt x="9620" y="20018"/>
                    <a:pt x="9678" y="19986"/>
                    <a:pt x="9696" y="19913"/>
                  </a:cubicBezTo>
                  <a:cubicBezTo>
                    <a:pt x="9900" y="19211"/>
                    <a:pt x="10489" y="18690"/>
                    <a:pt x="11191" y="18554"/>
                  </a:cubicBezTo>
                  <a:cubicBezTo>
                    <a:pt x="11340" y="18526"/>
                    <a:pt x="11489" y="18512"/>
                    <a:pt x="11637" y="18512"/>
                  </a:cubicBezTo>
                  <a:cubicBezTo>
                    <a:pt x="12207" y="18512"/>
                    <a:pt x="12757" y="18715"/>
                    <a:pt x="13207" y="19075"/>
                  </a:cubicBezTo>
                  <a:cubicBezTo>
                    <a:pt x="13479" y="19279"/>
                    <a:pt x="13706" y="19551"/>
                    <a:pt x="13819" y="19891"/>
                  </a:cubicBezTo>
                  <a:cubicBezTo>
                    <a:pt x="13887" y="20185"/>
                    <a:pt x="13864" y="20502"/>
                    <a:pt x="13773" y="20774"/>
                  </a:cubicBezTo>
                  <a:cubicBezTo>
                    <a:pt x="13615" y="21272"/>
                    <a:pt x="13275" y="21703"/>
                    <a:pt x="12777" y="21907"/>
                  </a:cubicBezTo>
                  <a:cubicBezTo>
                    <a:pt x="12643" y="21960"/>
                    <a:pt x="12501" y="21986"/>
                    <a:pt x="12360" y="21986"/>
                  </a:cubicBezTo>
                  <a:cubicBezTo>
                    <a:pt x="12021" y="21986"/>
                    <a:pt x="11680" y="21838"/>
                    <a:pt x="11440" y="21567"/>
                  </a:cubicBezTo>
                  <a:cubicBezTo>
                    <a:pt x="11408" y="21527"/>
                    <a:pt x="11365" y="21510"/>
                    <a:pt x="11324" y="21510"/>
                  </a:cubicBezTo>
                  <a:cubicBezTo>
                    <a:pt x="11247" y="21510"/>
                    <a:pt x="11176" y="21569"/>
                    <a:pt x="11191" y="21657"/>
                  </a:cubicBezTo>
                  <a:cubicBezTo>
                    <a:pt x="11259" y="22133"/>
                    <a:pt x="11259" y="22609"/>
                    <a:pt x="11191" y="23062"/>
                  </a:cubicBezTo>
                  <a:cubicBezTo>
                    <a:pt x="11123" y="23515"/>
                    <a:pt x="10874" y="23900"/>
                    <a:pt x="10489" y="24127"/>
                  </a:cubicBezTo>
                  <a:cubicBezTo>
                    <a:pt x="10290" y="24226"/>
                    <a:pt x="10076" y="24277"/>
                    <a:pt x="9861" y="24277"/>
                  </a:cubicBezTo>
                  <a:cubicBezTo>
                    <a:pt x="9634" y="24277"/>
                    <a:pt x="9407" y="24220"/>
                    <a:pt x="9197" y="24104"/>
                  </a:cubicBezTo>
                  <a:cubicBezTo>
                    <a:pt x="8790" y="23878"/>
                    <a:pt x="8450" y="23538"/>
                    <a:pt x="8201" y="23130"/>
                  </a:cubicBezTo>
                  <a:cubicBezTo>
                    <a:pt x="8168" y="23097"/>
                    <a:pt x="8122" y="23076"/>
                    <a:pt x="8083" y="23076"/>
                  </a:cubicBezTo>
                  <a:cubicBezTo>
                    <a:pt x="8068" y="23076"/>
                    <a:pt x="8054" y="23079"/>
                    <a:pt x="8042" y="23085"/>
                  </a:cubicBezTo>
                  <a:cubicBezTo>
                    <a:pt x="7974" y="23107"/>
                    <a:pt x="7929" y="23175"/>
                    <a:pt x="7929" y="23221"/>
                  </a:cubicBezTo>
                  <a:cubicBezTo>
                    <a:pt x="7997" y="23832"/>
                    <a:pt x="7906" y="24466"/>
                    <a:pt x="7634" y="25010"/>
                  </a:cubicBezTo>
                  <a:cubicBezTo>
                    <a:pt x="7385" y="25554"/>
                    <a:pt x="6909" y="25962"/>
                    <a:pt x="6343" y="26143"/>
                  </a:cubicBezTo>
                  <a:cubicBezTo>
                    <a:pt x="6202" y="26181"/>
                    <a:pt x="6060" y="26199"/>
                    <a:pt x="5920" y="26199"/>
                  </a:cubicBezTo>
                  <a:cubicBezTo>
                    <a:pt x="5475" y="26199"/>
                    <a:pt x="5050" y="26012"/>
                    <a:pt x="4757" y="25667"/>
                  </a:cubicBezTo>
                  <a:cubicBezTo>
                    <a:pt x="4508" y="25259"/>
                    <a:pt x="4350" y="24806"/>
                    <a:pt x="4327" y="24308"/>
                  </a:cubicBezTo>
                  <a:cubicBezTo>
                    <a:pt x="4327" y="24240"/>
                    <a:pt x="4282" y="24195"/>
                    <a:pt x="4214" y="24195"/>
                  </a:cubicBezTo>
                  <a:lnTo>
                    <a:pt x="4191" y="24195"/>
                  </a:lnTo>
                  <a:cubicBezTo>
                    <a:pt x="4123" y="24195"/>
                    <a:pt x="4078" y="24240"/>
                    <a:pt x="4055" y="24285"/>
                  </a:cubicBezTo>
                  <a:cubicBezTo>
                    <a:pt x="3829" y="24988"/>
                    <a:pt x="3557" y="25509"/>
                    <a:pt x="2945" y="25871"/>
                  </a:cubicBezTo>
                  <a:cubicBezTo>
                    <a:pt x="2741" y="25984"/>
                    <a:pt x="2515" y="26098"/>
                    <a:pt x="2266" y="26165"/>
                  </a:cubicBezTo>
                  <a:cubicBezTo>
                    <a:pt x="2156" y="26192"/>
                    <a:pt x="2047" y="26204"/>
                    <a:pt x="1940" y="26204"/>
                  </a:cubicBezTo>
                  <a:cubicBezTo>
                    <a:pt x="1037" y="26204"/>
                    <a:pt x="305" y="25310"/>
                    <a:pt x="589" y="24399"/>
                  </a:cubicBezTo>
                  <a:cubicBezTo>
                    <a:pt x="725" y="23945"/>
                    <a:pt x="1065" y="23606"/>
                    <a:pt x="1495" y="23515"/>
                  </a:cubicBezTo>
                  <a:lnTo>
                    <a:pt x="2198" y="23424"/>
                  </a:lnTo>
                  <a:cubicBezTo>
                    <a:pt x="2266" y="23402"/>
                    <a:pt x="2311" y="23334"/>
                    <a:pt x="2311" y="23266"/>
                  </a:cubicBezTo>
                  <a:cubicBezTo>
                    <a:pt x="2288" y="23085"/>
                    <a:pt x="2266" y="22926"/>
                    <a:pt x="2243" y="22745"/>
                  </a:cubicBezTo>
                  <a:cubicBezTo>
                    <a:pt x="2107" y="22156"/>
                    <a:pt x="2084" y="21544"/>
                    <a:pt x="2198" y="20955"/>
                  </a:cubicBezTo>
                  <a:cubicBezTo>
                    <a:pt x="2334" y="20253"/>
                    <a:pt x="2832" y="19687"/>
                    <a:pt x="3511" y="19460"/>
                  </a:cubicBezTo>
                  <a:cubicBezTo>
                    <a:pt x="3625" y="19428"/>
                    <a:pt x="3732" y="19414"/>
                    <a:pt x="3833" y="19414"/>
                  </a:cubicBezTo>
                  <a:cubicBezTo>
                    <a:pt x="4240" y="19414"/>
                    <a:pt x="4563" y="19646"/>
                    <a:pt x="4871" y="19936"/>
                  </a:cubicBezTo>
                  <a:cubicBezTo>
                    <a:pt x="4893" y="19958"/>
                    <a:pt x="4893" y="19981"/>
                    <a:pt x="4916" y="19981"/>
                  </a:cubicBezTo>
                  <a:cubicBezTo>
                    <a:pt x="5007" y="20072"/>
                    <a:pt x="5097" y="20162"/>
                    <a:pt x="5188" y="20253"/>
                  </a:cubicBezTo>
                  <a:cubicBezTo>
                    <a:pt x="5278" y="20344"/>
                    <a:pt x="5392" y="20457"/>
                    <a:pt x="5482" y="20547"/>
                  </a:cubicBezTo>
                  <a:cubicBezTo>
                    <a:pt x="5516" y="20570"/>
                    <a:pt x="5550" y="20581"/>
                    <a:pt x="5584" y="20581"/>
                  </a:cubicBezTo>
                  <a:cubicBezTo>
                    <a:pt x="5618" y="20581"/>
                    <a:pt x="5652" y="20570"/>
                    <a:pt x="5686" y="20547"/>
                  </a:cubicBezTo>
                  <a:cubicBezTo>
                    <a:pt x="5732" y="20502"/>
                    <a:pt x="5732" y="20412"/>
                    <a:pt x="5686" y="20344"/>
                  </a:cubicBezTo>
                  <a:cubicBezTo>
                    <a:pt x="5596" y="20072"/>
                    <a:pt x="5596" y="19800"/>
                    <a:pt x="5664" y="19528"/>
                  </a:cubicBezTo>
                  <a:cubicBezTo>
                    <a:pt x="5732" y="18939"/>
                    <a:pt x="6049" y="18192"/>
                    <a:pt x="6547" y="17988"/>
                  </a:cubicBezTo>
                  <a:cubicBezTo>
                    <a:pt x="6771" y="17910"/>
                    <a:pt x="7006" y="17872"/>
                    <a:pt x="7241" y="17872"/>
                  </a:cubicBezTo>
                  <a:close/>
                  <a:moveTo>
                    <a:pt x="15436" y="1"/>
                  </a:moveTo>
                  <a:cubicBezTo>
                    <a:pt x="13496" y="1"/>
                    <a:pt x="11562" y="369"/>
                    <a:pt x="9741" y="1088"/>
                  </a:cubicBezTo>
                  <a:cubicBezTo>
                    <a:pt x="8291" y="1677"/>
                    <a:pt x="6955" y="2538"/>
                    <a:pt x="5822" y="3625"/>
                  </a:cubicBezTo>
                  <a:cubicBezTo>
                    <a:pt x="3444" y="5981"/>
                    <a:pt x="2560" y="9040"/>
                    <a:pt x="2266" y="11214"/>
                  </a:cubicBezTo>
                  <a:cubicBezTo>
                    <a:pt x="1812" y="14250"/>
                    <a:pt x="2175" y="17331"/>
                    <a:pt x="2537" y="19664"/>
                  </a:cubicBezTo>
                  <a:cubicBezTo>
                    <a:pt x="2537" y="19687"/>
                    <a:pt x="2560" y="19687"/>
                    <a:pt x="2560" y="19709"/>
                  </a:cubicBezTo>
                  <a:cubicBezTo>
                    <a:pt x="2243" y="20049"/>
                    <a:pt x="2016" y="20457"/>
                    <a:pt x="1926" y="20887"/>
                  </a:cubicBezTo>
                  <a:cubicBezTo>
                    <a:pt x="1790" y="21522"/>
                    <a:pt x="1812" y="22179"/>
                    <a:pt x="1948" y="22790"/>
                  </a:cubicBezTo>
                  <a:cubicBezTo>
                    <a:pt x="1971" y="22926"/>
                    <a:pt x="1994" y="23039"/>
                    <a:pt x="1994" y="23153"/>
                  </a:cubicBezTo>
                  <a:lnTo>
                    <a:pt x="1450" y="23221"/>
                  </a:lnTo>
                  <a:cubicBezTo>
                    <a:pt x="906" y="23356"/>
                    <a:pt x="476" y="23764"/>
                    <a:pt x="317" y="24308"/>
                  </a:cubicBezTo>
                  <a:cubicBezTo>
                    <a:pt x="0" y="25395"/>
                    <a:pt x="816" y="26483"/>
                    <a:pt x="1948" y="26483"/>
                  </a:cubicBezTo>
                  <a:cubicBezTo>
                    <a:pt x="2084" y="26483"/>
                    <a:pt x="2220" y="26460"/>
                    <a:pt x="2334" y="26437"/>
                  </a:cubicBezTo>
                  <a:cubicBezTo>
                    <a:pt x="2605" y="26369"/>
                    <a:pt x="2855" y="26256"/>
                    <a:pt x="3081" y="26120"/>
                  </a:cubicBezTo>
                  <a:cubicBezTo>
                    <a:pt x="3557" y="25848"/>
                    <a:pt x="3942" y="25418"/>
                    <a:pt x="4123" y="24897"/>
                  </a:cubicBezTo>
                  <a:cubicBezTo>
                    <a:pt x="4191" y="25237"/>
                    <a:pt x="4327" y="25577"/>
                    <a:pt x="4531" y="25848"/>
                  </a:cubicBezTo>
                  <a:cubicBezTo>
                    <a:pt x="4890" y="26259"/>
                    <a:pt x="5392" y="26489"/>
                    <a:pt x="5908" y="26489"/>
                  </a:cubicBezTo>
                  <a:cubicBezTo>
                    <a:pt x="6076" y="26489"/>
                    <a:pt x="6245" y="26465"/>
                    <a:pt x="6411" y="26415"/>
                  </a:cubicBezTo>
                  <a:cubicBezTo>
                    <a:pt x="7068" y="26211"/>
                    <a:pt x="7612" y="25758"/>
                    <a:pt x="7884" y="25123"/>
                  </a:cubicBezTo>
                  <a:cubicBezTo>
                    <a:pt x="8110" y="24670"/>
                    <a:pt x="8223" y="24172"/>
                    <a:pt x="8223" y="23651"/>
                  </a:cubicBezTo>
                  <a:cubicBezTo>
                    <a:pt x="8450" y="23945"/>
                    <a:pt x="8744" y="24195"/>
                    <a:pt x="9084" y="24353"/>
                  </a:cubicBezTo>
                  <a:cubicBezTo>
                    <a:pt x="9327" y="24492"/>
                    <a:pt x="9600" y="24560"/>
                    <a:pt x="9875" y="24560"/>
                  </a:cubicBezTo>
                  <a:cubicBezTo>
                    <a:pt x="10138" y="24560"/>
                    <a:pt x="10404" y="24498"/>
                    <a:pt x="10647" y="24376"/>
                  </a:cubicBezTo>
                  <a:cubicBezTo>
                    <a:pt x="11100" y="24104"/>
                    <a:pt x="11395" y="23628"/>
                    <a:pt x="11485" y="23107"/>
                  </a:cubicBezTo>
                  <a:cubicBezTo>
                    <a:pt x="11531" y="22745"/>
                    <a:pt x="11553" y="22382"/>
                    <a:pt x="11508" y="22020"/>
                  </a:cubicBezTo>
                  <a:lnTo>
                    <a:pt x="11508" y="22020"/>
                  </a:lnTo>
                  <a:cubicBezTo>
                    <a:pt x="11761" y="22188"/>
                    <a:pt x="12057" y="22270"/>
                    <a:pt x="12353" y="22270"/>
                  </a:cubicBezTo>
                  <a:cubicBezTo>
                    <a:pt x="12535" y="22270"/>
                    <a:pt x="12717" y="22239"/>
                    <a:pt x="12890" y="22179"/>
                  </a:cubicBezTo>
                  <a:cubicBezTo>
                    <a:pt x="13434" y="21929"/>
                    <a:pt x="13864" y="21454"/>
                    <a:pt x="14045" y="20887"/>
                  </a:cubicBezTo>
                  <a:cubicBezTo>
                    <a:pt x="14159" y="20547"/>
                    <a:pt x="14181" y="20162"/>
                    <a:pt x="14091" y="19823"/>
                  </a:cubicBezTo>
                  <a:cubicBezTo>
                    <a:pt x="13955" y="19437"/>
                    <a:pt x="13706" y="19098"/>
                    <a:pt x="13388" y="18871"/>
                  </a:cubicBezTo>
                  <a:cubicBezTo>
                    <a:pt x="12895" y="18466"/>
                    <a:pt x="12278" y="18252"/>
                    <a:pt x="11655" y="18252"/>
                  </a:cubicBezTo>
                  <a:cubicBezTo>
                    <a:pt x="11477" y="18252"/>
                    <a:pt x="11299" y="18270"/>
                    <a:pt x="11123" y="18305"/>
                  </a:cubicBezTo>
                  <a:cubicBezTo>
                    <a:pt x="10851" y="18350"/>
                    <a:pt x="10602" y="18463"/>
                    <a:pt x="10353" y="18599"/>
                  </a:cubicBezTo>
                  <a:cubicBezTo>
                    <a:pt x="10330" y="18509"/>
                    <a:pt x="10308" y="18418"/>
                    <a:pt x="10285" y="18327"/>
                  </a:cubicBezTo>
                  <a:cubicBezTo>
                    <a:pt x="10149" y="17852"/>
                    <a:pt x="10058" y="17399"/>
                    <a:pt x="10013" y="16923"/>
                  </a:cubicBezTo>
                  <a:cubicBezTo>
                    <a:pt x="9786" y="14544"/>
                    <a:pt x="10783" y="12098"/>
                    <a:pt x="12550" y="10693"/>
                  </a:cubicBezTo>
                  <a:cubicBezTo>
                    <a:pt x="13747" y="9760"/>
                    <a:pt x="15234" y="9245"/>
                    <a:pt x="16736" y="9245"/>
                  </a:cubicBezTo>
                  <a:cubicBezTo>
                    <a:pt x="16911" y="9245"/>
                    <a:pt x="17087" y="9252"/>
                    <a:pt x="17262" y="9266"/>
                  </a:cubicBezTo>
                  <a:cubicBezTo>
                    <a:pt x="19256" y="9447"/>
                    <a:pt x="21068" y="10421"/>
                    <a:pt x="22269" y="12007"/>
                  </a:cubicBezTo>
                  <a:cubicBezTo>
                    <a:pt x="22291" y="12007"/>
                    <a:pt x="22314" y="12030"/>
                    <a:pt x="22336" y="12052"/>
                  </a:cubicBezTo>
                  <a:cubicBezTo>
                    <a:pt x="22133" y="12800"/>
                    <a:pt x="22518" y="13502"/>
                    <a:pt x="22971" y="14137"/>
                  </a:cubicBezTo>
                  <a:cubicBezTo>
                    <a:pt x="22359" y="14295"/>
                    <a:pt x="21861" y="14771"/>
                    <a:pt x="21657" y="15383"/>
                  </a:cubicBezTo>
                  <a:cubicBezTo>
                    <a:pt x="21657" y="15405"/>
                    <a:pt x="21634" y="15450"/>
                    <a:pt x="21612" y="15473"/>
                  </a:cubicBezTo>
                  <a:cubicBezTo>
                    <a:pt x="21430" y="16221"/>
                    <a:pt x="21725" y="17014"/>
                    <a:pt x="22336" y="17467"/>
                  </a:cubicBezTo>
                  <a:cubicBezTo>
                    <a:pt x="22581" y="17630"/>
                    <a:pt x="22862" y="17719"/>
                    <a:pt x="23147" y="17719"/>
                  </a:cubicBezTo>
                  <a:cubicBezTo>
                    <a:pt x="23179" y="17719"/>
                    <a:pt x="23211" y="17718"/>
                    <a:pt x="23243" y="17716"/>
                  </a:cubicBezTo>
                  <a:cubicBezTo>
                    <a:pt x="23379" y="17716"/>
                    <a:pt x="23537" y="17716"/>
                    <a:pt x="23696" y="17671"/>
                  </a:cubicBezTo>
                  <a:cubicBezTo>
                    <a:pt x="24262" y="17535"/>
                    <a:pt x="24760" y="17172"/>
                    <a:pt x="25055" y="16674"/>
                  </a:cubicBezTo>
                  <a:cubicBezTo>
                    <a:pt x="25281" y="16311"/>
                    <a:pt x="25463" y="15904"/>
                    <a:pt x="25553" y="15473"/>
                  </a:cubicBezTo>
                  <a:cubicBezTo>
                    <a:pt x="25938" y="16039"/>
                    <a:pt x="26573" y="16357"/>
                    <a:pt x="27252" y="16357"/>
                  </a:cubicBezTo>
                  <a:cubicBezTo>
                    <a:pt x="27592" y="16311"/>
                    <a:pt x="27909" y="16221"/>
                    <a:pt x="28181" y="16062"/>
                  </a:cubicBezTo>
                  <a:cubicBezTo>
                    <a:pt x="29065" y="15609"/>
                    <a:pt x="29268" y="14137"/>
                    <a:pt x="29155" y="13004"/>
                  </a:cubicBezTo>
                  <a:lnTo>
                    <a:pt x="29155" y="13004"/>
                  </a:lnTo>
                  <a:cubicBezTo>
                    <a:pt x="29764" y="13561"/>
                    <a:pt x="30735" y="14158"/>
                    <a:pt x="31573" y="14158"/>
                  </a:cubicBezTo>
                  <a:cubicBezTo>
                    <a:pt x="31826" y="14158"/>
                    <a:pt x="32066" y="14104"/>
                    <a:pt x="32281" y="13978"/>
                  </a:cubicBezTo>
                  <a:cubicBezTo>
                    <a:pt x="33006" y="13570"/>
                    <a:pt x="33414" y="12755"/>
                    <a:pt x="33323" y="11939"/>
                  </a:cubicBezTo>
                  <a:cubicBezTo>
                    <a:pt x="33233" y="11441"/>
                    <a:pt x="32984" y="10920"/>
                    <a:pt x="32508" y="10761"/>
                  </a:cubicBezTo>
                  <a:cubicBezTo>
                    <a:pt x="32825" y="10421"/>
                    <a:pt x="33074" y="10036"/>
                    <a:pt x="33233" y="9629"/>
                  </a:cubicBezTo>
                  <a:cubicBezTo>
                    <a:pt x="33505" y="9040"/>
                    <a:pt x="33369" y="8337"/>
                    <a:pt x="32938" y="7884"/>
                  </a:cubicBezTo>
                  <a:cubicBezTo>
                    <a:pt x="32691" y="7628"/>
                    <a:pt x="32386" y="7533"/>
                    <a:pt x="32072" y="7533"/>
                  </a:cubicBezTo>
                  <a:cubicBezTo>
                    <a:pt x="31553" y="7533"/>
                    <a:pt x="31012" y="7794"/>
                    <a:pt x="30673" y="8020"/>
                  </a:cubicBezTo>
                  <a:cubicBezTo>
                    <a:pt x="30424" y="8201"/>
                    <a:pt x="30197" y="8428"/>
                    <a:pt x="29993" y="8677"/>
                  </a:cubicBezTo>
                  <a:cubicBezTo>
                    <a:pt x="29065" y="7386"/>
                    <a:pt x="28068" y="6140"/>
                    <a:pt x="26958" y="4985"/>
                  </a:cubicBezTo>
                  <a:cubicBezTo>
                    <a:pt x="24760" y="2742"/>
                    <a:pt x="21974" y="1156"/>
                    <a:pt x="18938" y="409"/>
                  </a:cubicBezTo>
                  <a:cubicBezTo>
                    <a:pt x="17785" y="135"/>
                    <a:pt x="16610" y="1"/>
                    <a:pt x="15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296721" y="1021159"/>
              <a:ext cx="2351690" cy="1522079"/>
            </a:xfrm>
            <a:custGeom>
              <a:avLst/>
              <a:gdLst/>
              <a:ahLst/>
              <a:cxnLst/>
              <a:rect l="l" t="t" r="r" b="b"/>
              <a:pathLst>
                <a:path w="64767" h="41919" extrusionOk="0">
                  <a:moveTo>
                    <a:pt x="318" y="1"/>
                  </a:moveTo>
                  <a:cubicBezTo>
                    <a:pt x="261" y="1"/>
                    <a:pt x="205" y="19"/>
                    <a:pt x="159" y="55"/>
                  </a:cubicBezTo>
                  <a:cubicBezTo>
                    <a:pt x="24" y="146"/>
                    <a:pt x="1" y="327"/>
                    <a:pt x="91" y="463"/>
                  </a:cubicBezTo>
                  <a:cubicBezTo>
                    <a:pt x="499" y="1007"/>
                    <a:pt x="952" y="1505"/>
                    <a:pt x="1428" y="1981"/>
                  </a:cubicBezTo>
                  <a:cubicBezTo>
                    <a:pt x="1496" y="2026"/>
                    <a:pt x="1564" y="2049"/>
                    <a:pt x="1632" y="2049"/>
                  </a:cubicBezTo>
                  <a:cubicBezTo>
                    <a:pt x="1700" y="2049"/>
                    <a:pt x="1768" y="2003"/>
                    <a:pt x="1836" y="1958"/>
                  </a:cubicBezTo>
                  <a:cubicBezTo>
                    <a:pt x="1949" y="1845"/>
                    <a:pt x="1949" y="1686"/>
                    <a:pt x="1836" y="1573"/>
                  </a:cubicBezTo>
                  <a:cubicBezTo>
                    <a:pt x="1360" y="1120"/>
                    <a:pt x="930" y="644"/>
                    <a:pt x="545" y="123"/>
                  </a:cubicBezTo>
                  <a:cubicBezTo>
                    <a:pt x="490" y="41"/>
                    <a:pt x="403" y="1"/>
                    <a:pt x="318" y="1"/>
                  </a:cubicBezTo>
                  <a:close/>
                  <a:moveTo>
                    <a:pt x="3877" y="3157"/>
                  </a:moveTo>
                  <a:cubicBezTo>
                    <a:pt x="3616" y="3157"/>
                    <a:pt x="3453" y="3550"/>
                    <a:pt x="3739" y="3702"/>
                  </a:cubicBezTo>
                  <a:cubicBezTo>
                    <a:pt x="4101" y="3906"/>
                    <a:pt x="4464" y="4110"/>
                    <a:pt x="4826" y="4269"/>
                  </a:cubicBezTo>
                  <a:cubicBezTo>
                    <a:pt x="5053" y="4382"/>
                    <a:pt x="5324" y="4472"/>
                    <a:pt x="5574" y="4586"/>
                  </a:cubicBezTo>
                  <a:cubicBezTo>
                    <a:pt x="5596" y="4586"/>
                    <a:pt x="5642" y="4608"/>
                    <a:pt x="5687" y="4608"/>
                  </a:cubicBezTo>
                  <a:lnTo>
                    <a:pt x="5664" y="4586"/>
                  </a:lnTo>
                  <a:cubicBezTo>
                    <a:pt x="6004" y="4586"/>
                    <a:pt x="6072" y="4133"/>
                    <a:pt x="5777" y="4019"/>
                  </a:cubicBezTo>
                  <a:cubicBezTo>
                    <a:pt x="5528" y="3951"/>
                    <a:pt x="5279" y="3838"/>
                    <a:pt x="5053" y="3748"/>
                  </a:cubicBezTo>
                  <a:cubicBezTo>
                    <a:pt x="4713" y="3589"/>
                    <a:pt x="4373" y="3408"/>
                    <a:pt x="4033" y="3204"/>
                  </a:cubicBezTo>
                  <a:cubicBezTo>
                    <a:pt x="3979" y="3171"/>
                    <a:pt x="3926" y="3157"/>
                    <a:pt x="3877" y="3157"/>
                  </a:cubicBezTo>
                  <a:close/>
                  <a:moveTo>
                    <a:pt x="8370" y="4891"/>
                  </a:moveTo>
                  <a:cubicBezTo>
                    <a:pt x="8247" y="4891"/>
                    <a:pt x="8148" y="4976"/>
                    <a:pt x="8111" y="5107"/>
                  </a:cubicBezTo>
                  <a:cubicBezTo>
                    <a:pt x="8065" y="5243"/>
                    <a:pt x="8156" y="5401"/>
                    <a:pt x="8292" y="5447"/>
                  </a:cubicBezTo>
                  <a:cubicBezTo>
                    <a:pt x="8926" y="5628"/>
                    <a:pt x="9561" y="5809"/>
                    <a:pt x="10195" y="6013"/>
                  </a:cubicBezTo>
                  <a:lnTo>
                    <a:pt x="10286" y="6013"/>
                  </a:lnTo>
                  <a:cubicBezTo>
                    <a:pt x="10399" y="6013"/>
                    <a:pt x="10512" y="5945"/>
                    <a:pt x="10535" y="5832"/>
                  </a:cubicBezTo>
                  <a:cubicBezTo>
                    <a:pt x="10603" y="5673"/>
                    <a:pt x="10512" y="5515"/>
                    <a:pt x="10353" y="5469"/>
                  </a:cubicBezTo>
                  <a:cubicBezTo>
                    <a:pt x="9719" y="5265"/>
                    <a:pt x="9085" y="5084"/>
                    <a:pt x="8451" y="4903"/>
                  </a:cubicBezTo>
                  <a:cubicBezTo>
                    <a:pt x="8423" y="4895"/>
                    <a:pt x="8396" y="4891"/>
                    <a:pt x="8370" y="4891"/>
                  </a:cubicBezTo>
                  <a:close/>
                  <a:moveTo>
                    <a:pt x="12874" y="6593"/>
                  </a:moveTo>
                  <a:cubicBezTo>
                    <a:pt x="12776" y="6593"/>
                    <a:pt x="12681" y="6644"/>
                    <a:pt x="12619" y="6738"/>
                  </a:cubicBezTo>
                  <a:cubicBezTo>
                    <a:pt x="12551" y="6851"/>
                    <a:pt x="12596" y="7032"/>
                    <a:pt x="12732" y="7123"/>
                  </a:cubicBezTo>
                  <a:cubicBezTo>
                    <a:pt x="13276" y="7440"/>
                    <a:pt x="13819" y="7803"/>
                    <a:pt x="14318" y="8210"/>
                  </a:cubicBezTo>
                  <a:cubicBezTo>
                    <a:pt x="14386" y="8233"/>
                    <a:pt x="14431" y="8256"/>
                    <a:pt x="14499" y="8256"/>
                  </a:cubicBezTo>
                  <a:cubicBezTo>
                    <a:pt x="14590" y="8256"/>
                    <a:pt x="14680" y="8233"/>
                    <a:pt x="14726" y="8165"/>
                  </a:cubicBezTo>
                  <a:cubicBezTo>
                    <a:pt x="14816" y="8029"/>
                    <a:pt x="14794" y="7848"/>
                    <a:pt x="14680" y="7757"/>
                  </a:cubicBezTo>
                  <a:cubicBezTo>
                    <a:pt x="14159" y="7349"/>
                    <a:pt x="13593" y="6964"/>
                    <a:pt x="13004" y="6625"/>
                  </a:cubicBezTo>
                  <a:cubicBezTo>
                    <a:pt x="12962" y="6604"/>
                    <a:pt x="12918" y="6593"/>
                    <a:pt x="12874" y="6593"/>
                  </a:cubicBezTo>
                  <a:close/>
                  <a:moveTo>
                    <a:pt x="16541" y="9603"/>
                  </a:moveTo>
                  <a:cubicBezTo>
                    <a:pt x="16320" y="9603"/>
                    <a:pt x="16116" y="9895"/>
                    <a:pt x="16334" y="10113"/>
                  </a:cubicBezTo>
                  <a:cubicBezTo>
                    <a:pt x="16764" y="10589"/>
                    <a:pt x="17172" y="11087"/>
                    <a:pt x="17557" y="11631"/>
                  </a:cubicBezTo>
                  <a:cubicBezTo>
                    <a:pt x="17603" y="11699"/>
                    <a:pt x="17693" y="11744"/>
                    <a:pt x="17784" y="11744"/>
                  </a:cubicBezTo>
                  <a:lnTo>
                    <a:pt x="17784" y="11767"/>
                  </a:lnTo>
                  <a:cubicBezTo>
                    <a:pt x="17852" y="11767"/>
                    <a:pt x="17897" y="11744"/>
                    <a:pt x="17965" y="11722"/>
                  </a:cubicBezTo>
                  <a:cubicBezTo>
                    <a:pt x="18078" y="11631"/>
                    <a:pt x="18101" y="11450"/>
                    <a:pt x="18033" y="11336"/>
                  </a:cubicBezTo>
                  <a:cubicBezTo>
                    <a:pt x="17625" y="10770"/>
                    <a:pt x="17195" y="10249"/>
                    <a:pt x="16764" y="9728"/>
                  </a:cubicBezTo>
                  <a:cubicBezTo>
                    <a:pt x="16699" y="9640"/>
                    <a:pt x="16619" y="9603"/>
                    <a:pt x="16541" y="9603"/>
                  </a:cubicBezTo>
                  <a:close/>
                  <a:moveTo>
                    <a:pt x="19296" y="13571"/>
                  </a:moveTo>
                  <a:cubicBezTo>
                    <a:pt x="19252" y="13571"/>
                    <a:pt x="19208" y="13581"/>
                    <a:pt x="19166" y="13602"/>
                  </a:cubicBezTo>
                  <a:cubicBezTo>
                    <a:pt x="19030" y="13692"/>
                    <a:pt x="18984" y="13851"/>
                    <a:pt x="19052" y="13987"/>
                  </a:cubicBezTo>
                  <a:cubicBezTo>
                    <a:pt x="19234" y="14327"/>
                    <a:pt x="19415" y="14666"/>
                    <a:pt x="19596" y="15006"/>
                  </a:cubicBezTo>
                  <a:cubicBezTo>
                    <a:pt x="19709" y="15255"/>
                    <a:pt x="19823" y="15505"/>
                    <a:pt x="19936" y="15731"/>
                  </a:cubicBezTo>
                  <a:cubicBezTo>
                    <a:pt x="19981" y="15844"/>
                    <a:pt x="20094" y="15912"/>
                    <a:pt x="20208" y="15912"/>
                  </a:cubicBezTo>
                  <a:cubicBezTo>
                    <a:pt x="20253" y="15912"/>
                    <a:pt x="20298" y="15890"/>
                    <a:pt x="20344" y="15867"/>
                  </a:cubicBezTo>
                  <a:cubicBezTo>
                    <a:pt x="20480" y="15822"/>
                    <a:pt x="20525" y="15641"/>
                    <a:pt x="20480" y="15505"/>
                  </a:cubicBezTo>
                  <a:cubicBezTo>
                    <a:pt x="20366" y="15255"/>
                    <a:pt x="20230" y="15006"/>
                    <a:pt x="20117" y="14757"/>
                  </a:cubicBezTo>
                  <a:cubicBezTo>
                    <a:pt x="19913" y="14417"/>
                    <a:pt x="19732" y="14055"/>
                    <a:pt x="19551" y="13715"/>
                  </a:cubicBezTo>
                  <a:cubicBezTo>
                    <a:pt x="19488" y="13621"/>
                    <a:pt x="19393" y="13571"/>
                    <a:pt x="19296" y="13571"/>
                  </a:cubicBezTo>
                  <a:close/>
                  <a:moveTo>
                    <a:pt x="17705" y="19279"/>
                  </a:moveTo>
                  <a:cubicBezTo>
                    <a:pt x="17535" y="19279"/>
                    <a:pt x="17365" y="19282"/>
                    <a:pt x="17195" y="19288"/>
                  </a:cubicBezTo>
                  <a:cubicBezTo>
                    <a:pt x="17036" y="19288"/>
                    <a:pt x="16900" y="19424"/>
                    <a:pt x="16923" y="19582"/>
                  </a:cubicBezTo>
                  <a:cubicBezTo>
                    <a:pt x="16923" y="19741"/>
                    <a:pt x="17059" y="19854"/>
                    <a:pt x="17217" y="19854"/>
                  </a:cubicBezTo>
                  <a:cubicBezTo>
                    <a:pt x="17376" y="19848"/>
                    <a:pt x="17536" y="19846"/>
                    <a:pt x="17697" y="19846"/>
                  </a:cubicBezTo>
                  <a:cubicBezTo>
                    <a:pt x="18179" y="19846"/>
                    <a:pt x="18667" y="19871"/>
                    <a:pt x="19143" y="19922"/>
                  </a:cubicBezTo>
                  <a:lnTo>
                    <a:pt x="19188" y="19922"/>
                  </a:lnTo>
                  <a:cubicBezTo>
                    <a:pt x="19196" y="19922"/>
                    <a:pt x="19203" y="19923"/>
                    <a:pt x="19211" y="19923"/>
                  </a:cubicBezTo>
                  <a:cubicBezTo>
                    <a:pt x="19574" y="19923"/>
                    <a:pt x="19589" y="19378"/>
                    <a:pt x="19234" y="19356"/>
                  </a:cubicBezTo>
                  <a:cubicBezTo>
                    <a:pt x="18724" y="19305"/>
                    <a:pt x="18214" y="19279"/>
                    <a:pt x="17705" y="19279"/>
                  </a:cubicBezTo>
                  <a:close/>
                  <a:moveTo>
                    <a:pt x="14413" y="19729"/>
                  </a:moveTo>
                  <a:cubicBezTo>
                    <a:pt x="14389" y="19729"/>
                    <a:pt x="14364" y="19733"/>
                    <a:pt x="14340" y="19741"/>
                  </a:cubicBezTo>
                  <a:cubicBezTo>
                    <a:pt x="13684" y="19899"/>
                    <a:pt x="13027" y="20126"/>
                    <a:pt x="12415" y="20420"/>
                  </a:cubicBezTo>
                  <a:cubicBezTo>
                    <a:pt x="12143" y="20534"/>
                    <a:pt x="12234" y="20964"/>
                    <a:pt x="12551" y="20964"/>
                  </a:cubicBezTo>
                  <a:lnTo>
                    <a:pt x="12664" y="20964"/>
                  </a:lnTo>
                  <a:cubicBezTo>
                    <a:pt x="13253" y="20670"/>
                    <a:pt x="13865" y="20443"/>
                    <a:pt x="14476" y="20284"/>
                  </a:cubicBezTo>
                  <a:cubicBezTo>
                    <a:pt x="14635" y="20239"/>
                    <a:pt x="14726" y="20081"/>
                    <a:pt x="14680" y="19945"/>
                  </a:cubicBezTo>
                  <a:cubicBezTo>
                    <a:pt x="14643" y="19814"/>
                    <a:pt x="14528" y="19729"/>
                    <a:pt x="14413" y="19729"/>
                  </a:cubicBezTo>
                  <a:close/>
                  <a:moveTo>
                    <a:pt x="21248" y="17980"/>
                  </a:moveTo>
                  <a:cubicBezTo>
                    <a:pt x="21077" y="17980"/>
                    <a:pt x="20899" y="18135"/>
                    <a:pt x="20955" y="18359"/>
                  </a:cubicBezTo>
                  <a:cubicBezTo>
                    <a:pt x="21159" y="18971"/>
                    <a:pt x="21318" y="19605"/>
                    <a:pt x="21431" y="20239"/>
                  </a:cubicBezTo>
                  <a:cubicBezTo>
                    <a:pt x="21454" y="20352"/>
                    <a:pt x="21544" y="20443"/>
                    <a:pt x="21658" y="20466"/>
                  </a:cubicBezTo>
                  <a:cubicBezTo>
                    <a:pt x="21703" y="20534"/>
                    <a:pt x="21748" y="20579"/>
                    <a:pt x="21816" y="20602"/>
                  </a:cubicBezTo>
                  <a:cubicBezTo>
                    <a:pt x="22428" y="20851"/>
                    <a:pt x="23017" y="21100"/>
                    <a:pt x="23606" y="21417"/>
                  </a:cubicBezTo>
                  <a:cubicBezTo>
                    <a:pt x="23628" y="21440"/>
                    <a:pt x="23674" y="21440"/>
                    <a:pt x="23719" y="21440"/>
                  </a:cubicBezTo>
                  <a:lnTo>
                    <a:pt x="23742" y="21440"/>
                  </a:lnTo>
                  <a:cubicBezTo>
                    <a:pt x="24036" y="21440"/>
                    <a:pt x="24127" y="21032"/>
                    <a:pt x="23878" y="20896"/>
                  </a:cubicBezTo>
                  <a:cubicBezTo>
                    <a:pt x="23266" y="20602"/>
                    <a:pt x="22654" y="20307"/>
                    <a:pt x="22020" y="20058"/>
                  </a:cubicBezTo>
                  <a:lnTo>
                    <a:pt x="21975" y="20058"/>
                  </a:lnTo>
                  <a:cubicBezTo>
                    <a:pt x="21861" y="19424"/>
                    <a:pt x="21703" y="18789"/>
                    <a:pt x="21499" y="18178"/>
                  </a:cubicBezTo>
                  <a:cubicBezTo>
                    <a:pt x="21456" y="18039"/>
                    <a:pt x="21353" y="17980"/>
                    <a:pt x="21248" y="17980"/>
                  </a:cubicBezTo>
                  <a:close/>
                  <a:moveTo>
                    <a:pt x="26212" y="22247"/>
                  </a:moveTo>
                  <a:cubicBezTo>
                    <a:pt x="26110" y="22247"/>
                    <a:pt x="26009" y="22297"/>
                    <a:pt x="25962" y="22391"/>
                  </a:cubicBezTo>
                  <a:cubicBezTo>
                    <a:pt x="25871" y="22527"/>
                    <a:pt x="25916" y="22708"/>
                    <a:pt x="26052" y="22776"/>
                  </a:cubicBezTo>
                  <a:cubicBezTo>
                    <a:pt x="26369" y="22958"/>
                    <a:pt x="26687" y="23139"/>
                    <a:pt x="27004" y="23320"/>
                  </a:cubicBezTo>
                  <a:cubicBezTo>
                    <a:pt x="27253" y="23479"/>
                    <a:pt x="27525" y="23615"/>
                    <a:pt x="27797" y="23750"/>
                  </a:cubicBezTo>
                  <a:cubicBezTo>
                    <a:pt x="27819" y="23773"/>
                    <a:pt x="27887" y="23796"/>
                    <a:pt x="27933" y="23796"/>
                  </a:cubicBezTo>
                  <a:cubicBezTo>
                    <a:pt x="28227" y="23796"/>
                    <a:pt x="28318" y="23388"/>
                    <a:pt x="28068" y="23252"/>
                  </a:cubicBezTo>
                  <a:cubicBezTo>
                    <a:pt x="27797" y="23116"/>
                    <a:pt x="27525" y="22980"/>
                    <a:pt x="27276" y="22822"/>
                  </a:cubicBezTo>
                  <a:cubicBezTo>
                    <a:pt x="26958" y="22640"/>
                    <a:pt x="26641" y="22459"/>
                    <a:pt x="26347" y="22278"/>
                  </a:cubicBezTo>
                  <a:cubicBezTo>
                    <a:pt x="26305" y="22257"/>
                    <a:pt x="26258" y="22247"/>
                    <a:pt x="26212" y="22247"/>
                  </a:cubicBezTo>
                  <a:close/>
                  <a:moveTo>
                    <a:pt x="10198" y="21923"/>
                  </a:moveTo>
                  <a:cubicBezTo>
                    <a:pt x="10128" y="21923"/>
                    <a:pt x="10055" y="21954"/>
                    <a:pt x="9991" y="22029"/>
                  </a:cubicBezTo>
                  <a:cubicBezTo>
                    <a:pt x="9538" y="22459"/>
                    <a:pt x="9130" y="22958"/>
                    <a:pt x="8790" y="23501"/>
                  </a:cubicBezTo>
                  <a:cubicBezTo>
                    <a:pt x="8745" y="23524"/>
                    <a:pt x="8722" y="23569"/>
                    <a:pt x="8700" y="23615"/>
                  </a:cubicBezTo>
                  <a:cubicBezTo>
                    <a:pt x="8632" y="23750"/>
                    <a:pt x="8677" y="23932"/>
                    <a:pt x="8813" y="24000"/>
                  </a:cubicBezTo>
                  <a:cubicBezTo>
                    <a:pt x="8858" y="24022"/>
                    <a:pt x="8904" y="24045"/>
                    <a:pt x="8949" y="24045"/>
                  </a:cubicBezTo>
                  <a:cubicBezTo>
                    <a:pt x="9062" y="24045"/>
                    <a:pt x="9153" y="24000"/>
                    <a:pt x="9198" y="23909"/>
                  </a:cubicBezTo>
                  <a:cubicBezTo>
                    <a:pt x="9221" y="23864"/>
                    <a:pt x="9243" y="23818"/>
                    <a:pt x="9266" y="23796"/>
                  </a:cubicBezTo>
                  <a:cubicBezTo>
                    <a:pt x="9583" y="23275"/>
                    <a:pt x="9946" y="22822"/>
                    <a:pt x="10376" y="22437"/>
                  </a:cubicBezTo>
                  <a:cubicBezTo>
                    <a:pt x="10619" y="22246"/>
                    <a:pt x="10424" y="21923"/>
                    <a:pt x="10198" y="21923"/>
                  </a:cubicBezTo>
                  <a:close/>
                  <a:moveTo>
                    <a:pt x="50969" y="24020"/>
                  </a:moveTo>
                  <a:cubicBezTo>
                    <a:pt x="50955" y="24020"/>
                    <a:pt x="50941" y="24021"/>
                    <a:pt x="50926" y="24022"/>
                  </a:cubicBezTo>
                  <a:lnTo>
                    <a:pt x="50745" y="24045"/>
                  </a:lnTo>
                  <a:cubicBezTo>
                    <a:pt x="50133" y="24136"/>
                    <a:pt x="49521" y="24271"/>
                    <a:pt x="48955" y="24475"/>
                  </a:cubicBezTo>
                  <a:cubicBezTo>
                    <a:pt x="48796" y="24521"/>
                    <a:pt x="48728" y="24679"/>
                    <a:pt x="48774" y="24838"/>
                  </a:cubicBezTo>
                  <a:cubicBezTo>
                    <a:pt x="48819" y="24951"/>
                    <a:pt x="48910" y="25019"/>
                    <a:pt x="49045" y="25019"/>
                  </a:cubicBezTo>
                  <a:lnTo>
                    <a:pt x="49023" y="25042"/>
                  </a:lnTo>
                  <a:cubicBezTo>
                    <a:pt x="49045" y="25042"/>
                    <a:pt x="49091" y="25019"/>
                    <a:pt x="49113" y="25019"/>
                  </a:cubicBezTo>
                  <a:cubicBezTo>
                    <a:pt x="49657" y="24815"/>
                    <a:pt x="50246" y="24679"/>
                    <a:pt x="50812" y="24611"/>
                  </a:cubicBezTo>
                  <a:lnTo>
                    <a:pt x="50994" y="24589"/>
                  </a:lnTo>
                  <a:cubicBezTo>
                    <a:pt x="51364" y="24545"/>
                    <a:pt x="51315" y="24020"/>
                    <a:pt x="50969" y="24020"/>
                  </a:cubicBezTo>
                  <a:close/>
                  <a:moveTo>
                    <a:pt x="21975" y="22731"/>
                  </a:moveTo>
                  <a:cubicBezTo>
                    <a:pt x="21816" y="22731"/>
                    <a:pt x="21703" y="22844"/>
                    <a:pt x="21680" y="23003"/>
                  </a:cubicBezTo>
                  <a:cubicBezTo>
                    <a:pt x="21658" y="23637"/>
                    <a:pt x="21567" y="24271"/>
                    <a:pt x="21408" y="24906"/>
                  </a:cubicBezTo>
                  <a:cubicBezTo>
                    <a:pt x="21363" y="25042"/>
                    <a:pt x="21454" y="25200"/>
                    <a:pt x="21612" y="25246"/>
                  </a:cubicBezTo>
                  <a:lnTo>
                    <a:pt x="21658" y="25246"/>
                  </a:lnTo>
                  <a:cubicBezTo>
                    <a:pt x="21671" y="25248"/>
                    <a:pt x="21685" y="25249"/>
                    <a:pt x="21699" y="25249"/>
                  </a:cubicBezTo>
                  <a:cubicBezTo>
                    <a:pt x="21820" y="25249"/>
                    <a:pt x="21934" y="25161"/>
                    <a:pt x="21975" y="25019"/>
                  </a:cubicBezTo>
                  <a:cubicBezTo>
                    <a:pt x="22133" y="24362"/>
                    <a:pt x="22224" y="23682"/>
                    <a:pt x="22247" y="23003"/>
                  </a:cubicBezTo>
                  <a:cubicBezTo>
                    <a:pt x="22247" y="22844"/>
                    <a:pt x="22133" y="22731"/>
                    <a:pt x="21975" y="22731"/>
                  </a:cubicBezTo>
                  <a:close/>
                  <a:moveTo>
                    <a:pt x="53769" y="24216"/>
                  </a:moveTo>
                  <a:cubicBezTo>
                    <a:pt x="53464" y="24216"/>
                    <a:pt x="53355" y="24688"/>
                    <a:pt x="53689" y="24792"/>
                  </a:cubicBezTo>
                  <a:cubicBezTo>
                    <a:pt x="54324" y="24951"/>
                    <a:pt x="54913" y="25178"/>
                    <a:pt x="55479" y="25472"/>
                  </a:cubicBezTo>
                  <a:cubicBezTo>
                    <a:pt x="55524" y="25495"/>
                    <a:pt x="55570" y="25517"/>
                    <a:pt x="55615" y="25517"/>
                  </a:cubicBezTo>
                  <a:cubicBezTo>
                    <a:pt x="55909" y="25495"/>
                    <a:pt x="56000" y="25110"/>
                    <a:pt x="55751" y="24974"/>
                  </a:cubicBezTo>
                  <a:cubicBezTo>
                    <a:pt x="55139" y="24657"/>
                    <a:pt x="54505" y="24407"/>
                    <a:pt x="53848" y="24226"/>
                  </a:cubicBezTo>
                  <a:cubicBezTo>
                    <a:pt x="53820" y="24219"/>
                    <a:pt x="53794" y="24216"/>
                    <a:pt x="53769" y="24216"/>
                  </a:cubicBezTo>
                  <a:close/>
                  <a:moveTo>
                    <a:pt x="30496" y="24472"/>
                  </a:moveTo>
                  <a:cubicBezTo>
                    <a:pt x="30393" y="24472"/>
                    <a:pt x="30293" y="24539"/>
                    <a:pt x="30243" y="24657"/>
                  </a:cubicBezTo>
                  <a:cubicBezTo>
                    <a:pt x="30175" y="24792"/>
                    <a:pt x="30243" y="24951"/>
                    <a:pt x="30379" y="25019"/>
                  </a:cubicBezTo>
                  <a:cubicBezTo>
                    <a:pt x="31013" y="25291"/>
                    <a:pt x="31625" y="25540"/>
                    <a:pt x="32237" y="25767"/>
                  </a:cubicBezTo>
                  <a:cubicBezTo>
                    <a:pt x="32259" y="25789"/>
                    <a:pt x="32305" y="25789"/>
                    <a:pt x="32327" y="25789"/>
                  </a:cubicBezTo>
                  <a:cubicBezTo>
                    <a:pt x="32644" y="25789"/>
                    <a:pt x="32735" y="25359"/>
                    <a:pt x="32441" y="25246"/>
                  </a:cubicBezTo>
                  <a:cubicBezTo>
                    <a:pt x="31829" y="25019"/>
                    <a:pt x="31217" y="24792"/>
                    <a:pt x="30606" y="24498"/>
                  </a:cubicBezTo>
                  <a:cubicBezTo>
                    <a:pt x="30570" y="24480"/>
                    <a:pt x="30533" y="24472"/>
                    <a:pt x="30496" y="24472"/>
                  </a:cubicBezTo>
                  <a:close/>
                  <a:moveTo>
                    <a:pt x="46426" y="25511"/>
                  </a:moveTo>
                  <a:cubicBezTo>
                    <a:pt x="46388" y="25511"/>
                    <a:pt x="46347" y="25520"/>
                    <a:pt x="46304" y="25540"/>
                  </a:cubicBezTo>
                  <a:cubicBezTo>
                    <a:pt x="45874" y="25721"/>
                    <a:pt x="45512" y="25857"/>
                    <a:pt x="45172" y="25970"/>
                  </a:cubicBezTo>
                  <a:cubicBezTo>
                    <a:pt x="44945" y="26061"/>
                    <a:pt x="44696" y="26129"/>
                    <a:pt x="44470" y="26197"/>
                  </a:cubicBezTo>
                  <a:cubicBezTo>
                    <a:pt x="44099" y="26241"/>
                    <a:pt x="44169" y="26766"/>
                    <a:pt x="44497" y="26766"/>
                  </a:cubicBezTo>
                  <a:cubicBezTo>
                    <a:pt x="44510" y="26766"/>
                    <a:pt x="44524" y="26765"/>
                    <a:pt x="44537" y="26763"/>
                  </a:cubicBezTo>
                  <a:lnTo>
                    <a:pt x="44515" y="26741"/>
                  </a:lnTo>
                  <a:lnTo>
                    <a:pt x="44515" y="26741"/>
                  </a:lnTo>
                  <a:cubicBezTo>
                    <a:pt x="44530" y="26748"/>
                    <a:pt x="44543" y="26751"/>
                    <a:pt x="44554" y="26751"/>
                  </a:cubicBezTo>
                  <a:cubicBezTo>
                    <a:pt x="44578" y="26751"/>
                    <a:pt x="44598" y="26741"/>
                    <a:pt x="44628" y="26741"/>
                  </a:cubicBezTo>
                  <a:cubicBezTo>
                    <a:pt x="44877" y="26673"/>
                    <a:pt x="45126" y="26582"/>
                    <a:pt x="45353" y="26514"/>
                  </a:cubicBezTo>
                  <a:cubicBezTo>
                    <a:pt x="45693" y="26378"/>
                    <a:pt x="46078" y="26242"/>
                    <a:pt x="46531" y="26061"/>
                  </a:cubicBezTo>
                  <a:cubicBezTo>
                    <a:pt x="46828" y="25942"/>
                    <a:pt x="46692" y="25511"/>
                    <a:pt x="46426" y="25511"/>
                  </a:cubicBezTo>
                  <a:close/>
                  <a:moveTo>
                    <a:pt x="34989" y="26074"/>
                  </a:moveTo>
                  <a:cubicBezTo>
                    <a:pt x="34688" y="26074"/>
                    <a:pt x="34598" y="26545"/>
                    <a:pt x="34932" y="26650"/>
                  </a:cubicBezTo>
                  <a:cubicBezTo>
                    <a:pt x="35589" y="26809"/>
                    <a:pt x="36246" y="26945"/>
                    <a:pt x="36903" y="27058"/>
                  </a:cubicBezTo>
                  <a:lnTo>
                    <a:pt x="36971" y="27058"/>
                  </a:lnTo>
                  <a:lnTo>
                    <a:pt x="36949" y="27080"/>
                  </a:lnTo>
                  <a:cubicBezTo>
                    <a:pt x="36956" y="27081"/>
                    <a:pt x="36963" y="27081"/>
                    <a:pt x="36970" y="27081"/>
                  </a:cubicBezTo>
                  <a:cubicBezTo>
                    <a:pt x="37313" y="27081"/>
                    <a:pt x="37349" y="26536"/>
                    <a:pt x="36994" y="26514"/>
                  </a:cubicBezTo>
                  <a:cubicBezTo>
                    <a:pt x="36360" y="26401"/>
                    <a:pt x="35725" y="26265"/>
                    <a:pt x="35068" y="26084"/>
                  </a:cubicBezTo>
                  <a:cubicBezTo>
                    <a:pt x="35041" y="26077"/>
                    <a:pt x="35014" y="26074"/>
                    <a:pt x="34989" y="26074"/>
                  </a:cubicBezTo>
                  <a:close/>
                  <a:moveTo>
                    <a:pt x="41771" y="26715"/>
                  </a:moveTo>
                  <a:cubicBezTo>
                    <a:pt x="41758" y="26715"/>
                    <a:pt x="41743" y="26716"/>
                    <a:pt x="41728" y="26718"/>
                  </a:cubicBezTo>
                  <a:cubicBezTo>
                    <a:pt x="41071" y="26763"/>
                    <a:pt x="40437" y="26786"/>
                    <a:pt x="39780" y="26786"/>
                  </a:cubicBezTo>
                  <a:cubicBezTo>
                    <a:pt x="39622" y="26786"/>
                    <a:pt x="39486" y="26899"/>
                    <a:pt x="39486" y="27058"/>
                  </a:cubicBezTo>
                  <a:cubicBezTo>
                    <a:pt x="39486" y="27216"/>
                    <a:pt x="39622" y="27352"/>
                    <a:pt x="39780" y="27352"/>
                  </a:cubicBezTo>
                  <a:lnTo>
                    <a:pt x="40233" y="27352"/>
                  </a:lnTo>
                  <a:lnTo>
                    <a:pt x="40188" y="27330"/>
                  </a:lnTo>
                  <a:cubicBezTo>
                    <a:pt x="40732" y="27330"/>
                    <a:pt x="41253" y="27307"/>
                    <a:pt x="41774" y="27284"/>
                  </a:cubicBezTo>
                  <a:cubicBezTo>
                    <a:pt x="42144" y="27241"/>
                    <a:pt x="42116" y="26715"/>
                    <a:pt x="41771" y="26715"/>
                  </a:cubicBezTo>
                  <a:close/>
                  <a:moveTo>
                    <a:pt x="57930" y="26543"/>
                  </a:moveTo>
                  <a:cubicBezTo>
                    <a:pt x="57692" y="26543"/>
                    <a:pt x="57496" y="26863"/>
                    <a:pt x="57744" y="27058"/>
                  </a:cubicBezTo>
                  <a:cubicBezTo>
                    <a:pt x="58220" y="27488"/>
                    <a:pt x="58673" y="27964"/>
                    <a:pt x="59104" y="28462"/>
                  </a:cubicBezTo>
                  <a:cubicBezTo>
                    <a:pt x="59147" y="28506"/>
                    <a:pt x="59211" y="28549"/>
                    <a:pt x="59297" y="28553"/>
                  </a:cubicBezTo>
                  <a:lnTo>
                    <a:pt x="59297" y="28553"/>
                  </a:lnTo>
                  <a:cubicBezTo>
                    <a:pt x="59363" y="28550"/>
                    <a:pt x="59447" y="28528"/>
                    <a:pt x="59511" y="28485"/>
                  </a:cubicBezTo>
                  <a:cubicBezTo>
                    <a:pt x="59625" y="28394"/>
                    <a:pt x="59647" y="28213"/>
                    <a:pt x="59534" y="28100"/>
                  </a:cubicBezTo>
                  <a:cubicBezTo>
                    <a:pt x="59104" y="27579"/>
                    <a:pt x="58628" y="27080"/>
                    <a:pt x="58130" y="26627"/>
                  </a:cubicBezTo>
                  <a:cubicBezTo>
                    <a:pt x="58065" y="26568"/>
                    <a:pt x="57996" y="26543"/>
                    <a:pt x="57930" y="26543"/>
                  </a:cubicBezTo>
                  <a:close/>
                  <a:moveTo>
                    <a:pt x="59297" y="28553"/>
                  </a:moveTo>
                  <a:cubicBezTo>
                    <a:pt x="59293" y="28553"/>
                    <a:pt x="59289" y="28553"/>
                    <a:pt x="59285" y="28553"/>
                  </a:cubicBezTo>
                  <a:lnTo>
                    <a:pt x="59307" y="28553"/>
                  </a:lnTo>
                  <a:cubicBezTo>
                    <a:pt x="59304" y="28553"/>
                    <a:pt x="59300" y="28553"/>
                    <a:pt x="59297" y="28553"/>
                  </a:cubicBezTo>
                  <a:close/>
                  <a:moveTo>
                    <a:pt x="8235" y="26180"/>
                  </a:moveTo>
                  <a:cubicBezTo>
                    <a:pt x="8094" y="26180"/>
                    <a:pt x="7952" y="26276"/>
                    <a:pt x="7952" y="26469"/>
                  </a:cubicBezTo>
                  <a:lnTo>
                    <a:pt x="7952" y="26559"/>
                  </a:lnTo>
                  <a:cubicBezTo>
                    <a:pt x="7952" y="27239"/>
                    <a:pt x="8065" y="27896"/>
                    <a:pt x="8315" y="28530"/>
                  </a:cubicBezTo>
                  <a:cubicBezTo>
                    <a:pt x="8360" y="28621"/>
                    <a:pt x="8473" y="28689"/>
                    <a:pt x="8587" y="28689"/>
                  </a:cubicBezTo>
                  <a:lnTo>
                    <a:pt x="8654" y="28689"/>
                  </a:lnTo>
                  <a:cubicBezTo>
                    <a:pt x="8813" y="28621"/>
                    <a:pt x="8881" y="28462"/>
                    <a:pt x="8813" y="28326"/>
                  </a:cubicBezTo>
                  <a:cubicBezTo>
                    <a:pt x="8609" y="27760"/>
                    <a:pt x="8519" y="27148"/>
                    <a:pt x="8519" y="26559"/>
                  </a:cubicBezTo>
                  <a:lnTo>
                    <a:pt x="8519" y="26469"/>
                  </a:lnTo>
                  <a:cubicBezTo>
                    <a:pt x="8519" y="26276"/>
                    <a:pt x="8377" y="26180"/>
                    <a:pt x="8235" y="26180"/>
                  </a:cubicBezTo>
                  <a:close/>
                  <a:moveTo>
                    <a:pt x="20617" y="27298"/>
                  </a:moveTo>
                  <a:cubicBezTo>
                    <a:pt x="20514" y="27298"/>
                    <a:pt x="20413" y="27349"/>
                    <a:pt x="20366" y="27443"/>
                  </a:cubicBezTo>
                  <a:cubicBezTo>
                    <a:pt x="20026" y="27987"/>
                    <a:pt x="19619" y="28485"/>
                    <a:pt x="19166" y="28915"/>
                  </a:cubicBezTo>
                  <a:cubicBezTo>
                    <a:pt x="19075" y="29029"/>
                    <a:pt x="19075" y="29210"/>
                    <a:pt x="19166" y="29323"/>
                  </a:cubicBezTo>
                  <a:cubicBezTo>
                    <a:pt x="19231" y="29367"/>
                    <a:pt x="19296" y="29410"/>
                    <a:pt x="19362" y="29414"/>
                  </a:cubicBezTo>
                  <a:lnTo>
                    <a:pt x="19362" y="29414"/>
                  </a:lnTo>
                  <a:cubicBezTo>
                    <a:pt x="19445" y="29411"/>
                    <a:pt x="19509" y="29387"/>
                    <a:pt x="19573" y="29323"/>
                  </a:cubicBezTo>
                  <a:cubicBezTo>
                    <a:pt x="20049" y="28847"/>
                    <a:pt x="20480" y="28304"/>
                    <a:pt x="20842" y="27737"/>
                  </a:cubicBezTo>
                  <a:cubicBezTo>
                    <a:pt x="20933" y="27601"/>
                    <a:pt x="20887" y="27420"/>
                    <a:pt x="20751" y="27330"/>
                  </a:cubicBezTo>
                  <a:cubicBezTo>
                    <a:pt x="20709" y="27309"/>
                    <a:pt x="20663" y="27298"/>
                    <a:pt x="20617" y="27298"/>
                  </a:cubicBezTo>
                  <a:close/>
                  <a:moveTo>
                    <a:pt x="19362" y="29414"/>
                  </a:moveTo>
                  <a:cubicBezTo>
                    <a:pt x="19357" y="29414"/>
                    <a:pt x="19352" y="29414"/>
                    <a:pt x="19347" y="29414"/>
                  </a:cubicBezTo>
                  <a:lnTo>
                    <a:pt x="19370" y="29414"/>
                  </a:lnTo>
                  <a:cubicBezTo>
                    <a:pt x="19367" y="29414"/>
                    <a:pt x="19364" y="29414"/>
                    <a:pt x="19362" y="29414"/>
                  </a:cubicBezTo>
                  <a:close/>
                  <a:moveTo>
                    <a:pt x="10388" y="30213"/>
                  </a:moveTo>
                  <a:cubicBezTo>
                    <a:pt x="10127" y="30213"/>
                    <a:pt x="9971" y="30596"/>
                    <a:pt x="10240" y="30750"/>
                  </a:cubicBezTo>
                  <a:cubicBezTo>
                    <a:pt x="10852" y="31090"/>
                    <a:pt x="11531" y="31317"/>
                    <a:pt x="12211" y="31407"/>
                  </a:cubicBezTo>
                  <a:lnTo>
                    <a:pt x="12256" y="31407"/>
                  </a:lnTo>
                  <a:cubicBezTo>
                    <a:pt x="12392" y="31407"/>
                    <a:pt x="12506" y="31317"/>
                    <a:pt x="12528" y="31181"/>
                  </a:cubicBezTo>
                  <a:cubicBezTo>
                    <a:pt x="12551" y="31022"/>
                    <a:pt x="12438" y="30886"/>
                    <a:pt x="12279" y="30864"/>
                  </a:cubicBezTo>
                  <a:cubicBezTo>
                    <a:pt x="11667" y="30773"/>
                    <a:pt x="11078" y="30569"/>
                    <a:pt x="10535" y="30252"/>
                  </a:cubicBezTo>
                  <a:cubicBezTo>
                    <a:pt x="10484" y="30225"/>
                    <a:pt x="10434" y="30213"/>
                    <a:pt x="10388" y="30213"/>
                  </a:cubicBezTo>
                  <a:close/>
                  <a:moveTo>
                    <a:pt x="17013" y="30344"/>
                  </a:moveTo>
                  <a:cubicBezTo>
                    <a:pt x="16978" y="30344"/>
                    <a:pt x="16940" y="30350"/>
                    <a:pt x="16900" y="30365"/>
                  </a:cubicBezTo>
                  <a:cubicBezTo>
                    <a:pt x="16311" y="30592"/>
                    <a:pt x="15677" y="30750"/>
                    <a:pt x="15043" y="30841"/>
                  </a:cubicBezTo>
                  <a:cubicBezTo>
                    <a:pt x="14687" y="30863"/>
                    <a:pt x="14702" y="31408"/>
                    <a:pt x="15066" y="31408"/>
                  </a:cubicBezTo>
                  <a:cubicBezTo>
                    <a:pt x="15073" y="31408"/>
                    <a:pt x="15080" y="31408"/>
                    <a:pt x="15088" y="31407"/>
                  </a:cubicBezTo>
                  <a:lnTo>
                    <a:pt x="15133" y="31407"/>
                  </a:lnTo>
                  <a:cubicBezTo>
                    <a:pt x="15813" y="31317"/>
                    <a:pt x="16470" y="31135"/>
                    <a:pt x="17104" y="30909"/>
                  </a:cubicBezTo>
                  <a:cubicBezTo>
                    <a:pt x="17427" y="30788"/>
                    <a:pt x="17301" y="30344"/>
                    <a:pt x="17013" y="30344"/>
                  </a:cubicBezTo>
                  <a:close/>
                  <a:moveTo>
                    <a:pt x="60865" y="30315"/>
                  </a:moveTo>
                  <a:cubicBezTo>
                    <a:pt x="60671" y="30315"/>
                    <a:pt x="60474" y="30517"/>
                    <a:pt x="60599" y="30750"/>
                  </a:cubicBezTo>
                  <a:cubicBezTo>
                    <a:pt x="60916" y="31294"/>
                    <a:pt x="61188" y="31883"/>
                    <a:pt x="61460" y="32517"/>
                  </a:cubicBezTo>
                  <a:cubicBezTo>
                    <a:pt x="61505" y="32608"/>
                    <a:pt x="61595" y="32676"/>
                    <a:pt x="61709" y="32676"/>
                  </a:cubicBezTo>
                  <a:cubicBezTo>
                    <a:pt x="61754" y="32676"/>
                    <a:pt x="61777" y="32676"/>
                    <a:pt x="61822" y="32653"/>
                  </a:cubicBezTo>
                  <a:cubicBezTo>
                    <a:pt x="61958" y="32585"/>
                    <a:pt x="62026" y="32427"/>
                    <a:pt x="61981" y="32268"/>
                  </a:cubicBezTo>
                  <a:cubicBezTo>
                    <a:pt x="61709" y="31656"/>
                    <a:pt x="61414" y="31045"/>
                    <a:pt x="61097" y="30456"/>
                  </a:cubicBezTo>
                  <a:cubicBezTo>
                    <a:pt x="61040" y="30357"/>
                    <a:pt x="60953" y="30315"/>
                    <a:pt x="60865" y="30315"/>
                  </a:cubicBezTo>
                  <a:close/>
                  <a:moveTo>
                    <a:pt x="62663" y="34781"/>
                  </a:moveTo>
                  <a:cubicBezTo>
                    <a:pt x="62492" y="34781"/>
                    <a:pt x="62320" y="34926"/>
                    <a:pt x="62388" y="35145"/>
                  </a:cubicBezTo>
                  <a:cubicBezTo>
                    <a:pt x="62570" y="35711"/>
                    <a:pt x="62751" y="36323"/>
                    <a:pt x="62955" y="37048"/>
                  </a:cubicBezTo>
                  <a:cubicBezTo>
                    <a:pt x="62977" y="37161"/>
                    <a:pt x="63091" y="37252"/>
                    <a:pt x="63227" y="37252"/>
                  </a:cubicBezTo>
                  <a:lnTo>
                    <a:pt x="63294" y="37252"/>
                  </a:lnTo>
                  <a:cubicBezTo>
                    <a:pt x="63453" y="37206"/>
                    <a:pt x="63521" y="37048"/>
                    <a:pt x="63498" y="36889"/>
                  </a:cubicBezTo>
                  <a:cubicBezTo>
                    <a:pt x="63294" y="36164"/>
                    <a:pt x="63113" y="35553"/>
                    <a:pt x="62932" y="34986"/>
                  </a:cubicBezTo>
                  <a:cubicBezTo>
                    <a:pt x="62887" y="34843"/>
                    <a:pt x="62775" y="34781"/>
                    <a:pt x="62663" y="34781"/>
                  </a:cubicBezTo>
                  <a:close/>
                  <a:moveTo>
                    <a:pt x="63938" y="39414"/>
                  </a:moveTo>
                  <a:cubicBezTo>
                    <a:pt x="63767" y="39414"/>
                    <a:pt x="63590" y="39562"/>
                    <a:pt x="63657" y="39789"/>
                  </a:cubicBezTo>
                  <a:cubicBezTo>
                    <a:pt x="63861" y="40582"/>
                    <a:pt x="64042" y="41148"/>
                    <a:pt x="64201" y="41714"/>
                  </a:cubicBezTo>
                  <a:cubicBezTo>
                    <a:pt x="64223" y="41828"/>
                    <a:pt x="64337" y="41918"/>
                    <a:pt x="64472" y="41918"/>
                  </a:cubicBezTo>
                  <a:cubicBezTo>
                    <a:pt x="64495" y="41896"/>
                    <a:pt x="64518" y="41896"/>
                    <a:pt x="64540" y="41896"/>
                  </a:cubicBezTo>
                  <a:cubicBezTo>
                    <a:pt x="64699" y="41850"/>
                    <a:pt x="64767" y="41692"/>
                    <a:pt x="64744" y="41556"/>
                  </a:cubicBezTo>
                  <a:cubicBezTo>
                    <a:pt x="64586" y="41012"/>
                    <a:pt x="64405" y="40423"/>
                    <a:pt x="64201" y="39653"/>
                  </a:cubicBezTo>
                  <a:cubicBezTo>
                    <a:pt x="64173" y="39486"/>
                    <a:pt x="64057" y="39414"/>
                    <a:pt x="63938" y="39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2"/>
          <p:cNvSpPr/>
          <p:nvPr/>
        </p:nvSpPr>
        <p:spPr>
          <a:xfrm>
            <a:off x="165902" y="2312880"/>
            <a:ext cx="2107396" cy="1937320"/>
          </a:xfrm>
          <a:custGeom>
            <a:avLst/>
            <a:gdLst/>
            <a:ahLst/>
            <a:cxnLst/>
            <a:rect l="l" t="t" r="r" b="b"/>
            <a:pathLst>
              <a:path w="58039" h="53355" extrusionOk="0">
                <a:moveTo>
                  <a:pt x="341" y="278"/>
                </a:moveTo>
                <a:lnTo>
                  <a:pt x="341" y="278"/>
                </a:lnTo>
                <a:cubicBezTo>
                  <a:pt x="2719" y="958"/>
                  <a:pt x="5574" y="2113"/>
                  <a:pt x="8315" y="3223"/>
                </a:cubicBezTo>
                <a:cubicBezTo>
                  <a:pt x="11070" y="4352"/>
                  <a:pt x="13893" y="5504"/>
                  <a:pt x="16267" y="6184"/>
                </a:cubicBezTo>
                <a:lnTo>
                  <a:pt x="16267" y="6184"/>
                </a:lnTo>
                <a:cubicBezTo>
                  <a:pt x="13873" y="8013"/>
                  <a:pt x="11433" y="9775"/>
                  <a:pt x="8926" y="11491"/>
                </a:cubicBezTo>
                <a:cubicBezTo>
                  <a:pt x="6276" y="8093"/>
                  <a:pt x="3671" y="4650"/>
                  <a:pt x="1111" y="1297"/>
                </a:cubicBezTo>
                <a:lnTo>
                  <a:pt x="341" y="278"/>
                </a:lnTo>
                <a:close/>
                <a:moveTo>
                  <a:pt x="250" y="618"/>
                </a:moveTo>
                <a:lnTo>
                  <a:pt x="884" y="1479"/>
                </a:lnTo>
                <a:cubicBezTo>
                  <a:pt x="3444" y="4831"/>
                  <a:pt x="6049" y="8252"/>
                  <a:pt x="8700" y="11673"/>
                </a:cubicBezTo>
                <a:cubicBezTo>
                  <a:pt x="6095" y="13440"/>
                  <a:pt x="3444" y="15161"/>
                  <a:pt x="658" y="16883"/>
                </a:cubicBezTo>
                <a:cubicBezTo>
                  <a:pt x="567" y="14187"/>
                  <a:pt x="499" y="11378"/>
                  <a:pt x="454" y="8682"/>
                </a:cubicBezTo>
                <a:cubicBezTo>
                  <a:pt x="409" y="5987"/>
                  <a:pt x="341" y="3246"/>
                  <a:pt x="250" y="618"/>
                </a:cubicBezTo>
                <a:close/>
                <a:moveTo>
                  <a:pt x="16493" y="6394"/>
                </a:moveTo>
                <a:cubicBezTo>
                  <a:pt x="17059" y="10223"/>
                  <a:pt x="17353" y="13870"/>
                  <a:pt x="17671" y="17721"/>
                </a:cubicBezTo>
                <a:cubicBezTo>
                  <a:pt x="17806" y="19420"/>
                  <a:pt x="17942" y="21164"/>
                  <a:pt x="18124" y="22931"/>
                </a:cubicBezTo>
                <a:cubicBezTo>
                  <a:pt x="17467" y="22138"/>
                  <a:pt x="16810" y="21346"/>
                  <a:pt x="16153" y="20553"/>
                </a:cubicBezTo>
                <a:cubicBezTo>
                  <a:pt x="13774" y="17653"/>
                  <a:pt x="11418" y="14685"/>
                  <a:pt x="9108" y="11718"/>
                </a:cubicBezTo>
                <a:cubicBezTo>
                  <a:pt x="11622" y="9996"/>
                  <a:pt x="14069" y="8207"/>
                  <a:pt x="16493" y="6394"/>
                </a:cubicBezTo>
                <a:close/>
                <a:moveTo>
                  <a:pt x="8858" y="11876"/>
                </a:moveTo>
                <a:cubicBezTo>
                  <a:pt x="11192" y="14867"/>
                  <a:pt x="13548" y="17834"/>
                  <a:pt x="15949" y="20757"/>
                </a:cubicBezTo>
                <a:cubicBezTo>
                  <a:pt x="16606" y="21549"/>
                  <a:pt x="17263" y="22342"/>
                  <a:pt x="17920" y="23135"/>
                </a:cubicBezTo>
                <a:cubicBezTo>
                  <a:pt x="14929" y="22410"/>
                  <a:pt x="11010" y="21074"/>
                  <a:pt x="8383" y="20190"/>
                </a:cubicBezTo>
                <a:cubicBezTo>
                  <a:pt x="5483" y="19193"/>
                  <a:pt x="3082" y="18287"/>
                  <a:pt x="816" y="17109"/>
                </a:cubicBezTo>
                <a:cubicBezTo>
                  <a:pt x="3603" y="15388"/>
                  <a:pt x="6276" y="13666"/>
                  <a:pt x="8858" y="11876"/>
                </a:cubicBezTo>
                <a:close/>
                <a:moveTo>
                  <a:pt x="41706" y="26986"/>
                </a:moveTo>
                <a:cubicBezTo>
                  <a:pt x="41751" y="27031"/>
                  <a:pt x="41774" y="27099"/>
                  <a:pt x="41774" y="27145"/>
                </a:cubicBezTo>
                <a:cubicBezTo>
                  <a:pt x="41751" y="27235"/>
                  <a:pt x="41706" y="27303"/>
                  <a:pt x="41638" y="27349"/>
                </a:cubicBezTo>
                <a:cubicBezTo>
                  <a:pt x="41479" y="27507"/>
                  <a:pt x="41298" y="27620"/>
                  <a:pt x="41117" y="27711"/>
                </a:cubicBezTo>
                <a:cubicBezTo>
                  <a:pt x="40279" y="28119"/>
                  <a:pt x="39418" y="28504"/>
                  <a:pt x="38557" y="28844"/>
                </a:cubicBezTo>
                <a:lnTo>
                  <a:pt x="38353" y="28776"/>
                </a:lnTo>
                <a:cubicBezTo>
                  <a:pt x="38421" y="28640"/>
                  <a:pt x="38534" y="28527"/>
                  <a:pt x="38670" y="28436"/>
                </a:cubicBezTo>
                <a:cubicBezTo>
                  <a:pt x="38987" y="28232"/>
                  <a:pt x="39305" y="28006"/>
                  <a:pt x="39622" y="27802"/>
                </a:cubicBezTo>
                <a:cubicBezTo>
                  <a:pt x="40188" y="27371"/>
                  <a:pt x="40845" y="27099"/>
                  <a:pt x="41547" y="26986"/>
                </a:cubicBezTo>
                <a:close/>
                <a:moveTo>
                  <a:pt x="38285" y="29048"/>
                </a:moveTo>
                <a:lnTo>
                  <a:pt x="38285" y="29048"/>
                </a:lnTo>
                <a:cubicBezTo>
                  <a:pt x="38376" y="29070"/>
                  <a:pt x="38466" y="29093"/>
                  <a:pt x="38534" y="29138"/>
                </a:cubicBezTo>
                <a:cubicBezTo>
                  <a:pt x="39055" y="29954"/>
                  <a:pt x="39305" y="30633"/>
                  <a:pt x="39305" y="31268"/>
                </a:cubicBezTo>
                <a:cubicBezTo>
                  <a:pt x="39305" y="31313"/>
                  <a:pt x="39305" y="31358"/>
                  <a:pt x="39282" y="31404"/>
                </a:cubicBezTo>
                <a:cubicBezTo>
                  <a:pt x="39282" y="31404"/>
                  <a:pt x="39282" y="31404"/>
                  <a:pt x="39237" y="31381"/>
                </a:cubicBezTo>
                <a:cubicBezTo>
                  <a:pt x="39010" y="31132"/>
                  <a:pt x="38806" y="30815"/>
                  <a:pt x="38716" y="30497"/>
                </a:cubicBezTo>
                <a:lnTo>
                  <a:pt x="38670" y="30429"/>
                </a:lnTo>
                <a:cubicBezTo>
                  <a:pt x="38466" y="29999"/>
                  <a:pt x="38330" y="29523"/>
                  <a:pt x="38285" y="29048"/>
                </a:cubicBezTo>
                <a:close/>
                <a:moveTo>
                  <a:pt x="29731" y="30552"/>
                </a:moveTo>
                <a:cubicBezTo>
                  <a:pt x="29859" y="30552"/>
                  <a:pt x="29992" y="30568"/>
                  <a:pt x="30107" y="30611"/>
                </a:cubicBezTo>
                <a:cubicBezTo>
                  <a:pt x="30379" y="30701"/>
                  <a:pt x="30628" y="30815"/>
                  <a:pt x="30877" y="30973"/>
                </a:cubicBezTo>
                <a:cubicBezTo>
                  <a:pt x="31466" y="31290"/>
                  <a:pt x="32010" y="31653"/>
                  <a:pt x="32350" y="32174"/>
                </a:cubicBezTo>
                <a:cubicBezTo>
                  <a:pt x="32350" y="32196"/>
                  <a:pt x="32373" y="32219"/>
                  <a:pt x="32395" y="32219"/>
                </a:cubicBezTo>
                <a:lnTo>
                  <a:pt x="32395" y="32310"/>
                </a:lnTo>
                <a:cubicBezTo>
                  <a:pt x="32344" y="32319"/>
                  <a:pt x="32292" y="32323"/>
                  <a:pt x="32239" y="32323"/>
                </a:cubicBezTo>
                <a:cubicBezTo>
                  <a:pt x="31900" y="32323"/>
                  <a:pt x="31545" y="32146"/>
                  <a:pt x="31172" y="31970"/>
                </a:cubicBezTo>
                <a:cubicBezTo>
                  <a:pt x="30515" y="31607"/>
                  <a:pt x="29835" y="31200"/>
                  <a:pt x="29518" y="30565"/>
                </a:cubicBezTo>
                <a:cubicBezTo>
                  <a:pt x="29585" y="30557"/>
                  <a:pt x="29657" y="30552"/>
                  <a:pt x="29731" y="30552"/>
                </a:cubicBezTo>
                <a:close/>
                <a:moveTo>
                  <a:pt x="34864" y="31449"/>
                </a:moveTo>
                <a:cubicBezTo>
                  <a:pt x="34978" y="31449"/>
                  <a:pt x="35227" y="31472"/>
                  <a:pt x="35295" y="31607"/>
                </a:cubicBezTo>
                <a:cubicBezTo>
                  <a:pt x="35318" y="31743"/>
                  <a:pt x="35272" y="31879"/>
                  <a:pt x="35159" y="31970"/>
                </a:cubicBezTo>
                <a:cubicBezTo>
                  <a:pt x="34910" y="32177"/>
                  <a:pt x="34585" y="32290"/>
                  <a:pt x="34253" y="32290"/>
                </a:cubicBezTo>
                <a:cubicBezTo>
                  <a:pt x="34223" y="32290"/>
                  <a:pt x="34193" y="32289"/>
                  <a:pt x="34162" y="32287"/>
                </a:cubicBezTo>
                <a:cubicBezTo>
                  <a:pt x="33641" y="32287"/>
                  <a:pt x="33143" y="32355"/>
                  <a:pt x="32667" y="32491"/>
                </a:cubicBezTo>
                <a:cubicBezTo>
                  <a:pt x="32803" y="32378"/>
                  <a:pt x="32939" y="32287"/>
                  <a:pt x="33075" y="32174"/>
                </a:cubicBezTo>
                <a:cubicBezTo>
                  <a:pt x="33165" y="32083"/>
                  <a:pt x="33279" y="31993"/>
                  <a:pt x="33369" y="31902"/>
                </a:cubicBezTo>
                <a:cubicBezTo>
                  <a:pt x="33800" y="31607"/>
                  <a:pt x="34275" y="31449"/>
                  <a:pt x="34796" y="31449"/>
                </a:cubicBezTo>
                <a:close/>
                <a:moveTo>
                  <a:pt x="42997" y="32785"/>
                </a:moveTo>
                <a:lnTo>
                  <a:pt x="42997" y="32785"/>
                </a:lnTo>
                <a:cubicBezTo>
                  <a:pt x="43405" y="32853"/>
                  <a:pt x="43790" y="32944"/>
                  <a:pt x="44152" y="33103"/>
                </a:cubicBezTo>
                <a:cubicBezTo>
                  <a:pt x="44356" y="33148"/>
                  <a:pt x="44537" y="33261"/>
                  <a:pt x="44696" y="33374"/>
                </a:cubicBezTo>
                <a:cubicBezTo>
                  <a:pt x="44832" y="33488"/>
                  <a:pt x="44923" y="33646"/>
                  <a:pt x="44945" y="33827"/>
                </a:cubicBezTo>
                <a:lnTo>
                  <a:pt x="44945" y="33873"/>
                </a:lnTo>
                <a:lnTo>
                  <a:pt x="44877" y="33873"/>
                </a:lnTo>
                <a:cubicBezTo>
                  <a:pt x="44777" y="33916"/>
                  <a:pt x="44667" y="33932"/>
                  <a:pt x="44560" y="33932"/>
                </a:cubicBezTo>
                <a:cubicBezTo>
                  <a:pt x="44498" y="33932"/>
                  <a:pt x="44437" y="33926"/>
                  <a:pt x="44379" y="33918"/>
                </a:cubicBezTo>
                <a:cubicBezTo>
                  <a:pt x="44311" y="33895"/>
                  <a:pt x="44243" y="33850"/>
                  <a:pt x="44175" y="33805"/>
                </a:cubicBezTo>
                <a:cubicBezTo>
                  <a:pt x="43835" y="33578"/>
                  <a:pt x="43473" y="33284"/>
                  <a:pt x="43133" y="33012"/>
                </a:cubicBezTo>
                <a:cubicBezTo>
                  <a:pt x="43088" y="32944"/>
                  <a:pt x="43042" y="32853"/>
                  <a:pt x="42997" y="32785"/>
                </a:cubicBezTo>
                <a:close/>
                <a:moveTo>
                  <a:pt x="42612" y="32876"/>
                </a:moveTo>
                <a:cubicBezTo>
                  <a:pt x="42317" y="33714"/>
                  <a:pt x="41887" y="34734"/>
                  <a:pt x="41071" y="35323"/>
                </a:cubicBezTo>
                <a:cubicBezTo>
                  <a:pt x="41004" y="35391"/>
                  <a:pt x="40890" y="35436"/>
                  <a:pt x="40800" y="35459"/>
                </a:cubicBezTo>
                <a:cubicBezTo>
                  <a:pt x="40754" y="34847"/>
                  <a:pt x="41139" y="34303"/>
                  <a:pt x="41457" y="33963"/>
                </a:cubicBezTo>
                <a:cubicBezTo>
                  <a:pt x="41660" y="33737"/>
                  <a:pt x="41887" y="33533"/>
                  <a:pt x="42114" y="33329"/>
                </a:cubicBezTo>
                <a:cubicBezTo>
                  <a:pt x="42272" y="33193"/>
                  <a:pt x="42431" y="33057"/>
                  <a:pt x="42612" y="32876"/>
                </a:cubicBezTo>
                <a:close/>
                <a:moveTo>
                  <a:pt x="35771" y="36770"/>
                </a:moveTo>
                <a:cubicBezTo>
                  <a:pt x="36265" y="36770"/>
                  <a:pt x="36739" y="36882"/>
                  <a:pt x="37175" y="37090"/>
                </a:cubicBezTo>
                <a:cubicBezTo>
                  <a:pt x="37198" y="37112"/>
                  <a:pt x="37198" y="37112"/>
                  <a:pt x="37220" y="37112"/>
                </a:cubicBezTo>
                <a:lnTo>
                  <a:pt x="37220" y="37158"/>
                </a:lnTo>
                <a:cubicBezTo>
                  <a:pt x="37175" y="37339"/>
                  <a:pt x="36926" y="37429"/>
                  <a:pt x="36745" y="37452"/>
                </a:cubicBezTo>
                <a:cubicBezTo>
                  <a:pt x="36667" y="37456"/>
                  <a:pt x="36591" y="37458"/>
                  <a:pt x="36515" y="37458"/>
                </a:cubicBezTo>
                <a:cubicBezTo>
                  <a:pt x="36123" y="37458"/>
                  <a:pt x="35746" y="37407"/>
                  <a:pt x="35385" y="37293"/>
                </a:cubicBezTo>
                <a:cubicBezTo>
                  <a:pt x="35023" y="37203"/>
                  <a:pt x="34661" y="37135"/>
                  <a:pt x="34298" y="37112"/>
                </a:cubicBezTo>
                <a:cubicBezTo>
                  <a:pt x="34275" y="37090"/>
                  <a:pt x="34253" y="37044"/>
                  <a:pt x="34230" y="37022"/>
                </a:cubicBezTo>
                <a:cubicBezTo>
                  <a:pt x="34683" y="36863"/>
                  <a:pt x="35159" y="36795"/>
                  <a:pt x="35635" y="36772"/>
                </a:cubicBezTo>
                <a:cubicBezTo>
                  <a:pt x="35680" y="36771"/>
                  <a:pt x="35726" y="36770"/>
                  <a:pt x="35771" y="36770"/>
                </a:cubicBezTo>
                <a:close/>
                <a:moveTo>
                  <a:pt x="10036" y="30271"/>
                </a:moveTo>
                <a:cubicBezTo>
                  <a:pt x="11305" y="30271"/>
                  <a:pt x="12460" y="31154"/>
                  <a:pt x="13185" y="32106"/>
                </a:cubicBezTo>
                <a:cubicBezTo>
                  <a:pt x="14794" y="34145"/>
                  <a:pt x="15247" y="36772"/>
                  <a:pt x="15450" y="39423"/>
                </a:cubicBezTo>
                <a:cubicBezTo>
                  <a:pt x="14794" y="39609"/>
                  <a:pt x="14118" y="39699"/>
                  <a:pt x="13444" y="39699"/>
                </a:cubicBezTo>
                <a:cubicBezTo>
                  <a:pt x="12884" y="39699"/>
                  <a:pt x="12325" y="39637"/>
                  <a:pt x="11781" y="39513"/>
                </a:cubicBezTo>
                <a:cubicBezTo>
                  <a:pt x="10603" y="39242"/>
                  <a:pt x="9538" y="38675"/>
                  <a:pt x="8677" y="37837"/>
                </a:cubicBezTo>
                <a:cubicBezTo>
                  <a:pt x="7635" y="36772"/>
                  <a:pt x="7069" y="35345"/>
                  <a:pt x="7091" y="33850"/>
                </a:cubicBezTo>
                <a:cubicBezTo>
                  <a:pt x="7114" y="32378"/>
                  <a:pt x="7952" y="30679"/>
                  <a:pt x="9470" y="30339"/>
                </a:cubicBezTo>
                <a:cubicBezTo>
                  <a:pt x="9674" y="30294"/>
                  <a:pt x="9855" y="30271"/>
                  <a:pt x="10036" y="30271"/>
                </a:cubicBezTo>
                <a:close/>
                <a:moveTo>
                  <a:pt x="33890" y="37022"/>
                </a:moveTo>
                <a:lnTo>
                  <a:pt x="34004" y="37158"/>
                </a:lnTo>
                <a:cubicBezTo>
                  <a:pt x="33732" y="37905"/>
                  <a:pt x="33392" y="38607"/>
                  <a:pt x="32984" y="39287"/>
                </a:cubicBezTo>
                <a:cubicBezTo>
                  <a:pt x="32826" y="39559"/>
                  <a:pt x="32622" y="39808"/>
                  <a:pt x="32350" y="39989"/>
                </a:cubicBezTo>
                <a:cubicBezTo>
                  <a:pt x="32305" y="40034"/>
                  <a:pt x="32259" y="40034"/>
                  <a:pt x="32191" y="40034"/>
                </a:cubicBezTo>
                <a:cubicBezTo>
                  <a:pt x="32169" y="40012"/>
                  <a:pt x="32146" y="39921"/>
                  <a:pt x="32169" y="39808"/>
                </a:cubicBezTo>
                <a:cubicBezTo>
                  <a:pt x="32395" y="38698"/>
                  <a:pt x="33165" y="37792"/>
                  <a:pt x="33890" y="37022"/>
                </a:cubicBezTo>
                <a:close/>
                <a:moveTo>
                  <a:pt x="36586" y="28776"/>
                </a:moveTo>
                <a:cubicBezTo>
                  <a:pt x="37084" y="28776"/>
                  <a:pt x="37560" y="28844"/>
                  <a:pt x="38013" y="28957"/>
                </a:cubicBezTo>
                <a:cubicBezTo>
                  <a:pt x="38036" y="29523"/>
                  <a:pt x="38172" y="30044"/>
                  <a:pt x="38421" y="30543"/>
                </a:cubicBezTo>
                <a:lnTo>
                  <a:pt x="38466" y="30611"/>
                </a:lnTo>
                <a:cubicBezTo>
                  <a:pt x="38580" y="30973"/>
                  <a:pt x="38783" y="31313"/>
                  <a:pt x="39078" y="31585"/>
                </a:cubicBezTo>
                <a:cubicBezTo>
                  <a:pt x="39123" y="31653"/>
                  <a:pt x="39191" y="31675"/>
                  <a:pt x="39282" y="31698"/>
                </a:cubicBezTo>
                <a:lnTo>
                  <a:pt x="39305" y="31698"/>
                </a:lnTo>
                <a:cubicBezTo>
                  <a:pt x="39350" y="31698"/>
                  <a:pt x="39418" y="31675"/>
                  <a:pt x="39486" y="31630"/>
                </a:cubicBezTo>
                <a:cubicBezTo>
                  <a:pt x="39554" y="31517"/>
                  <a:pt x="39599" y="31404"/>
                  <a:pt x="39599" y="31268"/>
                </a:cubicBezTo>
                <a:cubicBezTo>
                  <a:pt x="39576" y="30565"/>
                  <a:pt x="39372" y="29908"/>
                  <a:pt x="38987" y="29319"/>
                </a:cubicBezTo>
                <a:lnTo>
                  <a:pt x="38987" y="29319"/>
                </a:lnTo>
                <a:cubicBezTo>
                  <a:pt x="39237" y="29433"/>
                  <a:pt x="39463" y="29546"/>
                  <a:pt x="39690" y="29682"/>
                </a:cubicBezTo>
                <a:cubicBezTo>
                  <a:pt x="40845" y="30384"/>
                  <a:pt x="41842" y="31381"/>
                  <a:pt x="42544" y="32536"/>
                </a:cubicBezTo>
                <a:cubicBezTo>
                  <a:pt x="42363" y="32740"/>
                  <a:pt x="42136" y="32944"/>
                  <a:pt x="41932" y="33125"/>
                </a:cubicBezTo>
                <a:cubicBezTo>
                  <a:pt x="41728" y="33306"/>
                  <a:pt x="41479" y="33533"/>
                  <a:pt x="41253" y="33760"/>
                </a:cubicBezTo>
                <a:cubicBezTo>
                  <a:pt x="40890" y="34167"/>
                  <a:pt x="40460" y="34779"/>
                  <a:pt x="40528" y="35504"/>
                </a:cubicBezTo>
                <a:cubicBezTo>
                  <a:pt x="40528" y="35572"/>
                  <a:pt x="40550" y="35640"/>
                  <a:pt x="40573" y="35685"/>
                </a:cubicBezTo>
                <a:cubicBezTo>
                  <a:pt x="40618" y="35730"/>
                  <a:pt x="40686" y="35753"/>
                  <a:pt x="40754" y="35753"/>
                </a:cubicBezTo>
                <a:lnTo>
                  <a:pt x="40845" y="35753"/>
                </a:lnTo>
                <a:cubicBezTo>
                  <a:pt x="40981" y="35730"/>
                  <a:pt x="41139" y="35640"/>
                  <a:pt x="41253" y="35549"/>
                </a:cubicBezTo>
                <a:cubicBezTo>
                  <a:pt x="42068" y="34960"/>
                  <a:pt x="42521" y="33963"/>
                  <a:pt x="42816" y="33148"/>
                </a:cubicBezTo>
                <a:lnTo>
                  <a:pt x="42906" y="33216"/>
                </a:lnTo>
                <a:cubicBezTo>
                  <a:pt x="43609" y="34666"/>
                  <a:pt x="43903" y="36297"/>
                  <a:pt x="43767" y="37928"/>
                </a:cubicBezTo>
                <a:cubicBezTo>
                  <a:pt x="43631" y="39355"/>
                  <a:pt x="43224" y="40714"/>
                  <a:pt x="42589" y="42005"/>
                </a:cubicBezTo>
                <a:cubicBezTo>
                  <a:pt x="42430" y="42016"/>
                  <a:pt x="42270" y="42022"/>
                  <a:pt x="42111" y="42022"/>
                </a:cubicBezTo>
                <a:cubicBezTo>
                  <a:pt x="41614" y="42022"/>
                  <a:pt x="41116" y="41967"/>
                  <a:pt x="40618" y="41847"/>
                </a:cubicBezTo>
                <a:cubicBezTo>
                  <a:pt x="38262" y="41212"/>
                  <a:pt x="36065" y="39604"/>
                  <a:pt x="34502" y="37407"/>
                </a:cubicBezTo>
                <a:lnTo>
                  <a:pt x="34502" y="37407"/>
                </a:lnTo>
                <a:cubicBezTo>
                  <a:pt x="34774" y="37452"/>
                  <a:pt x="35046" y="37497"/>
                  <a:pt x="35318" y="37565"/>
                </a:cubicBezTo>
                <a:cubicBezTo>
                  <a:pt x="35703" y="37656"/>
                  <a:pt x="36088" y="37724"/>
                  <a:pt x="36495" y="37747"/>
                </a:cubicBezTo>
                <a:cubicBezTo>
                  <a:pt x="36586" y="37747"/>
                  <a:pt x="36677" y="37747"/>
                  <a:pt x="36767" y="37724"/>
                </a:cubicBezTo>
                <a:cubicBezTo>
                  <a:pt x="37084" y="37724"/>
                  <a:pt x="37379" y="37520"/>
                  <a:pt x="37492" y="37248"/>
                </a:cubicBezTo>
                <a:cubicBezTo>
                  <a:pt x="37515" y="37135"/>
                  <a:pt x="37515" y="37044"/>
                  <a:pt x="37447" y="36954"/>
                </a:cubicBezTo>
                <a:cubicBezTo>
                  <a:pt x="37424" y="36908"/>
                  <a:pt x="37379" y="36863"/>
                  <a:pt x="37311" y="36840"/>
                </a:cubicBezTo>
                <a:cubicBezTo>
                  <a:pt x="36828" y="36609"/>
                  <a:pt x="36305" y="36475"/>
                  <a:pt x="35762" y="36475"/>
                </a:cubicBezTo>
                <a:cubicBezTo>
                  <a:pt x="35720" y="36475"/>
                  <a:pt x="35677" y="36476"/>
                  <a:pt x="35635" y="36478"/>
                </a:cubicBezTo>
                <a:cubicBezTo>
                  <a:pt x="35114" y="36501"/>
                  <a:pt x="34593" y="36614"/>
                  <a:pt x="34094" y="36772"/>
                </a:cubicBezTo>
                <a:cubicBezTo>
                  <a:pt x="33868" y="36433"/>
                  <a:pt x="33686" y="36093"/>
                  <a:pt x="33505" y="35730"/>
                </a:cubicBezTo>
                <a:cubicBezTo>
                  <a:pt x="33030" y="34824"/>
                  <a:pt x="32735" y="33827"/>
                  <a:pt x="32667" y="32785"/>
                </a:cubicBezTo>
                <a:cubicBezTo>
                  <a:pt x="33165" y="32650"/>
                  <a:pt x="33664" y="32582"/>
                  <a:pt x="34185" y="32582"/>
                </a:cubicBezTo>
                <a:cubicBezTo>
                  <a:pt x="34216" y="32583"/>
                  <a:pt x="34246" y="32584"/>
                  <a:pt x="34277" y="32584"/>
                </a:cubicBezTo>
                <a:cubicBezTo>
                  <a:pt x="34676" y="32584"/>
                  <a:pt x="35070" y="32447"/>
                  <a:pt x="35385" y="32174"/>
                </a:cubicBezTo>
                <a:cubicBezTo>
                  <a:pt x="35567" y="32015"/>
                  <a:pt x="35635" y="31743"/>
                  <a:pt x="35567" y="31517"/>
                </a:cubicBezTo>
                <a:cubicBezTo>
                  <a:pt x="35448" y="31300"/>
                  <a:pt x="35244" y="31168"/>
                  <a:pt x="35013" y="31168"/>
                </a:cubicBezTo>
                <a:cubicBezTo>
                  <a:pt x="34979" y="31168"/>
                  <a:pt x="34945" y="31171"/>
                  <a:pt x="34910" y="31177"/>
                </a:cubicBezTo>
                <a:cubicBezTo>
                  <a:pt x="34876" y="31176"/>
                  <a:pt x="34841" y="31175"/>
                  <a:pt x="34807" y="31175"/>
                </a:cubicBezTo>
                <a:cubicBezTo>
                  <a:pt x="34233" y="31175"/>
                  <a:pt x="33681" y="31355"/>
                  <a:pt x="33211" y="31675"/>
                </a:cubicBezTo>
                <a:cubicBezTo>
                  <a:pt x="33097" y="31766"/>
                  <a:pt x="33007" y="31857"/>
                  <a:pt x="32894" y="31970"/>
                </a:cubicBezTo>
                <a:lnTo>
                  <a:pt x="32712" y="32128"/>
                </a:lnTo>
                <a:cubicBezTo>
                  <a:pt x="32758" y="31630"/>
                  <a:pt x="32916" y="31132"/>
                  <a:pt x="33165" y="30701"/>
                </a:cubicBezTo>
                <a:cubicBezTo>
                  <a:pt x="33664" y="29795"/>
                  <a:pt x="34525" y="29161"/>
                  <a:pt x="35521" y="28889"/>
                </a:cubicBezTo>
                <a:cubicBezTo>
                  <a:pt x="35861" y="28798"/>
                  <a:pt x="36224" y="28776"/>
                  <a:pt x="36586" y="28776"/>
                </a:cubicBezTo>
                <a:close/>
                <a:moveTo>
                  <a:pt x="160" y="0"/>
                </a:moveTo>
                <a:cubicBezTo>
                  <a:pt x="92" y="0"/>
                  <a:pt x="42" y="44"/>
                  <a:pt x="24" y="119"/>
                </a:cubicBezTo>
                <a:cubicBezTo>
                  <a:pt x="24" y="142"/>
                  <a:pt x="24" y="165"/>
                  <a:pt x="24" y="187"/>
                </a:cubicBezTo>
                <a:lnTo>
                  <a:pt x="1" y="210"/>
                </a:lnTo>
                <a:lnTo>
                  <a:pt x="1" y="233"/>
                </a:lnTo>
                <a:lnTo>
                  <a:pt x="1" y="255"/>
                </a:lnTo>
                <a:cubicBezTo>
                  <a:pt x="114" y="3019"/>
                  <a:pt x="182" y="5919"/>
                  <a:pt x="227" y="8728"/>
                </a:cubicBezTo>
                <a:cubicBezTo>
                  <a:pt x="295" y="11514"/>
                  <a:pt x="341" y="14436"/>
                  <a:pt x="454" y="17200"/>
                </a:cubicBezTo>
                <a:cubicBezTo>
                  <a:pt x="454" y="17223"/>
                  <a:pt x="454" y="17223"/>
                  <a:pt x="454" y="17223"/>
                </a:cubicBezTo>
                <a:lnTo>
                  <a:pt x="454" y="17245"/>
                </a:lnTo>
                <a:lnTo>
                  <a:pt x="454" y="17268"/>
                </a:lnTo>
                <a:lnTo>
                  <a:pt x="477" y="17268"/>
                </a:lnTo>
                <a:cubicBezTo>
                  <a:pt x="2810" y="18514"/>
                  <a:pt x="5279" y="19465"/>
                  <a:pt x="8292" y="20485"/>
                </a:cubicBezTo>
                <a:cubicBezTo>
                  <a:pt x="10988" y="21391"/>
                  <a:pt x="14997" y="22773"/>
                  <a:pt x="18033" y="23498"/>
                </a:cubicBezTo>
                <a:cubicBezTo>
                  <a:pt x="21340" y="25899"/>
                  <a:pt x="22790" y="30497"/>
                  <a:pt x="21431" y="34190"/>
                </a:cubicBezTo>
                <a:cubicBezTo>
                  <a:pt x="20502" y="36704"/>
                  <a:pt x="18260" y="38630"/>
                  <a:pt x="15768" y="39378"/>
                </a:cubicBezTo>
                <a:cubicBezTo>
                  <a:pt x="15518" y="36704"/>
                  <a:pt x="15065" y="34054"/>
                  <a:pt x="13434" y="31947"/>
                </a:cubicBezTo>
                <a:cubicBezTo>
                  <a:pt x="12669" y="30966"/>
                  <a:pt x="11427" y="30019"/>
                  <a:pt x="10063" y="30019"/>
                </a:cubicBezTo>
                <a:cubicBezTo>
                  <a:pt x="9853" y="30019"/>
                  <a:pt x="9640" y="30041"/>
                  <a:pt x="9425" y="30090"/>
                </a:cubicBezTo>
                <a:cubicBezTo>
                  <a:pt x="7748" y="30475"/>
                  <a:pt x="6842" y="32287"/>
                  <a:pt x="6797" y="33873"/>
                </a:cubicBezTo>
                <a:cubicBezTo>
                  <a:pt x="6797" y="35436"/>
                  <a:pt x="7386" y="36931"/>
                  <a:pt x="8473" y="38041"/>
                </a:cubicBezTo>
                <a:cubicBezTo>
                  <a:pt x="9379" y="38902"/>
                  <a:pt x="10489" y="39491"/>
                  <a:pt x="11713" y="39785"/>
                </a:cubicBezTo>
                <a:cubicBezTo>
                  <a:pt x="12301" y="39924"/>
                  <a:pt x="12900" y="39993"/>
                  <a:pt x="13499" y="39993"/>
                </a:cubicBezTo>
                <a:cubicBezTo>
                  <a:pt x="14168" y="39993"/>
                  <a:pt x="14838" y="39907"/>
                  <a:pt x="15496" y="39740"/>
                </a:cubicBezTo>
                <a:cubicBezTo>
                  <a:pt x="15541" y="40284"/>
                  <a:pt x="15564" y="40827"/>
                  <a:pt x="15609" y="41371"/>
                </a:cubicBezTo>
                <a:lnTo>
                  <a:pt x="15632" y="41892"/>
                </a:lnTo>
                <a:cubicBezTo>
                  <a:pt x="15858" y="45335"/>
                  <a:pt x="16447" y="49164"/>
                  <a:pt x="19143" y="51429"/>
                </a:cubicBezTo>
                <a:cubicBezTo>
                  <a:pt x="20933" y="52924"/>
                  <a:pt x="23243" y="53355"/>
                  <a:pt x="25305" y="53355"/>
                </a:cubicBezTo>
                <a:cubicBezTo>
                  <a:pt x="25939" y="53355"/>
                  <a:pt x="26573" y="53309"/>
                  <a:pt x="27208" y="53241"/>
                </a:cubicBezTo>
                <a:cubicBezTo>
                  <a:pt x="30356" y="52856"/>
                  <a:pt x="33347" y="51678"/>
                  <a:pt x="35907" y="49821"/>
                </a:cubicBezTo>
                <a:cubicBezTo>
                  <a:pt x="37968" y="48326"/>
                  <a:pt x="41049" y="45720"/>
                  <a:pt x="42770" y="42277"/>
                </a:cubicBezTo>
                <a:cubicBezTo>
                  <a:pt x="44537" y="42096"/>
                  <a:pt x="46350" y="41303"/>
                  <a:pt x="48003" y="40578"/>
                </a:cubicBezTo>
                <a:cubicBezTo>
                  <a:pt x="48456" y="40374"/>
                  <a:pt x="48887" y="40193"/>
                  <a:pt x="49295" y="40034"/>
                </a:cubicBezTo>
                <a:cubicBezTo>
                  <a:pt x="51335" y="39208"/>
                  <a:pt x="53099" y="38797"/>
                  <a:pt x="54608" y="38797"/>
                </a:cubicBezTo>
                <a:cubicBezTo>
                  <a:pt x="55831" y="38797"/>
                  <a:pt x="56888" y="39067"/>
                  <a:pt x="57790" y="39604"/>
                </a:cubicBezTo>
                <a:cubicBezTo>
                  <a:pt x="57808" y="39610"/>
                  <a:pt x="57828" y="39613"/>
                  <a:pt x="57848" y="39613"/>
                </a:cubicBezTo>
                <a:cubicBezTo>
                  <a:pt x="57903" y="39613"/>
                  <a:pt x="57960" y="39592"/>
                  <a:pt x="57994" y="39559"/>
                </a:cubicBezTo>
                <a:cubicBezTo>
                  <a:pt x="58039" y="39491"/>
                  <a:pt x="58016" y="39400"/>
                  <a:pt x="57948" y="39355"/>
                </a:cubicBezTo>
                <a:cubicBezTo>
                  <a:pt x="56998" y="38793"/>
                  <a:pt x="55892" y="38512"/>
                  <a:pt x="54619" y="38512"/>
                </a:cubicBezTo>
                <a:cubicBezTo>
                  <a:pt x="53068" y="38512"/>
                  <a:pt x="51269" y="38929"/>
                  <a:pt x="49204" y="39763"/>
                </a:cubicBezTo>
                <a:cubicBezTo>
                  <a:pt x="48774" y="39944"/>
                  <a:pt x="48343" y="40125"/>
                  <a:pt x="47890" y="40329"/>
                </a:cubicBezTo>
                <a:cubicBezTo>
                  <a:pt x="46327" y="41009"/>
                  <a:pt x="44583" y="41756"/>
                  <a:pt x="42929" y="41960"/>
                </a:cubicBezTo>
                <a:cubicBezTo>
                  <a:pt x="43541" y="40714"/>
                  <a:pt x="43926" y="39332"/>
                  <a:pt x="44062" y="37950"/>
                </a:cubicBezTo>
                <a:cubicBezTo>
                  <a:pt x="44198" y="36455"/>
                  <a:pt x="43971" y="34960"/>
                  <a:pt x="43405" y="33578"/>
                </a:cubicBezTo>
                <a:lnTo>
                  <a:pt x="43405" y="33578"/>
                </a:lnTo>
                <a:cubicBezTo>
                  <a:pt x="43609" y="33737"/>
                  <a:pt x="43835" y="33895"/>
                  <a:pt x="44039" y="34031"/>
                </a:cubicBezTo>
                <a:cubicBezTo>
                  <a:pt x="44130" y="34099"/>
                  <a:pt x="44220" y="34145"/>
                  <a:pt x="44311" y="34190"/>
                </a:cubicBezTo>
                <a:cubicBezTo>
                  <a:pt x="44413" y="34210"/>
                  <a:pt x="44515" y="34222"/>
                  <a:pt x="44614" y="34222"/>
                </a:cubicBezTo>
                <a:cubicBezTo>
                  <a:pt x="44737" y="34222"/>
                  <a:pt x="44856" y="34205"/>
                  <a:pt x="44968" y="34167"/>
                </a:cubicBezTo>
                <a:cubicBezTo>
                  <a:pt x="45058" y="34145"/>
                  <a:pt x="45126" y="34099"/>
                  <a:pt x="45194" y="34031"/>
                </a:cubicBezTo>
                <a:cubicBezTo>
                  <a:pt x="45240" y="33963"/>
                  <a:pt x="45240" y="33895"/>
                  <a:pt x="45240" y="33827"/>
                </a:cubicBezTo>
                <a:cubicBezTo>
                  <a:pt x="45217" y="33556"/>
                  <a:pt x="45081" y="33329"/>
                  <a:pt x="44900" y="33171"/>
                </a:cubicBezTo>
                <a:cubicBezTo>
                  <a:pt x="44719" y="33012"/>
                  <a:pt x="44492" y="32899"/>
                  <a:pt x="44288" y="32831"/>
                </a:cubicBezTo>
                <a:cubicBezTo>
                  <a:pt x="43813" y="32650"/>
                  <a:pt x="43337" y="32536"/>
                  <a:pt x="42838" y="32468"/>
                </a:cubicBezTo>
                <a:cubicBezTo>
                  <a:pt x="42114" y="31222"/>
                  <a:pt x="41071" y="30180"/>
                  <a:pt x="39848" y="29433"/>
                </a:cubicBezTo>
                <a:cubicBezTo>
                  <a:pt x="39554" y="29274"/>
                  <a:pt x="39259" y="29116"/>
                  <a:pt x="38942" y="28980"/>
                </a:cubicBezTo>
                <a:cubicBezTo>
                  <a:pt x="39735" y="28685"/>
                  <a:pt x="40505" y="28345"/>
                  <a:pt x="41253" y="27960"/>
                </a:cubicBezTo>
                <a:cubicBezTo>
                  <a:pt x="41479" y="27870"/>
                  <a:pt x="41683" y="27734"/>
                  <a:pt x="41864" y="27553"/>
                </a:cubicBezTo>
                <a:cubicBezTo>
                  <a:pt x="41978" y="27462"/>
                  <a:pt x="42046" y="27326"/>
                  <a:pt x="42068" y="27190"/>
                </a:cubicBezTo>
                <a:cubicBezTo>
                  <a:pt x="42091" y="27009"/>
                  <a:pt x="42023" y="26828"/>
                  <a:pt x="41864" y="26760"/>
                </a:cubicBezTo>
                <a:cubicBezTo>
                  <a:pt x="41774" y="26692"/>
                  <a:pt x="41660" y="26692"/>
                  <a:pt x="41547" y="26692"/>
                </a:cubicBezTo>
                <a:cubicBezTo>
                  <a:pt x="40800" y="26805"/>
                  <a:pt x="40097" y="27099"/>
                  <a:pt x="39486" y="27553"/>
                </a:cubicBezTo>
                <a:cubicBezTo>
                  <a:pt x="39169" y="27756"/>
                  <a:pt x="38851" y="27983"/>
                  <a:pt x="38512" y="28209"/>
                </a:cubicBezTo>
                <a:cubicBezTo>
                  <a:pt x="38330" y="28323"/>
                  <a:pt x="38172" y="28481"/>
                  <a:pt x="38081" y="28685"/>
                </a:cubicBezTo>
                <a:cubicBezTo>
                  <a:pt x="37608" y="28548"/>
                  <a:pt x="37121" y="28480"/>
                  <a:pt x="36635" y="28480"/>
                </a:cubicBezTo>
                <a:cubicBezTo>
                  <a:pt x="36237" y="28480"/>
                  <a:pt x="35841" y="28525"/>
                  <a:pt x="35453" y="28617"/>
                </a:cubicBezTo>
                <a:cubicBezTo>
                  <a:pt x="33913" y="29025"/>
                  <a:pt x="32758" y="30271"/>
                  <a:pt x="32463" y="31834"/>
                </a:cubicBezTo>
                <a:cubicBezTo>
                  <a:pt x="32078" y="31358"/>
                  <a:pt x="31580" y="30973"/>
                  <a:pt x="31013" y="30724"/>
                </a:cubicBezTo>
                <a:cubicBezTo>
                  <a:pt x="30764" y="30565"/>
                  <a:pt x="30492" y="30429"/>
                  <a:pt x="30221" y="30339"/>
                </a:cubicBezTo>
                <a:cubicBezTo>
                  <a:pt x="30062" y="30294"/>
                  <a:pt x="29903" y="30271"/>
                  <a:pt x="29745" y="30271"/>
                </a:cubicBezTo>
                <a:cubicBezTo>
                  <a:pt x="29586" y="30271"/>
                  <a:pt x="29428" y="30294"/>
                  <a:pt x="29269" y="30339"/>
                </a:cubicBezTo>
                <a:cubicBezTo>
                  <a:pt x="29246" y="30339"/>
                  <a:pt x="29224" y="30384"/>
                  <a:pt x="29201" y="30407"/>
                </a:cubicBezTo>
                <a:cubicBezTo>
                  <a:pt x="29178" y="30452"/>
                  <a:pt x="29178" y="30497"/>
                  <a:pt x="29201" y="30520"/>
                </a:cubicBezTo>
                <a:cubicBezTo>
                  <a:pt x="29518" y="31313"/>
                  <a:pt x="30311" y="31789"/>
                  <a:pt x="31081" y="32196"/>
                </a:cubicBezTo>
                <a:cubicBezTo>
                  <a:pt x="31444" y="32423"/>
                  <a:pt x="31852" y="32559"/>
                  <a:pt x="32282" y="32604"/>
                </a:cubicBezTo>
                <a:lnTo>
                  <a:pt x="32395" y="32604"/>
                </a:lnTo>
                <a:cubicBezTo>
                  <a:pt x="32418" y="33737"/>
                  <a:pt x="32712" y="34847"/>
                  <a:pt x="33256" y="35866"/>
                </a:cubicBezTo>
                <a:cubicBezTo>
                  <a:pt x="33415" y="36183"/>
                  <a:pt x="33573" y="36478"/>
                  <a:pt x="33754" y="36772"/>
                </a:cubicBezTo>
                <a:cubicBezTo>
                  <a:pt x="32984" y="37588"/>
                  <a:pt x="32146" y="38539"/>
                  <a:pt x="31897" y="39740"/>
                </a:cubicBezTo>
                <a:cubicBezTo>
                  <a:pt x="31852" y="40102"/>
                  <a:pt x="31987" y="40216"/>
                  <a:pt x="32055" y="40284"/>
                </a:cubicBezTo>
                <a:cubicBezTo>
                  <a:pt x="32123" y="40306"/>
                  <a:pt x="32169" y="40329"/>
                  <a:pt x="32237" y="40329"/>
                </a:cubicBezTo>
                <a:cubicBezTo>
                  <a:pt x="32327" y="40306"/>
                  <a:pt x="32441" y="40284"/>
                  <a:pt x="32508" y="40238"/>
                </a:cubicBezTo>
                <a:cubicBezTo>
                  <a:pt x="32826" y="40034"/>
                  <a:pt x="33075" y="39740"/>
                  <a:pt x="33256" y="39423"/>
                </a:cubicBezTo>
                <a:cubicBezTo>
                  <a:pt x="33619" y="38789"/>
                  <a:pt x="33958" y="38132"/>
                  <a:pt x="34208" y="37429"/>
                </a:cubicBezTo>
                <a:cubicBezTo>
                  <a:pt x="35816" y="39763"/>
                  <a:pt x="38104" y="41462"/>
                  <a:pt x="40573" y="42119"/>
                </a:cubicBezTo>
                <a:cubicBezTo>
                  <a:pt x="41060" y="42245"/>
                  <a:pt x="41575" y="42314"/>
                  <a:pt x="42085" y="42314"/>
                </a:cubicBezTo>
                <a:cubicBezTo>
                  <a:pt x="42216" y="42314"/>
                  <a:pt x="42346" y="42309"/>
                  <a:pt x="42476" y="42300"/>
                </a:cubicBezTo>
                <a:lnTo>
                  <a:pt x="42476" y="42300"/>
                </a:lnTo>
                <a:cubicBezTo>
                  <a:pt x="40754" y="45607"/>
                  <a:pt x="37764" y="48122"/>
                  <a:pt x="35771" y="49572"/>
                </a:cubicBezTo>
                <a:cubicBezTo>
                  <a:pt x="33233" y="51384"/>
                  <a:pt x="30288" y="52562"/>
                  <a:pt x="27208" y="52947"/>
                </a:cubicBezTo>
                <a:cubicBezTo>
                  <a:pt x="26634" y="53014"/>
                  <a:pt x="26004" y="53059"/>
                  <a:pt x="25345" y="53059"/>
                </a:cubicBezTo>
                <a:cubicBezTo>
                  <a:pt x="23347" y="53059"/>
                  <a:pt x="21084" y="52645"/>
                  <a:pt x="19347" y="51180"/>
                </a:cubicBezTo>
                <a:cubicBezTo>
                  <a:pt x="16742" y="49005"/>
                  <a:pt x="16175" y="45245"/>
                  <a:pt x="15949" y="41847"/>
                </a:cubicBezTo>
                <a:lnTo>
                  <a:pt x="15904" y="41326"/>
                </a:lnTo>
                <a:cubicBezTo>
                  <a:pt x="15858" y="40759"/>
                  <a:pt x="15836" y="40193"/>
                  <a:pt x="15790" y="39627"/>
                </a:cubicBezTo>
                <a:cubicBezTo>
                  <a:pt x="18418" y="38857"/>
                  <a:pt x="20751" y="36863"/>
                  <a:pt x="21703" y="34258"/>
                </a:cubicBezTo>
                <a:cubicBezTo>
                  <a:pt x="23085" y="30520"/>
                  <a:pt x="21680" y="25921"/>
                  <a:pt x="18441" y="23407"/>
                </a:cubicBezTo>
                <a:lnTo>
                  <a:pt x="18441" y="23384"/>
                </a:lnTo>
                <a:cubicBezTo>
                  <a:pt x="18260" y="21459"/>
                  <a:pt x="18101" y="19556"/>
                  <a:pt x="17965" y="17721"/>
                </a:cubicBezTo>
                <a:cubicBezTo>
                  <a:pt x="17625" y="13779"/>
                  <a:pt x="17331" y="10064"/>
                  <a:pt x="16742" y="6122"/>
                </a:cubicBezTo>
                <a:lnTo>
                  <a:pt x="16742" y="6100"/>
                </a:lnTo>
                <a:lnTo>
                  <a:pt x="16742" y="6077"/>
                </a:lnTo>
                <a:lnTo>
                  <a:pt x="16742" y="6055"/>
                </a:lnTo>
                <a:lnTo>
                  <a:pt x="16696" y="6055"/>
                </a:lnTo>
                <a:cubicBezTo>
                  <a:pt x="14273" y="5398"/>
                  <a:pt x="11328" y="4197"/>
                  <a:pt x="8473" y="3042"/>
                </a:cubicBezTo>
                <a:cubicBezTo>
                  <a:pt x="5619" y="1886"/>
                  <a:pt x="2651" y="686"/>
                  <a:pt x="205" y="6"/>
                </a:cubicBezTo>
                <a:cubicBezTo>
                  <a:pt x="189" y="2"/>
                  <a:pt x="174" y="0"/>
                  <a:pt x="1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bg>
      <p:bgPr>
        <a:solidFill>
          <a:schemeClr val="accent3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732388" y="2578150"/>
            <a:ext cx="3570300" cy="17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5302688" y="2578150"/>
            <a:ext cx="3242100" cy="17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7344071" y="813874"/>
            <a:ext cx="507975" cy="405350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7917911" y="363001"/>
            <a:ext cx="1551417" cy="90102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404950" y="663200"/>
            <a:ext cx="1111413" cy="645483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1376676" y="362997"/>
            <a:ext cx="478781" cy="38204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 rot="10800000">
            <a:off x="7700525" y="1451960"/>
            <a:ext cx="1027850" cy="597041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09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6"/>
          <p:cNvGrpSpPr/>
          <p:nvPr/>
        </p:nvGrpSpPr>
        <p:grpSpPr>
          <a:xfrm>
            <a:off x="-814321" y="-173979"/>
            <a:ext cx="10492331" cy="5572688"/>
            <a:chOff x="-814321" y="-173979"/>
            <a:chExt cx="10492331" cy="5572688"/>
          </a:xfrm>
        </p:grpSpPr>
        <p:sp>
          <p:nvSpPr>
            <p:cNvPr id="147" name="Google Shape;147;p6"/>
            <p:cNvSpPr/>
            <p:nvPr/>
          </p:nvSpPr>
          <p:spPr>
            <a:xfrm rot="10800000">
              <a:off x="7378679" y="-173979"/>
              <a:ext cx="2299331" cy="1427963"/>
            </a:xfrm>
            <a:custGeom>
              <a:avLst/>
              <a:gdLst/>
              <a:ahLst/>
              <a:cxnLst/>
              <a:rect l="l" t="t" r="r" b="b"/>
              <a:pathLst>
                <a:path w="63325" h="39327" extrusionOk="0">
                  <a:moveTo>
                    <a:pt x="5218" y="0"/>
                  </a:moveTo>
                  <a:cubicBezTo>
                    <a:pt x="4833" y="0"/>
                    <a:pt x="4811" y="567"/>
                    <a:pt x="5196" y="567"/>
                  </a:cubicBezTo>
                  <a:cubicBezTo>
                    <a:pt x="5830" y="589"/>
                    <a:pt x="6487" y="657"/>
                    <a:pt x="7144" y="748"/>
                  </a:cubicBezTo>
                  <a:lnTo>
                    <a:pt x="7189" y="748"/>
                  </a:lnTo>
                  <a:lnTo>
                    <a:pt x="7189" y="725"/>
                  </a:lnTo>
                  <a:cubicBezTo>
                    <a:pt x="7325" y="725"/>
                    <a:pt x="7438" y="635"/>
                    <a:pt x="7461" y="499"/>
                  </a:cubicBezTo>
                  <a:cubicBezTo>
                    <a:pt x="7484" y="340"/>
                    <a:pt x="7370" y="204"/>
                    <a:pt x="7212" y="181"/>
                  </a:cubicBezTo>
                  <a:cubicBezTo>
                    <a:pt x="6532" y="91"/>
                    <a:pt x="5875" y="23"/>
                    <a:pt x="5218" y="0"/>
                  </a:cubicBezTo>
                  <a:close/>
                  <a:moveTo>
                    <a:pt x="2384" y="88"/>
                  </a:moveTo>
                  <a:cubicBezTo>
                    <a:pt x="2370" y="88"/>
                    <a:pt x="2356" y="89"/>
                    <a:pt x="2341" y="91"/>
                  </a:cubicBezTo>
                  <a:cubicBezTo>
                    <a:pt x="1684" y="159"/>
                    <a:pt x="1005" y="295"/>
                    <a:pt x="370" y="453"/>
                  </a:cubicBezTo>
                  <a:cubicBezTo>
                    <a:pt x="0" y="497"/>
                    <a:pt x="49" y="1022"/>
                    <a:pt x="395" y="1022"/>
                  </a:cubicBezTo>
                  <a:cubicBezTo>
                    <a:pt x="409" y="1022"/>
                    <a:pt x="424" y="1021"/>
                    <a:pt x="438" y="1020"/>
                  </a:cubicBezTo>
                  <a:cubicBezTo>
                    <a:pt x="461" y="1020"/>
                    <a:pt x="484" y="1020"/>
                    <a:pt x="506" y="997"/>
                  </a:cubicBezTo>
                  <a:cubicBezTo>
                    <a:pt x="1118" y="838"/>
                    <a:pt x="1752" y="725"/>
                    <a:pt x="2409" y="657"/>
                  </a:cubicBezTo>
                  <a:cubicBezTo>
                    <a:pt x="2780" y="614"/>
                    <a:pt x="2731" y="88"/>
                    <a:pt x="2384" y="88"/>
                  </a:cubicBezTo>
                  <a:close/>
                  <a:moveTo>
                    <a:pt x="9945" y="670"/>
                  </a:moveTo>
                  <a:cubicBezTo>
                    <a:pt x="9641" y="670"/>
                    <a:pt x="9551" y="1162"/>
                    <a:pt x="9908" y="1246"/>
                  </a:cubicBezTo>
                  <a:cubicBezTo>
                    <a:pt x="10542" y="1382"/>
                    <a:pt x="11176" y="1541"/>
                    <a:pt x="11810" y="1745"/>
                  </a:cubicBezTo>
                  <a:lnTo>
                    <a:pt x="11878" y="1745"/>
                  </a:lnTo>
                  <a:cubicBezTo>
                    <a:pt x="11992" y="1745"/>
                    <a:pt x="12105" y="1654"/>
                    <a:pt x="12150" y="1541"/>
                  </a:cubicBezTo>
                  <a:cubicBezTo>
                    <a:pt x="12196" y="1382"/>
                    <a:pt x="12105" y="1224"/>
                    <a:pt x="11969" y="1201"/>
                  </a:cubicBezTo>
                  <a:cubicBezTo>
                    <a:pt x="11312" y="997"/>
                    <a:pt x="10678" y="838"/>
                    <a:pt x="10021" y="680"/>
                  </a:cubicBezTo>
                  <a:cubicBezTo>
                    <a:pt x="9994" y="673"/>
                    <a:pt x="9969" y="670"/>
                    <a:pt x="9945" y="670"/>
                  </a:cubicBezTo>
                  <a:close/>
                  <a:moveTo>
                    <a:pt x="14555" y="2062"/>
                  </a:moveTo>
                  <a:cubicBezTo>
                    <a:pt x="14286" y="2062"/>
                    <a:pt x="14162" y="2485"/>
                    <a:pt x="14484" y="2605"/>
                  </a:cubicBezTo>
                  <a:cubicBezTo>
                    <a:pt x="15095" y="2832"/>
                    <a:pt x="15707" y="3081"/>
                    <a:pt x="16296" y="3353"/>
                  </a:cubicBezTo>
                  <a:cubicBezTo>
                    <a:pt x="16341" y="3376"/>
                    <a:pt x="16364" y="3376"/>
                    <a:pt x="16409" y="3376"/>
                  </a:cubicBezTo>
                  <a:cubicBezTo>
                    <a:pt x="16704" y="3376"/>
                    <a:pt x="16794" y="2968"/>
                    <a:pt x="16522" y="2832"/>
                  </a:cubicBezTo>
                  <a:cubicBezTo>
                    <a:pt x="15911" y="2560"/>
                    <a:pt x="15299" y="2311"/>
                    <a:pt x="14665" y="2084"/>
                  </a:cubicBezTo>
                  <a:cubicBezTo>
                    <a:pt x="14626" y="2069"/>
                    <a:pt x="14589" y="2062"/>
                    <a:pt x="14555" y="2062"/>
                  </a:cubicBezTo>
                  <a:close/>
                  <a:moveTo>
                    <a:pt x="18953" y="4033"/>
                  </a:moveTo>
                  <a:cubicBezTo>
                    <a:pt x="18690" y="4033"/>
                    <a:pt x="18526" y="4442"/>
                    <a:pt x="18833" y="4576"/>
                  </a:cubicBezTo>
                  <a:cubicBezTo>
                    <a:pt x="19218" y="4780"/>
                    <a:pt x="19603" y="5007"/>
                    <a:pt x="19966" y="5210"/>
                  </a:cubicBezTo>
                  <a:cubicBezTo>
                    <a:pt x="20170" y="5324"/>
                    <a:pt x="20351" y="5437"/>
                    <a:pt x="20532" y="5550"/>
                  </a:cubicBezTo>
                  <a:cubicBezTo>
                    <a:pt x="20575" y="5572"/>
                    <a:pt x="20637" y="5593"/>
                    <a:pt x="20682" y="5595"/>
                  </a:cubicBezTo>
                  <a:lnTo>
                    <a:pt x="20682" y="5595"/>
                  </a:lnTo>
                  <a:cubicBezTo>
                    <a:pt x="20791" y="5592"/>
                    <a:pt x="20896" y="5546"/>
                    <a:pt x="20940" y="5460"/>
                  </a:cubicBezTo>
                  <a:cubicBezTo>
                    <a:pt x="21030" y="5324"/>
                    <a:pt x="20985" y="5143"/>
                    <a:pt x="20849" y="5075"/>
                  </a:cubicBezTo>
                  <a:lnTo>
                    <a:pt x="20283" y="4735"/>
                  </a:lnTo>
                  <a:cubicBezTo>
                    <a:pt x="19898" y="4508"/>
                    <a:pt x="19513" y="4282"/>
                    <a:pt x="19105" y="4078"/>
                  </a:cubicBezTo>
                  <a:cubicBezTo>
                    <a:pt x="19052" y="4046"/>
                    <a:pt x="19001" y="4033"/>
                    <a:pt x="18953" y="4033"/>
                  </a:cubicBezTo>
                  <a:close/>
                  <a:moveTo>
                    <a:pt x="20682" y="5595"/>
                  </a:moveTo>
                  <a:cubicBezTo>
                    <a:pt x="20677" y="5596"/>
                    <a:pt x="20673" y="5596"/>
                    <a:pt x="20668" y="5596"/>
                  </a:cubicBezTo>
                  <a:lnTo>
                    <a:pt x="20691" y="5596"/>
                  </a:lnTo>
                  <a:cubicBezTo>
                    <a:pt x="20688" y="5596"/>
                    <a:pt x="20685" y="5596"/>
                    <a:pt x="20682" y="5595"/>
                  </a:cubicBezTo>
                  <a:close/>
                  <a:moveTo>
                    <a:pt x="36130" y="4582"/>
                  </a:moveTo>
                  <a:cubicBezTo>
                    <a:pt x="36074" y="4582"/>
                    <a:pt x="36015" y="4601"/>
                    <a:pt x="35959" y="4644"/>
                  </a:cubicBezTo>
                  <a:cubicBezTo>
                    <a:pt x="35415" y="5075"/>
                    <a:pt x="34940" y="5596"/>
                    <a:pt x="34577" y="6185"/>
                  </a:cubicBezTo>
                  <a:cubicBezTo>
                    <a:pt x="34486" y="6320"/>
                    <a:pt x="34532" y="6502"/>
                    <a:pt x="34668" y="6592"/>
                  </a:cubicBezTo>
                  <a:cubicBezTo>
                    <a:pt x="34713" y="6615"/>
                    <a:pt x="34758" y="6615"/>
                    <a:pt x="34826" y="6615"/>
                  </a:cubicBezTo>
                  <a:cubicBezTo>
                    <a:pt x="34917" y="6615"/>
                    <a:pt x="35007" y="6570"/>
                    <a:pt x="35053" y="6502"/>
                  </a:cubicBezTo>
                  <a:cubicBezTo>
                    <a:pt x="35393" y="5958"/>
                    <a:pt x="35823" y="5482"/>
                    <a:pt x="36299" y="5097"/>
                  </a:cubicBezTo>
                  <a:cubicBezTo>
                    <a:pt x="36555" y="4914"/>
                    <a:pt x="36367" y="4582"/>
                    <a:pt x="36130" y="4582"/>
                  </a:cubicBezTo>
                  <a:close/>
                  <a:moveTo>
                    <a:pt x="38382" y="4782"/>
                  </a:moveTo>
                  <a:cubicBezTo>
                    <a:pt x="38196" y="4782"/>
                    <a:pt x="38004" y="4981"/>
                    <a:pt x="38111" y="5210"/>
                  </a:cubicBezTo>
                  <a:cubicBezTo>
                    <a:pt x="38406" y="5754"/>
                    <a:pt x="38541" y="6366"/>
                    <a:pt x="38541" y="6977"/>
                  </a:cubicBezTo>
                  <a:cubicBezTo>
                    <a:pt x="38541" y="7136"/>
                    <a:pt x="38677" y="7249"/>
                    <a:pt x="38836" y="7249"/>
                  </a:cubicBezTo>
                  <a:cubicBezTo>
                    <a:pt x="38994" y="7249"/>
                    <a:pt x="39108" y="7136"/>
                    <a:pt x="39108" y="6977"/>
                  </a:cubicBezTo>
                  <a:cubicBezTo>
                    <a:pt x="39108" y="6253"/>
                    <a:pt x="38949" y="5573"/>
                    <a:pt x="38609" y="4939"/>
                  </a:cubicBezTo>
                  <a:cubicBezTo>
                    <a:pt x="38558" y="4828"/>
                    <a:pt x="38471" y="4782"/>
                    <a:pt x="38382" y="4782"/>
                  </a:cubicBezTo>
                  <a:close/>
                  <a:moveTo>
                    <a:pt x="23048" y="6520"/>
                  </a:moveTo>
                  <a:cubicBezTo>
                    <a:pt x="22805" y="6520"/>
                    <a:pt x="22647" y="6876"/>
                    <a:pt x="22911" y="7045"/>
                  </a:cubicBezTo>
                  <a:cubicBezTo>
                    <a:pt x="23454" y="7408"/>
                    <a:pt x="24021" y="7770"/>
                    <a:pt x="24587" y="8110"/>
                  </a:cubicBezTo>
                  <a:cubicBezTo>
                    <a:pt x="24632" y="8133"/>
                    <a:pt x="24678" y="8155"/>
                    <a:pt x="24746" y="8155"/>
                  </a:cubicBezTo>
                  <a:cubicBezTo>
                    <a:pt x="24836" y="8155"/>
                    <a:pt x="24927" y="8110"/>
                    <a:pt x="24972" y="8019"/>
                  </a:cubicBezTo>
                  <a:cubicBezTo>
                    <a:pt x="25063" y="7884"/>
                    <a:pt x="25017" y="7725"/>
                    <a:pt x="24881" y="7634"/>
                  </a:cubicBezTo>
                  <a:cubicBezTo>
                    <a:pt x="24315" y="7295"/>
                    <a:pt x="23771" y="6932"/>
                    <a:pt x="23205" y="6570"/>
                  </a:cubicBezTo>
                  <a:cubicBezTo>
                    <a:pt x="23151" y="6535"/>
                    <a:pt x="23098" y="6520"/>
                    <a:pt x="23048" y="6520"/>
                  </a:cubicBezTo>
                  <a:close/>
                  <a:moveTo>
                    <a:pt x="27197" y="9008"/>
                  </a:moveTo>
                  <a:cubicBezTo>
                    <a:pt x="26932" y="9008"/>
                    <a:pt x="26782" y="9403"/>
                    <a:pt x="27056" y="9560"/>
                  </a:cubicBezTo>
                  <a:cubicBezTo>
                    <a:pt x="27690" y="9877"/>
                    <a:pt x="28279" y="10149"/>
                    <a:pt x="28868" y="10398"/>
                  </a:cubicBezTo>
                  <a:cubicBezTo>
                    <a:pt x="28914" y="10421"/>
                    <a:pt x="28936" y="10421"/>
                    <a:pt x="28982" y="10421"/>
                  </a:cubicBezTo>
                  <a:lnTo>
                    <a:pt x="28982" y="10443"/>
                  </a:lnTo>
                  <a:cubicBezTo>
                    <a:pt x="29299" y="10443"/>
                    <a:pt x="29389" y="10013"/>
                    <a:pt x="29095" y="9900"/>
                  </a:cubicBezTo>
                  <a:cubicBezTo>
                    <a:pt x="28529" y="9651"/>
                    <a:pt x="27940" y="9379"/>
                    <a:pt x="27328" y="9039"/>
                  </a:cubicBezTo>
                  <a:cubicBezTo>
                    <a:pt x="27282" y="9018"/>
                    <a:pt x="27239" y="9008"/>
                    <a:pt x="27197" y="9008"/>
                  </a:cubicBezTo>
                  <a:close/>
                  <a:moveTo>
                    <a:pt x="37965" y="9333"/>
                  </a:moveTo>
                  <a:cubicBezTo>
                    <a:pt x="37888" y="9333"/>
                    <a:pt x="37810" y="9367"/>
                    <a:pt x="37749" y="9447"/>
                  </a:cubicBezTo>
                  <a:cubicBezTo>
                    <a:pt x="37522" y="9741"/>
                    <a:pt x="37250" y="9990"/>
                    <a:pt x="36933" y="10194"/>
                  </a:cubicBezTo>
                  <a:cubicBezTo>
                    <a:pt x="36729" y="10330"/>
                    <a:pt x="36525" y="10443"/>
                    <a:pt x="36299" y="10557"/>
                  </a:cubicBezTo>
                  <a:cubicBezTo>
                    <a:pt x="36163" y="10602"/>
                    <a:pt x="36095" y="10783"/>
                    <a:pt x="36163" y="10919"/>
                  </a:cubicBezTo>
                  <a:cubicBezTo>
                    <a:pt x="36208" y="11032"/>
                    <a:pt x="36299" y="11100"/>
                    <a:pt x="36412" y="11100"/>
                  </a:cubicBezTo>
                  <a:cubicBezTo>
                    <a:pt x="36457" y="11100"/>
                    <a:pt x="36480" y="11078"/>
                    <a:pt x="36525" y="11078"/>
                  </a:cubicBezTo>
                  <a:cubicBezTo>
                    <a:pt x="36774" y="10964"/>
                    <a:pt x="37024" y="10828"/>
                    <a:pt x="37250" y="10670"/>
                  </a:cubicBezTo>
                  <a:cubicBezTo>
                    <a:pt x="37613" y="10421"/>
                    <a:pt x="37930" y="10126"/>
                    <a:pt x="38179" y="9786"/>
                  </a:cubicBezTo>
                  <a:cubicBezTo>
                    <a:pt x="38360" y="9572"/>
                    <a:pt x="38169" y="9333"/>
                    <a:pt x="37965" y="9333"/>
                  </a:cubicBezTo>
                  <a:close/>
                  <a:moveTo>
                    <a:pt x="33797" y="8678"/>
                  </a:moveTo>
                  <a:cubicBezTo>
                    <a:pt x="33670" y="8678"/>
                    <a:pt x="33542" y="8755"/>
                    <a:pt x="33512" y="8926"/>
                  </a:cubicBezTo>
                  <a:cubicBezTo>
                    <a:pt x="33422" y="9424"/>
                    <a:pt x="33376" y="9922"/>
                    <a:pt x="33376" y="10443"/>
                  </a:cubicBezTo>
                  <a:cubicBezTo>
                    <a:pt x="33376" y="10625"/>
                    <a:pt x="33399" y="10783"/>
                    <a:pt x="33399" y="10964"/>
                  </a:cubicBezTo>
                  <a:cubicBezTo>
                    <a:pt x="33331" y="10964"/>
                    <a:pt x="33263" y="10942"/>
                    <a:pt x="33195" y="10942"/>
                  </a:cubicBezTo>
                  <a:cubicBezTo>
                    <a:pt x="32697" y="10896"/>
                    <a:pt x="32221" y="10828"/>
                    <a:pt x="31745" y="10715"/>
                  </a:cubicBezTo>
                  <a:cubicBezTo>
                    <a:pt x="31713" y="10706"/>
                    <a:pt x="31682" y="10701"/>
                    <a:pt x="31653" y="10701"/>
                  </a:cubicBezTo>
                  <a:cubicBezTo>
                    <a:pt x="31341" y="10701"/>
                    <a:pt x="31259" y="11219"/>
                    <a:pt x="31632" y="11282"/>
                  </a:cubicBezTo>
                  <a:cubicBezTo>
                    <a:pt x="32131" y="11372"/>
                    <a:pt x="32629" y="11463"/>
                    <a:pt x="33127" y="11508"/>
                  </a:cubicBezTo>
                  <a:cubicBezTo>
                    <a:pt x="33308" y="11531"/>
                    <a:pt x="33467" y="11531"/>
                    <a:pt x="33648" y="11531"/>
                  </a:cubicBezTo>
                  <a:lnTo>
                    <a:pt x="33648" y="11553"/>
                  </a:lnTo>
                  <a:cubicBezTo>
                    <a:pt x="33807" y="11553"/>
                    <a:pt x="33943" y="11417"/>
                    <a:pt x="33943" y="11259"/>
                  </a:cubicBezTo>
                  <a:cubicBezTo>
                    <a:pt x="33943" y="11214"/>
                    <a:pt x="33943" y="11168"/>
                    <a:pt x="33897" y="11123"/>
                  </a:cubicBezTo>
                  <a:cubicBezTo>
                    <a:pt x="33943" y="11055"/>
                    <a:pt x="33965" y="10987"/>
                    <a:pt x="33965" y="10919"/>
                  </a:cubicBezTo>
                  <a:cubicBezTo>
                    <a:pt x="33965" y="10761"/>
                    <a:pt x="33943" y="10602"/>
                    <a:pt x="33943" y="10443"/>
                  </a:cubicBezTo>
                  <a:cubicBezTo>
                    <a:pt x="33965" y="9968"/>
                    <a:pt x="33988" y="9492"/>
                    <a:pt x="34079" y="9016"/>
                  </a:cubicBezTo>
                  <a:cubicBezTo>
                    <a:pt x="34117" y="8801"/>
                    <a:pt x="33957" y="8678"/>
                    <a:pt x="33797" y="8678"/>
                  </a:cubicBezTo>
                  <a:close/>
                  <a:moveTo>
                    <a:pt x="34299" y="13402"/>
                  </a:moveTo>
                  <a:cubicBezTo>
                    <a:pt x="34123" y="13402"/>
                    <a:pt x="33948" y="13567"/>
                    <a:pt x="34033" y="13796"/>
                  </a:cubicBezTo>
                  <a:cubicBezTo>
                    <a:pt x="34260" y="14408"/>
                    <a:pt x="34554" y="15042"/>
                    <a:pt x="34872" y="15631"/>
                  </a:cubicBezTo>
                  <a:cubicBezTo>
                    <a:pt x="34917" y="15699"/>
                    <a:pt x="35007" y="15767"/>
                    <a:pt x="35121" y="15767"/>
                  </a:cubicBezTo>
                  <a:cubicBezTo>
                    <a:pt x="35166" y="15767"/>
                    <a:pt x="35234" y="15767"/>
                    <a:pt x="35257" y="15722"/>
                  </a:cubicBezTo>
                  <a:cubicBezTo>
                    <a:pt x="35415" y="15654"/>
                    <a:pt x="35461" y="15472"/>
                    <a:pt x="35370" y="15337"/>
                  </a:cubicBezTo>
                  <a:cubicBezTo>
                    <a:pt x="35053" y="14793"/>
                    <a:pt x="34781" y="14204"/>
                    <a:pt x="34554" y="13592"/>
                  </a:cubicBezTo>
                  <a:cubicBezTo>
                    <a:pt x="34504" y="13458"/>
                    <a:pt x="34402" y="13402"/>
                    <a:pt x="34299" y="13402"/>
                  </a:cubicBezTo>
                  <a:close/>
                  <a:moveTo>
                    <a:pt x="36715" y="17538"/>
                  </a:moveTo>
                  <a:cubicBezTo>
                    <a:pt x="36503" y="17538"/>
                    <a:pt x="36313" y="17792"/>
                    <a:pt x="36480" y="18010"/>
                  </a:cubicBezTo>
                  <a:cubicBezTo>
                    <a:pt x="36729" y="18327"/>
                    <a:pt x="37001" y="18667"/>
                    <a:pt x="37295" y="18984"/>
                  </a:cubicBezTo>
                  <a:cubicBezTo>
                    <a:pt x="37454" y="19165"/>
                    <a:pt x="37613" y="19346"/>
                    <a:pt x="37771" y="19527"/>
                  </a:cubicBezTo>
                  <a:cubicBezTo>
                    <a:pt x="37817" y="19595"/>
                    <a:pt x="37907" y="19618"/>
                    <a:pt x="37975" y="19641"/>
                  </a:cubicBezTo>
                  <a:cubicBezTo>
                    <a:pt x="38043" y="19618"/>
                    <a:pt x="38111" y="19595"/>
                    <a:pt x="38179" y="19550"/>
                  </a:cubicBezTo>
                  <a:cubicBezTo>
                    <a:pt x="38292" y="19459"/>
                    <a:pt x="38292" y="19278"/>
                    <a:pt x="38179" y="19165"/>
                  </a:cubicBezTo>
                  <a:cubicBezTo>
                    <a:pt x="38020" y="18984"/>
                    <a:pt x="37884" y="18802"/>
                    <a:pt x="37726" y="18621"/>
                  </a:cubicBezTo>
                  <a:cubicBezTo>
                    <a:pt x="37431" y="18304"/>
                    <a:pt x="37182" y="17964"/>
                    <a:pt x="36933" y="17647"/>
                  </a:cubicBezTo>
                  <a:cubicBezTo>
                    <a:pt x="36868" y="17570"/>
                    <a:pt x="36790" y="17538"/>
                    <a:pt x="36715" y="17538"/>
                  </a:cubicBezTo>
                  <a:close/>
                  <a:moveTo>
                    <a:pt x="39969" y="21096"/>
                  </a:moveTo>
                  <a:cubicBezTo>
                    <a:pt x="39895" y="21096"/>
                    <a:pt x="39821" y="21124"/>
                    <a:pt x="39765" y="21181"/>
                  </a:cubicBezTo>
                  <a:cubicBezTo>
                    <a:pt x="39651" y="21294"/>
                    <a:pt x="39651" y="21476"/>
                    <a:pt x="39765" y="21566"/>
                  </a:cubicBezTo>
                  <a:cubicBezTo>
                    <a:pt x="40240" y="22019"/>
                    <a:pt x="40739" y="22472"/>
                    <a:pt x="41260" y="22903"/>
                  </a:cubicBezTo>
                  <a:cubicBezTo>
                    <a:pt x="41305" y="22948"/>
                    <a:pt x="41373" y="22971"/>
                    <a:pt x="41441" y="22971"/>
                  </a:cubicBezTo>
                  <a:cubicBezTo>
                    <a:pt x="41450" y="22971"/>
                    <a:pt x="41458" y="22972"/>
                    <a:pt x="41467" y="22972"/>
                  </a:cubicBezTo>
                  <a:cubicBezTo>
                    <a:pt x="41721" y="22972"/>
                    <a:pt x="41842" y="22648"/>
                    <a:pt x="41645" y="22472"/>
                  </a:cubicBezTo>
                  <a:cubicBezTo>
                    <a:pt x="41124" y="22065"/>
                    <a:pt x="40626" y="21611"/>
                    <a:pt x="40172" y="21181"/>
                  </a:cubicBezTo>
                  <a:cubicBezTo>
                    <a:pt x="40116" y="21124"/>
                    <a:pt x="40042" y="21096"/>
                    <a:pt x="39969" y="21096"/>
                  </a:cubicBezTo>
                  <a:close/>
                  <a:moveTo>
                    <a:pt x="43684" y="24140"/>
                  </a:moveTo>
                  <a:cubicBezTo>
                    <a:pt x="43599" y="24140"/>
                    <a:pt x="43512" y="24180"/>
                    <a:pt x="43457" y="24262"/>
                  </a:cubicBezTo>
                  <a:cubicBezTo>
                    <a:pt x="43367" y="24375"/>
                    <a:pt x="43389" y="24556"/>
                    <a:pt x="43525" y="24647"/>
                  </a:cubicBezTo>
                  <a:cubicBezTo>
                    <a:pt x="44046" y="25032"/>
                    <a:pt x="44613" y="25395"/>
                    <a:pt x="45179" y="25757"/>
                  </a:cubicBezTo>
                  <a:cubicBezTo>
                    <a:pt x="45224" y="25780"/>
                    <a:pt x="45269" y="25802"/>
                    <a:pt x="45337" y="25802"/>
                  </a:cubicBezTo>
                  <a:cubicBezTo>
                    <a:pt x="45428" y="25802"/>
                    <a:pt x="45519" y="25757"/>
                    <a:pt x="45564" y="25666"/>
                  </a:cubicBezTo>
                  <a:cubicBezTo>
                    <a:pt x="45655" y="25530"/>
                    <a:pt x="45609" y="25372"/>
                    <a:pt x="45473" y="25281"/>
                  </a:cubicBezTo>
                  <a:cubicBezTo>
                    <a:pt x="44930" y="24919"/>
                    <a:pt x="44386" y="24556"/>
                    <a:pt x="43842" y="24194"/>
                  </a:cubicBezTo>
                  <a:cubicBezTo>
                    <a:pt x="43797" y="24158"/>
                    <a:pt x="43741" y="24140"/>
                    <a:pt x="43684" y="24140"/>
                  </a:cubicBezTo>
                  <a:close/>
                  <a:moveTo>
                    <a:pt x="47774" y="26647"/>
                  </a:moveTo>
                  <a:cubicBezTo>
                    <a:pt x="47512" y="26647"/>
                    <a:pt x="47359" y="27030"/>
                    <a:pt x="47648" y="27184"/>
                  </a:cubicBezTo>
                  <a:cubicBezTo>
                    <a:pt x="48237" y="27501"/>
                    <a:pt x="48849" y="27796"/>
                    <a:pt x="49438" y="28068"/>
                  </a:cubicBezTo>
                  <a:cubicBezTo>
                    <a:pt x="49483" y="28090"/>
                    <a:pt x="49528" y="28090"/>
                    <a:pt x="49551" y="28090"/>
                  </a:cubicBezTo>
                  <a:cubicBezTo>
                    <a:pt x="49868" y="28090"/>
                    <a:pt x="49959" y="27683"/>
                    <a:pt x="49687" y="27547"/>
                  </a:cubicBezTo>
                  <a:cubicBezTo>
                    <a:pt x="49098" y="27275"/>
                    <a:pt x="48486" y="26980"/>
                    <a:pt x="47920" y="26686"/>
                  </a:cubicBezTo>
                  <a:cubicBezTo>
                    <a:pt x="47869" y="26659"/>
                    <a:pt x="47820" y="26647"/>
                    <a:pt x="47774" y="26647"/>
                  </a:cubicBezTo>
                  <a:close/>
                  <a:moveTo>
                    <a:pt x="52157" y="28612"/>
                  </a:moveTo>
                  <a:cubicBezTo>
                    <a:pt x="51873" y="28612"/>
                    <a:pt x="51763" y="29057"/>
                    <a:pt x="52066" y="29178"/>
                  </a:cubicBezTo>
                  <a:lnTo>
                    <a:pt x="52768" y="29427"/>
                  </a:lnTo>
                  <a:cubicBezTo>
                    <a:pt x="53153" y="29563"/>
                    <a:pt x="53561" y="29699"/>
                    <a:pt x="53946" y="29835"/>
                  </a:cubicBezTo>
                  <a:lnTo>
                    <a:pt x="54036" y="29835"/>
                  </a:lnTo>
                  <a:cubicBezTo>
                    <a:pt x="54172" y="29835"/>
                    <a:pt x="54263" y="29767"/>
                    <a:pt x="54308" y="29653"/>
                  </a:cubicBezTo>
                  <a:cubicBezTo>
                    <a:pt x="54353" y="29495"/>
                    <a:pt x="54286" y="29336"/>
                    <a:pt x="54127" y="29291"/>
                  </a:cubicBezTo>
                  <a:cubicBezTo>
                    <a:pt x="53742" y="29178"/>
                    <a:pt x="53357" y="29019"/>
                    <a:pt x="52949" y="28883"/>
                  </a:cubicBezTo>
                  <a:lnTo>
                    <a:pt x="52269" y="28634"/>
                  </a:lnTo>
                  <a:cubicBezTo>
                    <a:pt x="52230" y="28619"/>
                    <a:pt x="52192" y="28612"/>
                    <a:pt x="52157" y="28612"/>
                  </a:cubicBezTo>
                  <a:close/>
                  <a:moveTo>
                    <a:pt x="56698" y="30192"/>
                  </a:moveTo>
                  <a:cubicBezTo>
                    <a:pt x="56414" y="30192"/>
                    <a:pt x="56280" y="30644"/>
                    <a:pt x="56619" y="30763"/>
                  </a:cubicBezTo>
                  <a:cubicBezTo>
                    <a:pt x="57230" y="30990"/>
                    <a:pt x="57819" y="31239"/>
                    <a:pt x="58386" y="31556"/>
                  </a:cubicBezTo>
                  <a:cubicBezTo>
                    <a:pt x="58431" y="31579"/>
                    <a:pt x="58476" y="31579"/>
                    <a:pt x="58522" y="31579"/>
                  </a:cubicBezTo>
                  <a:cubicBezTo>
                    <a:pt x="58635" y="31579"/>
                    <a:pt x="58726" y="31511"/>
                    <a:pt x="58771" y="31420"/>
                  </a:cubicBezTo>
                  <a:cubicBezTo>
                    <a:pt x="58839" y="31284"/>
                    <a:pt x="58794" y="31126"/>
                    <a:pt x="58658" y="31035"/>
                  </a:cubicBezTo>
                  <a:cubicBezTo>
                    <a:pt x="58069" y="30741"/>
                    <a:pt x="57457" y="30469"/>
                    <a:pt x="56823" y="30220"/>
                  </a:cubicBezTo>
                  <a:cubicBezTo>
                    <a:pt x="56779" y="30201"/>
                    <a:pt x="56737" y="30192"/>
                    <a:pt x="56698" y="30192"/>
                  </a:cubicBezTo>
                  <a:close/>
                  <a:moveTo>
                    <a:pt x="60824" y="32603"/>
                  </a:moveTo>
                  <a:cubicBezTo>
                    <a:pt x="60600" y="32603"/>
                    <a:pt x="60411" y="32913"/>
                    <a:pt x="60651" y="33119"/>
                  </a:cubicBezTo>
                  <a:cubicBezTo>
                    <a:pt x="61127" y="33550"/>
                    <a:pt x="61535" y="34048"/>
                    <a:pt x="61874" y="34569"/>
                  </a:cubicBezTo>
                  <a:cubicBezTo>
                    <a:pt x="61920" y="34660"/>
                    <a:pt x="62010" y="34705"/>
                    <a:pt x="62124" y="34705"/>
                  </a:cubicBezTo>
                  <a:cubicBezTo>
                    <a:pt x="62327" y="34705"/>
                    <a:pt x="62463" y="34456"/>
                    <a:pt x="62350" y="34275"/>
                  </a:cubicBezTo>
                  <a:cubicBezTo>
                    <a:pt x="61988" y="33686"/>
                    <a:pt x="61535" y="33165"/>
                    <a:pt x="61036" y="32712"/>
                  </a:cubicBezTo>
                  <a:cubicBezTo>
                    <a:pt x="60970" y="32635"/>
                    <a:pt x="60895" y="32603"/>
                    <a:pt x="60824" y="32603"/>
                  </a:cubicBezTo>
                  <a:close/>
                  <a:moveTo>
                    <a:pt x="63026" y="36794"/>
                  </a:moveTo>
                  <a:cubicBezTo>
                    <a:pt x="62876" y="36794"/>
                    <a:pt x="62723" y="36902"/>
                    <a:pt x="62735" y="37106"/>
                  </a:cubicBezTo>
                  <a:cubicBezTo>
                    <a:pt x="62758" y="37242"/>
                    <a:pt x="62758" y="37356"/>
                    <a:pt x="62758" y="37491"/>
                  </a:cubicBezTo>
                  <a:cubicBezTo>
                    <a:pt x="62758" y="37990"/>
                    <a:pt x="62690" y="38488"/>
                    <a:pt x="62554" y="38987"/>
                  </a:cubicBezTo>
                  <a:cubicBezTo>
                    <a:pt x="62509" y="39122"/>
                    <a:pt x="62599" y="39281"/>
                    <a:pt x="62758" y="39326"/>
                  </a:cubicBezTo>
                  <a:lnTo>
                    <a:pt x="62826" y="39326"/>
                  </a:lnTo>
                  <a:cubicBezTo>
                    <a:pt x="62962" y="39326"/>
                    <a:pt x="63075" y="39236"/>
                    <a:pt x="63120" y="39122"/>
                  </a:cubicBezTo>
                  <a:cubicBezTo>
                    <a:pt x="63256" y="38579"/>
                    <a:pt x="63324" y="38035"/>
                    <a:pt x="63324" y="37491"/>
                  </a:cubicBezTo>
                  <a:cubicBezTo>
                    <a:pt x="63324" y="37356"/>
                    <a:pt x="63302" y="37197"/>
                    <a:pt x="63302" y="37061"/>
                  </a:cubicBezTo>
                  <a:cubicBezTo>
                    <a:pt x="63291" y="36880"/>
                    <a:pt x="63160" y="36794"/>
                    <a:pt x="63026" y="367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-814321" y="3970746"/>
              <a:ext cx="2299331" cy="1427963"/>
            </a:xfrm>
            <a:custGeom>
              <a:avLst/>
              <a:gdLst/>
              <a:ahLst/>
              <a:cxnLst/>
              <a:rect l="l" t="t" r="r" b="b"/>
              <a:pathLst>
                <a:path w="63325" h="39327" extrusionOk="0">
                  <a:moveTo>
                    <a:pt x="5218" y="0"/>
                  </a:moveTo>
                  <a:cubicBezTo>
                    <a:pt x="4833" y="0"/>
                    <a:pt x="4811" y="567"/>
                    <a:pt x="5196" y="567"/>
                  </a:cubicBezTo>
                  <a:cubicBezTo>
                    <a:pt x="5830" y="589"/>
                    <a:pt x="6487" y="657"/>
                    <a:pt x="7144" y="748"/>
                  </a:cubicBezTo>
                  <a:lnTo>
                    <a:pt x="7189" y="748"/>
                  </a:lnTo>
                  <a:lnTo>
                    <a:pt x="7189" y="725"/>
                  </a:lnTo>
                  <a:cubicBezTo>
                    <a:pt x="7325" y="725"/>
                    <a:pt x="7438" y="635"/>
                    <a:pt x="7461" y="499"/>
                  </a:cubicBezTo>
                  <a:cubicBezTo>
                    <a:pt x="7484" y="340"/>
                    <a:pt x="7370" y="204"/>
                    <a:pt x="7212" y="181"/>
                  </a:cubicBezTo>
                  <a:cubicBezTo>
                    <a:pt x="6532" y="91"/>
                    <a:pt x="5875" y="23"/>
                    <a:pt x="5218" y="0"/>
                  </a:cubicBezTo>
                  <a:close/>
                  <a:moveTo>
                    <a:pt x="2384" y="88"/>
                  </a:moveTo>
                  <a:cubicBezTo>
                    <a:pt x="2370" y="88"/>
                    <a:pt x="2356" y="89"/>
                    <a:pt x="2341" y="91"/>
                  </a:cubicBezTo>
                  <a:cubicBezTo>
                    <a:pt x="1684" y="159"/>
                    <a:pt x="1005" y="295"/>
                    <a:pt x="370" y="453"/>
                  </a:cubicBezTo>
                  <a:cubicBezTo>
                    <a:pt x="0" y="497"/>
                    <a:pt x="49" y="1022"/>
                    <a:pt x="395" y="1022"/>
                  </a:cubicBezTo>
                  <a:cubicBezTo>
                    <a:pt x="409" y="1022"/>
                    <a:pt x="424" y="1021"/>
                    <a:pt x="438" y="1020"/>
                  </a:cubicBezTo>
                  <a:cubicBezTo>
                    <a:pt x="461" y="1020"/>
                    <a:pt x="484" y="1020"/>
                    <a:pt x="506" y="997"/>
                  </a:cubicBezTo>
                  <a:cubicBezTo>
                    <a:pt x="1118" y="838"/>
                    <a:pt x="1752" y="725"/>
                    <a:pt x="2409" y="657"/>
                  </a:cubicBezTo>
                  <a:cubicBezTo>
                    <a:pt x="2780" y="614"/>
                    <a:pt x="2731" y="88"/>
                    <a:pt x="2384" y="88"/>
                  </a:cubicBezTo>
                  <a:close/>
                  <a:moveTo>
                    <a:pt x="9945" y="670"/>
                  </a:moveTo>
                  <a:cubicBezTo>
                    <a:pt x="9641" y="670"/>
                    <a:pt x="9551" y="1162"/>
                    <a:pt x="9908" y="1246"/>
                  </a:cubicBezTo>
                  <a:cubicBezTo>
                    <a:pt x="10542" y="1382"/>
                    <a:pt x="11176" y="1541"/>
                    <a:pt x="11810" y="1745"/>
                  </a:cubicBezTo>
                  <a:lnTo>
                    <a:pt x="11878" y="1745"/>
                  </a:lnTo>
                  <a:cubicBezTo>
                    <a:pt x="11992" y="1745"/>
                    <a:pt x="12105" y="1654"/>
                    <a:pt x="12150" y="1541"/>
                  </a:cubicBezTo>
                  <a:cubicBezTo>
                    <a:pt x="12196" y="1382"/>
                    <a:pt x="12105" y="1224"/>
                    <a:pt x="11969" y="1201"/>
                  </a:cubicBezTo>
                  <a:cubicBezTo>
                    <a:pt x="11312" y="997"/>
                    <a:pt x="10678" y="838"/>
                    <a:pt x="10021" y="680"/>
                  </a:cubicBezTo>
                  <a:cubicBezTo>
                    <a:pt x="9994" y="673"/>
                    <a:pt x="9969" y="670"/>
                    <a:pt x="9945" y="670"/>
                  </a:cubicBezTo>
                  <a:close/>
                  <a:moveTo>
                    <a:pt x="14555" y="2062"/>
                  </a:moveTo>
                  <a:cubicBezTo>
                    <a:pt x="14286" y="2062"/>
                    <a:pt x="14162" y="2485"/>
                    <a:pt x="14484" y="2605"/>
                  </a:cubicBezTo>
                  <a:cubicBezTo>
                    <a:pt x="15095" y="2832"/>
                    <a:pt x="15707" y="3081"/>
                    <a:pt x="16296" y="3353"/>
                  </a:cubicBezTo>
                  <a:cubicBezTo>
                    <a:pt x="16341" y="3376"/>
                    <a:pt x="16364" y="3376"/>
                    <a:pt x="16409" y="3376"/>
                  </a:cubicBezTo>
                  <a:cubicBezTo>
                    <a:pt x="16704" y="3376"/>
                    <a:pt x="16794" y="2968"/>
                    <a:pt x="16522" y="2832"/>
                  </a:cubicBezTo>
                  <a:cubicBezTo>
                    <a:pt x="15911" y="2560"/>
                    <a:pt x="15299" y="2311"/>
                    <a:pt x="14665" y="2084"/>
                  </a:cubicBezTo>
                  <a:cubicBezTo>
                    <a:pt x="14626" y="2069"/>
                    <a:pt x="14589" y="2062"/>
                    <a:pt x="14555" y="2062"/>
                  </a:cubicBezTo>
                  <a:close/>
                  <a:moveTo>
                    <a:pt x="18953" y="4033"/>
                  </a:moveTo>
                  <a:cubicBezTo>
                    <a:pt x="18690" y="4033"/>
                    <a:pt x="18526" y="4442"/>
                    <a:pt x="18833" y="4576"/>
                  </a:cubicBezTo>
                  <a:cubicBezTo>
                    <a:pt x="19218" y="4780"/>
                    <a:pt x="19603" y="5007"/>
                    <a:pt x="19966" y="5210"/>
                  </a:cubicBezTo>
                  <a:cubicBezTo>
                    <a:pt x="20170" y="5324"/>
                    <a:pt x="20351" y="5437"/>
                    <a:pt x="20532" y="5550"/>
                  </a:cubicBezTo>
                  <a:cubicBezTo>
                    <a:pt x="20575" y="5572"/>
                    <a:pt x="20637" y="5593"/>
                    <a:pt x="20682" y="5595"/>
                  </a:cubicBezTo>
                  <a:lnTo>
                    <a:pt x="20682" y="5595"/>
                  </a:lnTo>
                  <a:cubicBezTo>
                    <a:pt x="20791" y="5592"/>
                    <a:pt x="20896" y="5546"/>
                    <a:pt x="20940" y="5460"/>
                  </a:cubicBezTo>
                  <a:cubicBezTo>
                    <a:pt x="21030" y="5324"/>
                    <a:pt x="20985" y="5143"/>
                    <a:pt x="20849" y="5075"/>
                  </a:cubicBezTo>
                  <a:lnTo>
                    <a:pt x="20283" y="4735"/>
                  </a:lnTo>
                  <a:cubicBezTo>
                    <a:pt x="19898" y="4508"/>
                    <a:pt x="19513" y="4282"/>
                    <a:pt x="19105" y="4078"/>
                  </a:cubicBezTo>
                  <a:cubicBezTo>
                    <a:pt x="19052" y="4046"/>
                    <a:pt x="19001" y="4033"/>
                    <a:pt x="18953" y="4033"/>
                  </a:cubicBezTo>
                  <a:close/>
                  <a:moveTo>
                    <a:pt x="20682" y="5595"/>
                  </a:moveTo>
                  <a:cubicBezTo>
                    <a:pt x="20677" y="5596"/>
                    <a:pt x="20673" y="5596"/>
                    <a:pt x="20668" y="5596"/>
                  </a:cubicBezTo>
                  <a:lnTo>
                    <a:pt x="20691" y="5596"/>
                  </a:lnTo>
                  <a:cubicBezTo>
                    <a:pt x="20688" y="5596"/>
                    <a:pt x="20685" y="5596"/>
                    <a:pt x="20682" y="5595"/>
                  </a:cubicBezTo>
                  <a:close/>
                  <a:moveTo>
                    <a:pt x="36130" y="4582"/>
                  </a:moveTo>
                  <a:cubicBezTo>
                    <a:pt x="36074" y="4582"/>
                    <a:pt x="36015" y="4601"/>
                    <a:pt x="35959" y="4644"/>
                  </a:cubicBezTo>
                  <a:cubicBezTo>
                    <a:pt x="35415" y="5075"/>
                    <a:pt x="34940" y="5596"/>
                    <a:pt x="34577" y="6185"/>
                  </a:cubicBezTo>
                  <a:cubicBezTo>
                    <a:pt x="34486" y="6320"/>
                    <a:pt x="34532" y="6502"/>
                    <a:pt x="34668" y="6592"/>
                  </a:cubicBezTo>
                  <a:cubicBezTo>
                    <a:pt x="34713" y="6615"/>
                    <a:pt x="34758" y="6615"/>
                    <a:pt x="34826" y="6615"/>
                  </a:cubicBezTo>
                  <a:cubicBezTo>
                    <a:pt x="34917" y="6615"/>
                    <a:pt x="35007" y="6570"/>
                    <a:pt x="35053" y="6502"/>
                  </a:cubicBezTo>
                  <a:cubicBezTo>
                    <a:pt x="35393" y="5958"/>
                    <a:pt x="35823" y="5482"/>
                    <a:pt x="36299" y="5097"/>
                  </a:cubicBezTo>
                  <a:cubicBezTo>
                    <a:pt x="36555" y="4914"/>
                    <a:pt x="36367" y="4582"/>
                    <a:pt x="36130" y="4582"/>
                  </a:cubicBezTo>
                  <a:close/>
                  <a:moveTo>
                    <a:pt x="38382" y="4782"/>
                  </a:moveTo>
                  <a:cubicBezTo>
                    <a:pt x="38196" y="4782"/>
                    <a:pt x="38004" y="4981"/>
                    <a:pt x="38111" y="5210"/>
                  </a:cubicBezTo>
                  <a:cubicBezTo>
                    <a:pt x="38406" y="5754"/>
                    <a:pt x="38541" y="6366"/>
                    <a:pt x="38541" y="6977"/>
                  </a:cubicBezTo>
                  <a:cubicBezTo>
                    <a:pt x="38541" y="7136"/>
                    <a:pt x="38677" y="7249"/>
                    <a:pt x="38836" y="7249"/>
                  </a:cubicBezTo>
                  <a:cubicBezTo>
                    <a:pt x="38994" y="7249"/>
                    <a:pt x="39108" y="7136"/>
                    <a:pt x="39108" y="6977"/>
                  </a:cubicBezTo>
                  <a:cubicBezTo>
                    <a:pt x="39108" y="6253"/>
                    <a:pt x="38949" y="5573"/>
                    <a:pt x="38609" y="4939"/>
                  </a:cubicBezTo>
                  <a:cubicBezTo>
                    <a:pt x="38558" y="4828"/>
                    <a:pt x="38471" y="4782"/>
                    <a:pt x="38382" y="4782"/>
                  </a:cubicBezTo>
                  <a:close/>
                  <a:moveTo>
                    <a:pt x="23048" y="6520"/>
                  </a:moveTo>
                  <a:cubicBezTo>
                    <a:pt x="22805" y="6520"/>
                    <a:pt x="22647" y="6876"/>
                    <a:pt x="22911" y="7045"/>
                  </a:cubicBezTo>
                  <a:cubicBezTo>
                    <a:pt x="23454" y="7408"/>
                    <a:pt x="24021" y="7770"/>
                    <a:pt x="24587" y="8110"/>
                  </a:cubicBezTo>
                  <a:cubicBezTo>
                    <a:pt x="24632" y="8133"/>
                    <a:pt x="24678" y="8155"/>
                    <a:pt x="24746" y="8155"/>
                  </a:cubicBezTo>
                  <a:cubicBezTo>
                    <a:pt x="24836" y="8155"/>
                    <a:pt x="24927" y="8110"/>
                    <a:pt x="24972" y="8019"/>
                  </a:cubicBezTo>
                  <a:cubicBezTo>
                    <a:pt x="25063" y="7884"/>
                    <a:pt x="25017" y="7725"/>
                    <a:pt x="24881" y="7634"/>
                  </a:cubicBezTo>
                  <a:cubicBezTo>
                    <a:pt x="24315" y="7295"/>
                    <a:pt x="23771" y="6932"/>
                    <a:pt x="23205" y="6570"/>
                  </a:cubicBezTo>
                  <a:cubicBezTo>
                    <a:pt x="23151" y="6535"/>
                    <a:pt x="23098" y="6520"/>
                    <a:pt x="23048" y="6520"/>
                  </a:cubicBezTo>
                  <a:close/>
                  <a:moveTo>
                    <a:pt x="27197" y="9008"/>
                  </a:moveTo>
                  <a:cubicBezTo>
                    <a:pt x="26932" y="9008"/>
                    <a:pt x="26782" y="9403"/>
                    <a:pt x="27056" y="9560"/>
                  </a:cubicBezTo>
                  <a:cubicBezTo>
                    <a:pt x="27690" y="9877"/>
                    <a:pt x="28279" y="10149"/>
                    <a:pt x="28868" y="10398"/>
                  </a:cubicBezTo>
                  <a:cubicBezTo>
                    <a:pt x="28914" y="10421"/>
                    <a:pt x="28936" y="10421"/>
                    <a:pt x="28982" y="10421"/>
                  </a:cubicBezTo>
                  <a:lnTo>
                    <a:pt x="28982" y="10443"/>
                  </a:lnTo>
                  <a:cubicBezTo>
                    <a:pt x="29299" y="10443"/>
                    <a:pt x="29389" y="10013"/>
                    <a:pt x="29095" y="9900"/>
                  </a:cubicBezTo>
                  <a:cubicBezTo>
                    <a:pt x="28529" y="9651"/>
                    <a:pt x="27940" y="9379"/>
                    <a:pt x="27328" y="9039"/>
                  </a:cubicBezTo>
                  <a:cubicBezTo>
                    <a:pt x="27282" y="9018"/>
                    <a:pt x="27239" y="9008"/>
                    <a:pt x="27197" y="9008"/>
                  </a:cubicBezTo>
                  <a:close/>
                  <a:moveTo>
                    <a:pt x="37965" y="9333"/>
                  </a:moveTo>
                  <a:cubicBezTo>
                    <a:pt x="37888" y="9333"/>
                    <a:pt x="37810" y="9367"/>
                    <a:pt x="37749" y="9447"/>
                  </a:cubicBezTo>
                  <a:cubicBezTo>
                    <a:pt x="37522" y="9741"/>
                    <a:pt x="37250" y="9990"/>
                    <a:pt x="36933" y="10194"/>
                  </a:cubicBezTo>
                  <a:cubicBezTo>
                    <a:pt x="36729" y="10330"/>
                    <a:pt x="36525" y="10443"/>
                    <a:pt x="36299" y="10557"/>
                  </a:cubicBezTo>
                  <a:cubicBezTo>
                    <a:pt x="36163" y="10602"/>
                    <a:pt x="36095" y="10783"/>
                    <a:pt x="36163" y="10919"/>
                  </a:cubicBezTo>
                  <a:cubicBezTo>
                    <a:pt x="36208" y="11032"/>
                    <a:pt x="36299" y="11100"/>
                    <a:pt x="36412" y="11100"/>
                  </a:cubicBezTo>
                  <a:cubicBezTo>
                    <a:pt x="36457" y="11100"/>
                    <a:pt x="36480" y="11078"/>
                    <a:pt x="36525" y="11078"/>
                  </a:cubicBezTo>
                  <a:cubicBezTo>
                    <a:pt x="36774" y="10964"/>
                    <a:pt x="37024" y="10828"/>
                    <a:pt x="37250" y="10670"/>
                  </a:cubicBezTo>
                  <a:cubicBezTo>
                    <a:pt x="37613" y="10421"/>
                    <a:pt x="37930" y="10126"/>
                    <a:pt x="38179" y="9786"/>
                  </a:cubicBezTo>
                  <a:cubicBezTo>
                    <a:pt x="38360" y="9572"/>
                    <a:pt x="38169" y="9333"/>
                    <a:pt x="37965" y="9333"/>
                  </a:cubicBezTo>
                  <a:close/>
                  <a:moveTo>
                    <a:pt x="33797" y="8678"/>
                  </a:moveTo>
                  <a:cubicBezTo>
                    <a:pt x="33670" y="8678"/>
                    <a:pt x="33542" y="8755"/>
                    <a:pt x="33512" y="8926"/>
                  </a:cubicBezTo>
                  <a:cubicBezTo>
                    <a:pt x="33422" y="9424"/>
                    <a:pt x="33376" y="9922"/>
                    <a:pt x="33376" y="10443"/>
                  </a:cubicBezTo>
                  <a:cubicBezTo>
                    <a:pt x="33376" y="10625"/>
                    <a:pt x="33399" y="10783"/>
                    <a:pt x="33399" y="10964"/>
                  </a:cubicBezTo>
                  <a:cubicBezTo>
                    <a:pt x="33331" y="10964"/>
                    <a:pt x="33263" y="10942"/>
                    <a:pt x="33195" y="10942"/>
                  </a:cubicBezTo>
                  <a:cubicBezTo>
                    <a:pt x="32697" y="10896"/>
                    <a:pt x="32221" y="10828"/>
                    <a:pt x="31745" y="10715"/>
                  </a:cubicBezTo>
                  <a:cubicBezTo>
                    <a:pt x="31713" y="10706"/>
                    <a:pt x="31682" y="10701"/>
                    <a:pt x="31653" y="10701"/>
                  </a:cubicBezTo>
                  <a:cubicBezTo>
                    <a:pt x="31341" y="10701"/>
                    <a:pt x="31259" y="11219"/>
                    <a:pt x="31632" y="11282"/>
                  </a:cubicBezTo>
                  <a:cubicBezTo>
                    <a:pt x="32131" y="11372"/>
                    <a:pt x="32629" y="11463"/>
                    <a:pt x="33127" y="11508"/>
                  </a:cubicBezTo>
                  <a:cubicBezTo>
                    <a:pt x="33308" y="11531"/>
                    <a:pt x="33467" y="11531"/>
                    <a:pt x="33648" y="11531"/>
                  </a:cubicBezTo>
                  <a:lnTo>
                    <a:pt x="33648" y="11553"/>
                  </a:lnTo>
                  <a:cubicBezTo>
                    <a:pt x="33807" y="11553"/>
                    <a:pt x="33943" y="11417"/>
                    <a:pt x="33943" y="11259"/>
                  </a:cubicBezTo>
                  <a:cubicBezTo>
                    <a:pt x="33943" y="11214"/>
                    <a:pt x="33943" y="11168"/>
                    <a:pt x="33897" y="11123"/>
                  </a:cubicBezTo>
                  <a:cubicBezTo>
                    <a:pt x="33943" y="11055"/>
                    <a:pt x="33965" y="10987"/>
                    <a:pt x="33965" y="10919"/>
                  </a:cubicBezTo>
                  <a:cubicBezTo>
                    <a:pt x="33965" y="10761"/>
                    <a:pt x="33943" y="10602"/>
                    <a:pt x="33943" y="10443"/>
                  </a:cubicBezTo>
                  <a:cubicBezTo>
                    <a:pt x="33965" y="9968"/>
                    <a:pt x="33988" y="9492"/>
                    <a:pt x="34079" y="9016"/>
                  </a:cubicBezTo>
                  <a:cubicBezTo>
                    <a:pt x="34117" y="8801"/>
                    <a:pt x="33957" y="8678"/>
                    <a:pt x="33797" y="8678"/>
                  </a:cubicBezTo>
                  <a:close/>
                  <a:moveTo>
                    <a:pt x="34299" y="13402"/>
                  </a:moveTo>
                  <a:cubicBezTo>
                    <a:pt x="34123" y="13402"/>
                    <a:pt x="33948" y="13567"/>
                    <a:pt x="34033" y="13796"/>
                  </a:cubicBezTo>
                  <a:cubicBezTo>
                    <a:pt x="34260" y="14408"/>
                    <a:pt x="34554" y="15042"/>
                    <a:pt x="34872" y="15631"/>
                  </a:cubicBezTo>
                  <a:cubicBezTo>
                    <a:pt x="34917" y="15699"/>
                    <a:pt x="35007" y="15767"/>
                    <a:pt x="35121" y="15767"/>
                  </a:cubicBezTo>
                  <a:cubicBezTo>
                    <a:pt x="35166" y="15767"/>
                    <a:pt x="35234" y="15767"/>
                    <a:pt x="35257" y="15722"/>
                  </a:cubicBezTo>
                  <a:cubicBezTo>
                    <a:pt x="35415" y="15654"/>
                    <a:pt x="35461" y="15472"/>
                    <a:pt x="35370" y="15337"/>
                  </a:cubicBezTo>
                  <a:cubicBezTo>
                    <a:pt x="35053" y="14793"/>
                    <a:pt x="34781" y="14204"/>
                    <a:pt x="34554" y="13592"/>
                  </a:cubicBezTo>
                  <a:cubicBezTo>
                    <a:pt x="34504" y="13458"/>
                    <a:pt x="34402" y="13402"/>
                    <a:pt x="34299" y="13402"/>
                  </a:cubicBezTo>
                  <a:close/>
                  <a:moveTo>
                    <a:pt x="36715" y="17538"/>
                  </a:moveTo>
                  <a:cubicBezTo>
                    <a:pt x="36503" y="17538"/>
                    <a:pt x="36313" y="17792"/>
                    <a:pt x="36480" y="18010"/>
                  </a:cubicBezTo>
                  <a:cubicBezTo>
                    <a:pt x="36729" y="18327"/>
                    <a:pt x="37001" y="18667"/>
                    <a:pt x="37295" y="18984"/>
                  </a:cubicBezTo>
                  <a:cubicBezTo>
                    <a:pt x="37454" y="19165"/>
                    <a:pt x="37613" y="19346"/>
                    <a:pt x="37771" y="19527"/>
                  </a:cubicBezTo>
                  <a:cubicBezTo>
                    <a:pt x="37817" y="19595"/>
                    <a:pt x="37907" y="19618"/>
                    <a:pt x="37975" y="19641"/>
                  </a:cubicBezTo>
                  <a:cubicBezTo>
                    <a:pt x="38043" y="19618"/>
                    <a:pt x="38111" y="19595"/>
                    <a:pt x="38179" y="19550"/>
                  </a:cubicBezTo>
                  <a:cubicBezTo>
                    <a:pt x="38292" y="19459"/>
                    <a:pt x="38292" y="19278"/>
                    <a:pt x="38179" y="19165"/>
                  </a:cubicBezTo>
                  <a:cubicBezTo>
                    <a:pt x="38020" y="18984"/>
                    <a:pt x="37884" y="18802"/>
                    <a:pt x="37726" y="18621"/>
                  </a:cubicBezTo>
                  <a:cubicBezTo>
                    <a:pt x="37431" y="18304"/>
                    <a:pt x="37182" y="17964"/>
                    <a:pt x="36933" y="17647"/>
                  </a:cubicBezTo>
                  <a:cubicBezTo>
                    <a:pt x="36868" y="17570"/>
                    <a:pt x="36790" y="17538"/>
                    <a:pt x="36715" y="17538"/>
                  </a:cubicBezTo>
                  <a:close/>
                  <a:moveTo>
                    <a:pt x="39969" y="21096"/>
                  </a:moveTo>
                  <a:cubicBezTo>
                    <a:pt x="39895" y="21096"/>
                    <a:pt x="39821" y="21124"/>
                    <a:pt x="39765" y="21181"/>
                  </a:cubicBezTo>
                  <a:cubicBezTo>
                    <a:pt x="39651" y="21294"/>
                    <a:pt x="39651" y="21476"/>
                    <a:pt x="39765" y="21566"/>
                  </a:cubicBezTo>
                  <a:cubicBezTo>
                    <a:pt x="40240" y="22019"/>
                    <a:pt x="40739" y="22472"/>
                    <a:pt x="41260" y="22903"/>
                  </a:cubicBezTo>
                  <a:cubicBezTo>
                    <a:pt x="41305" y="22948"/>
                    <a:pt x="41373" y="22971"/>
                    <a:pt x="41441" y="22971"/>
                  </a:cubicBezTo>
                  <a:cubicBezTo>
                    <a:pt x="41450" y="22971"/>
                    <a:pt x="41458" y="22972"/>
                    <a:pt x="41467" y="22972"/>
                  </a:cubicBezTo>
                  <a:cubicBezTo>
                    <a:pt x="41721" y="22972"/>
                    <a:pt x="41842" y="22648"/>
                    <a:pt x="41645" y="22472"/>
                  </a:cubicBezTo>
                  <a:cubicBezTo>
                    <a:pt x="41124" y="22065"/>
                    <a:pt x="40626" y="21611"/>
                    <a:pt x="40172" y="21181"/>
                  </a:cubicBezTo>
                  <a:cubicBezTo>
                    <a:pt x="40116" y="21124"/>
                    <a:pt x="40042" y="21096"/>
                    <a:pt x="39969" y="21096"/>
                  </a:cubicBezTo>
                  <a:close/>
                  <a:moveTo>
                    <a:pt x="43684" y="24140"/>
                  </a:moveTo>
                  <a:cubicBezTo>
                    <a:pt x="43599" y="24140"/>
                    <a:pt x="43512" y="24180"/>
                    <a:pt x="43457" y="24262"/>
                  </a:cubicBezTo>
                  <a:cubicBezTo>
                    <a:pt x="43367" y="24375"/>
                    <a:pt x="43389" y="24556"/>
                    <a:pt x="43525" y="24647"/>
                  </a:cubicBezTo>
                  <a:cubicBezTo>
                    <a:pt x="44046" y="25032"/>
                    <a:pt x="44613" y="25395"/>
                    <a:pt x="45179" y="25757"/>
                  </a:cubicBezTo>
                  <a:cubicBezTo>
                    <a:pt x="45224" y="25780"/>
                    <a:pt x="45269" y="25802"/>
                    <a:pt x="45337" y="25802"/>
                  </a:cubicBezTo>
                  <a:cubicBezTo>
                    <a:pt x="45428" y="25802"/>
                    <a:pt x="45519" y="25757"/>
                    <a:pt x="45564" y="25666"/>
                  </a:cubicBezTo>
                  <a:cubicBezTo>
                    <a:pt x="45655" y="25530"/>
                    <a:pt x="45609" y="25372"/>
                    <a:pt x="45473" y="25281"/>
                  </a:cubicBezTo>
                  <a:cubicBezTo>
                    <a:pt x="44930" y="24919"/>
                    <a:pt x="44386" y="24556"/>
                    <a:pt x="43842" y="24194"/>
                  </a:cubicBezTo>
                  <a:cubicBezTo>
                    <a:pt x="43797" y="24158"/>
                    <a:pt x="43741" y="24140"/>
                    <a:pt x="43684" y="24140"/>
                  </a:cubicBezTo>
                  <a:close/>
                  <a:moveTo>
                    <a:pt x="47774" y="26647"/>
                  </a:moveTo>
                  <a:cubicBezTo>
                    <a:pt x="47512" y="26647"/>
                    <a:pt x="47359" y="27030"/>
                    <a:pt x="47648" y="27184"/>
                  </a:cubicBezTo>
                  <a:cubicBezTo>
                    <a:pt x="48237" y="27501"/>
                    <a:pt x="48849" y="27796"/>
                    <a:pt x="49438" y="28068"/>
                  </a:cubicBezTo>
                  <a:cubicBezTo>
                    <a:pt x="49483" y="28090"/>
                    <a:pt x="49528" y="28090"/>
                    <a:pt x="49551" y="28090"/>
                  </a:cubicBezTo>
                  <a:cubicBezTo>
                    <a:pt x="49868" y="28090"/>
                    <a:pt x="49959" y="27683"/>
                    <a:pt x="49687" y="27547"/>
                  </a:cubicBezTo>
                  <a:cubicBezTo>
                    <a:pt x="49098" y="27275"/>
                    <a:pt x="48486" y="26980"/>
                    <a:pt x="47920" y="26686"/>
                  </a:cubicBezTo>
                  <a:cubicBezTo>
                    <a:pt x="47869" y="26659"/>
                    <a:pt x="47820" y="26647"/>
                    <a:pt x="47774" y="26647"/>
                  </a:cubicBezTo>
                  <a:close/>
                  <a:moveTo>
                    <a:pt x="52157" y="28612"/>
                  </a:moveTo>
                  <a:cubicBezTo>
                    <a:pt x="51873" y="28612"/>
                    <a:pt x="51763" y="29057"/>
                    <a:pt x="52066" y="29178"/>
                  </a:cubicBezTo>
                  <a:lnTo>
                    <a:pt x="52768" y="29427"/>
                  </a:lnTo>
                  <a:cubicBezTo>
                    <a:pt x="53153" y="29563"/>
                    <a:pt x="53561" y="29699"/>
                    <a:pt x="53946" y="29835"/>
                  </a:cubicBezTo>
                  <a:lnTo>
                    <a:pt x="54036" y="29835"/>
                  </a:lnTo>
                  <a:cubicBezTo>
                    <a:pt x="54172" y="29835"/>
                    <a:pt x="54263" y="29767"/>
                    <a:pt x="54308" y="29653"/>
                  </a:cubicBezTo>
                  <a:cubicBezTo>
                    <a:pt x="54353" y="29495"/>
                    <a:pt x="54286" y="29336"/>
                    <a:pt x="54127" y="29291"/>
                  </a:cubicBezTo>
                  <a:cubicBezTo>
                    <a:pt x="53742" y="29178"/>
                    <a:pt x="53357" y="29019"/>
                    <a:pt x="52949" y="28883"/>
                  </a:cubicBezTo>
                  <a:lnTo>
                    <a:pt x="52269" y="28634"/>
                  </a:lnTo>
                  <a:cubicBezTo>
                    <a:pt x="52230" y="28619"/>
                    <a:pt x="52192" y="28612"/>
                    <a:pt x="52157" y="28612"/>
                  </a:cubicBezTo>
                  <a:close/>
                  <a:moveTo>
                    <a:pt x="56698" y="30192"/>
                  </a:moveTo>
                  <a:cubicBezTo>
                    <a:pt x="56414" y="30192"/>
                    <a:pt x="56280" y="30644"/>
                    <a:pt x="56619" y="30763"/>
                  </a:cubicBezTo>
                  <a:cubicBezTo>
                    <a:pt x="57230" y="30990"/>
                    <a:pt x="57819" y="31239"/>
                    <a:pt x="58386" y="31556"/>
                  </a:cubicBezTo>
                  <a:cubicBezTo>
                    <a:pt x="58431" y="31579"/>
                    <a:pt x="58476" y="31579"/>
                    <a:pt x="58522" y="31579"/>
                  </a:cubicBezTo>
                  <a:cubicBezTo>
                    <a:pt x="58635" y="31579"/>
                    <a:pt x="58726" y="31511"/>
                    <a:pt x="58771" y="31420"/>
                  </a:cubicBezTo>
                  <a:cubicBezTo>
                    <a:pt x="58839" y="31284"/>
                    <a:pt x="58794" y="31126"/>
                    <a:pt x="58658" y="31035"/>
                  </a:cubicBezTo>
                  <a:cubicBezTo>
                    <a:pt x="58069" y="30741"/>
                    <a:pt x="57457" y="30469"/>
                    <a:pt x="56823" y="30220"/>
                  </a:cubicBezTo>
                  <a:cubicBezTo>
                    <a:pt x="56779" y="30201"/>
                    <a:pt x="56737" y="30192"/>
                    <a:pt x="56698" y="30192"/>
                  </a:cubicBezTo>
                  <a:close/>
                  <a:moveTo>
                    <a:pt x="60824" y="32603"/>
                  </a:moveTo>
                  <a:cubicBezTo>
                    <a:pt x="60600" y="32603"/>
                    <a:pt x="60411" y="32913"/>
                    <a:pt x="60651" y="33119"/>
                  </a:cubicBezTo>
                  <a:cubicBezTo>
                    <a:pt x="61127" y="33550"/>
                    <a:pt x="61535" y="34048"/>
                    <a:pt x="61874" y="34569"/>
                  </a:cubicBezTo>
                  <a:cubicBezTo>
                    <a:pt x="61920" y="34660"/>
                    <a:pt x="62010" y="34705"/>
                    <a:pt x="62124" y="34705"/>
                  </a:cubicBezTo>
                  <a:cubicBezTo>
                    <a:pt x="62327" y="34705"/>
                    <a:pt x="62463" y="34456"/>
                    <a:pt x="62350" y="34275"/>
                  </a:cubicBezTo>
                  <a:cubicBezTo>
                    <a:pt x="61988" y="33686"/>
                    <a:pt x="61535" y="33165"/>
                    <a:pt x="61036" y="32712"/>
                  </a:cubicBezTo>
                  <a:cubicBezTo>
                    <a:pt x="60970" y="32635"/>
                    <a:pt x="60895" y="32603"/>
                    <a:pt x="60824" y="32603"/>
                  </a:cubicBezTo>
                  <a:close/>
                  <a:moveTo>
                    <a:pt x="63026" y="36794"/>
                  </a:moveTo>
                  <a:cubicBezTo>
                    <a:pt x="62876" y="36794"/>
                    <a:pt x="62723" y="36902"/>
                    <a:pt x="62735" y="37106"/>
                  </a:cubicBezTo>
                  <a:cubicBezTo>
                    <a:pt x="62758" y="37242"/>
                    <a:pt x="62758" y="37356"/>
                    <a:pt x="62758" y="37491"/>
                  </a:cubicBezTo>
                  <a:cubicBezTo>
                    <a:pt x="62758" y="37990"/>
                    <a:pt x="62690" y="38488"/>
                    <a:pt x="62554" y="38987"/>
                  </a:cubicBezTo>
                  <a:cubicBezTo>
                    <a:pt x="62509" y="39122"/>
                    <a:pt x="62599" y="39281"/>
                    <a:pt x="62758" y="39326"/>
                  </a:cubicBezTo>
                  <a:lnTo>
                    <a:pt x="62826" y="39326"/>
                  </a:lnTo>
                  <a:cubicBezTo>
                    <a:pt x="62962" y="39326"/>
                    <a:pt x="63075" y="39236"/>
                    <a:pt x="63120" y="39122"/>
                  </a:cubicBezTo>
                  <a:cubicBezTo>
                    <a:pt x="63256" y="38579"/>
                    <a:pt x="63324" y="38035"/>
                    <a:pt x="63324" y="37491"/>
                  </a:cubicBezTo>
                  <a:cubicBezTo>
                    <a:pt x="63324" y="37356"/>
                    <a:pt x="63302" y="37197"/>
                    <a:pt x="63302" y="37061"/>
                  </a:cubicBezTo>
                  <a:cubicBezTo>
                    <a:pt x="63291" y="36880"/>
                    <a:pt x="63160" y="36794"/>
                    <a:pt x="63026" y="367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6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9"/>
          <p:cNvGrpSpPr/>
          <p:nvPr/>
        </p:nvGrpSpPr>
        <p:grpSpPr>
          <a:xfrm>
            <a:off x="-814321" y="-173979"/>
            <a:ext cx="10492331" cy="5572688"/>
            <a:chOff x="-814321" y="-173979"/>
            <a:chExt cx="10492331" cy="5572688"/>
          </a:xfrm>
        </p:grpSpPr>
        <p:sp>
          <p:nvSpPr>
            <p:cNvPr id="165" name="Google Shape;165;p9"/>
            <p:cNvSpPr/>
            <p:nvPr/>
          </p:nvSpPr>
          <p:spPr>
            <a:xfrm rot="10800000">
              <a:off x="7378679" y="-173979"/>
              <a:ext cx="2299331" cy="1427963"/>
            </a:xfrm>
            <a:custGeom>
              <a:avLst/>
              <a:gdLst/>
              <a:ahLst/>
              <a:cxnLst/>
              <a:rect l="l" t="t" r="r" b="b"/>
              <a:pathLst>
                <a:path w="63325" h="39327" extrusionOk="0">
                  <a:moveTo>
                    <a:pt x="5218" y="0"/>
                  </a:moveTo>
                  <a:cubicBezTo>
                    <a:pt x="4833" y="0"/>
                    <a:pt x="4811" y="567"/>
                    <a:pt x="5196" y="567"/>
                  </a:cubicBezTo>
                  <a:cubicBezTo>
                    <a:pt x="5830" y="589"/>
                    <a:pt x="6487" y="657"/>
                    <a:pt x="7144" y="748"/>
                  </a:cubicBezTo>
                  <a:lnTo>
                    <a:pt x="7189" y="748"/>
                  </a:lnTo>
                  <a:lnTo>
                    <a:pt x="7189" y="725"/>
                  </a:lnTo>
                  <a:cubicBezTo>
                    <a:pt x="7325" y="725"/>
                    <a:pt x="7438" y="635"/>
                    <a:pt x="7461" y="499"/>
                  </a:cubicBezTo>
                  <a:cubicBezTo>
                    <a:pt x="7484" y="340"/>
                    <a:pt x="7370" y="204"/>
                    <a:pt x="7212" y="181"/>
                  </a:cubicBezTo>
                  <a:cubicBezTo>
                    <a:pt x="6532" y="91"/>
                    <a:pt x="5875" y="23"/>
                    <a:pt x="5218" y="0"/>
                  </a:cubicBezTo>
                  <a:close/>
                  <a:moveTo>
                    <a:pt x="2384" y="88"/>
                  </a:moveTo>
                  <a:cubicBezTo>
                    <a:pt x="2370" y="88"/>
                    <a:pt x="2356" y="89"/>
                    <a:pt x="2341" y="91"/>
                  </a:cubicBezTo>
                  <a:cubicBezTo>
                    <a:pt x="1684" y="159"/>
                    <a:pt x="1005" y="295"/>
                    <a:pt x="370" y="453"/>
                  </a:cubicBezTo>
                  <a:cubicBezTo>
                    <a:pt x="0" y="497"/>
                    <a:pt x="49" y="1022"/>
                    <a:pt x="395" y="1022"/>
                  </a:cubicBezTo>
                  <a:cubicBezTo>
                    <a:pt x="409" y="1022"/>
                    <a:pt x="424" y="1021"/>
                    <a:pt x="438" y="1020"/>
                  </a:cubicBezTo>
                  <a:cubicBezTo>
                    <a:pt x="461" y="1020"/>
                    <a:pt x="484" y="1020"/>
                    <a:pt x="506" y="997"/>
                  </a:cubicBezTo>
                  <a:cubicBezTo>
                    <a:pt x="1118" y="838"/>
                    <a:pt x="1752" y="725"/>
                    <a:pt x="2409" y="657"/>
                  </a:cubicBezTo>
                  <a:cubicBezTo>
                    <a:pt x="2780" y="614"/>
                    <a:pt x="2731" y="88"/>
                    <a:pt x="2384" y="88"/>
                  </a:cubicBezTo>
                  <a:close/>
                  <a:moveTo>
                    <a:pt x="9945" y="670"/>
                  </a:moveTo>
                  <a:cubicBezTo>
                    <a:pt x="9641" y="670"/>
                    <a:pt x="9551" y="1162"/>
                    <a:pt x="9908" y="1246"/>
                  </a:cubicBezTo>
                  <a:cubicBezTo>
                    <a:pt x="10542" y="1382"/>
                    <a:pt x="11176" y="1541"/>
                    <a:pt x="11810" y="1745"/>
                  </a:cubicBezTo>
                  <a:lnTo>
                    <a:pt x="11878" y="1745"/>
                  </a:lnTo>
                  <a:cubicBezTo>
                    <a:pt x="11992" y="1745"/>
                    <a:pt x="12105" y="1654"/>
                    <a:pt x="12150" y="1541"/>
                  </a:cubicBezTo>
                  <a:cubicBezTo>
                    <a:pt x="12196" y="1382"/>
                    <a:pt x="12105" y="1224"/>
                    <a:pt x="11969" y="1201"/>
                  </a:cubicBezTo>
                  <a:cubicBezTo>
                    <a:pt x="11312" y="997"/>
                    <a:pt x="10678" y="838"/>
                    <a:pt x="10021" y="680"/>
                  </a:cubicBezTo>
                  <a:cubicBezTo>
                    <a:pt x="9994" y="673"/>
                    <a:pt x="9969" y="670"/>
                    <a:pt x="9945" y="670"/>
                  </a:cubicBezTo>
                  <a:close/>
                  <a:moveTo>
                    <a:pt x="14555" y="2062"/>
                  </a:moveTo>
                  <a:cubicBezTo>
                    <a:pt x="14286" y="2062"/>
                    <a:pt x="14162" y="2485"/>
                    <a:pt x="14484" y="2605"/>
                  </a:cubicBezTo>
                  <a:cubicBezTo>
                    <a:pt x="15095" y="2832"/>
                    <a:pt x="15707" y="3081"/>
                    <a:pt x="16296" y="3353"/>
                  </a:cubicBezTo>
                  <a:cubicBezTo>
                    <a:pt x="16341" y="3376"/>
                    <a:pt x="16364" y="3376"/>
                    <a:pt x="16409" y="3376"/>
                  </a:cubicBezTo>
                  <a:cubicBezTo>
                    <a:pt x="16704" y="3376"/>
                    <a:pt x="16794" y="2968"/>
                    <a:pt x="16522" y="2832"/>
                  </a:cubicBezTo>
                  <a:cubicBezTo>
                    <a:pt x="15911" y="2560"/>
                    <a:pt x="15299" y="2311"/>
                    <a:pt x="14665" y="2084"/>
                  </a:cubicBezTo>
                  <a:cubicBezTo>
                    <a:pt x="14626" y="2069"/>
                    <a:pt x="14589" y="2062"/>
                    <a:pt x="14555" y="2062"/>
                  </a:cubicBezTo>
                  <a:close/>
                  <a:moveTo>
                    <a:pt x="18953" y="4033"/>
                  </a:moveTo>
                  <a:cubicBezTo>
                    <a:pt x="18690" y="4033"/>
                    <a:pt x="18526" y="4442"/>
                    <a:pt x="18833" y="4576"/>
                  </a:cubicBezTo>
                  <a:cubicBezTo>
                    <a:pt x="19218" y="4780"/>
                    <a:pt x="19603" y="5007"/>
                    <a:pt x="19966" y="5210"/>
                  </a:cubicBezTo>
                  <a:cubicBezTo>
                    <a:pt x="20170" y="5324"/>
                    <a:pt x="20351" y="5437"/>
                    <a:pt x="20532" y="5550"/>
                  </a:cubicBezTo>
                  <a:cubicBezTo>
                    <a:pt x="20575" y="5572"/>
                    <a:pt x="20637" y="5593"/>
                    <a:pt x="20682" y="5595"/>
                  </a:cubicBezTo>
                  <a:lnTo>
                    <a:pt x="20682" y="5595"/>
                  </a:lnTo>
                  <a:cubicBezTo>
                    <a:pt x="20791" y="5592"/>
                    <a:pt x="20896" y="5546"/>
                    <a:pt x="20940" y="5460"/>
                  </a:cubicBezTo>
                  <a:cubicBezTo>
                    <a:pt x="21030" y="5324"/>
                    <a:pt x="20985" y="5143"/>
                    <a:pt x="20849" y="5075"/>
                  </a:cubicBezTo>
                  <a:lnTo>
                    <a:pt x="20283" y="4735"/>
                  </a:lnTo>
                  <a:cubicBezTo>
                    <a:pt x="19898" y="4508"/>
                    <a:pt x="19513" y="4282"/>
                    <a:pt x="19105" y="4078"/>
                  </a:cubicBezTo>
                  <a:cubicBezTo>
                    <a:pt x="19052" y="4046"/>
                    <a:pt x="19001" y="4033"/>
                    <a:pt x="18953" y="4033"/>
                  </a:cubicBezTo>
                  <a:close/>
                  <a:moveTo>
                    <a:pt x="20682" y="5595"/>
                  </a:moveTo>
                  <a:cubicBezTo>
                    <a:pt x="20677" y="5596"/>
                    <a:pt x="20673" y="5596"/>
                    <a:pt x="20668" y="5596"/>
                  </a:cubicBezTo>
                  <a:lnTo>
                    <a:pt x="20691" y="5596"/>
                  </a:lnTo>
                  <a:cubicBezTo>
                    <a:pt x="20688" y="5596"/>
                    <a:pt x="20685" y="5596"/>
                    <a:pt x="20682" y="5595"/>
                  </a:cubicBezTo>
                  <a:close/>
                  <a:moveTo>
                    <a:pt x="36130" y="4582"/>
                  </a:moveTo>
                  <a:cubicBezTo>
                    <a:pt x="36074" y="4582"/>
                    <a:pt x="36015" y="4601"/>
                    <a:pt x="35959" y="4644"/>
                  </a:cubicBezTo>
                  <a:cubicBezTo>
                    <a:pt x="35415" y="5075"/>
                    <a:pt x="34940" y="5596"/>
                    <a:pt x="34577" y="6185"/>
                  </a:cubicBezTo>
                  <a:cubicBezTo>
                    <a:pt x="34486" y="6320"/>
                    <a:pt x="34532" y="6502"/>
                    <a:pt x="34668" y="6592"/>
                  </a:cubicBezTo>
                  <a:cubicBezTo>
                    <a:pt x="34713" y="6615"/>
                    <a:pt x="34758" y="6615"/>
                    <a:pt x="34826" y="6615"/>
                  </a:cubicBezTo>
                  <a:cubicBezTo>
                    <a:pt x="34917" y="6615"/>
                    <a:pt x="35007" y="6570"/>
                    <a:pt x="35053" y="6502"/>
                  </a:cubicBezTo>
                  <a:cubicBezTo>
                    <a:pt x="35393" y="5958"/>
                    <a:pt x="35823" y="5482"/>
                    <a:pt x="36299" y="5097"/>
                  </a:cubicBezTo>
                  <a:cubicBezTo>
                    <a:pt x="36555" y="4914"/>
                    <a:pt x="36367" y="4582"/>
                    <a:pt x="36130" y="4582"/>
                  </a:cubicBezTo>
                  <a:close/>
                  <a:moveTo>
                    <a:pt x="38382" y="4782"/>
                  </a:moveTo>
                  <a:cubicBezTo>
                    <a:pt x="38196" y="4782"/>
                    <a:pt x="38004" y="4981"/>
                    <a:pt x="38111" y="5210"/>
                  </a:cubicBezTo>
                  <a:cubicBezTo>
                    <a:pt x="38406" y="5754"/>
                    <a:pt x="38541" y="6366"/>
                    <a:pt x="38541" y="6977"/>
                  </a:cubicBezTo>
                  <a:cubicBezTo>
                    <a:pt x="38541" y="7136"/>
                    <a:pt x="38677" y="7249"/>
                    <a:pt x="38836" y="7249"/>
                  </a:cubicBezTo>
                  <a:cubicBezTo>
                    <a:pt x="38994" y="7249"/>
                    <a:pt x="39108" y="7136"/>
                    <a:pt x="39108" y="6977"/>
                  </a:cubicBezTo>
                  <a:cubicBezTo>
                    <a:pt x="39108" y="6253"/>
                    <a:pt x="38949" y="5573"/>
                    <a:pt x="38609" y="4939"/>
                  </a:cubicBezTo>
                  <a:cubicBezTo>
                    <a:pt x="38558" y="4828"/>
                    <a:pt x="38471" y="4782"/>
                    <a:pt x="38382" y="4782"/>
                  </a:cubicBezTo>
                  <a:close/>
                  <a:moveTo>
                    <a:pt x="23048" y="6520"/>
                  </a:moveTo>
                  <a:cubicBezTo>
                    <a:pt x="22805" y="6520"/>
                    <a:pt x="22647" y="6876"/>
                    <a:pt x="22911" y="7045"/>
                  </a:cubicBezTo>
                  <a:cubicBezTo>
                    <a:pt x="23454" y="7408"/>
                    <a:pt x="24021" y="7770"/>
                    <a:pt x="24587" y="8110"/>
                  </a:cubicBezTo>
                  <a:cubicBezTo>
                    <a:pt x="24632" y="8133"/>
                    <a:pt x="24678" y="8155"/>
                    <a:pt x="24746" y="8155"/>
                  </a:cubicBezTo>
                  <a:cubicBezTo>
                    <a:pt x="24836" y="8155"/>
                    <a:pt x="24927" y="8110"/>
                    <a:pt x="24972" y="8019"/>
                  </a:cubicBezTo>
                  <a:cubicBezTo>
                    <a:pt x="25063" y="7884"/>
                    <a:pt x="25017" y="7725"/>
                    <a:pt x="24881" y="7634"/>
                  </a:cubicBezTo>
                  <a:cubicBezTo>
                    <a:pt x="24315" y="7295"/>
                    <a:pt x="23771" y="6932"/>
                    <a:pt x="23205" y="6570"/>
                  </a:cubicBezTo>
                  <a:cubicBezTo>
                    <a:pt x="23151" y="6535"/>
                    <a:pt x="23098" y="6520"/>
                    <a:pt x="23048" y="6520"/>
                  </a:cubicBezTo>
                  <a:close/>
                  <a:moveTo>
                    <a:pt x="27197" y="9008"/>
                  </a:moveTo>
                  <a:cubicBezTo>
                    <a:pt x="26932" y="9008"/>
                    <a:pt x="26782" y="9403"/>
                    <a:pt x="27056" y="9560"/>
                  </a:cubicBezTo>
                  <a:cubicBezTo>
                    <a:pt x="27690" y="9877"/>
                    <a:pt x="28279" y="10149"/>
                    <a:pt x="28868" y="10398"/>
                  </a:cubicBezTo>
                  <a:cubicBezTo>
                    <a:pt x="28914" y="10421"/>
                    <a:pt x="28936" y="10421"/>
                    <a:pt x="28982" y="10421"/>
                  </a:cubicBezTo>
                  <a:lnTo>
                    <a:pt x="28982" y="10443"/>
                  </a:lnTo>
                  <a:cubicBezTo>
                    <a:pt x="29299" y="10443"/>
                    <a:pt x="29389" y="10013"/>
                    <a:pt x="29095" y="9900"/>
                  </a:cubicBezTo>
                  <a:cubicBezTo>
                    <a:pt x="28529" y="9651"/>
                    <a:pt x="27940" y="9379"/>
                    <a:pt x="27328" y="9039"/>
                  </a:cubicBezTo>
                  <a:cubicBezTo>
                    <a:pt x="27282" y="9018"/>
                    <a:pt x="27239" y="9008"/>
                    <a:pt x="27197" y="9008"/>
                  </a:cubicBezTo>
                  <a:close/>
                  <a:moveTo>
                    <a:pt x="37965" y="9333"/>
                  </a:moveTo>
                  <a:cubicBezTo>
                    <a:pt x="37888" y="9333"/>
                    <a:pt x="37810" y="9367"/>
                    <a:pt x="37749" y="9447"/>
                  </a:cubicBezTo>
                  <a:cubicBezTo>
                    <a:pt x="37522" y="9741"/>
                    <a:pt x="37250" y="9990"/>
                    <a:pt x="36933" y="10194"/>
                  </a:cubicBezTo>
                  <a:cubicBezTo>
                    <a:pt x="36729" y="10330"/>
                    <a:pt x="36525" y="10443"/>
                    <a:pt x="36299" y="10557"/>
                  </a:cubicBezTo>
                  <a:cubicBezTo>
                    <a:pt x="36163" y="10602"/>
                    <a:pt x="36095" y="10783"/>
                    <a:pt x="36163" y="10919"/>
                  </a:cubicBezTo>
                  <a:cubicBezTo>
                    <a:pt x="36208" y="11032"/>
                    <a:pt x="36299" y="11100"/>
                    <a:pt x="36412" y="11100"/>
                  </a:cubicBezTo>
                  <a:cubicBezTo>
                    <a:pt x="36457" y="11100"/>
                    <a:pt x="36480" y="11078"/>
                    <a:pt x="36525" y="11078"/>
                  </a:cubicBezTo>
                  <a:cubicBezTo>
                    <a:pt x="36774" y="10964"/>
                    <a:pt x="37024" y="10828"/>
                    <a:pt x="37250" y="10670"/>
                  </a:cubicBezTo>
                  <a:cubicBezTo>
                    <a:pt x="37613" y="10421"/>
                    <a:pt x="37930" y="10126"/>
                    <a:pt x="38179" y="9786"/>
                  </a:cubicBezTo>
                  <a:cubicBezTo>
                    <a:pt x="38360" y="9572"/>
                    <a:pt x="38169" y="9333"/>
                    <a:pt x="37965" y="9333"/>
                  </a:cubicBezTo>
                  <a:close/>
                  <a:moveTo>
                    <a:pt x="33797" y="8678"/>
                  </a:moveTo>
                  <a:cubicBezTo>
                    <a:pt x="33670" y="8678"/>
                    <a:pt x="33542" y="8755"/>
                    <a:pt x="33512" y="8926"/>
                  </a:cubicBezTo>
                  <a:cubicBezTo>
                    <a:pt x="33422" y="9424"/>
                    <a:pt x="33376" y="9922"/>
                    <a:pt x="33376" y="10443"/>
                  </a:cubicBezTo>
                  <a:cubicBezTo>
                    <a:pt x="33376" y="10625"/>
                    <a:pt x="33399" y="10783"/>
                    <a:pt x="33399" y="10964"/>
                  </a:cubicBezTo>
                  <a:cubicBezTo>
                    <a:pt x="33331" y="10964"/>
                    <a:pt x="33263" y="10942"/>
                    <a:pt x="33195" y="10942"/>
                  </a:cubicBezTo>
                  <a:cubicBezTo>
                    <a:pt x="32697" y="10896"/>
                    <a:pt x="32221" y="10828"/>
                    <a:pt x="31745" y="10715"/>
                  </a:cubicBezTo>
                  <a:cubicBezTo>
                    <a:pt x="31713" y="10706"/>
                    <a:pt x="31682" y="10701"/>
                    <a:pt x="31653" y="10701"/>
                  </a:cubicBezTo>
                  <a:cubicBezTo>
                    <a:pt x="31341" y="10701"/>
                    <a:pt x="31259" y="11219"/>
                    <a:pt x="31632" y="11282"/>
                  </a:cubicBezTo>
                  <a:cubicBezTo>
                    <a:pt x="32131" y="11372"/>
                    <a:pt x="32629" y="11463"/>
                    <a:pt x="33127" y="11508"/>
                  </a:cubicBezTo>
                  <a:cubicBezTo>
                    <a:pt x="33308" y="11531"/>
                    <a:pt x="33467" y="11531"/>
                    <a:pt x="33648" y="11531"/>
                  </a:cubicBezTo>
                  <a:lnTo>
                    <a:pt x="33648" y="11553"/>
                  </a:lnTo>
                  <a:cubicBezTo>
                    <a:pt x="33807" y="11553"/>
                    <a:pt x="33943" y="11417"/>
                    <a:pt x="33943" y="11259"/>
                  </a:cubicBezTo>
                  <a:cubicBezTo>
                    <a:pt x="33943" y="11214"/>
                    <a:pt x="33943" y="11168"/>
                    <a:pt x="33897" y="11123"/>
                  </a:cubicBezTo>
                  <a:cubicBezTo>
                    <a:pt x="33943" y="11055"/>
                    <a:pt x="33965" y="10987"/>
                    <a:pt x="33965" y="10919"/>
                  </a:cubicBezTo>
                  <a:cubicBezTo>
                    <a:pt x="33965" y="10761"/>
                    <a:pt x="33943" y="10602"/>
                    <a:pt x="33943" y="10443"/>
                  </a:cubicBezTo>
                  <a:cubicBezTo>
                    <a:pt x="33965" y="9968"/>
                    <a:pt x="33988" y="9492"/>
                    <a:pt x="34079" y="9016"/>
                  </a:cubicBezTo>
                  <a:cubicBezTo>
                    <a:pt x="34117" y="8801"/>
                    <a:pt x="33957" y="8678"/>
                    <a:pt x="33797" y="8678"/>
                  </a:cubicBezTo>
                  <a:close/>
                  <a:moveTo>
                    <a:pt x="34299" y="13402"/>
                  </a:moveTo>
                  <a:cubicBezTo>
                    <a:pt x="34123" y="13402"/>
                    <a:pt x="33948" y="13567"/>
                    <a:pt x="34033" y="13796"/>
                  </a:cubicBezTo>
                  <a:cubicBezTo>
                    <a:pt x="34260" y="14408"/>
                    <a:pt x="34554" y="15042"/>
                    <a:pt x="34872" y="15631"/>
                  </a:cubicBezTo>
                  <a:cubicBezTo>
                    <a:pt x="34917" y="15699"/>
                    <a:pt x="35007" y="15767"/>
                    <a:pt x="35121" y="15767"/>
                  </a:cubicBezTo>
                  <a:cubicBezTo>
                    <a:pt x="35166" y="15767"/>
                    <a:pt x="35234" y="15767"/>
                    <a:pt x="35257" y="15722"/>
                  </a:cubicBezTo>
                  <a:cubicBezTo>
                    <a:pt x="35415" y="15654"/>
                    <a:pt x="35461" y="15472"/>
                    <a:pt x="35370" y="15337"/>
                  </a:cubicBezTo>
                  <a:cubicBezTo>
                    <a:pt x="35053" y="14793"/>
                    <a:pt x="34781" y="14204"/>
                    <a:pt x="34554" y="13592"/>
                  </a:cubicBezTo>
                  <a:cubicBezTo>
                    <a:pt x="34504" y="13458"/>
                    <a:pt x="34402" y="13402"/>
                    <a:pt x="34299" y="13402"/>
                  </a:cubicBezTo>
                  <a:close/>
                  <a:moveTo>
                    <a:pt x="36715" y="17538"/>
                  </a:moveTo>
                  <a:cubicBezTo>
                    <a:pt x="36503" y="17538"/>
                    <a:pt x="36313" y="17792"/>
                    <a:pt x="36480" y="18010"/>
                  </a:cubicBezTo>
                  <a:cubicBezTo>
                    <a:pt x="36729" y="18327"/>
                    <a:pt x="37001" y="18667"/>
                    <a:pt x="37295" y="18984"/>
                  </a:cubicBezTo>
                  <a:cubicBezTo>
                    <a:pt x="37454" y="19165"/>
                    <a:pt x="37613" y="19346"/>
                    <a:pt x="37771" y="19527"/>
                  </a:cubicBezTo>
                  <a:cubicBezTo>
                    <a:pt x="37817" y="19595"/>
                    <a:pt x="37907" y="19618"/>
                    <a:pt x="37975" y="19641"/>
                  </a:cubicBezTo>
                  <a:cubicBezTo>
                    <a:pt x="38043" y="19618"/>
                    <a:pt x="38111" y="19595"/>
                    <a:pt x="38179" y="19550"/>
                  </a:cubicBezTo>
                  <a:cubicBezTo>
                    <a:pt x="38292" y="19459"/>
                    <a:pt x="38292" y="19278"/>
                    <a:pt x="38179" y="19165"/>
                  </a:cubicBezTo>
                  <a:cubicBezTo>
                    <a:pt x="38020" y="18984"/>
                    <a:pt x="37884" y="18802"/>
                    <a:pt x="37726" y="18621"/>
                  </a:cubicBezTo>
                  <a:cubicBezTo>
                    <a:pt x="37431" y="18304"/>
                    <a:pt x="37182" y="17964"/>
                    <a:pt x="36933" y="17647"/>
                  </a:cubicBezTo>
                  <a:cubicBezTo>
                    <a:pt x="36868" y="17570"/>
                    <a:pt x="36790" y="17538"/>
                    <a:pt x="36715" y="17538"/>
                  </a:cubicBezTo>
                  <a:close/>
                  <a:moveTo>
                    <a:pt x="39969" y="21096"/>
                  </a:moveTo>
                  <a:cubicBezTo>
                    <a:pt x="39895" y="21096"/>
                    <a:pt x="39821" y="21124"/>
                    <a:pt x="39765" y="21181"/>
                  </a:cubicBezTo>
                  <a:cubicBezTo>
                    <a:pt x="39651" y="21294"/>
                    <a:pt x="39651" y="21476"/>
                    <a:pt x="39765" y="21566"/>
                  </a:cubicBezTo>
                  <a:cubicBezTo>
                    <a:pt x="40240" y="22019"/>
                    <a:pt x="40739" y="22472"/>
                    <a:pt x="41260" y="22903"/>
                  </a:cubicBezTo>
                  <a:cubicBezTo>
                    <a:pt x="41305" y="22948"/>
                    <a:pt x="41373" y="22971"/>
                    <a:pt x="41441" y="22971"/>
                  </a:cubicBezTo>
                  <a:cubicBezTo>
                    <a:pt x="41450" y="22971"/>
                    <a:pt x="41458" y="22972"/>
                    <a:pt x="41467" y="22972"/>
                  </a:cubicBezTo>
                  <a:cubicBezTo>
                    <a:pt x="41721" y="22972"/>
                    <a:pt x="41842" y="22648"/>
                    <a:pt x="41645" y="22472"/>
                  </a:cubicBezTo>
                  <a:cubicBezTo>
                    <a:pt x="41124" y="22065"/>
                    <a:pt x="40626" y="21611"/>
                    <a:pt x="40172" y="21181"/>
                  </a:cubicBezTo>
                  <a:cubicBezTo>
                    <a:pt x="40116" y="21124"/>
                    <a:pt x="40042" y="21096"/>
                    <a:pt x="39969" y="21096"/>
                  </a:cubicBezTo>
                  <a:close/>
                  <a:moveTo>
                    <a:pt x="43684" y="24140"/>
                  </a:moveTo>
                  <a:cubicBezTo>
                    <a:pt x="43599" y="24140"/>
                    <a:pt x="43512" y="24180"/>
                    <a:pt x="43457" y="24262"/>
                  </a:cubicBezTo>
                  <a:cubicBezTo>
                    <a:pt x="43367" y="24375"/>
                    <a:pt x="43389" y="24556"/>
                    <a:pt x="43525" y="24647"/>
                  </a:cubicBezTo>
                  <a:cubicBezTo>
                    <a:pt x="44046" y="25032"/>
                    <a:pt x="44613" y="25395"/>
                    <a:pt x="45179" y="25757"/>
                  </a:cubicBezTo>
                  <a:cubicBezTo>
                    <a:pt x="45224" y="25780"/>
                    <a:pt x="45269" y="25802"/>
                    <a:pt x="45337" y="25802"/>
                  </a:cubicBezTo>
                  <a:cubicBezTo>
                    <a:pt x="45428" y="25802"/>
                    <a:pt x="45519" y="25757"/>
                    <a:pt x="45564" y="25666"/>
                  </a:cubicBezTo>
                  <a:cubicBezTo>
                    <a:pt x="45655" y="25530"/>
                    <a:pt x="45609" y="25372"/>
                    <a:pt x="45473" y="25281"/>
                  </a:cubicBezTo>
                  <a:cubicBezTo>
                    <a:pt x="44930" y="24919"/>
                    <a:pt x="44386" y="24556"/>
                    <a:pt x="43842" y="24194"/>
                  </a:cubicBezTo>
                  <a:cubicBezTo>
                    <a:pt x="43797" y="24158"/>
                    <a:pt x="43741" y="24140"/>
                    <a:pt x="43684" y="24140"/>
                  </a:cubicBezTo>
                  <a:close/>
                  <a:moveTo>
                    <a:pt x="47774" y="26647"/>
                  </a:moveTo>
                  <a:cubicBezTo>
                    <a:pt x="47512" y="26647"/>
                    <a:pt x="47359" y="27030"/>
                    <a:pt x="47648" y="27184"/>
                  </a:cubicBezTo>
                  <a:cubicBezTo>
                    <a:pt x="48237" y="27501"/>
                    <a:pt x="48849" y="27796"/>
                    <a:pt x="49438" y="28068"/>
                  </a:cubicBezTo>
                  <a:cubicBezTo>
                    <a:pt x="49483" y="28090"/>
                    <a:pt x="49528" y="28090"/>
                    <a:pt x="49551" y="28090"/>
                  </a:cubicBezTo>
                  <a:cubicBezTo>
                    <a:pt x="49868" y="28090"/>
                    <a:pt x="49959" y="27683"/>
                    <a:pt x="49687" y="27547"/>
                  </a:cubicBezTo>
                  <a:cubicBezTo>
                    <a:pt x="49098" y="27275"/>
                    <a:pt x="48486" y="26980"/>
                    <a:pt x="47920" y="26686"/>
                  </a:cubicBezTo>
                  <a:cubicBezTo>
                    <a:pt x="47869" y="26659"/>
                    <a:pt x="47820" y="26647"/>
                    <a:pt x="47774" y="26647"/>
                  </a:cubicBezTo>
                  <a:close/>
                  <a:moveTo>
                    <a:pt x="52157" y="28612"/>
                  </a:moveTo>
                  <a:cubicBezTo>
                    <a:pt x="51873" y="28612"/>
                    <a:pt x="51763" y="29057"/>
                    <a:pt x="52066" y="29178"/>
                  </a:cubicBezTo>
                  <a:lnTo>
                    <a:pt x="52768" y="29427"/>
                  </a:lnTo>
                  <a:cubicBezTo>
                    <a:pt x="53153" y="29563"/>
                    <a:pt x="53561" y="29699"/>
                    <a:pt x="53946" y="29835"/>
                  </a:cubicBezTo>
                  <a:lnTo>
                    <a:pt x="54036" y="29835"/>
                  </a:lnTo>
                  <a:cubicBezTo>
                    <a:pt x="54172" y="29835"/>
                    <a:pt x="54263" y="29767"/>
                    <a:pt x="54308" y="29653"/>
                  </a:cubicBezTo>
                  <a:cubicBezTo>
                    <a:pt x="54353" y="29495"/>
                    <a:pt x="54286" y="29336"/>
                    <a:pt x="54127" y="29291"/>
                  </a:cubicBezTo>
                  <a:cubicBezTo>
                    <a:pt x="53742" y="29178"/>
                    <a:pt x="53357" y="29019"/>
                    <a:pt x="52949" y="28883"/>
                  </a:cubicBezTo>
                  <a:lnTo>
                    <a:pt x="52269" y="28634"/>
                  </a:lnTo>
                  <a:cubicBezTo>
                    <a:pt x="52230" y="28619"/>
                    <a:pt x="52192" y="28612"/>
                    <a:pt x="52157" y="28612"/>
                  </a:cubicBezTo>
                  <a:close/>
                  <a:moveTo>
                    <a:pt x="56698" y="30192"/>
                  </a:moveTo>
                  <a:cubicBezTo>
                    <a:pt x="56414" y="30192"/>
                    <a:pt x="56280" y="30644"/>
                    <a:pt x="56619" y="30763"/>
                  </a:cubicBezTo>
                  <a:cubicBezTo>
                    <a:pt x="57230" y="30990"/>
                    <a:pt x="57819" y="31239"/>
                    <a:pt x="58386" y="31556"/>
                  </a:cubicBezTo>
                  <a:cubicBezTo>
                    <a:pt x="58431" y="31579"/>
                    <a:pt x="58476" y="31579"/>
                    <a:pt x="58522" y="31579"/>
                  </a:cubicBezTo>
                  <a:cubicBezTo>
                    <a:pt x="58635" y="31579"/>
                    <a:pt x="58726" y="31511"/>
                    <a:pt x="58771" y="31420"/>
                  </a:cubicBezTo>
                  <a:cubicBezTo>
                    <a:pt x="58839" y="31284"/>
                    <a:pt x="58794" y="31126"/>
                    <a:pt x="58658" y="31035"/>
                  </a:cubicBezTo>
                  <a:cubicBezTo>
                    <a:pt x="58069" y="30741"/>
                    <a:pt x="57457" y="30469"/>
                    <a:pt x="56823" y="30220"/>
                  </a:cubicBezTo>
                  <a:cubicBezTo>
                    <a:pt x="56779" y="30201"/>
                    <a:pt x="56737" y="30192"/>
                    <a:pt x="56698" y="30192"/>
                  </a:cubicBezTo>
                  <a:close/>
                  <a:moveTo>
                    <a:pt x="60824" y="32603"/>
                  </a:moveTo>
                  <a:cubicBezTo>
                    <a:pt x="60600" y="32603"/>
                    <a:pt x="60411" y="32913"/>
                    <a:pt x="60651" y="33119"/>
                  </a:cubicBezTo>
                  <a:cubicBezTo>
                    <a:pt x="61127" y="33550"/>
                    <a:pt x="61535" y="34048"/>
                    <a:pt x="61874" y="34569"/>
                  </a:cubicBezTo>
                  <a:cubicBezTo>
                    <a:pt x="61920" y="34660"/>
                    <a:pt x="62010" y="34705"/>
                    <a:pt x="62124" y="34705"/>
                  </a:cubicBezTo>
                  <a:cubicBezTo>
                    <a:pt x="62327" y="34705"/>
                    <a:pt x="62463" y="34456"/>
                    <a:pt x="62350" y="34275"/>
                  </a:cubicBezTo>
                  <a:cubicBezTo>
                    <a:pt x="61988" y="33686"/>
                    <a:pt x="61535" y="33165"/>
                    <a:pt x="61036" y="32712"/>
                  </a:cubicBezTo>
                  <a:cubicBezTo>
                    <a:pt x="60970" y="32635"/>
                    <a:pt x="60895" y="32603"/>
                    <a:pt x="60824" y="32603"/>
                  </a:cubicBezTo>
                  <a:close/>
                  <a:moveTo>
                    <a:pt x="63026" y="36794"/>
                  </a:moveTo>
                  <a:cubicBezTo>
                    <a:pt x="62876" y="36794"/>
                    <a:pt x="62723" y="36902"/>
                    <a:pt x="62735" y="37106"/>
                  </a:cubicBezTo>
                  <a:cubicBezTo>
                    <a:pt x="62758" y="37242"/>
                    <a:pt x="62758" y="37356"/>
                    <a:pt x="62758" y="37491"/>
                  </a:cubicBezTo>
                  <a:cubicBezTo>
                    <a:pt x="62758" y="37990"/>
                    <a:pt x="62690" y="38488"/>
                    <a:pt x="62554" y="38987"/>
                  </a:cubicBezTo>
                  <a:cubicBezTo>
                    <a:pt x="62509" y="39122"/>
                    <a:pt x="62599" y="39281"/>
                    <a:pt x="62758" y="39326"/>
                  </a:cubicBezTo>
                  <a:lnTo>
                    <a:pt x="62826" y="39326"/>
                  </a:lnTo>
                  <a:cubicBezTo>
                    <a:pt x="62962" y="39326"/>
                    <a:pt x="63075" y="39236"/>
                    <a:pt x="63120" y="39122"/>
                  </a:cubicBezTo>
                  <a:cubicBezTo>
                    <a:pt x="63256" y="38579"/>
                    <a:pt x="63324" y="38035"/>
                    <a:pt x="63324" y="37491"/>
                  </a:cubicBezTo>
                  <a:cubicBezTo>
                    <a:pt x="63324" y="37356"/>
                    <a:pt x="63302" y="37197"/>
                    <a:pt x="63302" y="37061"/>
                  </a:cubicBezTo>
                  <a:cubicBezTo>
                    <a:pt x="63291" y="36880"/>
                    <a:pt x="63160" y="36794"/>
                    <a:pt x="63026" y="367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-814321" y="3970746"/>
              <a:ext cx="2299331" cy="1427963"/>
            </a:xfrm>
            <a:custGeom>
              <a:avLst/>
              <a:gdLst/>
              <a:ahLst/>
              <a:cxnLst/>
              <a:rect l="l" t="t" r="r" b="b"/>
              <a:pathLst>
                <a:path w="63325" h="39327" extrusionOk="0">
                  <a:moveTo>
                    <a:pt x="5218" y="0"/>
                  </a:moveTo>
                  <a:cubicBezTo>
                    <a:pt x="4833" y="0"/>
                    <a:pt x="4811" y="567"/>
                    <a:pt x="5196" y="567"/>
                  </a:cubicBezTo>
                  <a:cubicBezTo>
                    <a:pt x="5830" y="589"/>
                    <a:pt x="6487" y="657"/>
                    <a:pt x="7144" y="748"/>
                  </a:cubicBezTo>
                  <a:lnTo>
                    <a:pt x="7189" y="748"/>
                  </a:lnTo>
                  <a:lnTo>
                    <a:pt x="7189" y="725"/>
                  </a:lnTo>
                  <a:cubicBezTo>
                    <a:pt x="7325" y="725"/>
                    <a:pt x="7438" y="635"/>
                    <a:pt x="7461" y="499"/>
                  </a:cubicBezTo>
                  <a:cubicBezTo>
                    <a:pt x="7484" y="340"/>
                    <a:pt x="7370" y="204"/>
                    <a:pt x="7212" y="181"/>
                  </a:cubicBezTo>
                  <a:cubicBezTo>
                    <a:pt x="6532" y="91"/>
                    <a:pt x="5875" y="23"/>
                    <a:pt x="5218" y="0"/>
                  </a:cubicBezTo>
                  <a:close/>
                  <a:moveTo>
                    <a:pt x="2384" y="88"/>
                  </a:moveTo>
                  <a:cubicBezTo>
                    <a:pt x="2370" y="88"/>
                    <a:pt x="2356" y="89"/>
                    <a:pt x="2341" y="91"/>
                  </a:cubicBezTo>
                  <a:cubicBezTo>
                    <a:pt x="1684" y="159"/>
                    <a:pt x="1005" y="295"/>
                    <a:pt x="370" y="453"/>
                  </a:cubicBezTo>
                  <a:cubicBezTo>
                    <a:pt x="0" y="497"/>
                    <a:pt x="49" y="1022"/>
                    <a:pt x="395" y="1022"/>
                  </a:cubicBezTo>
                  <a:cubicBezTo>
                    <a:pt x="409" y="1022"/>
                    <a:pt x="424" y="1021"/>
                    <a:pt x="438" y="1020"/>
                  </a:cubicBezTo>
                  <a:cubicBezTo>
                    <a:pt x="461" y="1020"/>
                    <a:pt x="484" y="1020"/>
                    <a:pt x="506" y="997"/>
                  </a:cubicBezTo>
                  <a:cubicBezTo>
                    <a:pt x="1118" y="838"/>
                    <a:pt x="1752" y="725"/>
                    <a:pt x="2409" y="657"/>
                  </a:cubicBezTo>
                  <a:cubicBezTo>
                    <a:pt x="2780" y="614"/>
                    <a:pt x="2731" y="88"/>
                    <a:pt x="2384" y="88"/>
                  </a:cubicBezTo>
                  <a:close/>
                  <a:moveTo>
                    <a:pt x="9945" y="670"/>
                  </a:moveTo>
                  <a:cubicBezTo>
                    <a:pt x="9641" y="670"/>
                    <a:pt x="9551" y="1162"/>
                    <a:pt x="9908" y="1246"/>
                  </a:cubicBezTo>
                  <a:cubicBezTo>
                    <a:pt x="10542" y="1382"/>
                    <a:pt x="11176" y="1541"/>
                    <a:pt x="11810" y="1745"/>
                  </a:cubicBezTo>
                  <a:lnTo>
                    <a:pt x="11878" y="1745"/>
                  </a:lnTo>
                  <a:cubicBezTo>
                    <a:pt x="11992" y="1745"/>
                    <a:pt x="12105" y="1654"/>
                    <a:pt x="12150" y="1541"/>
                  </a:cubicBezTo>
                  <a:cubicBezTo>
                    <a:pt x="12196" y="1382"/>
                    <a:pt x="12105" y="1224"/>
                    <a:pt x="11969" y="1201"/>
                  </a:cubicBezTo>
                  <a:cubicBezTo>
                    <a:pt x="11312" y="997"/>
                    <a:pt x="10678" y="838"/>
                    <a:pt x="10021" y="680"/>
                  </a:cubicBezTo>
                  <a:cubicBezTo>
                    <a:pt x="9994" y="673"/>
                    <a:pt x="9969" y="670"/>
                    <a:pt x="9945" y="670"/>
                  </a:cubicBezTo>
                  <a:close/>
                  <a:moveTo>
                    <a:pt x="14555" y="2062"/>
                  </a:moveTo>
                  <a:cubicBezTo>
                    <a:pt x="14286" y="2062"/>
                    <a:pt x="14162" y="2485"/>
                    <a:pt x="14484" y="2605"/>
                  </a:cubicBezTo>
                  <a:cubicBezTo>
                    <a:pt x="15095" y="2832"/>
                    <a:pt x="15707" y="3081"/>
                    <a:pt x="16296" y="3353"/>
                  </a:cubicBezTo>
                  <a:cubicBezTo>
                    <a:pt x="16341" y="3376"/>
                    <a:pt x="16364" y="3376"/>
                    <a:pt x="16409" y="3376"/>
                  </a:cubicBezTo>
                  <a:cubicBezTo>
                    <a:pt x="16704" y="3376"/>
                    <a:pt x="16794" y="2968"/>
                    <a:pt x="16522" y="2832"/>
                  </a:cubicBezTo>
                  <a:cubicBezTo>
                    <a:pt x="15911" y="2560"/>
                    <a:pt x="15299" y="2311"/>
                    <a:pt x="14665" y="2084"/>
                  </a:cubicBezTo>
                  <a:cubicBezTo>
                    <a:pt x="14626" y="2069"/>
                    <a:pt x="14589" y="2062"/>
                    <a:pt x="14555" y="2062"/>
                  </a:cubicBezTo>
                  <a:close/>
                  <a:moveTo>
                    <a:pt x="18953" y="4033"/>
                  </a:moveTo>
                  <a:cubicBezTo>
                    <a:pt x="18690" y="4033"/>
                    <a:pt x="18526" y="4442"/>
                    <a:pt x="18833" y="4576"/>
                  </a:cubicBezTo>
                  <a:cubicBezTo>
                    <a:pt x="19218" y="4780"/>
                    <a:pt x="19603" y="5007"/>
                    <a:pt x="19966" y="5210"/>
                  </a:cubicBezTo>
                  <a:cubicBezTo>
                    <a:pt x="20170" y="5324"/>
                    <a:pt x="20351" y="5437"/>
                    <a:pt x="20532" y="5550"/>
                  </a:cubicBezTo>
                  <a:cubicBezTo>
                    <a:pt x="20575" y="5572"/>
                    <a:pt x="20637" y="5593"/>
                    <a:pt x="20682" y="5595"/>
                  </a:cubicBezTo>
                  <a:lnTo>
                    <a:pt x="20682" y="5595"/>
                  </a:lnTo>
                  <a:cubicBezTo>
                    <a:pt x="20791" y="5592"/>
                    <a:pt x="20896" y="5546"/>
                    <a:pt x="20940" y="5460"/>
                  </a:cubicBezTo>
                  <a:cubicBezTo>
                    <a:pt x="21030" y="5324"/>
                    <a:pt x="20985" y="5143"/>
                    <a:pt x="20849" y="5075"/>
                  </a:cubicBezTo>
                  <a:lnTo>
                    <a:pt x="20283" y="4735"/>
                  </a:lnTo>
                  <a:cubicBezTo>
                    <a:pt x="19898" y="4508"/>
                    <a:pt x="19513" y="4282"/>
                    <a:pt x="19105" y="4078"/>
                  </a:cubicBezTo>
                  <a:cubicBezTo>
                    <a:pt x="19052" y="4046"/>
                    <a:pt x="19001" y="4033"/>
                    <a:pt x="18953" y="4033"/>
                  </a:cubicBezTo>
                  <a:close/>
                  <a:moveTo>
                    <a:pt x="20682" y="5595"/>
                  </a:moveTo>
                  <a:cubicBezTo>
                    <a:pt x="20677" y="5596"/>
                    <a:pt x="20673" y="5596"/>
                    <a:pt x="20668" y="5596"/>
                  </a:cubicBezTo>
                  <a:lnTo>
                    <a:pt x="20691" y="5596"/>
                  </a:lnTo>
                  <a:cubicBezTo>
                    <a:pt x="20688" y="5596"/>
                    <a:pt x="20685" y="5596"/>
                    <a:pt x="20682" y="5595"/>
                  </a:cubicBezTo>
                  <a:close/>
                  <a:moveTo>
                    <a:pt x="36130" y="4582"/>
                  </a:moveTo>
                  <a:cubicBezTo>
                    <a:pt x="36074" y="4582"/>
                    <a:pt x="36015" y="4601"/>
                    <a:pt x="35959" y="4644"/>
                  </a:cubicBezTo>
                  <a:cubicBezTo>
                    <a:pt x="35415" y="5075"/>
                    <a:pt x="34940" y="5596"/>
                    <a:pt x="34577" y="6185"/>
                  </a:cubicBezTo>
                  <a:cubicBezTo>
                    <a:pt x="34486" y="6320"/>
                    <a:pt x="34532" y="6502"/>
                    <a:pt x="34668" y="6592"/>
                  </a:cubicBezTo>
                  <a:cubicBezTo>
                    <a:pt x="34713" y="6615"/>
                    <a:pt x="34758" y="6615"/>
                    <a:pt x="34826" y="6615"/>
                  </a:cubicBezTo>
                  <a:cubicBezTo>
                    <a:pt x="34917" y="6615"/>
                    <a:pt x="35007" y="6570"/>
                    <a:pt x="35053" y="6502"/>
                  </a:cubicBezTo>
                  <a:cubicBezTo>
                    <a:pt x="35393" y="5958"/>
                    <a:pt x="35823" y="5482"/>
                    <a:pt x="36299" y="5097"/>
                  </a:cubicBezTo>
                  <a:cubicBezTo>
                    <a:pt x="36555" y="4914"/>
                    <a:pt x="36367" y="4582"/>
                    <a:pt x="36130" y="4582"/>
                  </a:cubicBezTo>
                  <a:close/>
                  <a:moveTo>
                    <a:pt x="38382" y="4782"/>
                  </a:moveTo>
                  <a:cubicBezTo>
                    <a:pt x="38196" y="4782"/>
                    <a:pt x="38004" y="4981"/>
                    <a:pt x="38111" y="5210"/>
                  </a:cubicBezTo>
                  <a:cubicBezTo>
                    <a:pt x="38406" y="5754"/>
                    <a:pt x="38541" y="6366"/>
                    <a:pt x="38541" y="6977"/>
                  </a:cubicBezTo>
                  <a:cubicBezTo>
                    <a:pt x="38541" y="7136"/>
                    <a:pt x="38677" y="7249"/>
                    <a:pt x="38836" y="7249"/>
                  </a:cubicBezTo>
                  <a:cubicBezTo>
                    <a:pt x="38994" y="7249"/>
                    <a:pt x="39108" y="7136"/>
                    <a:pt x="39108" y="6977"/>
                  </a:cubicBezTo>
                  <a:cubicBezTo>
                    <a:pt x="39108" y="6253"/>
                    <a:pt x="38949" y="5573"/>
                    <a:pt x="38609" y="4939"/>
                  </a:cubicBezTo>
                  <a:cubicBezTo>
                    <a:pt x="38558" y="4828"/>
                    <a:pt x="38471" y="4782"/>
                    <a:pt x="38382" y="4782"/>
                  </a:cubicBezTo>
                  <a:close/>
                  <a:moveTo>
                    <a:pt x="23048" y="6520"/>
                  </a:moveTo>
                  <a:cubicBezTo>
                    <a:pt x="22805" y="6520"/>
                    <a:pt x="22647" y="6876"/>
                    <a:pt x="22911" y="7045"/>
                  </a:cubicBezTo>
                  <a:cubicBezTo>
                    <a:pt x="23454" y="7408"/>
                    <a:pt x="24021" y="7770"/>
                    <a:pt x="24587" y="8110"/>
                  </a:cubicBezTo>
                  <a:cubicBezTo>
                    <a:pt x="24632" y="8133"/>
                    <a:pt x="24678" y="8155"/>
                    <a:pt x="24746" y="8155"/>
                  </a:cubicBezTo>
                  <a:cubicBezTo>
                    <a:pt x="24836" y="8155"/>
                    <a:pt x="24927" y="8110"/>
                    <a:pt x="24972" y="8019"/>
                  </a:cubicBezTo>
                  <a:cubicBezTo>
                    <a:pt x="25063" y="7884"/>
                    <a:pt x="25017" y="7725"/>
                    <a:pt x="24881" y="7634"/>
                  </a:cubicBezTo>
                  <a:cubicBezTo>
                    <a:pt x="24315" y="7295"/>
                    <a:pt x="23771" y="6932"/>
                    <a:pt x="23205" y="6570"/>
                  </a:cubicBezTo>
                  <a:cubicBezTo>
                    <a:pt x="23151" y="6535"/>
                    <a:pt x="23098" y="6520"/>
                    <a:pt x="23048" y="6520"/>
                  </a:cubicBezTo>
                  <a:close/>
                  <a:moveTo>
                    <a:pt x="27197" y="9008"/>
                  </a:moveTo>
                  <a:cubicBezTo>
                    <a:pt x="26932" y="9008"/>
                    <a:pt x="26782" y="9403"/>
                    <a:pt x="27056" y="9560"/>
                  </a:cubicBezTo>
                  <a:cubicBezTo>
                    <a:pt x="27690" y="9877"/>
                    <a:pt x="28279" y="10149"/>
                    <a:pt x="28868" y="10398"/>
                  </a:cubicBezTo>
                  <a:cubicBezTo>
                    <a:pt x="28914" y="10421"/>
                    <a:pt x="28936" y="10421"/>
                    <a:pt x="28982" y="10421"/>
                  </a:cubicBezTo>
                  <a:lnTo>
                    <a:pt x="28982" y="10443"/>
                  </a:lnTo>
                  <a:cubicBezTo>
                    <a:pt x="29299" y="10443"/>
                    <a:pt x="29389" y="10013"/>
                    <a:pt x="29095" y="9900"/>
                  </a:cubicBezTo>
                  <a:cubicBezTo>
                    <a:pt x="28529" y="9651"/>
                    <a:pt x="27940" y="9379"/>
                    <a:pt x="27328" y="9039"/>
                  </a:cubicBezTo>
                  <a:cubicBezTo>
                    <a:pt x="27282" y="9018"/>
                    <a:pt x="27239" y="9008"/>
                    <a:pt x="27197" y="9008"/>
                  </a:cubicBezTo>
                  <a:close/>
                  <a:moveTo>
                    <a:pt x="37965" y="9333"/>
                  </a:moveTo>
                  <a:cubicBezTo>
                    <a:pt x="37888" y="9333"/>
                    <a:pt x="37810" y="9367"/>
                    <a:pt x="37749" y="9447"/>
                  </a:cubicBezTo>
                  <a:cubicBezTo>
                    <a:pt x="37522" y="9741"/>
                    <a:pt x="37250" y="9990"/>
                    <a:pt x="36933" y="10194"/>
                  </a:cubicBezTo>
                  <a:cubicBezTo>
                    <a:pt x="36729" y="10330"/>
                    <a:pt x="36525" y="10443"/>
                    <a:pt x="36299" y="10557"/>
                  </a:cubicBezTo>
                  <a:cubicBezTo>
                    <a:pt x="36163" y="10602"/>
                    <a:pt x="36095" y="10783"/>
                    <a:pt x="36163" y="10919"/>
                  </a:cubicBezTo>
                  <a:cubicBezTo>
                    <a:pt x="36208" y="11032"/>
                    <a:pt x="36299" y="11100"/>
                    <a:pt x="36412" y="11100"/>
                  </a:cubicBezTo>
                  <a:cubicBezTo>
                    <a:pt x="36457" y="11100"/>
                    <a:pt x="36480" y="11078"/>
                    <a:pt x="36525" y="11078"/>
                  </a:cubicBezTo>
                  <a:cubicBezTo>
                    <a:pt x="36774" y="10964"/>
                    <a:pt x="37024" y="10828"/>
                    <a:pt x="37250" y="10670"/>
                  </a:cubicBezTo>
                  <a:cubicBezTo>
                    <a:pt x="37613" y="10421"/>
                    <a:pt x="37930" y="10126"/>
                    <a:pt x="38179" y="9786"/>
                  </a:cubicBezTo>
                  <a:cubicBezTo>
                    <a:pt x="38360" y="9572"/>
                    <a:pt x="38169" y="9333"/>
                    <a:pt x="37965" y="9333"/>
                  </a:cubicBezTo>
                  <a:close/>
                  <a:moveTo>
                    <a:pt x="33797" y="8678"/>
                  </a:moveTo>
                  <a:cubicBezTo>
                    <a:pt x="33670" y="8678"/>
                    <a:pt x="33542" y="8755"/>
                    <a:pt x="33512" y="8926"/>
                  </a:cubicBezTo>
                  <a:cubicBezTo>
                    <a:pt x="33422" y="9424"/>
                    <a:pt x="33376" y="9922"/>
                    <a:pt x="33376" y="10443"/>
                  </a:cubicBezTo>
                  <a:cubicBezTo>
                    <a:pt x="33376" y="10625"/>
                    <a:pt x="33399" y="10783"/>
                    <a:pt x="33399" y="10964"/>
                  </a:cubicBezTo>
                  <a:cubicBezTo>
                    <a:pt x="33331" y="10964"/>
                    <a:pt x="33263" y="10942"/>
                    <a:pt x="33195" y="10942"/>
                  </a:cubicBezTo>
                  <a:cubicBezTo>
                    <a:pt x="32697" y="10896"/>
                    <a:pt x="32221" y="10828"/>
                    <a:pt x="31745" y="10715"/>
                  </a:cubicBezTo>
                  <a:cubicBezTo>
                    <a:pt x="31713" y="10706"/>
                    <a:pt x="31682" y="10701"/>
                    <a:pt x="31653" y="10701"/>
                  </a:cubicBezTo>
                  <a:cubicBezTo>
                    <a:pt x="31341" y="10701"/>
                    <a:pt x="31259" y="11219"/>
                    <a:pt x="31632" y="11282"/>
                  </a:cubicBezTo>
                  <a:cubicBezTo>
                    <a:pt x="32131" y="11372"/>
                    <a:pt x="32629" y="11463"/>
                    <a:pt x="33127" y="11508"/>
                  </a:cubicBezTo>
                  <a:cubicBezTo>
                    <a:pt x="33308" y="11531"/>
                    <a:pt x="33467" y="11531"/>
                    <a:pt x="33648" y="11531"/>
                  </a:cubicBezTo>
                  <a:lnTo>
                    <a:pt x="33648" y="11553"/>
                  </a:lnTo>
                  <a:cubicBezTo>
                    <a:pt x="33807" y="11553"/>
                    <a:pt x="33943" y="11417"/>
                    <a:pt x="33943" y="11259"/>
                  </a:cubicBezTo>
                  <a:cubicBezTo>
                    <a:pt x="33943" y="11214"/>
                    <a:pt x="33943" y="11168"/>
                    <a:pt x="33897" y="11123"/>
                  </a:cubicBezTo>
                  <a:cubicBezTo>
                    <a:pt x="33943" y="11055"/>
                    <a:pt x="33965" y="10987"/>
                    <a:pt x="33965" y="10919"/>
                  </a:cubicBezTo>
                  <a:cubicBezTo>
                    <a:pt x="33965" y="10761"/>
                    <a:pt x="33943" y="10602"/>
                    <a:pt x="33943" y="10443"/>
                  </a:cubicBezTo>
                  <a:cubicBezTo>
                    <a:pt x="33965" y="9968"/>
                    <a:pt x="33988" y="9492"/>
                    <a:pt x="34079" y="9016"/>
                  </a:cubicBezTo>
                  <a:cubicBezTo>
                    <a:pt x="34117" y="8801"/>
                    <a:pt x="33957" y="8678"/>
                    <a:pt x="33797" y="8678"/>
                  </a:cubicBezTo>
                  <a:close/>
                  <a:moveTo>
                    <a:pt x="34299" y="13402"/>
                  </a:moveTo>
                  <a:cubicBezTo>
                    <a:pt x="34123" y="13402"/>
                    <a:pt x="33948" y="13567"/>
                    <a:pt x="34033" y="13796"/>
                  </a:cubicBezTo>
                  <a:cubicBezTo>
                    <a:pt x="34260" y="14408"/>
                    <a:pt x="34554" y="15042"/>
                    <a:pt x="34872" y="15631"/>
                  </a:cubicBezTo>
                  <a:cubicBezTo>
                    <a:pt x="34917" y="15699"/>
                    <a:pt x="35007" y="15767"/>
                    <a:pt x="35121" y="15767"/>
                  </a:cubicBezTo>
                  <a:cubicBezTo>
                    <a:pt x="35166" y="15767"/>
                    <a:pt x="35234" y="15767"/>
                    <a:pt x="35257" y="15722"/>
                  </a:cubicBezTo>
                  <a:cubicBezTo>
                    <a:pt x="35415" y="15654"/>
                    <a:pt x="35461" y="15472"/>
                    <a:pt x="35370" y="15337"/>
                  </a:cubicBezTo>
                  <a:cubicBezTo>
                    <a:pt x="35053" y="14793"/>
                    <a:pt x="34781" y="14204"/>
                    <a:pt x="34554" y="13592"/>
                  </a:cubicBezTo>
                  <a:cubicBezTo>
                    <a:pt x="34504" y="13458"/>
                    <a:pt x="34402" y="13402"/>
                    <a:pt x="34299" y="13402"/>
                  </a:cubicBezTo>
                  <a:close/>
                  <a:moveTo>
                    <a:pt x="36715" y="17538"/>
                  </a:moveTo>
                  <a:cubicBezTo>
                    <a:pt x="36503" y="17538"/>
                    <a:pt x="36313" y="17792"/>
                    <a:pt x="36480" y="18010"/>
                  </a:cubicBezTo>
                  <a:cubicBezTo>
                    <a:pt x="36729" y="18327"/>
                    <a:pt x="37001" y="18667"/>
                    <a:pt x="37295" y="18984"/>
                  </a:cubicBezTo>
                  <a:cubicBezTo>
                    <a:pt x="37454" y="19165"/>
                    <a:pt x="37613" y="19346"/>
                    <a:pt x="37771" y="19527"/>
                  </a:cubicBezTo>
                  <a:cubicBezTo>
                    <a:pt x="37817" y="19595"/>
                    <a:pt x="37907" y="19618"/>
                    <a:pt x="37975" y="19641"/>
                  </a:cubicBezTo>
                  <a:cubicBezTo>
                    <a:pt x="38043" y="19618"/>
                    <a:pt x="38111" y="19595"/>
                    <a:pt x="38179" y="19550"/>
                  </a:cubicBezTo>
                  <a:cubicBezTo>
                    <a:pt x="38292" y="19459"/>
                    <a:pt x="38292" y="19278"/>
                    <a:pt x="38179" y="19165"/>
                  </a:cubicBezTo>
                  <a:cubicBezTo>
                    <a:pt x="38020" y="18984"/>
                    <a:pt x="37884" y="18802"/>
                    <a:pt x="37726" y="18621"/>
                  </a:cubicBezTo>
                  <a:cubicBezTo>
                    <a:pt x="37431" y="18304"/>
                    <a:pt x="37182" y="17964"/>
                    <a:pt x="36933" y="17647"/>
                  </a:cubicBezTo>
                  <a:cubicBezTo>
                    <a:pt x="36868" y="17570"/>
                    <a:pt x="36790" y="17538"/>
                    <a:pt x="36715" y="17538"/>
                  </a:cubicBezTo>
                  <a:close/>
                  <a:moveTo>
                    <a:pt x="39969" y="21096"/>
                  </a:moveTo>
                  <a:cubicBezTo>
                    <a:pt x="39895" y="21096"/>
                    <a:pt x="39821" y="21124"/>
                    <a:pt x="39765" y="21181"/>
                  </a:cubicBezTo>
                  <a:cubicBezTo>
                    <a:pt x="39651" y="21294"/>
                    <a:pt x="39651" y="21476"/>
                    <a:pt x="39765" y="21566"/>
                  </a:cubicBezTo>
                  <a:cubicBezTo>
                    <a:pt x="40240" y="22019"/>
                    <a:pt x="40739" y="22472"/>
                    <a:pt x="41260" y="22903"/>
                  </a:cubicBezTo>
                  <a:cubicBezTo>
                    <a:pt x="41305" y="22948"/>
                    <a:pt x="41373" y="22971"/>
                    <a:pt x="41441" y="22971"/>
                  </a:cubicBezTo>
                  <a:cubicBezTo>
                    <a:pt x="41450" y="22971"/>
                    <a:pt x="41458" y="22972"/>
                    <a:pt x="41467" y="22972"/>
                  </a:cubicBezTo>
                  <a:cubicBezTo>
                    <a:pt x="41721" y="22972"/>
                    <a:pt x="41842" y="22648"/>
                    <a:pt x="41645" y="22472"/>
                  </a:cubicBezTo>
                  <a:cubicBezTo>
                    <a:pt x="41124" y="22065"/>
                    <a:pt x="40626" y="21611"/>
                    <a:pt x="40172" y="21181"/>
                  </a:cubicBezTo>
                  <a:cubicBezTo>
                    <a:pt x="40116" y="21124"/>
                    <a:pt x="40042" y="21096"/>
                    <a:pt x="39969" y="21096"/>
                  </a:cubicBezTo>
                  <a:close/>
                  <a:moveTo>
                    <a:pt x="43684" y="24140"/>
                  </a:moveTo>
                  <a:cubicBezTo>
                    <a:pt x="43599" y="24140"/>
                    <a:pt x="43512" y="24180"/>
                    <a:pt x="43457" y="24262"/>
                  </a:cubicBezTo>
                  <a:cubicBezTo>
                    <a:pt x="43367" y="24375"/>
                    <a:pt x="43389" y="24556"/>
                    <a:pt x="43525" y="24647"/>
                  </a:cubicBezTo>
                  <a:cubicBezTo>
                    <a:pt x="44046" y="25032"/>
                    <a:pt x="44613" y="25395"/>
                    <a:pt x="45179" y="25757"/>
                  </a:cubicBezTo>
                  <a:cubicBezTo>
                    <a:pt x="45224" y="25780"/>
                    <a:pt x="45269" y="25802"/>
                    <a:pt x="45337" y="25802"/>
                  </a:cubicBezTo>
                  <a:cubicBezTo>
                    <a:pt x="45428" y="25802"/>
                    <a:pt x="45519" y="25757"/>
                    <a:pt x="45564" y="25666"/>
                  </a:cubicBezTo>
                  <a:cubicBezTo>
                    <a:pt x="45655" y="25530"/>
                    <a:pt x="45609" y="25372"/>
                    <a:pt x="45473" y="25281"/>
                  </a:cubicBezTo>
                  <a:cubicBezTo>
                    <a:pt x="44930" y="24919"/>
                    <a:pt x="44386" y="24556"/>
                    <a:pt x="43842" y="24194"/>
                  </a:cubicBezTo>
                  <a:cubicBezTo>
                    <a:pt x="43797" y="24158"/>
                    <a:pt x="43741" y="24140"/>
                    <a:pt x="43684" y="24140"/>
                  </a:cubicBezTo>
                  <a:close/>
                  <a:moveTo>
                    <a:pt x="47774" y="26647"/>
                  </a:moveTo>
                  <a:cubicBezTo>
                    <a:pt x="47512" y="26647"/>
                    <a:pt x="47359" y="27030"/>
                    <a:pt x="47648" y="27184"/>
                  </a:cubicBezTo>
                  <a:cubicBezTo>
                    <a:pt x="48237" y="27501"/>
                    <a:pt x="48849" y="27796"/>
                    <a:pt x="49438" y="28068"/>
                  </a:cubicBezTo>
                  <a:cubicBezTo>
                    <a:pt x="49483" y="28090"/>
                    <a:pt x="49528" y="28090"/>
                    <a:pt x="49551" y="28090"/>
                  </a:cubicBezTo>
                  <a:cubicBezTo>
                    <a:pt x="49868" y="28090"/>
                    <a:pt x="49959" y="27683"/>
                    <a:pt x="49687" y="27547"/>
                  </a:cubicBezTo>
                  <a:cubicBezTo>
                    <a:pt x="49098" y="27275"/>
                    <a:pt x="48486" y="26980"/>
                    <a:pt x="47920" y="26686"/>
                  </a:cubicBezTo>
                  <a:cubicBezTo>
                    <a:pt x="47869" y="26659"/>
                    <a:pt x="47820" y="26647"/>
                    <a:pt x="47774" y="26647"/>
                  </a:cubicBezTo>
                  <a:close/>
                  <a:moveTo>
                    <a:pt x="52157" y="28612"/>
                  </a:moveTo>
                  <a:cubicBezTo>
                    <a:pt x="51873" y="28612"/>
                    <a:pt x="51763" y="29057"/>
                    <a:pt x="52066" y="29178"/>
                  </a:cubicBezTo>
                  <a:lnTo>
                    <a:pt x="52768" y="29427"/>
                  </a:lnTo>
                  <a:cubicBezTo>
                    <a:pt x="53153" y="29563"/>
                    <a:pt x="53561" y="29699"/>
                    <a:pt x="53946" y="29835"/>
                  </a:cubicBezTo>
                  <a:lnTo>
                    <a:pt x="54036" y="29835"/>
                  </a:lnTo>
                  <a:cubicBezTo>
                    <a:pt x="54172" y="29835"/>
                    <a:pt x="54263" y="29767"/>
                    <a:pt x="54308" y="29653"/>
                  </a:cubicBezTo>
                  <a:cubicBezTo>
                    <a:pt x="54353" y="29495"/>
                    <a:pt x="54286" y="29336"/>
                    <a:pt x="54127" y="29291"/>
                  </a:cubicBezTo>
                  <a:cubicBezTo>
                    <a:pt x="53742" y="29178"/>
                    <a:pt x="53357" y="29019"/>
                    <a:pt x="52949" y="28883"/>
                  </a:cubicBezTo>
                  <a:lnTo>
                    <a:pt x="52269" y="28634"/>
                  </a:lnTo>
                  <a:cubicBezTo>
                    <a:pt x="52230" y="28619"/>
                    <a:pt x="52192" y="28612"/>
                    <a:pt x="52157" y="28612"/>
                  </a:cubicBezTo>
                  <a:close/>
                  <a:moveTo>
                    <a:pt x="56698" y="30192"/>
                  </a:moveTo>
                  <a:cubicBezTo>
                    <a:pt x="56414" y="30192"/>
                    <a:pt x="56280" y="30644"/>
                    <a:pt x="56619" y="30763"/>
                  </a:cubicBezTo>
                  <a:cubicBezTo>
                    <a:pt x="57230" y="30990"/>
                    <a:pt x="57819" y="31239"/>
                    <a:pt x="58386" y="31556"/>
                  </a:cubicBezTo>
                  <a:cubicBezTo>
                    <a:pt x="58431" y="31579"/>
                    <a:pt x="58476" y="31579"/>
                    <a:pt x="58522" y="31579"/>
                  </a:cubicBezTo>
                  <a:cubicBezTo>
                    <a:pt x="58635" y="31579"/>
                    <a:pt x="58726" y="31511"/>
                    <a:pt x="58771" y="31420"/>
                  </a:cubicBezTo>
                  <a:cubicBezTo>
                    <a:pt x="58839" y="31284"/>
                    <a:pt x="58794" y="31126"/>
                    <a:pt x="58658" y="31035"/>
                  </a:cubicBezTo>
                  <a:cubicBezTo>
                    <a:pt x="58069" y="30741"/>
                    <a:pt x="57457" y="30469"/>
                    <a:pt x="56823" y="30220"/>
                  </a:cubicBezTo>
                  <a:cubicBezTo>
                    <a:pt x="56779" y="30201"/>
                    <a:pt x="56737" y="30192"/>
                    <a:pt x="56698" y="30192"/>
                  </a:cubicBezTo>
                  <a:close/>
                  <a:moveTo>
                    <a:pt x="60824" y="32603"/>
                  </a:moveTo>
                  <a:cubicBezTo>
                    <a:pt x="60600" y="32603"/>
                    <a:pt x="60411" y="32913"/>
                    <a:pt x="60651" y="33119"/>
                  </a:cubicBezTo>
                  <a:cubicBezTo>
                    <a:pt x="61127" y="33550"/>
                    <a:pt x="61535" y="34048"/>
                    <a:pt x="61874" y="34569"/>
                  </a:cubicBezTo>
                  <a:cubicBezTo>
                    <a:pt x="61920" y="34660"/>
                    <a:pt x="62010" y="34705"/>
                    <a:pt x="62124" y="34705"/>
                  </a:cubicBezTo>
                  <a:cubicBezTo>
                    <a:pt x="62327" y="34705"/>
                    <a:pt x="62463" y="34456"/>
                    <a:pt x="62350" y="34275"/>
                  </a:cubicBezTo>
                  <a:cubicBezTo>
                    <a:pt x="61988" y="33686"/>
                    <a:pt x="61535" y="33165"/>
                    <a:pt x="61036" y="32712"/>
                  </a:cubicBezTo>
                  <a:cubicBezTo>
                    <a:pt x="60970" y="32635"/>
                    <a:pt x="60895" y="32603"/>
                    <a:pt x="60824" y="32603"/>
                  </a:cubicBezTo>
                  <a:close/>
                  <a:moveTo>
                    <a:pt x="63026" y="36794"/>
                  </a:moveTo>
                  <a:cubicBezTo>
                    <a:pt x="62876" y="36794"/>
                    <a:pt x="62723" y="36902"/>
                    <a:pt x="62735" y="37106"/>
                  </a:cubicBezTo>
                  <a:cubicBezTo>
                    <a:pt x="62758" y="37242"/>
                    <a:pt x="62758" y="37356"/>
                    <a:pt x="62758" y="37491"/>
                  </a:cubicBezTo>
                  <a:cubicBezTo>
                    <a:pt x="62758" y="37990"/>
                    <a:pt x="62690" y="38488"/>
                    <a:pt x="62554" y="38987"/>
                  </a:cubicBezTo>
                  <a:cubicBezTo>
                    <a:pt x="62509" y="39122"/>
                    <a:pt x="62599" y="39281"/>
                    <a:pt x="62758" y="39326"/>
                  </a:cubicBezTo>
                  <a:lnTo>
                    <a:pt x="62826" y="39326"/>
                  </a:lnTo>
                  <a:cubicBezTo>
                    <a:pt x="62962" y="39326"/>
                    <a:pt x="63075" y="39236"/>
                    <a:pt x="63120" y="39122"/>
                  </a:cubicBezTo>
                  <a:cubicBezTo>
                    <a:pt x="63256" y="38579"/>
                    <a:pt x="63324" y="38035"/>
                    <a:pt x="63324" y="37491"/>
                  </a:cubicBezTo>
                  <a:cubicBezTo>
                    <a:pt x="63324" y="37356"/>
                    <a:pt x="63302" y="37197"/>
                    <a:pt x="63302" y="37061"/>
                  </a:cubicBezTo>
                  <a:cubicBezTo>
                    <a:pt x="63291" y="36880"/>
                    <a:pt x="63160" y="36794"/>
                    <a:pt x="63026" y="367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9"/>
          <p:cNvSpPr/>
          <p:nvPr/>
        </p:nvSpPr>
        <p:spPr>
          <a:xfrm>
            <a:off x="720000" y="540000"/>
            <a:ext cx="7704000" cy="4064400"/>
          </a:xfrm>
          <a:prstGeom prst="roundRect">
            <a:avLst>
              <a:gd name="adj" fmla="val 440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title"/>
          </p:nvPr>
        </p:nvSpPr>
        <p:spPr>
          <a:xfrm>
            <a:off x="4720925" y="1613897"/>
            <a:ext cx="3407100" cy="7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9"/>
          <p:cNvSpPr txBox="1">
            <a:spLocks noGrp="1"/>
          </p:cNvSpPr>
          <p:nvPr>
            <p:ph type="subTitle" idx="1"/>
          </p:nvPr>
        </p:nvSpPr>
        <p:spPr>
          <a:xfrm>
            <a:off x="4720925" y="2393000"/>
            <a:ext cx="3407100" cy="9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603925" y="463800"/>
            <a:ext cx="24201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7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21"/>
          <p:cNvGrpSpPr/>
          <p:nvPr/>
        </p:nvGrpSpPr>
        <p:grpSpPr>
          <a:xfrm>
            <a:off x="-814321" y="-173979"/>
            <a:ext cx="10492331" cy="5572688"/>
            <a:chOff x="-814321" y="-173979"/>
            <a:chExt cx="10492331" cy="5572688"/>
          </a:xfrm>
        </p:grpSpPr>
        <p:sp>
          <p:nvSpPr>
            <p:cNvPr id="254" name="Google Shape;254;p21"/>
            <p:cNvSpPr/>
            <p:nvPr/>
          </p:nvSpPr>
          <p:spPr>
            <a:xfrm rot="10800000">
              <a:off x="7378679" y="-173979"/>
              <a:ext cx="2299331" cy="1427963"/>
            </a:xfrm>
            <a:custGeom>
              <a:avLst/>
              <a:gdLst/>
              <a:ahLst/>
              <a:cxnLst/>
              <a:rect l="l" t="t" r="r" b="b"/>
              <a:pathLst>
                <a:path w="63325" h="39327" extrusionOk="0">
                  <a:moveTo>
                    <a:pt x="5218" y="0"/>
                  </a:moveTo>
                  <a:cubicBezTo>
                    <a:pt x="4833" y="0"/>
                    <a:pt x="4811" y="567"/>
                    <a:pt x="5196" y="567"/>
                  </a:cubicBezTo>
                  <a:cubicBezTo>
                    <a:pt x="5830" y="589"/>
                    <a:pt x="6487" y="657"/>
                    <a:pt x="7144" y="748"/>
                  </a:cubicBezTo>
                  <a:lnTo>
                    <a:pt x="7189" y="748"/>
                  </a:lnTo>
                  <a:lnTo>
                    <a:pt x="7189" y="725"/>
                  </a:lnTo>
                  <a:cubicBezTo>
                    <a:pt x="7325" y="725"/>
                    <a:pt x="7438" y="635"/>
                    <a:pt x="7461" y="499"/>
                  </a:cubicBezTo>
                  <a:cubicBezTo>
                    <a:pt x="7484" y="340"/>
                    <a:pt x="7370" y="204"/>
                    <a:pt x="7212" y="181"/>
                  </a:cubicBezTo>
                  <a:cubicBezTo>
                    <a:pt x="6532" y="91"/>
                    <a:pt x="5875" y="23"/>
                    <a:pt x="5218" y="0"/>
                  </a:cubicBezTo>
                  <a:close/>
                  <a:moveTo>
                    <a:pt x="2384" y="88"/>
                  </a:moveTo>
                  <a:cubicBezTo>
                    <a:pt x="2370" y="88"/>
                    <a:pt x="2356" y="89"/>
                    <a:pt x="2341" y="91"/>
                  </a:cubicBezTo>
                  <a:cubicBezTo>
                    <a:pt x="1684" y="159"/>
                    <a:pt x="1005" y="295"/>
                    <a:pt x="370" y="453"/>
                  </a:cubicBezTo>
                  <a:cubicBezTo>
                    <a:pt x="0" y="497"/>
                    <a:pt x="49" y="1022"/>
                    <a:pt x="395" y="1022"/>
                  </a:cubicBezTo>
                  <a:cubicBezTo>
                    <a:pt x="409" y="1022"/>
                    <a:pt x="424" y="1021"/>
                    <a:pt x="438" y="1020"/>
                  </a:cubicBezTo>
                  <a:cubicBezTo>
                    <a:pt x="461" y="1020"/>
                    <a:pt x="484" y="1020"/>
                    <a:pt x="506" y="997"/>
                  </a:cubicBezTo>
                  <a:cubicBezTo>
                    <a:pt x="1118" y="838"/>
                    <a:pt x="1752" y="725"/>
                    <a:pt x="2409" y="657"/>
                  </a:cubicBezTo>
                  <a:cubicBezTo>
                    <a:pt x="2780" y="614"/>
                    <a:pt x="2731" y="88"/>
                    <a:pt x="2384" y="88"/>
                  </a:cubicBezTo>
                  <a:close/>
                  <a:moveTo>
                    <a:pt x="9945" y="670"/>
                  </a:moveTo>
                  <a:cubicBezTo>
                    <a:pt x="9641" y="670"/>
                    <a:pt x="9551" y="1162"/>
                    <a:pt x="9908" y="1246"/>
                  </a:cubicBezTo>
                  <a:cubicBezTo>
                    <a:pt x="10542" y="1382"/>
                    <a:pt x="11176" y="1541"/>
                    <a:pt x="11810" y="1745"/>
                  </a:cubicBezTo>
                  <a:lnTo>
                    <a:pt x="11878" y="1745"/>
                  </a:lnTo>
                  <a:cubicBezTo>
                    <a:pt x="11992" y="1745"/>
                    <a:pt x="12105" y="1654"/>
                    <a:pt x="12150" y="1541"/>
                  </a:cubicBezTo>
                  <a:cubicBezTo>
                    <a:pt x="12196" y="1382"/>
                    <a:pt x="12105" y="1224"/>
                    <a:pt x="11969" y="1201"/>
                  </a:cubicBezTo>
                  <a:cubicBezTo>
                    <a:pt x="11312" y="997"/>
                    <a:pt x="10678" y="838"/>
                    <a:pt x="10021" y="680"/>
                  </a:cubicBezTo>
                  <a:cubicBezTo>
                    <a:pt x="9994" y="673"/>
                    <a:pt x="9969" y="670"/>
                    <a:pt x="9945" y="670"/>
                  </a:cubicBezTo>
                  <a:close/>
                  <a:moveTo>
                    <a:pt x="14555" y="2062"/>
                  </a:moveTo>
                  <a:cubicBezTo>
                    <a:pt x="14286" y="2062"/>
                    <a:pt x="14162" y="2485"/>
                    <a:pt x="14484" y="2605"/>
                  </a:cubicBezTo>
                  <a:cubicBezTo>
                    <a:pt x="15095" y="2832"/>
                    <a:pt x="15707" y="3081"/>
                    <a:pt x="16296" y="3353"/>
                  </a:cubicBezTo>
                  <a:cubicBezTo>
                    <a:pt x="16341" y="3376"/>
                    <a:pt x="16364" y="3376"/>
                    <a:pt x="16409" y="3376"/>
                  </a:cubicBezTo>
                  <a:cubicBezTo>
                    <a:pt x="16704" y="3376"/>
                    <a:pt x="16794" y="2968"/>
                    <a:pt x="16522" y="2832"/>
                  </a:cubicBezTo>
                  <a:cubicBezTo>
                    <a:pt x="15911" y="2560"/>
                    <a:pt x="15299" y="2311"/>
                    <a:pt x="14665" y="2084"/>
                  </a:cubicBezTo>
                  <a:cubicBezTo>
                    <a:pt x="14626" y="2069"/>
                    <a:pt x="14589" y="2062"/>
                    <a:pt x="14555" y="2062"/>
                  </a:cubicBezTo>
                  <a:close/>
                  <a:moveTo>
                    <a:pt x="18953" y="4033"/>
                  </a:moveTo>
                  <a:cubicBezTo>
                    <a:pt x="18690" y="4033"/>
                    <a:pt x="18526" y="4442"/>
                    <a:pt x="18833" y="4576"/>
                  </a:cubicBezTo>
                  <a:cubicBezTo>
                    <a:pt x="19218" y="4780"/>
                    <a:pt x="19603" y="5007"/>
                    <a:pt x="19966" y="5210"/>
                  </a:cubicBezTo>
                  <a:cubicBezTo>
                    <a:pt x="20170" y="5324"/>
                    <a:pt x="20351" y="5437"/>
                    <a:pt x="20532" y="5550"/>
                  </a:cubicBezTo>
                  <a:cubicBezTo>
                    <a:pt x="20575" y="5572"/>
                    <a:pt x="20637" y="5593"/>
                    <a:pt x="20682" y="5595"/>
                  </a:cubicBezTo>
                  <a:lnTo>
                    <a:pt x="20682" y="5595"/>
                  </a:lnTo>
                  <a:cubicBezTo>
                    <a:pt x="20791" y="5592"/>
                    <a:pt x="20896" y="5546"/>
                    <a:pt x="20940" y="5460"/>
                  </a:cubicBezTo>
                  <a:cubicBezTo>
                    <a:pt x="21030" y="5324"/>
                    <a:pt x="20985" y="5143"/>
                    <a:pt x="20849" y="5075"/>
                  </a:cubicBezTo>
                  <a:lnTo>
                    <a:pt x="20283" y="4735"/>
                  </a:lnTo>
                  <a:cubicBezTo>
                    <a:pt x="19898" y="4508"/>
                    <a:pt x="19513" y="4282"/>
                    <a:pt x="19105" y="4078"/>
                  </a:cubicBezTo>
                  <a:cubicBezTo>
                    <a:pt x="19052" y="4046"/>
                    <a:pt x="19001" y="4033"/>
                    <a:pt x="18953" y="4033"/>
                  </a:cubicBezTo>
                  <a:close/>
                  <a:moveTo>
                    <a:pt x="20682" y="5595"/>
                  </a:moveTo>
                  <a:cubicBezTo>
                    <a:pt x="20677" y="5596"/>
                    <a:pt x="20673" y="5596"/>
                    <a:pt x="20668" y="5596"/>
                  </a:cubicBezTo>
                  <a:lnTo>
                    <a:pt x="20691" y="5596"/>
                  </a:lnTo>
                  <a:cubicBezTo>
                    <a:pt x="20688" y="5596"/>
                    <a:pt x="20685" y="5596"/>
                    <a:pt x="20682" y="5595"/>
                  </a:cubicBezTo>
                  <a:close/>
                  <a:moveTo>
                    <a:pt x="36130" y="4582"/>
                  </a:moveTo>
                  <a:cubicBezTo>
                    <a:pt x="36074" y="4582"/>
                    <a:pt x="36015" y="4601"/>
                    <a:pt x="35959" y="4644"/>
                  </a:cubicBezTo>
                  <a:cubicBezTo>
                    <a:pt x="35415" y="5075"/>
                    <a:pt x="34940" y="5596"/>
                    <a:pt x="34577" y="6185"/>
                  </a:cubicBezTo>
                  <a:cubicBezTo>
                    <a:pt x="34486" y="6320"/>
                    <a:pt x="34532" y="6502"/>
                    <a:pt x="34668" y="6592"/>
                  </a:cubicBezTo>
                  <a:cubicBezTo>
                    <a:pt x="34713" y="6615"/>
                    <a:pt x="34758" y="6615"/>
                    <a:pt x="34826" y="6615"/>
                  </a:cubicBezTo>
                  <a:cubicBezTo>
                    <a:pt x="34917" y="6615"/>
                    <a:pt x="35007" y="6570"/>
                    <a:pt x="35053" y="6502"/>
                  </a:cubicBezTo>
                  <a:cubicBezTo>
                    <a:pt x="35393" y="5958"/>
                    <a:pt x="35823" y="5482"/>
                    <a:pt x="36299" y="5097"/>
                  </a:cubicBezTo>
                  <a:cubicBezTo>
                    <a:pt x="36555" y="4914"/>
                    <a:pt x="36367" y="4582"/>
                    <a:pt x="36130" y="4582"/>
                  </a:cubicBezTo>
                  <a:close/>
                  <a:moveTo>
                    <a:pt x="38382" y="4782"/>
                  </a:moveTo>
                  <a:cubicBezTo>
                    <a:pt x="38196" y="4782"/>
                    <a:pt x="38004" y="4981"/>
                    <a:pt x="38111" y="5210"/>
                  </a:cubicBezTo>
                  <a:cubicBezTo>
                    <a:pt x="38406" y="5754"/>
                    <a:pt x="38541" y="6366"/>
                    <a:pt x="38541" y="6977"/>
                  </a:cubicBezTo>
                  <a:cubicBezTo>
                    <a:pt x="38541" y="7136"/>
                    <a:pt x="38677" y="7249"/>
                    <a:pt x="38836" y="7249"/>
                  </a:cubicBezTo>
                  <a:cubicBezTo>
                    <a:pt x="38994" y="7249"/>
                    <a:pt x="39108" y="7136"/>
                    <a:pt x="39108" y="6977"/>
                  </a:cubicBezTo>
                  <a:cubicBezTo>
                    <a:pt x="39108" y="6253"/>
                    <a:pt x="38949" y="5573"/>
                    <a:pt x="38609" y="4939"/>
                  </a:cubicBezTo>
                  <a:cubicBezTo>
                    <a:pt x="38558" y="4828"/>
                    <a:pt x="38471" y="4782"/>
                    <a:pt x="38382" y="4782"/>
                  </a:cubicBezTo>
                  <a:close/>
                  <a:moveTo>
                    <a:pt x="23048" y="6520"/>
                  </a:moveTo>
                  <a:cubicBezTo>
                    <a:pt x="22805" y="6520"/>
                    <a:pt x="22647" y="6876"/>
                    <a:pt x="22911" y="7045"/>
                  </a:cubicBezTo>
                  <a:cubicBezTo>
                    <a:pt x="23454" y="7408"/>
                    <a:pt x="24021" y="7770"/>
                    <a:pt x="24587" y="8110"/>
                  </a:cubicBezTo>
                  <a:cubicBezTo>
                    <a:pt x="24632" y="8133"/>
                    <a:pt x="24678" y="8155"/>
                    <a:pt x="24746" y="8155"/>
                  </a:cubicBezTo>
                  <a:cubicBezTo>
                    <a:pt x="24836" y="8155"/>
                    <a:pt x="24927" y="8110"/>
                    <a:pt x="24972" y="8019"/>
                  </a:cubicBezTo>
                  <a:cubicBezTo>
                    <a:pt x="25063" y="7884"/>
                    <a:pt x="25017" y="7725"/>
                    <a:pt x="24881" y="7634"/>
                  </a:cubicBezTo>
                  <a:cubicBezTo>
                    <a:pt x="24315" y="7295"/>
                    <a:pt x="23771" y="6932"/>
                    <a:pt x="23205" y="6570"/>
                  </a:cubicBezTo>
                  <a:cubicBezTo>
                    <a:pt x="23151" y="6535"/>
                    <a:pt x="23098" y="6520"/>
                    <a:pt x="23048" y="6520"/>
                  </a:cubicBezTo>
                  <a:close/>
                  <a:moveTo>
                    <a:pt x="27197" y="9008"/>
                  </a:moveTo>
                  <a:cubicBezTo>
                    <a:pt x="26932" y="9008"/>
                    <a:pt x="26782" y="9403"/>
                    <a:pt x="27056" y="9560"/>
                  </a:cubicBezTo>
                  <a:cubicBezTo>
                    <a:pt x="27690" y="9877"/>
                    <a:pt x="28279" y="10149"/>
                    <a:pt x="28868" y="10398"/>
                  </a:cubicBezTo>
                  <a:cubicBezTo>
                    <a:pt x="28914" y="10421"/>
                    <a:pt x="28936" y="10421"/>
                    <a:pt x="28982" y="10421"/>
                  </a:cubicBezTo>
                  <a:lnTo>
                    <a:pt x="28982" y="10443"/>
                  </a:lnTo>
                  <a:cubicBezTo>
                    <a:pt x="29299" y="10443"/>
                    <a:pt x="29389" y="10013"/>
                    <a:pt x="29095" y="9900"/>
                  </a:cubicBezTo>
                  <a:cubicBezTo>
                    <a:pt x="28529" y="9651"/>
                    <a:pt x="27940" y="9379"/>
                    <a:pt x="27328" y="9039"/>
                  </a:cubicBezTo>
                  <a:cubicBezTo>
                    <a:pt x="27282" y="9018"/>
                    <a:pt x="27239" y="9008"/>
                    <a:pt x="27197" y="9008"/>
                  </a:cubicBezTo>
                  <a:close/>
                  <a:moveTo>
                    <a:pt x="37965" y="9333"/>
                  </a:moveTo>
                  <a:cubicBezTo>
                    <a:pt x="37888" y="9333"/>
                    <a:pt x="37810" y="9367"/>
                    <a:pt x="37749" y="9447"/>
                  </a:cubicBezTo>
                  <a:cubicBezTo>
                    <a:pt x="37522" y="9741"/>
                    <a:pt x="37250" y="9990"/>
                    <a:pt x="36933" y="10194"/>
                  </a:cubicBezTo>
                  <a:cubicBezTo>
                    <a:pt x="36729" y="10330"/>
                    <a:pt x="36525" y="10443"/>
                    <a:pt x="36299" y="10557"/>
                  </a:cubicBezTo>
                  <a:cubicBezTo>
                    <a:pt x="36163" y="10602"/>
                    <a:pt x="36095" y="10783"/>
                    <a:pt x="36163" y="10919"/>
                  </a:cubicBezTo>
                  <a:cubicBezTo>
                    <a:pt x="36208" y="11032"/>
                    <a:pt x="36299" y="11100"/>
                    <a:pt x="36412" y="11100"/>
                  </a:cubicBezTo>
                  <a:cubicBezTo>
                    <a:pt x="36457" y="11100"/>
                    <a:pt x="36480" y="11078"/>
                    <a:pt x="36525" y="11078"/>
                  </a:cubicBezTo>
                  <a:cubicBezTo>
                    <a:pt x="36774" y="10964"/>
                    <a:pt x="37024" y="10828"/>
                    <a:pt x="37250" y="10670"/>
                  </a:cubicBezTo>
                  <a:cubicBezTo>
                    <a:pt x="37613" y="10421"/>
                    <a:pt x="37930" y="10126"/>
                    <a:pt x="38179" y="9786"/>
                  </a:cubicBezTo>
                  <a:cubicBezTo>
                    <a:pt x="38360" y="9572"/>
                    <a:pt x="38169" y="9333"/>
                    <a:pt x="37965" y="9333"/>
                  </a:cubicBezTo>
                  <a:close/>
                  <a:moveTo>
                    <a:pt x="33797" y="8678"/>
                  </a:moveTo>
                  <a:cubicBezTo>
                    <a:pt x="33670" y="8678"/>
                    <a:pt x="33542" y="8755"/>
                    <a:pt x="33512" y="8926"/>
                  </a:cubicBezTo>
                  <a:cubicBezTo>
                    <a:pt x="33422" y="9424"/>
                    <a:pt x="33376" y="9922"/>
                    <a:pt x="33376" y="10443"/>
                  </a:cubicBezTo>
                  <a:cubicBezTo>
                    <a:pt x="33376" y="10625"/>
                    <a:pt x="33399" y="10783"/>
                    <a:pt x="33399" y="10964"/>
                  </a:cubicBezTo>
                  <a:cubicBezTo>
                    <a:pt x="33331" y="10964"/>
                    <a:pt x="33263" y="10942"/>
                    <a:pt x="33195" y="10942"/>
                  </a:cubicBezTo>
                  <a:cubicBezTo>
                    <a:pt x="32697" y="10896"/>
                    <a:pt x="32221" y="10828"/>
                    <a:pt x="31745" y="10715"/>
                  </a:cubicBezTo>
                  <a:cubicBezTo>
                    <a:pt x="31713" y="10706"/>
                    <a:pt x="31682" y="10701"/>
                    <a:pt x="31653" y="10701"/>
                  </a:cubicBezTo>
                  <a:cubicBezTo>
                    <a:pt x="31341" y="10701"/>
                    <a:pt x="31259" y="11219"/>
                    <a:pt x="31632" y="11282"/>
                  </a:cubicBezTo>
                  <a:cubicBezTo>
                    <a:pt x="32131" y="11372"/>
                    <a:pt x="32629" y="11463"/>
                    <a:pt x="33127" y="11508"/>
                  </a:cubicBezTo>
                  <a:cubicBezTo>
                    <a:pt x="33308" y="11531"/>
                    <a:pt x="33467" y="11531"/>
                    <a:pt x="33648" y="11531"/>
                  </a:cubicBezTo>
                  <a:lnTo>
                    <a:pt x="33648" y="11553"/>
                  </a:lnTo>
                  <a:cubicBezTo>
                    <a:pt x="33807" y="11553"/>
                    <a:pt x="33943" y="11417"/>
                    <a:pt x="33943" y="11259"/>
                  </a:cubicBezTo>
                  <a:cubicBezTo>
                    <a:pt x="33943" y="11214"/>
                    <a:pt x="33943" y="11168"/>
                    <a:pt x="33897" y="11123"/>
                  </a:cubicBezTo>
                  <a:cubicBezTo>
                    <a:pt x="33943" y="11055"/>
                    <a:pt x="33965" y="10987"/>
                    <a:pt x="33965" y="10919"/>
                  </a:cubicBezTo>
                  <a:cubicBezTo>
                    <a:pt x="33965" y="10761"/>
                    <a:pt x="33943" y="10602"/>
                    <a:pt x="33943" y="10443"/>
                  </a:cubicBezTo>
                  <a:cubicBezTo>
                    <a:pt x="33965" y="9968"/>
                    <a:pt x="33988" y="9492"/>
                    <a:pt x="34079" y="9016"/>
                  </a:cubicBezTo>
                  <a:cubicBezTo>
                    <a:pt x="34117" y="8801"/>
                    <a:pt x="33957" y="8678"/>
                    <a:pt x="33797" y="8678"/>
                  </a:cubicBezTo>
                  <a:close/>
                  <a:moveTo>
                    <a:pt x="34299" y="13402"/>
                  </a:moveTo>
                  <a:cubicBezTo>
                    <a:pt x="34123" y="13402"/>
                    <a:pt x="33948" y="13567"/>
                    <a:pt x="34033" y="13796"/>
                  </a:cubicBezTo>
                  <a:cubicBezTo>
                    <a:pt x="34260" y="14408"/>
                    <a:pt x="34554" y="15042"/>
                    <a:pt x="34872" y="15631"/>
                  </a:cubicBezTo>
                  <a:cubicBezTo>
                    <a:pt x="34917" y="15699"/>
                    <a:pt x="35007" y="15767"/>
                    <a:pt x="35121" y="15767"/>
                  </a:cubicBezTo>
                  <a:cubicBezTo>
                    <a:pt x="35166" y="15767"/>
                    <a:pt x="35234" y="15767"/>
                    <a:pt x="35257" y="15722"/>
                  </a:cubicBezTo>
                  <a:cubicBezTo>
                    <a:pt x="35415" y="15654"/>
                    <a:pt x="35461" y="15472"/>
                    <a:pt x="35370" y="15337"/>
                  </a:cubicBezTo>
                  <a:cubicBezTo>
                    <a:pt x="35053" y="14793"/>
                    <a:pt x="34781" y="14204"/>
                    <a:pt x="34554" y="13592"/>
                  </a:cubicBezTo>
                  <a:cubicBezTo>
                    <a:pt x="34504" y="13458"/>
                    <a:pt x="34402" y="13402"/>
                    <a:pt x="34299" y="13402"/>
                  </a:cubicBezTo>
                  <a:close/>
                  <a:moveTo>
                    <a:pt x="36715" y="17538"/>
                  </a:moveTo>
                  <a:cubicBezTo>
                    <a:pt x="36503" y="17538"/>
                    <a:pt x="36313" y="17792"/>
                    <a:pt x="36480" y="18010"/>
                  </a:cubicBezTo>
                  <a:cubicBezTo>
                    <a:pt x="36729" y="18327"/>
                    <a:pt x="37001" y="18667"/>
                    <a:pt x="37295" y="18984"/>
                  </a:cubicBezTo>
                  <a:cubicBezTo>
                    <a:pt x="37454" y="19165"/>
                    <a:pt x="37613" y="19346"/>
                    <a:pt x="37771" y="19527"/>
                  </a:cubicBezTo>
                  <a:cubicBezTo>
                    <a:pt x="37817" y="19595"/>
                    <a:pt x="37907" y="19618"/>
                    <a:pt x="37975" y="19641"/>
                  </a:cubicBezTo>
                  <a:cubicBezTo>
                    <a:pt x="38043" y="19618"/>
                    <a:pt x="38111" y="19595"/>
                    <a:pt x="38179" y="19550"/>
                  </a:cubicBezTo>
                  <a:cubicBezTo>
                    <a:pt x="38292" y="19459"/>
                    <a:pt x="38292" y="19278"/>
                    <a:pt x="38179" y="19165"/>
                  </a:cubicBezTo>
                  <a:cubicBezTo>
                    <a:pt x="38020" y="18984"/>
                    <a:pt x="37884" y="18802"/>
                    <a:pt x="37726" y="18621"/>
                  </a:cubicBezTo>
                  <a:cubicBezTo>
                    <a:pt x="37431" y="18304"/>
                    <a:pt x="37182" y="17964"/>
                    <a:pt x="36933" y="17647"/>
                  </a:cubicBezTo>
                  <a:cubicBezTo>
                    <a:pt x="36868" y="17570"/>
                    <a:pt x="36790" y="17538"/>
                    <a:pt x="36715" y="17538"/>
                  </a:cubicBezTo>
                  <a:close/>
                  <a:moveTo>
                    <a:pt x="39969" y="21096"/>
                  </a:moveTo>
                  <a:cubicBezTo>
                    <a:pt x="39895" y="21096"/>
                    <a:pt x="39821" y="21124"/>
                    <a:pt x="39765" y="21181"/>
                  </a:cubicBezTo>
                  <a:cubicBezTo>
                    <a:pt x="39651" y="21294"/>
                    <a:pt x="39651" y="21476"/>
                    <a:pt x="39765" y="21566"/>
                  </a:cubicBezTo>
                  <a:cubicBezTo>
                    <a:pt x="40240" y="22019"/>
                    <a:pt x="40739" y="22472"/>
                    <a:pt x="41260" y="22903"/>
                  </a:cubicBezTo>
                  <a:cubicBezTo>
                    <a:pt x="41305" y="22948"/>
                    <a:pt x="41373" y="22971"/>
                    <a:pt x="41441" y="22971"/>
                  </a:cubicBezTo>
                  <a:cubicBezTo>
                    <a:pt x="41450" y="22971"/>
                    <a:pt x="41458" y="22972"/>
                    <a:pt x="41467" y="22972"/>
                  </a:cubicBezTo>
                  <a:cubicBezTo>
                    <a:pt x="41721" y="22972"/>
                    <a:pt x="41842" y="22648"/>
                    <a:pt x="41645" y="22472"/>
                  </a:cubicBezTo>
                  <a:cubicBezTo>
                    <a:pt x="41124" y="22065"/>
                    <a:pt x="40626" y="21611"/>
                    <a:pt x="40172" y="21181"/>
                  </a:cubicBezTo>
                  <a:cubicBezTo>
                    <a:pt x="40116" y="21124"/>
                    <a:pt x="40042" y="21096"/>
                    <a:pt x="39969" y="21096"/>
                  </a:cubicBezTo>
                  <a:close/>
                  <a:moveTo>
                    <a:pt x="43684" y="24140"/>
                  </a:moveTo>
                  <a:cubicBezTo>
                    <a:pt x="43599" y="24140"/>
                    <a:pt x="43512" y="24180"/>
                    <a:pt x="43457" y="24262"/>
                  </a:cubicBezTo>
                  <a:cubicBezTo>
                    <a:pt x="43367" y="24375"/>
                    <a:pt x="43389" y="24556"/>
                    <a:pt x="43525" y="24647"/>
                  </a:cubicBezTo>
                  <a:cubicBezTo>
                    <a:pt x="44046" y="25032"/>
                    <a:pt x="44613" y="25395"/>
                    <a:pt x="45179" y="25757"/>
                  </a:cubicBezTo>
                  <a:cubicBezTo>
                    <a:pt x="45224" y="25780"/>
                    <a:pt x="45269" y="25802"/>
                    <a:pt x="45337" y="25802"/>
                  </a:cubicBezTo>
                  <a:cubicBezTo>
                    <a:pt x="45428" y="25802"/>
                    <a:pt x="45519" y="25757"/>
                    <a:pt x="45564" y="25666"/>
                  </a:cubicBezTo>
                  <a:cubicBezTo>
                    <a:pt x="45655" y="25530"/>
                    <a:pt x="45609" y="25372"/>
                    <a:pt x="45473" y="25281"/>
                  </a:cubicBezTo>
                  <a:cubicBezTo>
                    <a:pt x="44930" y="24919"/>
                    <a:pt x="44386" y="24556"/>
                    <a:pt x="43842" y="24194"/>
                  </a:cubicBezTo>
                  <a:cubicBezTo>
                    <a:pt x="43797" y="24158"/>
                    <a:pt x="43741" y="24140"/>
                    <a:pt x="43684" y="24140"/>
                  </a:cubicBezTo>
                  <a:close/>
                  <a:moveTo>
                    <a:pt x="47774" y="26647"/>
                  </a:moveTo>
                  <a:cubicBezTo>
                    <a:pt x="47512" y="26647"/>
                    <a:pt x="47359" y="27030"/>
                    <a:pt x="47648" y="27184"/>
                  </a:cubicBezTo>
                  <a:cubicBezTo>
                    <a:pt x="48237" y="27501"/>
                    <a:pt x="48849" y="27796"/>
                    <a:pt x="49438" y="28068"/>
                  </a:cubicBezTo>
                  <a:cubicBezTo>
                    <a:pt x="49483" y="28090"/>
                    <a:pt x="49528" y="28090"/>
                    <a:pt x="49551" y="28090"/>
                  </a:cubicBezTo>
                  <a:cubicBezTo>
                    <a:pt x="49868" y="28090"/>
                    <a:pt x="49959" y="27683"/>
                    <a:pt x="49687" y="27547"/>
                  </a:cubicBezTo>
                  <a:cubicBezTo>
                    <a:pt x="49098" y="27275"/>
                    <a:pt x="48486" y="26980"/>
                    <a:pt x="47920" y="26686"/>
                  </a:cubicBezTo>
                  <a:cubicBezTo>
                    <a:pt x="47869" y="26659"/>
                    <a:pt x="47820" y="26647"/>
                    <a:pt x="47774" y="26647"/>
                  </a:cubicBezTo>
                  <a:close/>
                  <a:moveTo>
                    <a:pt x="52157" y="28612"/>
                  </a:moveTo>
                  <a:cubicBezTo>
                    <a:pt x="51873" y="28612"/>
                    <a:pt x="51763" y="29057"/>
                    <a:pt x="52066" y="29178"/>
                  </a:cubicBezTo>
                  <a:lnTo>
                    <a:pt x="52768" y="29427"/>
                  </a:lnTo>
                  <a:cubicBezTo>
                    <a:pt x="53153" y="29563"/>
                    <a:pt x="53561" y="29699"/>
                    <a:pt x="53946" y="29835"/>
                  </a:cubicBezTo>
                  <a:lnTo>
                    <a:pt x="54036" y="29835"/>
                  </a:lnTo>
                  <a:cubicBezTo>
                    <a:pt x="54172" y="29835"/>
                    <a:pt x="54263" y="29767"/>
                    <a:pt x="54308" y="29653"/>
                  </a:cubicBezTo>
                  <a:cubicBezTo>
                    <a:pt x="54353" y="29495"/>
                    <a:pt x="54286" y="29336"/>
                    <a:pt x="54127" y="29291"/>
                  </a:cubicBezTo>
                  <a:cubicBezTo>
                    <a:pt x="53742" y="29178"/>
                    <a:pt x="53357" y="29019"/>
                    <a:pt x="52949" y="28883"/>
                  </a:cubicBezTo>
                  <a:lnTo>
                    <a:pt x="52269" y="28634"/>
                  </a:lnTo>
                  <a:cubicBezTo>
                    <a:pt x="52230" y="28619"/>
                    <a:pt x="52192" y="28612"/>
                    <a:pt x="52157" y="28612"/>
                  </a:cubicBezTo>
                  <a:close/>
                  <a:moveTo>
                    <a:pt x="56698" y="30192"/>
                  </a:moveTo>
                  <a:cubicBezTo>
                    <a:pt x="56414" y="30192"/>
                    <a:pt x="56280" y="30644"/>
                    <a:pt x="56619" y="30763"/>
                  </a:cubicBezTo>
                  <a:cubicBezTo>
                    <a:pt x="57230" y="30990"/>
                    <a:pt x="57819" y="31239"/>
                    <a:pt x="58386" y="31556"/>
                  </a:cubicBezTo>
                  <a:cubicBezTo>
                    <a:pt x="58431" y="31579"/>
                    <a:pt x="58476" y="31579"/>
                    <a:pt x="58522" y="31579"/>
                  </a:cubicBezTo>
                  <a:cubicBezTo>
                    <a:pt x="58635" y="31579"/>
                    <a:pt x="58726" y="31511"/>
                    <a:pt x="58771" y="31420"/>
                  </a:cubicBezTo>
                  <a:cubicBezTo>
                    <a:pt x="58839" y="31284"/>
                    <a:pt x="58794" y="31126"/>
                    <a:pt x="58658" y="31035"/>
                  </a:cubicBezTo>
                  <a:cubicBezTo>
                    <a:pt x="58069" y="30741"/>
                    <a:pt x="57457" y="30469"/>
                    <a:pt x="56823" y="30220"/>
                  </a:cubicBezTo>
                  <a:cubicBezTo>
                    <a:pt x="56779" y="30201"/>
                    <a:pt x="56737" y="30192"/>
                    <a:pt x="56698" y="30192"/>
                  </a:cubicBezTo>
                  <a:close/>
                  <a:moveTo>
                    <a:pt x="60824" y="32603"/>
                  </a:moveTo>
                  <a:cubicBezTo>
                    <a:pt x="60600" y="32603"/>
                    <a:pt x="60411" y="32913"/>
                    <a:pt x="60651" y="33119"/>
                  </a:cubicBezTo>
                  <a:cubicBezTo>
                    <a:pt x="61127" y="33550"/>
                    <a:pt x="61535" y="34048"/>
                    <a:pt x="61874" y="34569"/>
                  </a:cubicBezTo>
                  <a:cubicBezTo>
                    <a:pt x="61920" y="34660"/>
                    <a:pt x="62010" y="34705"/>
                    <a:pt x="62124" y="34705"/>
                  </a:cubicBezTo>
                  <a:cubicBezTo>
                    <a:pt x="62327" y="34705"/>
                    <a:pt x="62463" y="34456"/>
                    <a:pt x="62350" y="34275"/>
                  </a:cubicBezTo>
                  <a:cubicBezTo>
                    <a:pt x="61988" y="33686"/>
                    <a:pt x="61535" y="33165"/>
                    <a:pt x="61036" y="32712"/>
                  </a:cubicBezTo>
                  <a:cubicBezTo>
                    <a:pt x="60970" y="32635"/>
                    <a:pt x="60895" y="32603"/>
                    <a:pt x="60824" y="32603"/>
                  </a:cubicBezTo>
                  <a:close/>
                  <a:moveTo>
                    <a:pt x="63026" y="36794"/>
                  </a:moveTo>
                  <a:cubicBezTo>
                    <a:pt x="62876" y="36794"/>
                    <a:pt x="62723" y="36902"/>
                    <a:pt x="62735" y="37106"/>
                  </a:cubicBezTo>
                  <a:cubicBezTo>
                    <a:pt x="62758" y="37242"/>
                    <a:pt x="62758" y="37356"/>
                    <a:pt x="62758" y="37491"/>
                  </a:cubicBezTo>
                  <a:cubicBezTo>
                    <a:pt x="62758" y="37990"/>
                    <a:pt x="62690" y="38488"/>
                    <a:pt x="62554" y="38987"/>
                  </a:cubicBezTo>
                  <a:cubicBezTo>
                    <a:pt x="62509" y="39122"/>
                    <a:pt x="62599" y="39281"/>
                    <a:pt x="62758" y="39326"/>
                  </a:cubicBezTo>
                  <a:lnTo>
                    <a:pt x="62826" y="39326"/>
                  </a:lnTo>
                  <a:cubicBezTo>
                    <a:pt x="62962" y="39326"/>
                    <a:pt x="63075" y="39236"/>
                    <a:pt x="63120" y="39122"/>
                  </a:cubicBezTo>
                  <a:cubicBezTo>
                    <a:pt x="63256" y="38579"/>
                    <a:pt x="63324" y="38035"/>
                    <a:pt x="63324" y="37491"/>
                  </a:cubicBezTo>
                  <a:cubicBezTo>
                    <a:pt x="63324" y="37356"/>
                    <a:pt x="63302" y="37197"/>
                    <a:pt x="63302" y="37061"/>
                  </a:cubicBezTo>
                  <a:cubicBezTo>
                    <a:pt x="63291" y="36880"/>
                    <a:pt x="63160" y="36794"/>
                    <a:pt x="63026" y="367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1"/>
            <p:cNvSpPr/>
            <p:nvPr/>
          </p:nvSpPr>
          <p:spPr>
            <a:xfrm>
              <a:off x="-814321" y="3970746"/>
              <a:ext cx="2299331" cy="1427963"/>
            </a:xfrm>
            <a:custGeom>
              <a:avLst/>
              <a:gdLst/>
              <a:ahLst/>
              <a:cxnLst/>
              <a:rect l="l" t="t" r="r" b="b"/>
              <a:pathLst>
                <a:path w="63325" h="39327" extrusionOk="0">
                  <a:moveTo>
                    <a:pt x="5218" y="0"/>
                  </a:moveTo>
                  <a:cubicBezTo>
                    <a:pt x="4833" y="0"/>
                    <a:pt x="4811" y="567"/>
                    <a:pt x="5196" y="567"/>
                  </a:cubicBezTo>
                  <a:cubicBezTo>
                    <a:pt x="5830" y="589"/>
                    <a:pt x="6487" y="657"/>
                    <a:pt x="7144" y="748"/>
                  </a:cubicBezTo>
                  <a:lnTo>
                    <a:pt x="7189" y="748"/>
                  </a:lnTo>
                  <a:lnTo>
                    <a:pt x="7189" y="725"/>
                  </a:lnTo>
                  <a:cubicBezTo>
                    <a:pt x="7325" y="725"/>
                    <a:pt x="7438" y="635"/>
                    <a:pt x="7461" y="499"/>
                  </a:cubicBezTo>
                  <a:cubicBezTo>
                    <a:pt x="7484" y="340"/>
                    <a:pt x="7370" y="204"/>
                    <a:pt x="7212" y="181"/>
                  </a:cubicBezTo>
                  <a:cubicBezTo>
                    <a:pt x="6532" y="91"/>
                    <a:pt x="5875" y="23"/>
                    <a:pt x="5218" y="0"/>
                  </a:cubicBezTo>
                  <a:close/>
                  <a:moveTo>
                    <a:pt x="2384" y="88"/>
                  </a:moveTo>
                  <a:cubicBezTo>
                    <a:pt x="2370" y="88"/>
                    <a:pt x="2356" y="89"/>
                    <a:pt x="2341" y="91"/>
                  </a:cubicBezTo>
                  <a:cubicBezTo>
                    <a:pt x="1684" y="159"/>
                    <a:pt x="1005" y="295"/>
                    <a:pt x="370" y="453"/>
                  </a:cubicBezTo>
                  <a:cubicBezTo>
                    <a:pt x="0" y="497"/>
                    <a:pt x="49" y="1022"/>
                    <a:pt x="395" y="1022"/>
                  </a:cubicBezTo>
                  <a:cubicBezTo>
                    <a:pt x="409" y="1022"/>
                    <a:pt x="424" y="1021"/>
                    <a:pt x="438" y="1020"/>
                  </a:cubicBezTo>
                  <a:cubicBezTo>
                    <a:pt x="461" y="1020"/>
                    <a:pt x="484" y="1020"/>
                    <a:pt x="506" y="997"/>
                  </a:cubicBezTo>
                  <a:cubicBezTo>
                    <a:pt x="1118" y="838"/>
                    <a:pt x="1752" y="725"/>
                    <a:pt x="2409" y="657"/>
                  </a:cubicBezTo>
                  <a:cubicBezTo>
                    <a:pt x="2780" y="614"/>
                    <a:pt x="2731" y="88"/>
                    <a:pt x="2384" y="88"/>
                  </a:cubicBezTo>
                  <a:close/>
                  <a:moveTo>
                    <a:pt x="9945" y="670"/>
                  </a:moveTo>
                  <a:cubicBezTo>
                    <a:pt x="9641" y="670"/>
                    <a:pt x="9551" y="1162"/>
                    <a:pt x="9908" y="1246"/>
                  </a:cubicBezTo>
                  <a:cubicBezTo>
                    <a:pt x="10542" y="1382"/>
                    <a:pt x="11176" y="1541"/>
                    <a:pt x="11810" y="1745"/>
                  </a:cubicBezTo>
                  <a:lnTo>
                    <a:pt x="11878" y="1745"/>
                  </a:lnTo>
                  <a:cubicBezTo>
                    <a:pt x="11992" y="1745"/>
                    <a:pt x="12105" y="1654"/>
                    <a:pt x="12150" y="1541"/>
                  </a:cubicBezTo>
                  <a:cubicBezTo>
                    <a:pt x="12196" y="1382"/>
                    <a:pt x="12105" y="1224"/>
                    <a:pt x="11969" y="1201"/>
                  </a:cubicBezTo>
                  <a:cubicBezTo>
                    <a:pt x="11312" y="997"/>
                    <a:pt x="10678" y="838"/>
                    <a:pt x="10021" y="680"/>
                  </a:cubicBezTo>
                  <a:cubicBezTo>
                    <a:pt x="9994" y="673"/>
                    <a:pt x="9969" y="670"/>
                    <a:pt x="9945" y="670"/>
                  </a:cubicBezTo>
                  <a:close/>
                  <a:moveTo>
                    <a:pt x="14555" y="2062"/>
                  </a:moveTo>
                  <a:cubicBezTo>
                    <a:pt x="14286" y="2062"/>
                    <a:pt x="14162" y="2485"/>
                    <a:pt x="14484" y="2605"/>
                  </a:cubicBezTo>
                  <a:cubicBezTo>
                    <a:pt x="15095" y="2832"/>
                    <a:pt x="15707" y="3081"/>
                    <a:pt x="16296" y="3353"/>
                  </a:cubicBezTo>
                  <a:cubicBezTo>
                    <a:pt x="16341" y="3376"/>
                    <a:pt x="16364" y="3376"/>
                    <a:pt x="16409" y="3376"/>
                  </a:cubicBezTo>
                  <a:cubicBezTo>
                    <a:pt x="16704" y="3376"/>
                    <a:pt x="16794" y="2968"/>
                    <a:pt x="16522" y="2832"/>
                  </a:cubicBezTo>
                  <a:cubicBezTo>
                    <a:pt x="15911" y="2560"/>
                    <a:pt x="15299" y="2311"/>
                    <a:pt x="14665" y="2084"/>
                  </a:cubicBezTo>
                  <a:cubicBezTo>
                    <a:pt x="14626" y="2069"/>
                    <a:pt x="14589" y="2062"/>
                    <a:pt x="14555" y="2062"/>
                  </a:cubicBezTo>
                  <a:close/>
                  <a:moveTo>
                    <a:pt x="18953" y="4033"/>
                  </a:moveTo>
                  <a:cubicBezTo>
                    <a:pt x="18690" y="4033"/>
                    <a:pt x="18526" y="4442"/>
                    <a:pt x="18833" y="4576"/>
                  </a:cubicBezTo>
                  <a:cubicBezTo>
                    <a:pt x="19218" y="4780"/>
                    <a:pt x="19603" y="5007"/>
                    <a:pt x="19966" y="5210"/>
                  </a:cubicBezTo>
                  <a:cubicBezTo>
                    <a:pt x="20170" y="5324"/>
                    <a:pt x="20351" y="5437"/>
                    <a:pt x="20532" y="5550"/>
                  </a:cubicBezTo>
                  <a:cubicBezTo>
                    <a:pt x="20575" y="5572"/>
                    <a:pt x="20637" y="5593"/>
                    <a:pt x="20682" y="5595"/>
                  </a:cubicBezTo>
                  <a:lnTo>
                    <a:pt x="20682" y="5595"/>
                  </a:lnTo>
                  <a:cubicBezTo>
                    <a:pt x="20791" y="5592"/>
                    <a:pt x="20896" y="5546"/>
                    <a:pt x="20940" y="5460"/>
                  </a:cubicBezTo>
                  <a:cubicBezTo>
                    <a:pt x="21030" y="5324"/>
                    <a:pt x="20985" y="5143"/>
                    <a:pt x="20849" y="5075"/>
                  </a:cubicBezTo>
                  <a:lnTo>
                    <a:pt x="20283" y="4735"/>
                  </a:lnTo>
                  <a:cubicBezTo>
                    <a:pt x="19898" y="4508"/>
                    <a:pt x="19513" y="4282"/>
                    <a:pt x="19105" y="4078"/>
                  </a:cubicBezTo>
                  <a:cubicBezTo>
                    <a:pt x="19052" y="4046"/>
                    <a:pt x="19001" y="4033"/>
                    <a:pt x="18953" y="4033"/>
                  </a:cubicBezTo>
                  <a:close/>
                  <a:moveTo>
                    <a:pt x="20682" y="5595"/>
                  </a:moveTo>
                  <a:cubicBezTo>
                    <a:pt x="20677" y="5596"/>
                    <a:pt x="20673" y="5596"/>
                    <a:pt x="20668" y="5596"/>
                  </a:cubicBezTo>
                  <a:lnTo>
                    <a:pt x="20691" y="5596"/>
                  </a:lnTo>
                  <a:cubicBezTo>
                    <a:pt x="20688" y="5596"/>
                    <a:pt x="20685" y="5596"/>
                    <a:pt x="20682" y="5595"/>
                  </a:cubicBezTo>
                  <a:close/>
                  <a:moveTo>
                    <a:pt x="36130" y="4582"/>
                  </a:moveTo>
                  <a:cubicBezTo>
                    <a:pt x="36074" y="4582"/>
                    <a:pt x="36015" y="4601"/>
                    <a:pt x="35959" y="4644"/>
                  </a:cubicBezTo>
                  <a:cubicBezTo>
                    <a:pt x="35415" y="5075"/>
                    <a:pt x="34940" y="5596"/>
                    <a:pt x="34577" y="6185"/>
                  </a:cubicBezTo>
                  <a:cubicBezTo>
                    <a:pt x="34486" y="6320"/>
                    <a:pt x="34532" y="6502"/>
                    <a:pt x="34668" y="6592"/>
                  </a:cubicBezTo>
                  <a:cubicBezTo>
                    <a:pt x="34713" y="6615"/>
                    <a:pt x="34758" y="6615"/>
                    <a:pt x="34826" y="6615"/>
                  </a:cubicBezTo>
                  <a:cubicBezTo>
                    <a:pt x="34917" y="6615"/>
                    <a:pt x="35007" y="6570"/>
                    <a:pt x="35053" y="6502"/>
                  </a:cubicBezTo>
                  <a:cubicBezTo>
                    <a:pt x="35393" y="5958"/>
                    <a:pt x="35823" y="5482"/>
                    <a:pt x="36299" y="5097"/>
                  </a:cubicBezTo>
                  <a:cubicBezTo>
                    <a:pt x="36555" y="4914"/>
                    <a:pt x="36367" y="4582"/>
                    <a:pt x="36130" y="4582"/>
                  </a:cubicBezTo>
                  <a:close/>
                  <a:moveTo>
                    <a:pt x="38382" y="4782"/>
                  </a:moveTo>
                  <a:cubicBezTo>
                    <a:pt x="38196" y="4782"/>
                    <a:pt x="38004" y="4981"/>
                    <a:pt x="38111" y="5210"/>
                  </a:cubicBezTo>
                  <a:cubicBezTo>
                    <a:pt x="38406" y="5754"/>
                    <a:pt x="38541" y="6366"/>
                    <a:pt x="38541" y="6977"/>
                  </a:cubicBezTo>
                  <a:cubicBezTo>
                    <a:pt x="38541" y="7136"/>
                    <a:pt x="38677" y="7249"/>
                    <a:pt x="38836" y="7249"/>
                  </a:cubicBezTo>
                  <a:cubicBezTo>
                    <a:pt x="38994" y="7249"/>
                    <a:pt x="39108" y="7136"/>
                    <a:pt x="39108" y="6977"/>
                  </a:cubicBezTo>
                  <a:cubicBezTo>
                    <a:pt x="39108" y="6253"/>
                    <a:pt x="38949" y="5573"/>
                    <a:pt x="38609" y="4939"/>
                  </a:cubicBezTo>
                  <a:cubicBezTo>
                    <a:pt x="38558" y="4828"/>
                    <a:pt x="38471" y="4782"/>
                    <a:pt x="38382" y="4782"/>
                  </a:cubicBezTo>
                  <a:close/>
                  <a:moveTo>
                    <a:pt x="23048" y="6520"/>
                  </a:moveTo>
                  <a:cubicBezTo>
                    <a:pt x="22805" y="6520"/>
                    <a:pt x="22647" y="6876"/>
                    <a:pt x="22911" y="7045"/>
                  </a:cubicBezTo>
                  <a:cubicBezTo>
                    <a:pt x="23454" y="7408"/>
                    <a:pt x="24021" y="7770"/>
                    <a:pt x="24587" y="8110"/>
                  </a:cubicBezTo>
                  <a:cubicBezTo>
                    <a:pt x="24632" y="8133"/>
                    <a:pt x="24678" y="8155"/>
                    <a:pt x="24746" y="8155"/>
                  </a:cubicBezTo>
                  <a:cubicBezTo>
                    <a:pt x="24836" y="8155"/>
                    <a:pt x="24927" y="8110"/>
                    <a:pt x="24972" y="8019"/>
                  </a:cubicBezTo>
                  <a:cubicBezTo>
                    <a:pt x="25063" y="7884"/>
                    <a:pt x="25017" y="7725"/>
                    <a:pt x="24881" y="7634"/>
                  </a:cubicBezTo>
                  <a:cubicBezTo>
                    <a:pt x="24315" y="7295"/>
                    <a:pt x="23771" y="6932"/>
                    <a:pt x="23205" y="6570"/>
                  </a:cubicBezTo>
                  <a:cubicBezTo>
                    <a:pt x="23151" y="6535"/>
                    <a:pt x="23098" y="6520"/>
                    <a:pt x="23048" y="6520"/>
                  </a:cubicBezTo>
                  <a:close/>
                  <a:moveTo>
                    <a:pt x="27197" y="9008"/>
                  </a:moveTo>
                  <a:cubicBezTo>
                    <a:pt x="26932" y="9008"/>
                    <a:pt x="26782" y="9403"/>
                    <a:pt x="27056" y="9560"/>
                  </a:cubicBezTo>
                  <a:cubicBezTo>
                    <a:pt x="27690" y="9877"/>
                    <a:pt x="28279" y="10149"/>
                    <a:pt x="28868" y="10398"/>
                  </a:cubicBezTo>
                  <a:cubicBezTo>
                    <a:pt x="28914" y="10421"/>
                    <a:pt x="28936" y="10421"/>
                    <a:pt x="28982" y="10421"/>
                  </a:cubicBezTo>
                  <a:lnTo>
                    <a:pt x="28982" y="10443"/>
                  </a:lnTo>
                  <a:cubicBezTo>
                    <a:pt x="29299" y="10443"/>
                    <a:pt x="29389" y="10013"/>
                    <a:pt x="29095" y="9900"/>
                  </a:cubicBezTo>
                  <a:cubicBezTo>
                    <a:pt x="28529" y="9651"/>
                    <a:pt x="27940" y="9379"/>
                    <a:pt x="27328" y="9039"/>
                  </a:cubicBezTo>
                  <a:cubicBezTo>
                    <a:pt x="27282" y="9018"/>
                    <a:pt x="27239" y="9008"/>
                    <a:pt x="27197" y="9008"/>
                  </a:cubicBezTo>
                  <a:close/>
                  <a:moveTo>
                    <a:pt x="37965" y="9333"/>
                  </a:moveTo>
                  <a:cubicBezTo>
                    <a:pt x="37888" y="9333"/>
                    <a:pt x="37810" y="9367"/>
                    <a:pt x="37749" y="9447"/>
                  </a:cubicBezTo>
                  <a:cubicBezTo>
                    <a:pt x="37522" y="9741"/>
                    <a:pt x="37250" y="9990"/>
                    <a:pt x="36933" y="10194"/>
                  </a:cubicBezTo>
                  <a:cubicBezTo>
                    <a:pt x="36729" y="10330"/>
                    <a:pt x="36525" y="10443"/>
                    <a:pt x="36299" y="10557"/>
                  </a:cubicBezTo>
                  <a:cubicBezTo>
                    <a:pt x="36163" y="10602"/>
                    <a:pt x="36095" y="10783"/>
                    <a:pt x="36163" y="10919"/>
                  </a:cubicBezTo>
                  <a:cubicBezTo>
                    <a:pt x="36208" y="11032"/>
                    <a:pt x="36299" y="11100"/>
                    <a:pt x="36412" y="11100"/>
                  </a:cubicBezTo>
                  <a:cubicBezTo>
                    <a:pt x="36457" y="11100"/>
                    <a:pt x="36480" y="11078"/>
                    <a:pt x="36525" y="11078"/>
                  </a:cubicBezTo>
                  <a:cubicBezTo>
                    <a:pt x="36774" y="10964"/>
                    <a:pt x="37024" y="10828"/>
                    <a:pt x="37250" y="10670"/>
                  </a:cubicBezTo>
                  <a:cubicBezTo>
                    <a:pt x="37613" y="10421"/>
                    <a:pt x="37930" y="10126"/>
                    <a:pt x="38179" y="9786"/>
                  </a:cubicBezTo>
                  <a:cubicBezTo>
                    <a:pt x="38360" y="9572"/>
                    <a:pt x="38169" y="9333"/>
                    <a:pt x="37965" y="9333"/>
                  </a:cubicBezTo>
                  <a:close/>
                  <a:moveTo>
                    <a:pt x="33797" y="8678"/>
                  </a:moveTo>
                  <a:cubicBezTo>
                    <a:pt x="33670" y="8678"/>
                    <a:pt x="33542" y="8755"/>
                    <a:pt x="33512" y="8926"/>
                  </a:cubicBezTo>
                  <a:cubicBezTo>
                    <a:pt x="33422" y="9424"/>
                    <a:pt x="33376" y="9922"/>
                    <a:pt x="33376" y="10443"/>
                  </a:cubicBezTo>
                  <a:cubicBezTo>
                    <a:pt x="33376" y="10625"/>
                    <a:pt x="33399" y="10783"/>
                    <a:pt x="33399" y="10964"/>
                  </a:cubicBezTo>
                  <a:cubicBezTo>
                    <a:pt x="33331" y="10964"/>
                    <a:pt x="33263" y="10942"/>
                    <a:pt x="33195" y="10942"/>
                  </a:cubicBezTo>
                  <a:cubicBezTo>
                    <a:pt x="32697" y="10896"/>
                    <a:pt x="32221" y="10828"/>
                    <a:pt x="31745" y="10715"/>
                  </a:cubicBezTo>
                  <a:cubicBezTo>
                    <a:pt x="31713" y="10706"/>
                    <a:pt x="31682" y="10701"/>
                    <a:pt x="31653" y="10701"/>
                  </a:cubicBezTo>
                  <a:cubicBezTo>
                    <a:pt x="31341" y="10701"/>
                    <a:pt x="31259" y="11219"/>
                    <a:pt x="31632" y="11282"/>
                  </a:cubicBezTo>
                  <a:cubicBezTo>
                    <a:pt x="32131" y="11372"/>
                    <a:pt x="32629" y="11463"/>
                    <a:pt x="33127" y="11508"/>
                  </a:cubicBezTo>
                  <a:cubicBezTo>
                    <a:pt x="33308" y="11531"/>
                    <a:pt x="33467" y="11531"/>
                    <a:pt x="33648" y="11531"/>
                  </a:cubicBezTo>
                  <a:lnTo>
                    <a:pt x="33648" y="11553"/>
                  </a:lnTo>
                  <a:cubicBezTo>
                    <a:pt x="33807" y="11553"/>
                    <a:pt x="33943" y="11417"/>
                    <a:pt x="33943" y="11259"/>
                  </a:cubicBezTo>
                  <a:cubicBezTo>
                    <a:pt x="33943" y="11214"/>
                    <a:pt x="33943" y="11168"/>
                    <a:pt x="33897" y="11123"/>
                  </a:cubicBezTo>
                  <a:cubicBezTo>
                    <a:pt x="33943" y="11055"/>
                    <a:pt x="33965" y="10987"/>
                    <a:pt x="33965" y="10919"/>
                  </a:cubicBezTo>
                  <a:cubicBezTo>
                    <a:pt x="33965" y="10761"/>
                    <a:pt x="33943" y="10602"/>
                    <a:pt x="33943" y="10443"/>
                  </a:cubicBezTo>
                  <a:cubicBezTo>
                    <a:pt x="33965" y="9968"/>
                    <a:pt x="33988" y="9492"/>
                    <a:pt x="34079" y="9016"/>
                  </a:cubicBezTo>
                  <a:cubicBezTo>
                    <a:pt x="34117" y="8801"/>
                    <a:pt x="33957" y="8678"/>
                    <a:pt x="33797" y="8678"/>
                  </a:cubicBezTo>
                  <a:close/>
                  <a:moveTo>
                    <a:pt x="34299" y="13402"/>
                  </a:moveTo>
                  <a:cubicBezTo>
                    <a:pt x="34123" y="13402"/>
                    <a:pt x="33948" y="13567"/>
                    <a:pt x="34033" y="13796"/>
                  </a:cubicBezTo>
                  <a:cubicBezTo>
                    <a:pt x="34260" y="14408"/>
                    <a:pt x="34554" y="15042"/>
                    <a:pt x="34872" y="15631"/>
                  </a:cubicBezTo>
                  <a:cubicBezTo>
                    <a:pt x="34917" y="15699"/>
                    <a:pt x="35007" y="15767"/>
                    <a:pt x="35121" y="15767"/>
                  </a:cubicBezTo>
                  <a:cubicBezTo>
                    <a:pt x="35166" y="15767"/>
                    <a:pt x="35234" y="15767"/>
                    <a:pt x="35257" y="15722"/>
                  </a:cubicBezTo>
                  <a:cubicBezTo>
                    <a:pt x="35415" y="15654"/>
                    <a:pt x="35461" y="15472"/>
                    <a:pt x="35370" y="15337"/>
                  </a:cubicBezTo>
                  <a:cubicBezTo>
                    <a:pt x="35053" y="14793"/>
                    <a:pt x="34781" y="14204"/>
                    <a:pt x="34554" y="13592"/>
                  </a:cubicBezTo>
                  <a:cubicBezTo>
                    <a:pt x="34504" y="13458"/>
                    <a:pt x="34402" y="13402"/>
                    <a:pt x="34299" y="13402"/>
                  </a:cubicBezTo>
                  <a:close/>
                  <a:moveTo>
                    <a:pt x="36715" y="17538"/>
                  </a:moveTo>
                  <a:cubicBezTo>
                    <a:pt x="36503" y="17538"/>
                    <a:pt x="36313" y="17792"/>
                    <a:pt x="36480" y="18010"/>
                  </a:cubicBezTo>
                  <a:cubicBezTo>
                    <a:pt x="36729" y="18327"/>
                    <a:pt x="37001" y="18667"/>
                    <a:pt x="37295" y="18984"/>
                  </a:cubicBezTo>
                  <a:cubicBezTo>
                    <a:pt x="37454" y="19165"/>
                    <a:pt x="37613" y="19346"/>
                    <a:pt x="37771" y="19527"/>
                  </a:cubicBezTo>
                  <a:cubicBezTo>
                    <a:pt x="37817" y="19595"/>
                    <a:pt x="37907" y="19618"/>
                    <a:pt x="37975" y="19641"/>
                  </a:cubicBezTo>
                  <a:cubicBezTo>
                    <a:pt x="38043" y="19618"/>
                    <a:pt x="38111" y="19595"/>
                    <a:pt x="38179" y="19550"/>
                  </a:cubicBezTo>
                  <a:cubicBezTo>
                    <a:pt x="38292" y="19459"/>
                    <a:pt x="38292" y="19278"/>
                    <a:pt x="38179" y="19165"/>
                  </a:cubicBezTo>
                  <a:cubicBezTo>
                    <a:pt x="38020" y="18984"/>
                    <a:pt x="37884" y="18802"/>
                    <a:pt x="37726" y="18621"/>
                  </a:cubicBezTo>
                  <a:cubicBezTo>
                    <a:pt x="37431" y="18304"/>
                    <a:pt x="37182" y="17964"/>
                    <a:pt x="36933" y="17647"/>
                  </a:cubicBezTo>
                  <a:cubicBezTo>
                    <a:pt x="36868" y="17570"/>
                    <a:pt x="36790" y="17538"/>
                    <a:pt x="36715" y="17538"/>
                  </a:cubicBezTo>
                  <a:close/>
                  <a:moveTo>
                    <a:pt x="39969" y="21096"/>
                  </a:moveTo>
                  <a:cubicBezTo>
                    <a:pt x="39895" y="21096"/>
                    <a:pt x="39821" y="21124"/>
                    <a:pt x="39765" y="21181"/>
                  </a:cubicBezTo>
                  <a:cubicBezTo>
                    <a:pt x="39651" y="21294"/>
                    <a:pt x="39651" y="21476"/>
                    <a:pt x="39765" y="21566"/>
                  </a:cubicBezTo>
                  <a:cubicBezTo>
                    <a:pt x="40240" y="22019"/>
                    <a:pt x="40739" y="22472"/>
                    <a:pt x="41260" y="22903"/>
                  </a:cubicBezTo>
                  <a:cubicBezTo>
                    <a:pt x="41305" y="22948"/>
                    <a:pt x="41373" y="22971"/>
                    <a:pt x="41441" y="22971"/>
                  </a:cubicBezTo>
                  <a:cubicBezTo>
                    <a:pt x="41450" y="22971"/>
                    <a:pt x="41458" y="22972"/>
                    <a:pt x="41467" y="22972"/>
                  </a:cubicBezTo>
                  <a:cubicBezTo>
                    <a:pt x="41721" y="22972"/>
                    <a:pt x="41842" y="22648"/>
                    <a:pt x="41645" y="22472"/>
                  </a:cubicBezTo>
                  <a:cubicBezTo>
                    <a:pt x="41124" y="22065"/>
                    <a:pt x="40626" y="21611"/>
                    <a:pt x="40172" y="21181"/>
                  </a:cubicBezTo>
                  <a:cubicBezTo>
                    <a:pt x="40116" y="21124"/>
                    <a:pt x="40042" y="21096"/>
                    <a:pt x="39969" y="21096"/>
                  </a:cubicBezTo>
                  <a:close/>
                  <a:moveTo>
                    <a:pt x="43684" y="24140"/>
                  </a:moveTo>
                  <a:cubicBezTo>
                    <a:pt x="43599" y="24140"/>
                    <a:pt x="43512" y="24180"/>
                    <a:pt x="43457" y="24262"/>
                  </a:cubicBezTo>
                  <a:cubicBezTo>
                    <a:pt x="43367" y="24375"/>
                    <a:pt x="43389" y="24556"/>
                    <a:pt x="43525" y="24647"/>
                  </a:cubicBezTo>
                  <a:cubicBezTo>
                    <a:pt x="44046" y="25032"/>
                    <a:pt x="44613" y="25395"/>
                    <a:pt x="45179" y="25757"/>
                  </a:cubicBezTo>
                  <a:cubicBezTo>
                    <a:pt x="45224" y="25780"/>
                    <a:pt x="45269" y="25802"/>
                    <a:pt x="45337" y="25802"/>
                  </a:cubicBezTo>
                  <a:cubicBezTo>
                    <a:pt x="45428" y="25802"/>
                    <a:pt x="45519" y="25757"/>
                    <a:pt x="45564" y="25666"/>
                  </a:cubicBezTo>
                  <a:cubicBezTo>
                    <a:pt x="45655" y="25530"/>
                    <a:pt x="45609" y="25372"/>
                    <a:pt x="45473" y="25281"/>
                  </a:cubicBezTo>
                  <a:cubicBezTo>
                    <a:pt x="44930" y="24919"/>
                    <a:pt x="44386" y="24556"/>
                    <a:pt x="43842" y="24194"/>
                  </a:cubicBezTo>
                  <a:cubicBezTo>
                    <a:pt x="43797" y="24158"/>
                    <a:pt x="43741" y="24140"/>
                    <a:pt x="43684" y="24140"/>
                  </a:cubicBezTo>
                  <a:close/>
                  <a:moveTo>
                    <a:pt x="47774" y="26647"/>
                  </a:moveTo>
                  <a:cubicBezTo>
                    <a:pt x="47512" y="26647"/>
                    <a:pt x="47359" y="27030"/>
                    <a:pt x="47648" y="27184"/>
                  </a:cubicBezTo>
                  <a:cubicBezTo>
                    <a:pt x="48237" y="27501"/>
                    <a:pt x="48849" y="27796"/>
                    <a:pt x="49438" y="28068"/>
                  </a:cubicBezTo>
                  <a:cubicBezTo>
                    <a:pt x="49483" y="28090"/>
                    <a:pt x="49528" y="28090"/>
                    <a:pt x="49551" y="28090"/>
                  </a:cubicBezTo>
                  <a:cubicBezTo>
                    <a:pt x="49868" y="28090"/>
                    <a:pt x="49959" y="27683"/>
                    <a:pt x="49687" y="27547"/>
                  </a:cubicBezTo>
                  <a:cubicBezTo>
                    <a:pt x="49098" y="27275"/>
                    <a:pt x="48486" y="26980"/>
                    <a:pt x="47920" y="26686"/>
                  </a:cubicBezTo>
                  <a:cubicBezTo>
                    <a:pt x="47869" y="26659"/>
                    <a:pt x="47820" y="26647"/>
                    <a:pt x="47774" y="26647"/>
                  </a:cubicBezTo>
                  <a:close/>
                  <a:moveTo>
                    <a:pt x="52157" y="28612"/>
                  </a:moveTo>
                  <a:cubicBezTo>
                    <a:pt x="51873" y="28612"/>
                    <a:pt x="51763" y="29057"/>
                    <a:pt x="52066" y="29178"/>
                  </a:cubicBezTo>
                  <a:lnTo>
                    <a:pt x="52768" y="29427"/>
                  </a:lnTo>
                  <a:cubicBezTo>
                    <a:pt x="53153" y="29563"/>
                    <a:pt x="53561" y="29699"/>
                    <a:pt x="53946" y="29835"/>
                  </a:cubicBezTo>
                  <a:lnTo>
                    <a:pt x="54036" y="29835"/>
                  </a:lnTo>
                  <a:cubicBezTo>
                    <a:pt x="54172" y="29835"/>
                    <a:pt x="54263" y="29767"/>
                    <a:pt x="54308" y="29653"/>
                  </a:cubicBezTo>
                  <a:cubicBezTo>
                    <a:pt x="54353" y="29495"/>
                    <a:pt x="54286" y="29336"/>
                    <a:pt x="54127" y="29291"/>
                  </a:cubicBezTo>
                  <a:cubicBezTo>
                    <a:pt x="53742" y="29178"/>
                    <a:pt x="53357" y="29019"/>
                    <a:pt x="52949" y="28883"/>
                  </a:cubicBezTo>
                  <a:lnTo>
                    <a:pt x="52269" y="28634"/>
                  </a:lnTo>
                  <a:cubicBezTo>
                    <a:pt x="52230" y="28619"/>
                    <a:pt x="52192" y="28612"/>
                    <a:pt x="52157" y="28612"/>
                  </a:cubicBezTo>
                  <a:close/>
                  <a:moveTo>
                    <a:pt x="56698" y="30192"/>
                  </a:moveTo>
                  <a:cubicBezTo>
                    <a:pt x="56414" y="30192"/>
                    <a:pt x="56280" y="30644"/>
                    <a:pt x="56619" y="30763"/>
                  </a:cubicBezTo>
                  <a:cubicBezTo>
                    <a:pt x="57230" y="30990"/>
                    <a:pt x="57819" y="31239"/>
                    <a:pt x="58386" y="31556"/>
                  </a:cubicBezTo>
                  <a:cubicBezTo>
                    <a:pt x="58431" y="31579"/>
                    <a:pt x="58476" y="31579"/>
                    <a:pt x="58522" y="31579"/>
                  </a:cubicBezTo>
                  <a:cubicBezTo>
                    <a:pt x="58635" y="31579"/>
                    <a:pt x="58726" y="31511"/>
                    <a:pt x="58771" y="31420"/>
                  </a:cubicBezTo>
                  <a:cubicBezTo>
                    <a:pt x="58839" y="31284"/>
                    <a:pt x="58794" y="31126"/>
                    <a:pt x="58658" y="31035"/>
                  </a:cubicBezTo>
                  <a:cubicBezTo>
                    <a:pt x="58069" y="30741"/>
                    <a:pt x="57457" y="30469"/>
                    <a:pt x="56823" y="30220"/>
                  </a:cubicBezTo>
                  <a:cubicBezTo>
                    <a:pt x="56779" y="30201"/>
                    <a:pt x="56737" y="30192"/>
                    <a:pt x="56698" y="30192"/>
                  </a:cubicBezTo>
                  <a:close/>
                  <a:moveTo>
                    <a:pt x="60824" y="32603"/>
                  </a:moveTo>
                  <a:cubicBezTo>
                    <a:pt x="60600" y="32603"/>
                    <a:pt x="60411" y="32913"/>
                    <a:pt x="60651" y="33119"/>
                  </a:cubicBezTo>
                  <a:cubicBezTo>
                    <a:pt x="61127" y="33550"/>
                    <a:pt x="61535" y="34048"/>
                    <a:pt x="61874" y="34569"/>
                  </a:cubicBezTo>
                  <a:cubicBezTo>
                    <a:pt x="61920" y="34660"/>
                    <a:pt x="62010" y="34705"/>
                    <a:pt x="62124" y="34705"/>
                  </a:cubicBezTo>
                  <a:cubicBezTo>
                    <a:pt x="62327" y="34705"/>
                    <a:pt x="62463" y="34456"/>
                    <a:pt x="62350" y="34275"/>
                  </a:cubicBezTo>
                  <a:cubicBezTo>
                    <a:pt x="61988" y="33686"/>
                    <a:pt x="61535" y="33165"/>
                    <a:pt x="61036" y="32712"/>
                  </a:cubicBezTo>
                  <a:cubicBezTo>
                    <a:pt x="60970" y="32635"/>
                    <a:pt x="60895" y="32603"/>
                    <a:pt x="60824" y="32603"/>
                  </a:cubicBezTo>
                  <a:close/>
                  <a:moveTo>
                    <a:pt x="63026" y="36794"/>
                  </a:moveTo>
                  <a:cubicBezTo>
                    <a:pt x="62876" y="36794"/>
                    <a:pt x="62723" y="36902"/>
                    <a:pt x="62735" y="37106"/>
                  </a:cubicBezTo>
                  <a:cubicBezTo>
                    <a:pt x="62758" y="37242"/>
                    <a:pt x="62758" y="37356"/>
                    <a:pt x="62758" y="37491"/>
                  </a:cubicBezTo>
                  <a:cubicBezTo>
                    <a:pt x="62758" y="37990"/>
                    <a:pt x="62690" y="38488"/>
                    <a:pt x="62554" y="38987"/>
                  </a:cubicBezTo>
                  <a:cubicBezTo>
                    <a:pt x="62509" y="39122"/>
                    <a:pt x="62599" y="39281"/>
                    <a:pt x="62758" y="39326"/>
                  </a:cubicBezTo>
                  <a:lnTo>
                    <a:pt x="62826" y="39326"/>
                  </a:lnTo>
                  <a:cubicBezTo>
                    <a:pt x="62962" y="39326"/>
                    <a:pt x="63075" y="39236"/>
                    <a:pt x="63120" y="39122"/>
                  </a:cubicBezTo>
                  <a:cubicBezTo>
                    <a:pt x="63256" y="38579"/>
                    <a:pt x="63324" y="38035"/>
                    <a:pt x="63324" y="37491"/>
                  </a:cubicBezTo>
                  <a:cubicBezTo>
                    <a:pt x="63324" y="37356"/>
                    <a:pt x="63302" y="37197"/>
                    <a:pt x="63302" y="37061"/>
                  </a:cubicBezTo>
                  <a:cubicBezTo>
                    <a:pt x="63291" y="36880"/>
                    <a:pt x="63160" y="36794"/>
                    <a:pt x="63026" y="367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" name="Google Shape;256;p21"/>
          <p:cNvSpPr/>
          <p:nvPr/>
        </p:nvSpPr>
        <p:spPr>
          <a:xfrm>
            <a:off x="720000" y="540000"/>
            <a:ext cx="7704000" cy="4064400"/>
          </a:xfrm>
          <a:prstGeom prst="roundRect">
            <a:avLst>
              <a:gd name="adj" fmla="val 440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1"/>
          <p:cNvSpPr txBox="1">
            <a:spLocks noGrp="1"/>
          </p:cNvSpPr>
          <p:nvPr>
            <p:ph type="title"/>
          </p:nvPr>
        </p:nvSpPr>
        <p:spPr>
          <a:xfrm>
            <a:off x="1177200" y="1679372"/>
            <a:ext cx="2233200" cy="16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6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24"/>
          <p:cNvGrpSpPr/>
          <p:nvPr/>
        </p:nvGrpSpPr>
        <p:grpSpPr>
          <a:xfrm>
            <a:off x="-814321" y="-173979"/>
            <a:ext cx="10492331" cy="5572688"/>
            <a:chOff x="-814321" y="-173979"/>
            <a:chExt cx="10492331" cy="5572688"/>
          </a:xfrm>
        </p:grpSpPr>
        <p:sp>
          <p:nvSpPr>
            <p:cNvPr id="290" name="Google Shape;290;p24"/>
            <p:cNvSpPr/>
            <p:nvPr/>
          </p:nvSpPr>
          <p:spPr>
            <a:xfrm rot="10800000">
              <a:off x="7378679" y="-173979"/>
              <a:ext cx="2299331" cy="1427963"/>
            </a:xfrm>
            <a:custGeom>
              <a:avLst/>
              <a:gdLst/>
              <a:ahLst/>
              <a:cxnLst/>
              <a:rect l="l" t="t" r="r" b="b"/>
              <a:pathLst>
                <a:path w="63325" h="39327" extrusionOk="0">
                  <a:moveTo>
                    <a:pt x="5218" y="0"/>
                  </a:moveTo>
                  <a:cubicBezTo>
                    <a:pt x="4833" y="0"/>
                    <a:pt x="4811" y="567"/>
                    <a:pt x="5196" y="567"/>
                  </a:cubicBezTo>
                  <a:cubicBezTo>
                    <a:pt x="5830" y="589"/>
                    <a:pt x="6487" y="657"/>
                    <a:pt x="7144" y="748"/>
                  </a:cubicBezTo>
                  <a:lnTo>
                    <a:pt x="7189" y="748"/>
                  </a:lnTo>
                  <a:lnTo>
                    <a:pt x="7189" y="725"/>
                  </a:lnTo>
                  <a:cubicBezTo>
                    <a:pt x="7325" y="725"/>
                    <a:pt x="7438" y="635"/>
                    <a:pt x="7461" y="499"/>
                  </a:cubicBezTo>
                  <a:cubicBezTo>
                    <a:pt x="7484" y="340"/>
                    <a:pt x="7370" y="204"/>
                    <a:pt x="7212" y="181"/>
                  </a:cubicBezTo>
                  <a:cubicBezTo>
                    <a:pt x="6532" y="91"/>
                    <a:pt x="5875" y="23"/>
                    <a:pt x="5218" y="0"/>
                  </a:cubicBezTo>
                  <a:close/>
                  <a:moveTo>
                    <a:pt x="2384" y="88"/>
                  </a:moveTo>
                  <a:cubicBezTo>
                    <a:pt x="2370" y="88"/>
                    <a:pt x="2356" y="89"/>
                    <a:pt x="2341" y="91"/>
                  </a:cubicBezTo>
                  <a:cubicBezTo>
                    <a:pt x="1684" y="159"/>
                    <a:pt x="1005" y="295"/>
                    <a:pt x="370" y="453"/>
                  </a:cubicBezTo>
                  <a:cubicBezTo>
                    <a:pt x="0" y="497"/>
                    <a:pt x="49" y="1022"/>
                    <a:pt x="395" y="1022"/>
                  </a:cubicBezTo>
                  <a:cubicBezTo>
                    <a:pt x="409" y="1022"/>
                    <a:pt x="424" y="1021"/>
                    <a:pt x="438" y="1020"/>
                  </a:cubicBezTo>
                  <a:cubicBezTo>
                    <a:pt x="461" y="1020"/>
                    <a:pt x="484" y="1020"/>
                    <a:pt x="506" y="997"/>
                  </a:cubicBezTo>
                  <a:cubicBezTo>
                    <a:pt x="1118" y="838"/>
                    <a:pt x="1752" y="725"/>
                    <a:pt x="2409" y="657"/>
                  </a:cubicBezTo>
                  <a:cubicBezTo>
                    <a:pt x="2780" y="614"/>
                    <a:pt x="2731" y="88"/>
                    <a:pt x="2384" y="88"/>
                  </a:cubicBezTo>
                  <a:close/>
                  <a:moveTo>
                    <a:pt x="9945" y="670"/>
                  </a:moveTo>
                  <a:cubicBezTo>
                    <a:pt x="9641" y="670"/>
                    <a:pt x="9551" y="1162"/>
                    <a:pt x="9908" y="1246"/>
                  </a:cubicBezTo>
                  <a:cubicBezTo>
                    <a:pt x="10542" y="1382"/>
                    <a:pt x="11176" y="1541"/>
                    <a:pt x="11810" y="1745"/>
                  </a:cubicBezTo>
                  <a:lnTo>
                    <a:pt x="11878" y="1745"/>
                  </a:lnTo>
                  <a:cubicBezTo>
                    <a:pt x="11992" y="1745"/>
                    <a:pt x="12105" y="1654"/>
                    <a:pt x="12150" y="1541"/>
                  </a:cubicBezTo>
                  <a:cubicBezTo>
                    <a:pt x="12196" y="1382"/>
                    <a:pt x="12105" y="1224"/>
                    <a:pt x="11969" y="1201"/>
                  </a:cubicBezTo>
                  <a:cubicBezTo>
                    <a:pt x="11312" y="997"/>
                    <a:pt x="10678" y="838"/>
                    <a:pt x="10021" y="680"/>
                  </a:cubicBezTo>
                  <a:cubicBezTo>
                    <a:pt x="9994" y="673"/>
                    <a:pt x="9969" y="670"/>
                    <a:pt x="9945" y="670"/>
                  </a:cubicBezTo>
                  <a:close/>
                  <a:moveTo>
                    <a:pt x="14555" y="2062"/>
                  </a:moveTo>
                  <a:cubicBezTo>
                    <a:pt x="14286" y="2062"/>
                    <a:pt x="14162" y="2485"/>
                    <a:pt x="14484" y="2605"/>
                  </a:cubicBezTo>
                  <a:cubicBezTo>
                    <a:pt x="15095" y="2832"/>
                    <a:pt x="15707" y="3081"/>
                    <a:pt x="16296" y="3353"/>
                  </a:cubicBezTo>
                  <a:cubicBezTo>
                    <a:pt x="16341" y="3376"/>
                    <a:pt x="16364" y="3376"/>
                    <a:pt x="16409" y="3376"/>
                  </a:cubicBezTo>
                  <a:cubicBezTo>
                    <a:pt x="16704" y="3376"/>
                    <a:pt x="16794" y="2968"/>
                    <a:pt x="16522" y="2832"/>
                  </a:cubicBezTo>
                  <a:cubicBezTo>
                    <a:pt x="15911" y="2560"/>
                    <a:pt x="15299" y="2311"/>
                    <a:pt x="14665" y="2084"/>
                  </a:cubicBezTo>
                  <a:cubicBezTo>
                    <a:pt x="14626" y="2069"/>
                    <a:pt x="14589" y="2062"/>
                    <a:pt x="14555" y="2062"/>
                  </a:cubicBezTo>
                  <a:close/>
                  <a:moveTo>
                    <a:pt x="18953" y="4033"/>
                  </a:moveTo>
                  <a:cubicBezTo>
                    <a:pt x="18690" y="4033"/>
                    <a:pt x="18526" y="4442"/>
                    <a:pt x="18833" y="4576"/>
                  </a:cubicBezTo>
                  <a:cubicBezTo>
                    <a:pt x="19218" y="4780"/>
                    <a:pt x="19603" y="5007"/>
                    <a:pt x="19966" y="5210"/>
                  </a:cubicBezTo>
                  <a:cubicBezTo>
                    <a:pt x="20170" y="5324"/>
                    <a:pt x="20351" y="5437"/>
                    <a:pt x="20532" y="5550"/>
                  </a:cubicBezTo>
                  <a:cubicBezTo>
                    <a:pt x="20575" y="5572"/>
                    <a:pt x="20637" y="5593"/>
                    <a:pt x="20682" y="5595"/>
                  </a:cubicBezTo>
                  <a:lnTo>
                    <a:pt x="20682" y="5595"/>
                  </a:lnTo>
                  <a:cubicBezTo>
                    <a:pt x="20791" y="5592"/>
                    <a:pt x="20896" y="5546"/>
                    <a:pt x="20940" y="5460"/>
                  </a:cubicBezTo>
                  <a:cubicBezTo>
                    <a:pt x="21030" y="5324"/>
                    <a:pt x="20985" y="5143"/>
                    <a:pt x="20849" y="5075"/>
                  </a:cubicBezTo>
                  <a:lnTo>
                    <a:pt x="20283" y="4735"/>
                  </a:lnTo>
                  <a:cubicBezTo>
                    <a:pt x="19898" y="4508"/>
                    <a:pt x="19513" y="4282"/>
                    <a:pt x="19105" y="4078"/>
                  </a:cubicBezTo>
                  <a:cubicBezTo>
                    <a:pt x="19052" y="4046"/>
                    <a:pt x="19001" y="4033"/>
                    <a:pt x="18953" y="4033"/>
                  </a:cubicBezTo>
                  <a:close/>
                  <a:moveTo>
                    <a:pt x="20682" y="5595"/>
                  </a:moveTo>
                  <a:cubicBezTo>
                    <a:pt x="20677" y="5596"/>
                    <a:pt x="20673" y="5596"/>
                    <a:pt x="20668" y="5596"/>
                  </a:cubicBezTo>
                  <a:lnTo>
                    <a:pt x="20691" y="5596"/>
                  </a:lnTo>
                  <a:cubicBezTo>
                    <a:pt x="20688" y="5596"/>
                    <a:pt x="20685" y="5596"/>
                    <a:pt x="20682" y="5595"/>
                  </a:cubicBezTo>
                  <a:close/>
                  <a:moveTo>
                    <a:pt x="36130" y="4582"/>
                  </a:moveTo>
                  <a:cubicBezTo>
                    <a:pt x="36074" y="4582"/>
                    <a:pt x="36015" y="4601"/>
                    <a:pt x="35959" y="4644"/>
                  </a:cubicBezTo>
                  <a:cubicBezTo>
                    <a:pt x="35415" y="5075"/>
                    <a:pt x="34940" y="5596"/>
                    <a:pt x="34577" y="6185"/>
                  </a:cubicBezTo>
                  <a:cubicBezTo>
                    <a:pt x="34486" y="6320"/>
                    <a:pt x="34532" y="6502"/>
                    <a:pt x="34668" y="6592"/>
                  </a:cubicBezTo>
                  <a:cubicBezTo>
                    <a:pt x="34713" y="6615"/>
                    <a:pt x="34758" y="6615"/>
                    <a:pt x="34826" y="6615"/>
                  </a:cubicBezTo>
                  <a:cubicBezTo>
                    <a:pt x="34917" y="6615"/>
                    <a:pt x="35007" y="6570"/>
                    <a:pt x="35053" y="6502"/>
                  </a:cubicBezTo>
                  <a:cubicBezTo>
                    <a:pt x="35393" y="5958"/>
                    <a:pt x="35823" y="5482"/>
                    <a:pt x="36299" y="5097"/>
                  </a:cubicBezTo>
                  <a:cubicBezTo>
                    <a:pt x="36555" y="4914"/>
                    <a:pt x="36367" y="4582"/>
                    <a:pt x="36130" y="4582"/>
                  </a:cubicBezTo>
                  <a:close/>
                  <a:moveTo>
                    <a:pt x="38382" y="4782"/>
                  </a:moveTo>
                  <a:cubicBezTo>
                    <a:pt x="38196" y="4782"/>
                    <a:pt x="38004" y="4981"/>
                    <a:pt x="38111" y="5210"/>
                  </a:cubicBezTo>
                  <a:cubicBezTo>
                    <a:pt x="38406" y="5754"/>
                    <a:pt x="38541" y="6366"/>
                    <a:pt x="38541" y="6977"/>
                  </a:cubicBezTo>
                  <a:cubicBezTo>
                    <a:pt x="38541" y="7136"/>
                    <a:pt x="38677" y="7249"/>
                    <a:pt x="38836" y="7249"/>
                  </a:cubicBezTo>
                  <a:cubicBezTo>
                    <a:pt x="38994" y="7249"/>
                    <a:pt x="39108" y="7136"/>
                    <a:pt x="39108" y="6977"/>
                  </a:cubicBezTo>
                  <a:cubicBezTo>
                    <a:pt x="39108" y="6253"/>
                    <a:pt x="38949" y="5573"/>
                    <a:pt x="38609" y="4939"/>
                  </a:cubicBezTo>
                  <a:cubicBezTo>
                    <a:pt x="38558" y="4828"/>
                    <a:pt x="38471" y="4782"/>
                    <a:pt x="38382" y="4782"/>
                  </a:cubicBezTo>
                  <a:close/>
                  <a:moveTo>
                    <a:pt x="23048" y="6520"/>
                  </a:moveTo>
                  <a:cubicBezTo>
                    <a:pt x="22805" y="6520"/>
                    <a:pt x="22647" y="6876"/>
                    <a:pt x="22911" y="7045"/>
                  </a:cubicBezTo>
                  <a:cubicBezTo>
                    <a:pt x="23454" y="7408"/>
                    <a:pt x="24021" y="7770"/>
                    <a:pt x="24587" y="8110"/>
                  </a:cubicBezTo>
                  <a:cubicBezTo>
                    <a:pt x="24632" y="8133"/>
                    <a:pt x="24678" y="8155"/>
                    <a:pt x="24746" y="8155"/>
                  </a:cubicBezTo>
                  <a:cubicBezTo>
                    <a:pt x="24836" y="8155"/>
                    <a:pt x="24927" y="8110"/>
                    <a:pt x="24972" y="8019"/>
                  </a:cubicBezTo>
                  <a:cubicBezTo>
                    <a:pt x="25063" y="7884"/>
                    <a:pt x="25017" y="7725"/>
                    <a:pt x="24881" y="7634"/>
                  </a:cubicBezTo>
                  <a:cubicBezTo>
                    <a:pt x="24315" y="7295"/>
                    <a:pt x="23771" y="6932"/>
                    <a:pt x="23205" y="6570"/>
                  </a:cubicBezTo>
                  <a:cubicBezTo>
                    <a:pt x="23151" y="6535"/>
                    <a:pt x="23098" y="6520"/>
                    <a:pt x="23048" y="6520"/>
                  </a:cubicBezTo>
                  <a:close/>
                  <a:moveTo>
                    <a:pt x="27197" y="9008"/>
                  </a:moveTo>
                  <a:cubicBezTo>
                    <a:pt x="26932" y="9008"/>
                    <a:pt x="26782" y="9403"/>
                    <a:pt x="27056" y="9560"/>
                  </a:cubicBezTo>
                  <a:cubicBezTo>
                    <a:pt x="27690" y="9877"/>
                    <a:pt x="28279" y="10149"/>
                    <a:pt x="28868" y="10398"/>
                  </a:cubicBezTo>
                  <a:cubicBezTo>
                    <a:pt x="28914" y="10421"/>
                    <a:pt x="28936" y="10421"/>
                    <a:pt x="28982" y="10421"/>
                  </a:cubicBezTo>
                  <a:lnTo>
                    <a:pt x="28982" y="10443"/>
                  </a:lnTo>
                  <a:cubicBezTo>
                    <a:pt x="29299" y="10443"/>
                    <a:pt x="29389" y="10013"/>
                    <a:pt x="29095" y="9900"/>
                  </a:cubicBezTo>
                  <a:cubicBezTo>
                    <a:pt x="28529" y="9651"/>
                    <a:pt x="27940" y="9379"/>
                    <a:pt x="27328" y="9039"/>
                  </a:cubicBezTo>
                  <a:cubicBezTo>
                    <a:pt x="27282" y="9018"/>
                    <a:pt x="27239" y="9008"/>
                    <a:pt x="27197" y="9008"/>
                  </a:cubicBezTo>
                  <a:close/>
                  <a:moveTo>
                    <a:pt x="37965" y="9333"/>
                  </a:moveTo>
                  <a:cubicBezTo>
                    <a:pt x="37888" y="9333"/>
                    <a:pt x="37810" y="9367"/>
                    <a:pt x="37749" y="9447"/>
                  </a:cubicBezTo>
                  <a:cubicBezTo>
                    <a:pt x="37522" y="9741"/>
                    <a:pt x="37250" y="9990"/>
                    <a:pt x="36933" y="10194"/>
                  </a:cubicBezTo>
                  <a:cubicBezTo>
                    <a:pt x="36729" y="10330"/>
                    <a:pt x="36525" y="10443"/>
                    <a:pt x="36299" y="10557"/>
                  </a:cubicBezTo>
                  <a:cubicBezTo>
                    <a:pt x="36163" y="10602"/>
                    <a:pt x="36095" y="10783"/>
                    <a:pt x="36163" y="10919"/>
                  </a:cubicBezTo>
                  <a:cubicBezTo>
                    <a:pt x="36208" y="11032"/>
                    <a:pt x="36299" y="11100"/>
                    <a:pt x="36412" y="11100"/>
                  </a:cubicBezTo>
                  <a:cubicBezTo>
                    <a:pt x="36457" y="11100"/>
                    <a:pt x="36480" y="11078"/>
                    <a:pt x="36525" y="11078"/>
                  </a:cubicBezTo>
                  <a:cubicBezTo>
                    <a:pt x="36774" y="10964"/>
                    <a:pt x="37024" y="10828"/>
                    <a:pt x="37250" y="10670"/>
                  </a:cubicBezTo>
                  <a:cubicBezTo>
                    <a:pt x="37613" y="10421"/>
                    <a:pt x="37930" y="10126"/>
                    <a:pt x="38179" y="9786"/>
                  </a:cubicBezTo>
                  <a:cubicBezTo>
                    <a:pt x="38360" y="9572"/>
                    <a:pt x="38169" y="9333"/>
                    <a:pt x="37965" y="9333"/>
                  </a:cubicBezTo>
                  <a:close/>
                  <a:moveTo>
                    <a:pt x="33797" y="8678"/>
                  </a:moveTo>
                  <a:cubicBezTo>
                    <a:pt x="33670" y="8678"/>
                    <a:pt x="33542" y="8755"/>
                    <a:pt x="33512" y="8926"/>
                  </a:cubicBezTo>
                  <a:cubicBezTo>
                    <a:pt x="33422" y="9424"/>
                    <a:pt x="33376" y="9922"/>
                    <a:pt x="33376" y="10443"/>
                  </a:cubicBezTo>
                  <a:cubicBezTo>
                    <a:pt x="33376" y="10625"/>
                    <a:pt x="33399" y="10783"/>
                    <a:pt x="33399" y="10964"/>
                  </a:cubicBezTo>
                  <a:cubicBezTo>
                    <a:pt x="33331" y="10964"/>
                    <a:pt x="33263" y="10942"/>
                    <a:pt x="33195" y="10942"/>
                  </a:cubicBezTo>
                  <a:cubicBezTo>
                    <a:pt x="32697" y="10896"/>
                    <a:pt x="32221" y="10828"/>
                    <a:pt x="31745" y="10715"/>
                  </a:cubicBezTo>
                  <a:cubicBezTo>
                    <a:pt x="31713" y="10706"/>
                    <a:pt x="31682" y="10701"/>
                    <a:pt x="31653" y="10701"/>
                  </a:cubicBezTo>
                  <a:cubicBezTo>
                    <a:pt x="31341" y="10701"/>
                    <a:pt x="31259" y="11219"/>
                    <a:pt x="31632" y="11282"/>
                  </a:cubicBezTo>
                  <a:cubicBezTo>
                    <a:pt x="32131" y="11372"/>
                    <a:pt x="32629" y="11463"/>
                    <a:pt x="33127" y="11508"/>
                  </a:cubicBezTo>
                  <a:cubicBezTo>
                    <a:pt x="33308" y="11531"/>
                    <a:pt x="33467" y="11531"/>
                    <a:pt x="33648" y="11531"/>
                  </a:cubicBezTo>
                  <a:lnTo>
                    <a:pt x="33648" y="11553"/>
                  </a:lnTo>
                  <a:cubicBezTo>
                    <a:pt x="33807" y="11553"/>
                    <a:pt x="33943" y="11417"/>
                    <a:pt x="33943" y="11259"/>
                  </a:cubicBezTo>
                  <a:cubicBezTo>
                    <a:pt x="33943" y="11214"/>
                    <a:pt x="33943" y="11168"/>
                    <a:pt x="33897" y="11123"/>
                  </a:cubicBezTo>
                  <a:cubicBezTo>
                    <a:pt x="33943" y="11055"/>
                    <a:pt x="33965" y="10987"/>
                    <a:pt x="33965" y="10919"/>
                  </a:cubicBezTo>
                  <a:cubicBezTo>
                    <a:pt x="33965" y="10761"/>
                    <a:pt x="33943" y="10602"/>
                    <a:pt x="33943" y="10443"/>
                  </a:cubicBezTo>
                  <a:cubicBezTo>
                    <a:pt x="33965" y="9968"/>
                    <a:pt x="33988" y="9492"/>
                    <a:pt x="34079" y="9016"/>
                  </a:cubicBezTo>
                  <a:cubicBezTo>
                    <a:pt x="34117" y="8801"/>
                    <a:pt x="33957" y="8678"/>
                    <a:pt x="33797" y="8678"/>
                  </a:cubicBezTo>
                  <a:close/>
                  <a:moveTo>
                    <a:pt x="34299" y="13402"/>
                  </a:moveTo>
                  <a:cubicBezTo>
                    <a:pt x="34123" y="13402"/>
                    <a:pt x="33948" y="13567"/>
                    <a:pt x="34033" y="13796"/>
                  </a:cubicBezTo>
                  <a:cubicBezTo>
                    <a:pt x="34260" y="14408"/>
                    <a:pt x="34554" y="15042"/>
                    <a:pt x="34872" y="15631"/>
                  </a:cubicBezTo>
                  <a:cubicBezTo>
                    <a:pt x="34917" y="15699"/>
                    <a:pt x="35007" y="15767"/>
                    <a:pt x="35121" y="15767"/>
                  </a:cubicBezTo>
                  <a:cubicBezTo>
                    <a:pt x="35166" y="15767"/>
                    <a:pt x="35234" y="15767"/>
                    <a:pt x="35257" y="15722"/>
                  </a:cubicBezTo>
                  <a:cubicBezTo>
                    <a:pt x="35415" y="15654"/>
                    <a:pt x="35461" y="15472"/>
                    <a:pt x="35370" y="15337"/>
                  </a:cubicBezTo>
                  <a:cubicBezTo>
                    <a:pt x="35053" y="14793"/>
                    <a:pt x="34781" y="14204"/>
                    <a:pt x="34554" y="13592"/>
                  </a:cubicBezTo>
                  <a:cubicBezTo>
                    <a:pt x="34504" y="13458"/>
                    <a:pt x="34402" y="13402"/>
                    <a:pt x="34299" y="13402"/>
                  </a:cubicBezTo>
                  <a:close/>
                  <a:moveTo>
                    <a:pt x="36715" y="17538"/>
                  </a:moveTo>
                  <a:cubicBezTo>
                    <a:pt x="36503" y="17538"/>
                    <a:pt x="36313" y="17792"/>
                    <a:pt x="36480" y="18010"/>
                  </a:cubicBezTo>
                  <a:cubicBezTo>
                    <a:pt x="36729" y="18327"/>
                    <a:pt x="37001" y="18667"/>
                    <a:pt x="37295" y="18984"/>
                  </a:cubicBezTo>
                  <a:cubicBezTo>
                    <a:pt x="37454" y="19165"/>
                    <a:pt x="37613" y="19346"/>
                    <a:pt x="37771" y="19527"/>
                  </a:cubicBezTo>
                  <a:cubicBezTo>
                    <a:pt x="37817" y="19595"/>
                    <a:pt x="37907" y="19618"/>
                    <a:pt x="37975" y="19641"/>
                  </a:cubicBezTo>
                  <a:cubicBezTo>
                    <a:pt x="38043" y="19618"/>
                    <a:pt x="38111" y="19595"/>
                    <a:pt x="38179" y="19550"/>
                  </a:cubicBezTo>
                  <a:cubicBezTo>
                    <a:pt x="38292" y="19459"/>
                    <a:pt x="38292" y="19278"/>
                    <a:pt x="38179" y="19165"/>
                  </a:cubicBezTo>
                  <a:cubicBezTo>
                    <a:pt x="38020" y="18984"/>
                    <a:pt x="37884" y="18802"/>
                    <a:pt x="37726" y="18621"/>
                  </a:cubicBezTo>
                  <a:cubicBezTo>
                    <a:pt x="37431" y="18304"/>
                    <a:pt x="37182" y="17964"/>
                    <a:pt x="36933" y="17647"/>
                  </a:cubicBezTo>
                  <a:cubicBezTo>
                    <a:pt x="36868" y="17570"/>
                    <a:pt x="36790" y="17538"/>
                    <a:pt x="36715" y="17538"/>
                  </a:cubicBezTo>
                  <a:close/>
                  <a:moveTo>
                    <a:pt x="39969" y="21096"/>
                  </a:moveTo>
                  <a:cubicBezTo>
                    <a:pt x="39895" y="21096"/>
                    <a:pt x="39821" y="21124"/>
                    <a:pt x="39765" y="21181"/>
                  </a:cubicBezTo>
                  <a:cubicBezTo>
                    <a:pt x="39651" y="21294"/>
                    <a:pt x="39651" y="21476"/>
                    <a:pt x="39765" y="21566"/>
                  </a:cubicBezTo>
                  <a:cubicBezTo>
                    <a:pt x="40240" y="22019"/>
                    <a:pt x="40739" y="22472"/>
                    <a:pt x="41260" y="22903"/>
                  </a:cubicBezTo>
                  <a:cubicBezTo>
                    <a:pt x="41305" y="22948"/>
                    <a:pt x="41373" y="22971"/>
                    <a:pt x="41441" y="22971"/>
                  </a:cubicBezTo>
                  <a:cubicBezTo>
                    <a:pt x="41450" y="22971"/>
                    <a:pt x="41458" y="22972"/>
                    <a:pt x="41467" y="22972"/>
                  </a:cubicBezTo>
                  <a:cubicBezTo>
                    <a:pt x="41721" y="22972"/>
                    <a:pt x="41842" y="22648"/>
                    <a:pt x="41645" y="22472"/>
                  </a:cubicBezTo>
                  <a:cubicBezTo>
                    <a:pt x="41124" y="22065"/>
                    <a:pt x="40626" y="21611"/>
                    <a:pt x="40172" y="21181"/>
                  </a:cubicBezTo>
                  <a:cubicBezTo>
                    <a:pt x="40116" y="21124"/>
                    <a:pt x="40042" y="21096"/>
                    <a:pt x="39969" y="21096"/>
                  </a:cubicBezTo>
                  <a:close/>
                  <a:moveTo>
                    <a:pt x="43684" y="24140"/>
                  </a:moveTo>
                  <a:cubicBezTo>
                    <a:pt x="43599" y="24140"/>
                    <a:pt x="43512" y="24180"/>
                    <a:pt x="43457" y="24262"/>
                  </a:cubicBezTo>
                  <a:cubicBezTo>
                    <a:pt x="43367" y="24375"/>
                    <a:pt x="43389" y="24556"/>
                    <a:pt x="43525" y="24647"/>
                  </a:cubicBezTo>
                  <a:cubicBezTo>
                    <a:pt x="44046" y="25032"/>
                    <a:pt x="44613" y="25395"/>
                    <a:pt x="45179" y="25757"/>
                  </a:cubicBezTo>
                  <a:cubicBezTo>
                    <a:pt x="45224" y="25780"/>
                    <a:pt x="45269" y="25802"/>
                    <a:pt x="45337" y="25802"/>
                  </a:cubicBezTo>
                  <a:cubicBezTo>
                    <a:pt x="45428" y="25802"/>
                    <a:pt x="45519" y="25757"/>
                    <a:pt x="45564" y="25666"/>
                  </a:cubicBezTo>
                  <a:cubicBezTo>
                    <a:pt x="45655" y="25530"/>
                    <a:pt x="45609" y="25372"/>
                    <a:pt x="45473" y="25281"/>
                  </a:cubicBezTo>
                  <a:cubicBezTo>
                    <a:pt x="44930" y="24919"/>
                    <a:pt x="44386" y="24556"/>
                    <a:pt x="43842" y="24194"/>
                  </a:cubicBezTo>
                  <a:cubicBezTo>
                    <a:pt x="43797" y="24158"/>
                    <a:pt x="43741" y="24140"/>
                    <a:pt x="43684" y="24140"/>
                  </a:cubicBezTo>
                  <a:close/>
                  <a:moveTo>
                    <a:pt x="47774" y="26647"/>
                  </a:moveTo>
                  <a:cubicBezTo>
                    <a:pt x="47512" y="26647"/>
                    <a:pt x="47359" y="27030"/>
                    <a:pt x="47648" y="27184"/>
                  </a:cubicBezTo>
                  <a:cubicBezTo>
                    <a:pt x="48237" y="27501"/>
                    <a:pt x="48849" y="27796"/>
                    <a:pt x="49438" y="28068"/>
                  </a:cubicBezTo>
                  <a:cubicBezTo>
                    <a:pt x="49483" y="28090"/>
                    <a:pt x="49528" y="28090"/>
                    <a:pt x="49551" y="28090"/>
                  </a:cubicBezTo>
                  <a:cubicBezTo>
                    <a:pt x="49868" y="28090"/>
                    <a:pt x="49959" y="27683"/>
                    <a:pt x="49687" y="27547"/>
                  </a:cubicBezTo>
                  <a:cubicBezTo>
                    <a:pt x="49098" y="27275"/>
                    <a:pt x="48486" y="26980"/>
                    <a:pt x="47920" y="26686"/>
                  </a:cubicBezTo>
                  <a:cubicBezTo>
                    <a:pt x="47869" y="26659"/>
                    <a:pt x="47820" y="26647"/>
                    <a:pt x="47774" y="26647"/>
                  </a:cubicBezTo>
                  <a:close/>
                  <a:moveTo>
                    <a:pt x="52157" y="28612"/>
                  </a:moveTo>
                  <a:cubicBezTo>
                    <a:pt x="51873" y="28612"/>
                    <a:pt x="51763" y="29057"/>
                    <a:pt x="52066" y="29178"/>
                  </a:cubicBezTo>
                  <a:lnTo>
                    <a:pt x="52768" y="29427"/>
                  </a:lnTo>
                  <a:cubicBezTo>
                    <a:pt x="53153" y="29563"/>
                    <a:pt x="53561" y="29699"/>
                    <a:pt x="53946" y="29835"/>
                  </a:cubicBezTo>
                  <a:lnTo>
                    <a:pt x="54036" y="29835"/>
                  </a:lnTo>
                  <a:cubicBezTo>
                    <a:pt x="54172" y="29835"/>
                    <a:pt x="54263" y="29767"/>
                    <a:pt x="54308" y="29653"/>
                  </a:cubicBezTo>
                  <a:cubicBezTo>
                    <a:pt x="54353" y="29495"/>
                    <a:pt x="54286" y="29336"/>
                    <a:pt x="54127" y="29291"/>
                  </a:cubicBezTo>
                  <a:cubicBezTo>
                    <a:pt x="53742" y="29178"/>
                    <a:pt x="53357" y="29019"/>
                    <a:pt x="52949" y="28883"/>
                  </a:cubicBezTo>
                  <a:lnTo>
                    <a:pt x="52269" y="28634"/>
                  </a:lnTo>
                  <a:cubicBezTo>
                    <a:pt x="52230" y="28619"/>
                    <a:pt x="52192" y="28612"/>
                    <a:pt x="52157" y="28612"/>
                  </a:cubicBezTo>
                  <a:close/>
                  <a:moveTo>
                    <a:pt x="56698" y="30192"/>
                  </a:moveTo>
                  <a:cubicBezTo>
                    <a:pt x="56414" y="30192"/>
                    <a:pt x="56280" y="30644"/>
                    <a:pt x="56619" y="30763"/>
                  </a:cubicBezTo>
                  <a:cubicBezTo>
                    <a:pt x="57230" y="30990"/>
                    <a:pt x="57819" y="31239"/>
                    <a:pt x="58386" y="31556"/>
                  </a:cubicBezTo>
                  <a:cubicBezTo>
                    <a:pt x="58431" y="31579"/>
                    <a:pt x="58476" y="31579"/>
                    <a:pt x="58522" y="31579"/>
                  </a:cubicBezTo>
                  <a:cubicBezTo>
                    <a:pt x="58635" y="31579"/>
                    <a:pt x="58726" y="31511"/>
                    <a:pt x="58771" y="31420"/>
                  </a:cubicBezTo>
                  <a:cubicBezTo>
                    <a:pt x="58839" y="31284"/>
                    <a:pt x="58794" y="31126"/>
                    <a:pt x="58658" y="31035"/>
                  </a:cubicBezTo>
                  <a:cubicBezTo>
                    <a:pt x="58069" y="30741"/>
                    <a:pt x="57457" y="30469"/>
                    <a:pt x="56823" y="30220"/>
                  </a:cubicBezTo>
                  <a:cubicBezTo>
                    <a:pt x="56779" y="30201"/>
                    <a:pt x="56737" y="30192"/>
                    <a:pt x="56698" y="30192"/>
                  </a:cubicBezTo>
                  <a:close/>
                  <a:moveTo>
                    <a:pt x="60824" y="32603"/>
                  </a:moveTo>
                  <a:cubicBezTo>
                    <a:pt x="60600" y="32603"/>
                    <a:pt x="60411" y="32913"/>
                    <a:pt x="60651" y="33119"/>
                  </a:cubicBezTo>
                  <a:cubicBezTo>
                    <a:pt x="61127" y="33550"/>
                    <a:pt x="61535" y="34048"/>
                    <a:pt x="61874" y="34569"/>
                  </a:cubicBezTo>
                  <a:cubicBezTo>
                    <a:pt x="61920" y="34660"/>
                    <a:pt x="62010" y="34705"/>
                    <a:pt x="62124" y="34705"/>
                  </a:cubicBezTo>
                  <a:cubicBezTo>
                    <a:pt x="62327" y="34705"/>
                    <a:pt x="62463" y="34456"/>
                    <a:pt x="62350" y="34275"/>
                  </a:cubicBezTo>
                  <a:cubicBezTo>
                    <a:pt x="61988" y="33686"/>
                    <a:pt x="61535" y="33165"/>
                    <a:pt x="61036" y="32712"/>
                  </a:cubicBezTo>
                  <a:cubicBezTo>
                    <a:pt x="60970" y="32635"/>
                    <a:pt x="60895" y="32603"/>
                    <a:pt x="60824" y="32603"/>
                  </a:cubicBezTo>
                  <a:close/>
                  <a:moveTo>
                    <a:pt x="63026" y="36794"/>
                  </a:moveTo>
                  <a:cubicBezTo>
                    <a:pt x="62876" y="36794"/>
                    <a:pt x="62723" y="36902"/>
                    <a:pt x="62735" y="37106"/>
                  </a:cubicBezTo>
                  <a:cubicBezTo>
                    <a:pt x="62758" y="37242"/>
                    <a:pt x="62758" y="37356"/>
                    <a:pt x="62758" y="37491"/>
                  </a:cubicBezTo>
                  <a:cubicBezTo>
                    <a:pt x="62758" y="37990"/>
                    <a:pt x="62690" y="38488"/>
                    <a:pt x="62554" y="38987"/>
                  </a:cubicBezTo>
                  <a:cubicBezTo>
                    <a:pt x="62509" y="39122"/>
                    <a:pt x="62599" y="39281"/>
                    <a:pt x="62758" y="39326"/>
                  </a:cubicBezTo>
                  <a:lnTo>
                    <a:pt x="62826" y="39326"/>
                  </a:lnTo>
                  <a:cubicBezTo>
                    <a:pt x="62962" y="39326"/>
                    <a:pt x="63075" y="39236"/>
                    <a:pt x="63120" y="39122"/>
                  </a:cubicBezTo>
                  <a:cubicBezTo>
                    <a:pt x="63256" y="38579"/>
                    <a:pt x="63324" y="38035"/>
                    <a:pt x="63324" y="37491"/>
                  </a:cubicBezTo>
                  <a:cubicBezTo>
                    <a:pt x="63324" y="37356"/>
                    <a:pt x="63302" y="37197"/>
                    <a:pt x="63302" y="37061"/>
                  </a:cubicBezTo>
                  <a:cubicBezTo>
                    <a:pt x="63291" y="36880"/>
                    <a:pt x="63160" y="36794"/>
                    <a:pt x="63026" y="367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4"/>
            <p:cNvSpPr/>
            <p:nvPr/>
          </p:nvSpPr>
          <p:spPr>
            <a:xfrm>
              <a:off x="-814321" y="3970746"/>
              <a:ext cx="2299331" cy="1427963"/>
            </a:xfrm>
            <a:custGeom>
              <a:avLst/>
              <a:gdLst/>
              <a:ahLst/>
              <a:cxnLst/>
              <a:rect l="l" t="t" r="r" b="b"/>
              <a:pathLst>
                <a:path w="63325" h="39327" extrusionOk="0">
                  <a:moveTo>
                    <a:pt x="5218" y="0"/>
                  </a:moveTo>
                  <a:cubicBezTo>
                    <a:pt x="4833" y="0"/>
                    <a:pt x="4811" y="567"/>
                    <a:pt x="5196" y="567"/>
                  </a:cubicBezTo>
                  <a:cubicBezTo>
                    <a:pt x="5830" y="589"/>
                    <a:pt x="6487" y="657"/>
                    <a:pt x="7144" y="748"/>
                  </a:cubicBezTo>
                  <a:lnTo>
                    <a:pt x="7189" y="748"/>
                  </a:lnTo>
                  <a:lnTo>
                    <a:pt x="7189" y="725"/>
                  </a:lnTo>
                  <a:cubicBezTo>
                    <a:pt x="7325" y="725"/>
                    <a:pt x="7438" y="635"/>
                    <a:pt x="7461" y="499"/>
                  </a:cubicBezTo>
                  <a:cubicBezTo>
                    <a:pt x="7484" y="340"/>
                    <a:pt x="7370" y="204"/>
                    <a:pt x="7212" y="181"/>
                  </a:cubicBezTo>
                  <a:cubicBezTo>
                    <a:pt x="6532" y="91"/>
                    <a:pt x="5875" y="23"/>
                    <a:pt x="5218" y="0"/>
                  </a:cubicBezTo>
                  <a:close/>
                  <a:moveTo>
                    <a:pt x="2384" y="88"/>
                  </a:moveTo>
                  <a:cubicBezTo>
                    <a:pt x="2370" y="88"/>
                    <a:pt x="2356" y="89"/>
                    <a:pt x="2341" y="91"/>
                  </a:cubicBezTo>
                  <a:cubicBezTo>
                    <a:pt x="1684" y="159"/>
                    <a:pt x="1005" y="295"/>
                    <a:pt x="370" y="453"/>
                  </a:cubicBezTo>
                  <a:cubicBezTo>
                    <a:pt x="0" y="497"/>
                    <a:pt x="49" y="1022"/>
                    <a:pt x="395" y="1022"/>
                  </a:cubicBezTo>
                  <a:cubicBezTo>
                    <a:pt x="409" y="1022"/>
                    <a:pt x="424" y="1021"/>
                    <a:pt x="438" y="1020"/>
                  </a:cubicBezTo>
                  <a:cubicBezTo>
                    <a:pt x="461" y="1020"/>
                    <a:pt x="484" y="1020"/>
                    <a:pt x="506" y="997"/>
                  </a:cubicBezTo>
                  <a:cubicBezTo>
                    <a:pt x="1118" y="838"/>
                    <a:pt x="1752" y="725"/>
                    <a:pt x="2409" y="657"/>
                  </a:cubicBezTo>
                  <a:cubicBezTo>
                    <a:pt x="2780" y="614"/>
                    <a:pt x="2731" y="88"/>
                    <a:pt x="2384" y="88"/>
                  </a:cubicBezTo>
                  <a:close/>
                  <a:moveTo>
                    <a:pt x="9945" y="670"/>
                  </a:moveTo>
                  <a:cubicBezTo>
                    <a:pt x="9641" y="670"/>
                    <a:pt x="9551" y="1162"/>
                    <a:pt x="9908" y="1246"/>
                  </a:cubicBezTo>
                  <a:cubicBezTo>
                    <a:pt x="10542" y="1382"/>
                    <a:pt x="11176" y="1541"/>
                    <a:pt x="11810" y="1745"/>
                  </a:cubicBezTo>
                  <a:lnTo>
                    <a:pt x="11878" y="1745"/>
                  </a:lnTo>
                  <a:cubicBezTo>
                    <a:pt x="11992" y="1745"/>
                    <a:pt x="12105" y="1654"/>
                    <a:pt x="12150" y="1541"/>
                  </a:cubicBezTo>
                  <a:cubicBezTo>
                    <a:pt x="12196" y="1382"/>
                    <a:pt x="12105" y="1224"/>
                    <a:pt x="11969" y="1201"/>
                  </a:cubicBezTo>
                  <a:cubicBezTo>
                    <a:pt x="11312" y="997"/>
                    <a:pt x="10678" y="838"/>
                    <a:pt x="10021" y="680"/>
                  </a:cubicBezTo>
                  <a:cubicBezTo>
                    <a:pt x="9994" y="673"/>
                    <a:pt x="9969" y="670"/>
                    <a:pt x="9945" y="670"/>
                  </a:cubicBezTo>
                  <a:close/>
                  <a:moveTo>
                    <a:pt x="14555" y="2062"/>
                  </a:moveTo>
                  <a:cubicBezTo>
                    <a:pt x="14286" y="2062"/>
                    <a:pt x="14162" y="2485"/>
                    <a:pt x="14484" y="2605"/>
                  </a:cubicBezTo>
                  <a:cubicBezTo>
                    <a:pt x="15095" y="2832"/>
                    <a:pt x="15707" y="3081"/>
                    <a:pt x="16296" y="3353"/>
                  </a:cubicBezTo>
                  <a:cubicBezTo>
                    <a:pt x="16341" y="3376"/>
                    <a:pt x="16364" y="3376"/>
                    <a:pt x="16409" y="3376"/>
                  </a:cubicBezTo>
                  <a:cubicBezTo>
                    <a:pt x="16704" y="3376"/>
                    <a:pt x="16794" y="2968"/>
                    <a:pt x="16522" y="2832"/>
                  </a:cubicBezTo>
                  <a:cubicBezTo>
                    <a:pt x="15911" y="2560"/>
                    <a:pt x="15299" y="2311"/>
                    <a:pt x="14665" y="2084"/>
                  </a:cubicBezTo>
                  <a:cubicBezTo>
                    <a:pt x="14626" y="2069"/>
                    <a:pt x="14589" y="2062"/>
                    <a:pt x="14555" y="2062"/>
                  </a:cubicBezTo>
                  <a:close/>
                  <a:moveTo>
                    <a:pt x="18953" y="4033"/>
                  </a:moveTo>
                  <a:cubicBezTo>
                    <a:pt x="18690" y="4033"/>
                    <a:pt x="18526" y="4442"/>
                    <a:pt x="18833" y="4576"/>
                  </a:cubicBezTo>
                  <a:cubicBezTo>
                    <a:pt x="19218" y="4780"/>
                    <a:pt x="19603" y="5007"/>
                    <a:pt x="19966" y="5210"/>
                  </a:cubicBezTo>
                  <a:cubicBezTo>
                    <a:pt x="20170" y="5324"/>
                    <a:pt x="20351" y="5437"/>
                    <a:pt x="20532" y="5550"/>
                  </a:cubicBezTo>
                  <a:cubicBezTo>
                    <a:pt x="20575" y="5572"/>
                    <a:pt x="20637" y="5593"/>
                    <a:pt x="20682" y="5595"/>
                  </a:cubicBezTo>
                  <a:lnTo>
                    <a:pt x="20682" y="5595"/>
                  </a:lnTo>
                  <a:cubicBezTo>
                    <a:pt x="20791" y="5592"/>
                    <a:pt x="20896" y="5546"/>
                    <a:pt x="20940" y="5460"/>
                  </a:cubicBezTo>
                  <a:cubicBezTo>
                    <a:pt x="21030" y="5324"/>
                    <a:pt x="20985" y="5143"/>
                    <a:pt x="20849" y="5075"/>
                  </a:cubicBezTo>
                  <a:lnTo>
                    <a:pt x="20283" y="4735"/>
                  </a:lnTo>
                  <a:cubicBezTo>
                    <a:pt x="19898" y="4508"/>
                    <a:pt x="19513" y="4282"/>
                    <a:pt x="19105" y="4078"/>
                  </a:cubicBezTo>
                  <a:cubicBezTo>
                    <a:pt x="19052" y="4046"/>
                    <a:pt x="19001" y="4033"/>
                    <a:pt x="18953" y="4033"/>
                  </a:cubicBezTo>
                  <a:close/>
                  <a:moveTo>
                    <a:pt x="20682" y="5595"/>
                  </a:moveTo>
                  <a:cubicBezTo>
                    <a:pt x="20677" y="5596"/>
                    <a:pt x="20673" y="5596"/>
                    <a:pt x="20668" y="5596"/>
                  </a:cubicBezTo>
                  <a:lnTo>
                    <a:pt x="20691" y="5596"/>
                  </a:lnTo>
                  <a:cubicBezTo>
                    <a:pt x="20688" y="5596"/>
                    <a:pt x="20685" y="5596"/>
                    <a:pt x="20682" y="5595"/>
                  </a:cubicBezTo>
                  <a:close/>
                  <a:moveTo>
                    <a:pt x="36130" y="4582"/>
                  </a:moveTo>
                  <a:cubicBezTo>
                    <a:pt x="36074" y="4582"/>
                    <a:pt x="36015" y="4601"/>
                    <a:pt x="35959" y="4644"/>
                  </a:cubicBezTo>
                  <a:cubicBezTo>
                    <a:pt x="35415" y="5075"/>
                    <a:pt x="34940" y="5596"/>
                    <a:pt x="34577" y="6185"/>
                  </a:cubicBezTo>
                  <a:cubicBezTo>
                    <a:pt x="34486" y="6320"/>
                    <a:pt x="34532" y="6502"/>
                    <a:pt x="34668" y="6592"/>
                  </a:cubicBezTo>
                  <a:cubicBezTo>
                    <a:pt x="34713" y="6615"/>
                    <a:pt x="34758" y="6615"/>
                    <a:pt x="34826" y="6615"/>
                  </a:cubicBezTo>
                  <a:cubicBezTo>
                    <a:pt x="34917" y="6615"/>
                    <a:pt x="35007" y="6570"/>
                    <a:pt x="35053" y="6502"/>
                  </a:cubicBezTo>
                  <a:cubicBezTo>
                    <a:pt x="35393" y="5958"/>
                    <a:pt x="35823" y="5482"/>
                    <a:pt x="36299" y="5097"/>
                  </a:cubicBezTo>
                  <a:cubicBezTo>
                    <a:pt x="36555" y="4914"/>
                    <a:pt x="36367" y="4582"/>
                    <a:pt x="36130" y="4582"/>
                  </a:cubicBezTo>
                  <a:close/>
                  <a:moveTo>
                    <a:pt x="38382" y="4782"/>
                  </a:moveTo>
                  <a:cubicBezTo>
                    <a:pt x="38196" y="4782"/>
                    <a:pt x="38004" y="4981"/>
                    <a:pt x="38111" y="5210"/>
                  </a:cubicBezTo>
                  <a:cubicBezTo>
                    <a:pt x="38406" y="5754"/>
                    <a:pt x="38541" y="6366"/>
                    <a:pt x="38541" y="6977"/>
                  </a:cubicBezTo>
                  <a:cubicBezTo>
                    <a:pt x="38541" y="7136"/>
                    <a:pt x="38677" y="7249"/>
                    <a:pt x="38836" y="7249"/>
                  </a:cubicBezTo>
                  <a:cubicBezTo>
                    <a:pt x="38994" y="7249"/>
                    <a:pt x="39108" y="7136"/>
                    <a:pt x="39108" y="6977"/>
                  </a:cubicBezTo>
                  <a:cubicBezTo>
                    <a:pt x="39108" y="6253"/>
                    <a:pt x="38949" y="5573"/>
                    <a:pt x="38609" y="4939"/>
                  </a:cubicBezTo>
                  <a:cubicBezTo>
                    <a:pt x="38558" y="4828"/>
                    <a:pt x="38471" y="4782"/>
                    <a:pt x="38382" y="4782"/>
                  </a:cubicBezTo>
                  <a:close/>
                  <a:moveTo>
                    <a:pt x="23048" y="6520"/>
                  </a:moveTo>
                  <a:cubicBezTo>
                    <a:pt x="22805" y="6520"/>
                    <a:pt x="22647" y="6876"/>
                    <a:pt x="22911" y="7045"/>
                  </a:cubicBezTo>
                  <a:cubicBezTo>
                    <a:pt x="23454" y="7408"/>
                    <a:pt x="24021" y="7770"/>
                    <a:pt x="24587" y="8110"/>
                  </a:cubicBezTo>
                  <a:cubicBezTo>
                    <a:pt x="24632" y="8133"/>
                    <a:pt x="24678" y="8155"/>
                    <a:pt x="24746" y="8155"/>
                  </a:cubicBezTo>
                  <a:cubicBezTo>
                    <a:pt x="24836" y="8155"/>
                    <a:pt x="24927" y="8110"/>
                    <a:pt x="24972" y="8019"/>
                  </a:cubicBezTo>
                  <a:cubicBezTo>
                    <a:pt x="25063" y="7884"/>
                    <a:pt x="25017" y="7725"/>
                    <a:pt x="24881" y="7634"/>
                  </a:cubicBezTo>
                  <a:cubicBezTo>
                    <a:pt x="24315" y="7295"/>
                    <a:pt x="23771" y="6932"/>
                    <a:pt x="23205" y="6570"/>
                  </a:cubicBezTo>
                  <a:cubicBezTo>
                    <a:pt x="23151" y="6535"/>
                    <a:pt x="23098" y="6520"/>
                    <a:pt x="23048" y="6520"/>
                  </a:cubicBezTo>
                  <a:close/>
                  <a:moveTo>
                    <a:pt x="27197" y="9008"/>
                  </a:moveTo>
                  <a:cubicBezTo>
                    <a:pt x="26932" y="9008"/>
                    <a:pt x="26782" y="9403"/>
                    <a:pt x="27056" y="9560"/>
                  </a:cubicBezTo>
                  <a:cubicBezTo>
                    <a:pt x="27690" y="9877"/>
                    <a:pt x="28279" y="10149"/>
                    <a:pt x="28868" y="10398"/>
                  </a:cubicBezTo>
                  <a:cubicBezTo>
                    <a:pt x="28914" y="10421"/>
                    <a:pt x="28936" y="10421"/>
                    <a:pt x="28982" y="10421"/>
                  </a:cubicBezTo>
                  <a:lnTo>
                    <a:pt x="28982" y="10443"/>
                  </a:lnTo>
                  <a:cubicBezTo>
                    <a:pt x="29299" y="10443"/>
                    <a:pt x="29389" y="10013"/>
                    <a:pt x="29095" y="9900"/>
                  </a:cubicBezTo>
                  <a:cubicBezTo>
                    <a:pt x="28529" y="9651"/>
                    <a:pt x="27940" y="9379"/>
                    <a:pt x="27328" y="9039"/>
                  </a:cubicBezTo>
                  <a:cubicBezTo>
                    <a:pt x="27282" y="9018"/>
                    <a:pt x="27239" y="9008"/>
                    <a:pt x="27197" y="9008"/>
                  </a:cubicBezTo>
                  <a:close/>
                  <a:moveTo>
                    <a:pt x="37965" y="9333"/>
                  </a:moveTo>
                  <a:cubicBezTo>
                    <a:pt x="37888" y="9333"/>
                    <a:pt x="37810" y="9367"/>
                    <a:pt x="37749" y="9447"/>
                  </a:cubicBezTo>
                  <a:cubicBezTo>
                    <a:pt x="37522" y="9741"/>
                    <a:pt x="37250" y="9990"/>
                    <a:pt x="36933" y="10194"/>
                  </a:cubicBezTo>
                  <a:cubicBezTo>
                    <a:pt x="36729" y="10330"/>
                    <a:pt x="36525" y="10443"/>
                    <a:pt x="36299" y="10557"/>
                  </a:cubicBezTo>
                  <a:cubicBezTo>
                    <a:pt x="36163" y="10602"/>
                    <a:pt x="36095" y="10783"/>
                    <a:pt x="36163" y="10919"/>
                  </a:cubicBezTo>
                  <a:cubicBezTo>
                    <a:pt x="36208" y="11032"/>
                    <a:pt x="36299" y="11100"/>
                    <a:pt x="36412" y="11100"/>
                  </a:cubicBezTo>
                  <a:cubicBezTo>
                    <a:pt x="36457" y="11100"/>
                    <a:pt x="36480" y="11078"/>
                    <a:pt x="36525" y="11078"/>
                  </a:cubicBezTo>
                  <a:cubicBezTo>
                    <a:pt x="36774" y="10964"/>
                    <a:pt x="37024" y="10828"/>
                    <a:pt x="37250" y="10670"/>
                  </a:cubicBezTo>
                  <a:cubicBezTo>
                    <a:pt x="37613" y="10421"/>
                    <a:pt x="37930" y="10126"/>
                    <a:pt x="38179" y="9786"/>
                  </a:cubicBezTo>
                  <a:cubicBezTo>
                    <a:pt x="38360" y="9572"/>
                    <a:pt x="38169" y="9333"/>
                    <a:pt x="37965" y="9333"/>
                  </a:cubicBezTo>
                  <a:close/>
                  <a:moveTo>
                    <a:pt x="33797" y="8678"/>
                  </a:moveTo>
                  <a:cubicBezTo>
                    <a:pt x="33670" y="8678"/>
                    <a:pt x="33542" y="8755"/>
                    <a:pt x="33512" y="8926"/>
                  </a:cubicBezTo>
                  <a:cubicBezTo>
                    <a:pt x="33422" y="9424"/>
                    <a:pt x="33376" y="9922"/>
                    <a:pt x="33376" y="10443"/>
                  </a:cubicBezTo>
                  <a:cubicBezTo>
                    <a:pt x="33376" y="10625"/>
                    <a:pt x="33399" y="10783"/>
                    <a:pt x="33399" y="10964"/>
                  </a:cubicBezTo>
                  <a:cubicBezTo>
                    <a:pt x="33331" y="10964"/>
                    <a:pt x="33263" y="10942"/>
                    <a:pt x="33195" y="10942"/>
                  </a:cubicBezTo>
                  <a:cubicBezTo>
                    <a:pt x="32697" y="10896"/>
                    <a:pt x="32221" y="10828"/>
                    <a:pt x="31745" y="10715"/>
                  </a:cubicBezTo>
                  <a:cubicBezTo>
                    <a:pt x="31713" y="10706"/>
                    <a:pt x="31682" y="10701"/>
                    <a:pt x="31653" y="10701"/>
                  </a:cubicBezTo>
                  <a:cubicBezTo>
                    <a:pt x="31341" y="10701"/>
                    <a:pt x="31259" y="11219"/>
                    <a:pt x="31632" y="11282"/>
                  </a:cubicBezTo>
                  <a:cubicBezTo>
                    <a:pt x="32131" y="11372"/>
                    <a:pt x="32629" y="11463"/>
                    <a:pt x="33127" y="11508"/>
                  </a:cubicBezTo>
                  <a:cubicBezTo>
                    <a:pt x="33308" y="11531"/>
                    <a:pt x="33467" y="11531"/>
                    <a:pt x="33648" y="11531"/>
                  </a:cubicBezTo>
                  <a:lnTo>
                    <a:pt x="33648" y="11553"/>
                  </a:lnTo>
                  <a:cubicBezTo>
                    <a:pt x="33807" y="11553"/>
                    <a:pt x="33943" y="11417"/>
                    <a:pt x="33943" y="11259"/>
                  </a:cubicBezTo>
                  <a:cubicBezTo>
                    <a:pt x="33943" y="11214"/>
                    <a:pt x="33943" y="11168"/>
                    <a:pt x="33897" y="11123"/>
                  </a:cubicBezTo>
                  <a:cubicBezTo>
                    <a:pt x="33943" y="11055"/>
                    <a:pt x="33965" y="10987"/>
                    <a:pt x="33965" y="10919"/>
                  </a:cubicBezTo>
                  <a:cubicBezTo>
                    <a:pt x="33965" y="10761"/>
                    <a:pt x="33943" y="10602"/>
                    <a:pt x="33943" y="10443"/>
                  </a:cubicBezTo>
                  <a:cubicBezTo>
                    <a:pt x="33965" y="9968"/>
                    <a:pt x="33988" y="9492"/>
                    <a:pt x="34079" y="9016"/>
                  </a:cubicBezTo>
                  <a:cubicBezTo>
                    <a:pt x="34117" y="8801"/>
                    <a:pt x="33957" y="8678"/>
                    <a:pt x="33797" y="8678"/>
                  </a:cubicBezTo>
                  <a:close/>
                  <a:moveTo>
                    <a:pt x="34299" y="13402"/>
                  </a:moveTo>
                  <a:cubicBezTo>
                    <a:pt x="34123" y="13402"/>
                    <a:pt x="33948" y="13567"/>
                    <a:pt x="34033" y="13796"/>
                  </a:cubicBezTo>
                  <a:cubicBezTo>
                    <a:pt x="34260" y="14408"/>
                    <a:pt x="34554" y="15042"/>
                    <a:pt x="34872" y="15631"/>
                  </a:cubicBezTo>
                  <a:cubicBezTo>
                    <a:pt x="34917" y="15699"/>
                    <a:pt x="35007" y="15767"/>
                    <a:pt x="35121" y="15767"/>
                  </a:cubicBezTo>
                  <a:cubicBezTo>
                    <a:pt x="35166" y="15767"/>
                    <a:pt x="35234" y="15767"/>
                    <a:pt x="35257" y="15722"/>
                  </a:cubicBezTo>
                  <a:cubicBezTo>
                    <a:pt x="35415" y="15654"/>
                    <a:pt x="35461" y="15472"/>
                    <a:pt x="35370" y="15337"/>
                  </a:cubicBezTo>
                  <a:cubicBezTo>
                    <a:pt x="35053" y="14793"/>
                    <a:pt x="34781" y="14204"/>
                    <a:pt x="34554" y="13592"/>
                  </a:cubicBezTo>
                  <a:cubicBezTo>
                    <a:pt x="34504" y="13458"/>
                    <a:pt x="34402" y="13402"/>
                    <a:pt x="34299" y="13402"/>
                  </a:cubicBezTo>
                  <a:close/>
                  <a:moveTo>
                    <a:pt x="36715" y="17538"/>
                  </a:moveTo>
                  <a:cubicBezTo>
                    <a:pt x="36503" y="17538"/>
                    <a:pt x="36313" y="17792"/>
                    <a:pt x="36480" y="18010"/>
                  </a:cubicBezTo>
                  <a:cubicBezTo>
                    <a:pt x="36729" y="18327"/>
                    <a:pt x="37001" y="18667"/>
                    <a:pt x="37295" y="18984"/>
                  </a:cubicBezTo>
                  <a:cubicBezTo>
                    <a:pt x="37454" y="19165"/>
                    <a:pt x="37613" y="19346"/>
                    <a:pt x="37771" y="19527"/>
                  </a:cubicBezTo>
                  <a:cubicBezTo>
                    <a:pt x="37817" y="19595"/>
                    <a:pt x="37907" y="19618"/>
                    <a:pt x="37975" y="19641"/>
                  </a:cubicBezTo>
                  <a:cubicBezTo>
                    <a:pt x="38043" y="19618"/>
                    <a:pt x="38111" y="19595"/>
                    <a:pt x="38179" y="19550"/>
                  </a:cubicBezTo>
                  <a:cubicBezTo>
                    <a:pt x="38292" y="19459"/>
                    <a:pt x="38292" y="19278"/>
                    <a:pt x="38179" y="19165"/>
                  </a:cubicBezTo>
                  <a:cubicBezTo>
                    <a:pt x="38020" y="18984"/>
                    <a:pt x="37884" y="18802"/>
                    <a:pt x="37726" y="18621"/>
                  </a:cubicBezTo>
                  <a:cubicBezTo>
                    <a:pt x="37431" y="18304"/>
                    <a:pt x="37182" y="17964"/>
                    <a:pt x="36933" y="17647"/>
                  </a:cubicBezTo>
                  <a:cubicBezTo>
                    <a:pt x="36868" y="17570"/>
                    <a:pt x="36790" y="17538"/>
                    <a:pt x="36715" y="17538"/>
                  </a:cubicBezTo>
                  <a:close/>
                  <a:moveTo>
                    <a:pt x="39969" y="21096"/>
                  </a:moveTo>
                  <a:cubicBezTo>
                    <a:pt x="39895" y="21096"/>
                    <a:pt x="39821" y="21124"/>
                    <a:pt x="39765" y="21181"/>
                  </a:cubicBezTo>
                  <a:cubicBezTo>
                    <a:pt x="39651" y="21294"/>
                    <a:pt x="39651" y="21476"/>
                    <a:pt x="39765" y="21566"/>
                  </a:cubicBezTo>
                  <a:cubicBezTo>
                    <a:pt x="40240" y="22019"/>
                    <a:pt x="40739" y="22472"/>
                    <a:pt x="41260" y="22903"/>
                  </a:cubicBezTo>
                  <a:cubicBezTo>
                    <a:pt x="41305" y="22948"/>
                    <a:pt x="41373" y="22971"/>
                    <a:pt x="41441" y="22971"/>
                  </a:cubicBezTo>
                  <a:cubicBezTo>
                    <a:pt x="41450" y="22971"/>
                    <a:pt x="41458" y="22972"/>
                    <a:pt x="41467" y="22972"/>
                  </a:cubicBezTo>
                  <a:cubicBezTo>
                    <a:pt x="41721" y="22972"/>
                    <a:pt x="41842" y="22648"/>
                    <a:pt x="41645" y="22472"/>
                  </a:cubicBezTo>
                  <a:cubicBezTo>
                    <a:pt x="41124" y="22065"/>
                    <a:pt x="40626" y="21611"/>
                    <a:pt x="40172" y="21181"/>
                  </a:cubicBezTo>
                  <a:cubicBezTo>
                    <a:pt x="40116" y="21124"/>
                    <a:pt x="40042" y="21096"/>
                    <a:pt x="39969" y="21096"/>
                  </a:cubicBezTo>
                  <a:close/>
                  <a:moveTo>
                    <a:pt x="43684" y="24140"/>
                  </a:moveTo>
                  <a:cubicBezTo>
                    <a:pt x="43599" y="24140"/>
                    <a:pt x="43512" y="24180"/>
                    <a:pt x="43457" y="24262"/>
                  </a:cubicBezTo>
                  <a:cubicBezTo>
                    <a:pt x="43367" y="24375"/>
                    <a:pt x="43389" y="24556"/>
                    <a:pt x="43525" y="24647"/>
                  </a:cubicBezTo>
                  <a:cubicBezTo>
                    <a:pt x="44046" y="25032"/>
                    <a:pt x="44613" y="25395"/>
                    <a:pt x="45179" y="25757"/>
                  </a:cubicBezTo>
                  <a:cubicBezTo>
                    <a:pt x="45224" y="25780"/>
                    <a:pt x="45269" y="25802"/>
                    <a:pt x="45337" y="25802"/>
                  </a:cubicBezTo>
                  <a:cubicBezTo>
                    <a:pt x="45428" y="25802"/>
                    <a:pt x="45519" y="25757"/>
                    <a:pt x="45564" y="25666"/>
                  </a:cubicBezTo>
                  <a:cubicBezTo>
                    <a:pt x="45655" y="25530"/>
                    <a:pt x="45609" y="25372"/>
                    <a:pt x="45473" y="25281"/>
                  </a:cubicBezTo>
                  <a:cubicBezTo>
                    <a:pt x="44930" y="24919"/>
                    <a:pt x="44386" y="24556"/>
                    <a:pt x="43842" y="24194"/>
                  </a:cubicBezTo>
                  <a:cubicBezTo>
                    <a:pt x="43797" y="24158"/>
                    <a:pt x="43741" y="24140"/>
                    <a:pt x="43684" y="24140"/>
                  </a:cubicBezTo>
                  <a:close/>
                  <a:moveTo>
                    <a:pt x="47774" y="26647"/>
                  </a:moveTo>
                  <a:cubicBezTo>
                    <a:pt x="47512" y="26647"/>
                    <a:pt x="47359" y="27030"/>
                    <a:pt x="47648" y="27184"/>
                  </a:cubicBezTo>
                  <a:cubicBezTo>
                    <a:pt x="48237" y="27501"/>
                    <a:pt x="48849" y="27796"/>
                    <a:pt x="49438" y="28068"/>
                  </a:cubicBezTo>
                  <a:cubicBezTo>
                    <a:pt x="49483" y="28090"/>
                    <a:pt x="49528" y="28090"/>
                    <a:pt x="49551" y="28090"/>
                  </a:cubicBezTo>
                  <a:cubicBezTo>
                    <a:pt x="49868" y="28090"/>
                    <a:pt x="49959" y="27683"/>
                    <a:pt x="49687" y="27547"/>
                  </a:cubicBezTo>
                  <a:cubicBezTo>
                    <a:pt x="49098" y="27275"/>
                    <a:pt x="48486" y="26980"/>
                    <a:pt x="47920" y="26686"/>
                  </a:cubicBezTo>
                  <a:cubicBezTo>
                    <a:pt x="47869" y="26659"/>
                    <a:pt x="47820" y="26647"/>
                    <a:pt x="47774" y="26647"/>
                  </a:cubicBezTo>
                  <a:close/>
                  <a:moveTo>
                    <a:pt x="52157" y="28612"/>
                  </a:moveTo>
                  <a:cubicBezTo>
                    <a:pt x="51873" y="28612"/>
                    <a:pt x="51763" y="29057"/>
                    <a:pt x="52066" y="29178"/>
                  </a:cubicBezTo>
                  <a:lnTo>
                    <a:pt x="52768" y="29427"/>
                  </a:lnTo>
                  <a:cubicBezTo>
                    <a:pt x="53153" y="29563"/>
                    <a:pt x="53561" y="29699"/>
                    <a:pt x="53946" y="29835"/>
                  </a:cubicBezTo>
                  <a:lnTo>
                    <a:pt x="54036" y="29835"/>
                  </a:lnTo>
                  <a:cubicBezTo>
                    <a:pt x="54172" y="29835"/>
                    <a:pt x="54263" y="29767"/>
                    <a:pt x="54308" y="29653"/>
                  </a:cubicBezTo>
                  <a:cubicBezTo>
                    <a:pt x="54353" y="29495"/>
                    <a:pt x="54286" y="29336"/>
                    <a:pt x="54127" y="29291"/>
                  </a:cubicBezTo>
                  <a:cubicBezTo>
                    <a:pt x="53742" y="29178"/>
                    <a:pt x="53357" y="29019"/>
                    <a:pt x="52949" y="28883"/>
                  </a:cubicBezTo>
                  <a:lnTo>
                    <a:pt x="52269" y="28634"/>
                  </a:lnTo>
                  <a:cubicBezTo>
                    <a:pt x="52230" y="28619"/>
                    <a:pt x="52192" y="28612"/>
                    <a:pt x="52157" y="28612"/>
                  </a:cubicBezTo>
                  <a:close/>
                  <a:moveTo>
                    <a:pt x="56698" y="30192"/>
                  </a:moveTo>
                  <a:cubicBezTo>
                    <a:pt x="56414" y="30192"/>
                    <a:pt x="56280" y="30644"/>
                    <a:pt x="56619" y="30763"/>
                  </a:cubicBezTo>
                  <a:cubicBezTo>
                    <a:pt x="57230" y="30990"/>
                    <a:pt x="57819" y="31239"/>
                    <a:pt x="58386" y="31556"/>
                  </a:cubicBezTo>
                  <a:cubicBezTo>
                    <a:pt x="58431" y="31579"/>
                    <a:pt x="58476" y="31579"/>
                    <a:pt x="58522" y="31579"/>
                  </a:cubicBezTo>
                  <a:cubicBezTo>
                    <a:pt x="58635" y="31579"/>
                    <a:pt x="58726" y="31511"/>
                    <a:pt x="58771" y="31420"/>
                  </a:cubicBezTo>
                  <a:cubicBezTo>
                    <a:pt x="58839" y="31284"/>
                    <a:pt x="58794" y="31126"/>
                    <a:pt x="58658" y="31035"/>
                  </a:cubicBezTo>
                  <a:cubicBezTo>
                    <a:pt x="58069" y="30741"/>
                    <a:pt x="57457" y="30469"/>
                    <a:pt x="56823" y="30220"/>
                  </a:cubicBezTo>
                  <a:cubicBezTo>
                    <a:pt x="56779" y="30201"/>
                    <a:pt x="56737" y="30192"/>
                    <a:pt x="56698" y="30192"/>
                  </a:cubicBezTo>
                  <a:close/>
                  <a:moveTo>
                    <a:pt x="60824" y="32603"/>
                  </a:moveTo>
                  <a:cubicBezTo>
                    <a:pt x="60600" y="32603"/>
                    <a:pt x="60411" y="32913"/>
                    <a:pt x="60651" y="33119"/>
                  </a:cubicBezTo>
                  <a:cubicBezTo>
                    <a:pt x="61127" y="33550"/>
                    <a:pt x="61535" y="34048"/>
                    <a:pt x="61874" y="34569"/>
                  </a:cubicBezTo>
                  <a:cubicBezTo>
                    <a:pt x="61920" y="34660"/>
                    <a:pt x="62010" y="34705"/>
                    <a:pt x="62124" y="34705"/>
                  </a:cubicBezTo>
                  <a:cubicBezTo>
                    <a:pt x="62327" y="34705"/>
                    <a:pt x="62463" y="34456"/>
                    <a:pt x="62350" y="34275"/>
                  </a:cubicBezTo>
                  <a:cubicBezTo>
                    <a:pt x="61988" y="33686"/>
                    <a:pt x="61535" y="33165"/>
                    <a:pt x="61036" y="32712"/>
                  </a:cubicBezTo>
                  <a:cubicBezTo>
                    <a:pt x="60970" y="32635"/>
                    <a:pt x="60895" y="32603"/>
                    <a:pt x="60824" y="32603"/>
                  </a:cubicBezTo>
                  <a:close/>
                  <a:moveTo>
                    <a:pt x="63026" y="36794"/>
                  </a:moveTo>
                  <a:cubicBezTo>
                    <a:pt x="62876" y="36794"/>
                    <a:pt x="62723" y="36902"/>
                    <a:pt x="62735" y="37106"/>
                  </a:cubicBezTo>
                  <a:cubicBezTo>
                    <a:pt x="62758" y="37242"/>
                    <a:pt x="62758" y="37356"/>
                    <a:pt x="62758" y="37491"/>
                  </a:cubicBezTo>
                  <a:cubicBezTo>
                    <a:pt x="62758" y="37990"/>
                    <a:pt x="62690" y="38488"/>
                    <a:pt x="62554" y="38987"/>
                  </a:cubicBezTo>
                  <a:cubicBezTo>
                    <a:pt x="62509" y="39122"/>
                    <a:pt x="62599" y="39281"/>
                    <a:pt x="62758" y="39326"/>
                  </a:cubicBezTo>
                  <a:lnTo>
                    <a:pt x="62826" y="39326"/>
                  </a:lnTo>
                  <a:cubicBezTo>
                    <a:pt x="62962" y="39326"/>
                    <a:pt x="63075" y="39236"/>
                    <a:pt x="63120" y="39122"/>
                  </a:cubicBezTo>
                  <a:cubicBezTo>
                    <a:pt x="63256" y="38579"/>
                    <a:pt x="63324" y="38035"/>
                    <a:pt x="63324" y="37491"/>
                  </a:cubicBezTo>
                  <a:cubicBezTo>
                    <a:pt x="63324" y="37356"/>
                    <a:pt x="63302" y="37197"/>
                    <a:pt x="63302" y="37061"/>
                  </a:cubicBezTo>
                  <a:cubicBezTo>
                    <a:pt x="63291" y="36880"/>
                    <a:pt x="63160" y="36794"/>
                    <a:pt x="63026" y="367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Google Shape;292;p24"/>
          <p:cNvSpPr/>
          <p:nvPr/>
        </p:nvSpPr>
        <p:spPr>
          <a:xfrm flipH="1">
            <a:off x="720000" y="540000"/>
            <a:ext cx="7704000" cy="4064400"/>
          </a:xfrm>
          <a:prstGeom prst="roundRect">
            <a:avLst>
              <a:gd name="adj" fmla="val 440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4"/>
          <p:cNvSpPr txBox="1">
            <a:spLocks noGrp="1"/>
          </p:cNvSpPr>
          <p:nvPr>
            <p:ph type="title"/>
          </p:nvPr>
        </p:nvSpPr>
        <p:spPr>
          <a:xfrm flipH="1">
            <a:off x="1178343" y="1613897"/>
            <a:ext cx="3407100" cy="7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4"/>
          <p:cNvSpPr txBox="1">
            <a:spLocks noGrp="1"/>
          </p:cNvSpPr>
          <p:nvPr>
            <p:ph type="subTitle" idx="1"/>
          </p:nvPr>
        </p:nvSpPr>
        <p:spPr>
          <a:xfrm flipH="1">
            <a:off x="1178343" y="2393000"/>
            <a:ext cx="3407100" cy="9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9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33"/>
          <p:cNvGrpSpPr/>
          <p:nvPr/>
        </p:nvGrpSpPr>
        <p:grpSpPr>
          <a:xfrm>
            <a:off x="-814321" y="-173979"/>
            <a:ext cx="10492331" cy="5572688"/>
            <a:chOff x="-814321" y="-173979"/>
            <a:chExt cx="10492331" cy="5572688"/>
          </a:xfrm>
        </p:grpSpPr>
        <p:sp>
          <p:nvSpPr>
            <p:cNvPr id="372" name="Google Shape;372;p33"/>
            <p:cNvSpPr/>
            <p:nvPr/>
          </p:nvSpPr>
          <p:spPr>
            <a:xfrm rot="10800000">
              <a:off x="7378679" y="-173979"/>
              <a:ext cx="2299331" cy="1427963"/>
            </a:xfrm>
            <a:custGeom>
              <a:avLst/>
              <a:gdLst/>
              <a:ahLst/>
              <a:cxnLst/>
              <a:rect l="l" t="t" r="r" b="b"/>
              <a:pathLst>
                <a:path w="63325" h="39327" extrusionOk="0">
                  <a:moveTo>
                    <a:pt x="5218" y="0"/>
                  </a:moveTo>
                  <a:cubicBezTo>
                    <a:pt x="4833" y="0"/>
                    <a:pt x="4811" y="567"/>
                    <a:pt x="5196" y="567"/>
                  </a:cubicBezTo>
                  <a:cubicBezTo>
                    <a:pt x="5830" y="589"/>
                    <a:pt x="6487" y="657"/>
                    <a:pt x="7144" y="748"/>
                  </a:cubicBezTo>
                  <a:lnTo>
                    <a:pt x="7189" y="748"/>
                  </a:lnTo>
                  <a:lnTo>
                    <a:pt x="7189" y="725"/>
                  </a:lnTo>
                  <a:cubicBezTo>
                    <a:pt x="7325" y="725"/>
                    <a:pt x="7438" y="635"/>
                    <a:pt x="7461" y="499"/>
                  </a:cubicBezTo>
                  <a:cubicBezTo>
                    <a:pt x="7484" y="340"/>
                    <a:pt x="7370" y="204"/>
                    <a:pt x="7212" y="181"/>
                  </a:cubicBezTo>
                  <a:cubicBezTo>
                    <a:pt x="6532" y="91"/>
                    <a:pt x="5875" y="23"/>
                    <a:pt x="5218" y="0"/>
                  </a:cubicBezTo>
                  <a:close/>
                  <a:moveTo>
                    <a:pt x="2384" y="88"/>
                  </a:moveTo>
                  <a:cubicBezTo>
                    <a:pt x="2370" y="88"/>
                    <a:pt x="2356" y="89"/>
                    <a:pt x="2341" y="91"/>
                  </a:cubicBezTo>
                  <a:cubicBezTo>
                    <a:pt x="1684" y="159"/>
                    <a:pt x="1005" y="295"/>
                    <a:pt x="370" y="453"/>
                  </a:cubicBezTo>
                  <a:cubicBezTo>
                    <a:pt x="0" y="497"/>
                    <a:pt x="49" y="1022"/>
                    <a:pt x="395" y="1022"/>
                  </a:cubicBezTo>
                  <a:cubicBezTo>
                    <a:pt x="409" y="1022"/>
                    <a:pt x="424" y="1021"/>
                    <a:pt x="438" y="1020"/>
                  </a:cubicBezTo>
                  <a:cubicBezTo>
                    <a:pt x="461" y="1020"/>
                    <a:pt x="484" y="1020"/>
                    <a:pt x="506" y="997"/>
                  </a:cubicBezTo>
                  <a:cubicBezTo>
                    <a:pt x="1118" y="838"/>
                    <a:pt x="1752" y="725"/>
                    <a:pt x="2409" y="657"/>
                  </a:cubicBezTo>
                  <a:cubicBezTo>
                    <a:pt x="2780" y="614"/>
                    <a:pt x="2731" y="88"/>
                    <a:pt x="2384" y="88"/>
                  </a:cubicBezTo>
                  <a:close/>
                  <a:moveTo>
                    <a:pt x="9945" y="670"/>
                  </a:moveTo>
                  <a:cubicBezTo>
                    <a:pt x="9641" y="670"/>
                    <a:pt x="9551" y="1162"/>
                    <a:pt x="9908" y="1246"/>
                  </a:cubicBezTo>
                  <a:cubicBezTo>
                    <a:pt x="10542" y="1382"/>
                    <a:pt x="11176" y="1541"/>
                    <a:pt x="11810" y="1745"/>
                  </a:cubicBezTo>
                  <a:lnTo>
                    <a:pt x="11878" y="1745"/>
                  </a:lnTo>
                  <a:cubicBezTo>
                    <a:pt x="11992" y="1745"/>
                    <a:pt x="12105" y="1654"/>
                    <a:pt x="12150" y="1541"/>
                  </a:cubicBezTo>
                  <a:cubicBezTo>
                    <a:pt x="12196" y="1382"/>
                    <a:pt x="12105" y="1224"/>
                    <a:pt x="11969" y="1201"/>
                  </a:cubicBezTo>
                  <a:cubicBezTo>
                    <a:pt x="11312" y="997"/>
                    <a:pt x="10678" y="838"/>
                    <a:pt x="10021" y="680"/>
                  </a:cubicBezTo>
                  <a:cubicBezTo>
                    <a:pt x="9994" y="673"/>
                    <a:pt x="9969" y="670"/>
                    <a:pt x="9945" y="670"/>
                  </a:cubicBezTo>
                  <a:close/>
                  <a:moveTo>
                    <a:pt x="14555" y="2062"/>
                  </a:moveTo>
                  <a:cubicBezTo>
                    <a:pt x="14286" y="2062"/>
                    <a:pt x="14162" y="2485"/>
                    <a:pt x="14484" y="2605"/>
                  </a:cubicBezTo>
                  <a:cubicBezTo>
                    <a:pt x="15095" y="2832"/>
                    <a:pt x="15707" y="3081"/>
                    <a:pt x="16296" y="3353"/>
                  </a:cubicBezTo>
                  <a:cubicBezTo>
                    <a:pt x="16341" y="3376"/>
                    <a:pt x="16364" y="3376"/>
                    <a:pt x="16409" y="3376"/>
                  </a:cubicBezTo>
                  <a:cubicBezTo>
                    <a:pt x="16704" y="3376"/>
                    <a:pt x="16794" y="2968"/>
                    <a:pt x="16522" y="2832"/>
                  </a:cubicBezTo>
                  <a:cubicBezTo>
                    <a:pt x="15911" y="2560"/>
                    <a:pt x="15299" y="2311"/>
                    <a:pt x="14665" y="2084"/>
                  </a:cubicBezTo>
                  <a:cubicBezTo>
                    <a:pt x="14626" y="2069"/>
                    <a:pt x="14589" y="2062"/>
                    <a:pt x="14555" y="2062"/>
                  </a:cubicBezTo>
                  <a:close/>
                  <a:moveTo>
                    <a:pt x="18953" y="4033"/>
                  </a:moveTo>
                  <a:cubicBezTo>
                    <a:pt x="18690" y="4033"/>
                    <a:pt x="18526" y="4442"/>
                    <a:pt x="18833" y="4576"/>
                  </a:cubicBezTo>
                  <a:cubicBezTo>
                    <a:pt x="19218" y="4780"/>
                    <a:pt x="19603" y="5007"/>
                    <a:pt x="19966" y="5210"/>
                  </a:cubicBezTo>
                  <a:cubicBezTo>
                    <a:pt x="20170" y="5324"/>
                    <a:pt x="20351" y="5437"/>
                    <a:pt x="20532" y="5550"/>
                  </a:cubicBezTo>
                  <a:cubicBezTo>
                    <a:pt x="20575" y="5572"/>
                    <a:pt x="20637" y="5593"/>
                    <a:pt x="20682" y="5595"/>
                  </a:cubicBezTo>
                  <a:lnTo>
                    <a:pt x="20682" y="5595"/>
                  </a:lnTo>
                  <a:cubicBezTo>
                    <a:pt x="20791" y="5592"/>
                    <a:pt x="20896" y="5546"/>
                    <a:pt x="20940" y="5460"/>
                  </a:cubicBezTo>
                  <a:cubicBezTo>
                    <a:pt x="21030" y="5324"/>
                    <a:pt x="20985" y="5143"/>
                    <a:pt x="20849" y="5075"/>
                  </a:cubicBezTo>
                  <a:lnTo>
                    <a:pt x="20283" y="4735"/>
                  </a:lnTo>
                  <a:cubicBezTo>
                    <a:pt x="19898" y="4508"/>
                    <a:pt x="19513" y="4282"/>
                    <a:pt x="19105" y="4078"/>
                  </a:cubicBezTo>
                  <a:cubicBezTo>
                    <a:pt x="19052" y="4046"/>
                    <a:pt x="19001" y="4033"/>
                    <a:pt x="18953" y="4033"/>
                  </a:cubicBezTo>
                  <a:close/>
                  <a:moveTo>
                    <a:pt x="20682" y="5595"/>
                  </a:moveTo>
                  <a:cubicBezTo>
                    <a:pt x="20677" y="5596"/>
                    <a:pt x="20673" y="5596"/>
                    <a:pt x="20668" y="5596"/>
                  </a:cubicBezTo>
                  <a:lnTo>
                    <a:pt x="20691" y="5596"/>
                  </a:lnTo>
                  <a:cubicBezTo>
                    <a:pt x="20688" y="5596"/>
                    <a:pt x="20685" y="5596"/>
                    <a:pt x="20682" y="5595"/>
                  </a:cubicBezTo>
                  <a:close/>
                  <a:moveTo>
                    <a:pt x="36130" y="4582"/>
                  </a:moveTo>
                  <a:cubicBezTo>
                    <a:pt x="36074" y="4582"/>
                    <a:pt x="36015" y="4601"/>
                    <a:pt x="35959" y="4644"/>
                  </a:cubicBezTo>
                  <a:cubicBezTo>
                    <a:pt x="35415" y="5075"/>
                    <a:pt x="34940" y="5596"/>
                    <a:pt x="34577" y="6185"/>
                  </a:cubicBezTo>
                  <a:cubicBezTo>
                    <a:pt x="34486" y="6320"/>
                    <a:pt x="34532" y="6502"/>
                    <a:pt x="34668" y="6592"/>
                  </a:cubicBezTo>
                  <a:cubicBezTo>
                    <a:pt x="34713" y="6615"/>
                    <a:pt x="34758" y="6615"/>
                    <a:pt x="34826" y="6615"/>
                  </a:cubicBezTo>
                  <a:cubicBezTo>
                    <a:pt x="34917" y="6615"/>
                    <a:pt x="35007" y="6570"/>
                    <a:pt x="35053" y="6502"/>
                  </a:cubicBezTo>
                  <a:cubicBezTo>
                    <a:pt x="35393" y="5958"/>
                    <a:pt x="35823" y="5482"/>
                    <a:pt x="36299" y="5097"/>
                  </a:cubicBezTo>
                  <a:cubicBezTo>
                    <a:pt x="36555" y="4914"/>
                    <a:pt x="36367" y="4582"/>
                    <a:pt x="36130" y="4582"/>
                  </a:cubicBezTo>
                  <a:close/>
                  <a:moveTo>
                    <a:pt x="38382" y="4782"/>
                  </a:moveTo>
                  <a:cubicBezTo>
                    <a:pt x="38196" y="4782"/>
                    <a:pt x="38004" y="4981"/>
                    <a:pt x="38111" y="5210"/>
                  </a:cubicBezTo>
                  <a:cubicBezTo>
                    <a:pt x="38406" y="5754"/>
                    <a:pt x="38541" y="6366"/>
                    <a:pt x="38541" y="6977"/>
                  </a:cubicBezTo>
                  <a:cubicBezTo>
                    <a:pt x="38541" y="7136"/>
                    <a:pt x="38677" y="7249"/>
                    <a:pt x="38836" y="7249"/>
                  </a:cubicBezTo>
                  <a:cubicBezTo>
                    <a:pt x="38994" y="7249"/>
                    <a:pt x="39108" y="7136"/>
                    <a:pt x="39108" y="6977"/>
                  </a:cubicBezTo>
                  <a:cubicBezTo>
                    <a:pt x="39108" y="6253"/>
                    <a:pt x="38949" y="5573"/>
                    <a:pt x="38609" y="4939"/>
                  </a:cubicBezTo>
                  <a:cubicBezTo>
                    <a:pt x="38558" y="4828"/>
                    <a:pt x="38471" y="4782"/>
                    <a:pt x="38382" y="4782"/>
                  </a:cubicBezTo>
                  <a:close/>
                  <a:moveTo>
                    <a:pt x="23048" y="6520"/>
                  </a:moveTo>
                  <a:cubicBezTo>
                    <a:pt x="22805" y="6520"/>
                    <a:pt x="22647" y="6876"/>
                    <a:pt x="22911" y="7045"/>
                  </a:cubicBezTo>
                  <a:cubicBezTo>
                    <a:pt x="23454" y="7408"/>
                    <a:pt x="24021" y="7770"/>
                    <a:pt x="24587" y="8110"/>
                  </a:cubicBezTo>
                  <a:cubicBezTo>
                    <a:pt x="24632" y="8133"/>
                    <a:pt x="24678" y="8155"/>
                    <a:pt x="24746" y="8155"/>
                  </a:cubicBezTo>
                  <a:cubicBezTo>
                    <a:pt x="24836" y="8155"/>
                    <a:pt x="24927" y="8110"/>
                    <a:pt x="24972" y="8019"/>
                  </a:cubicBezTo>
                  <a:cubicBezTo>
                    <a:pt x="25063" y="7884"/>
                    <a:pt x="25017" y="7725"/>
                    <a:pt x="24881" y="7634"/>
                  </a:cubicBezTo>
                  <a:cubicBezTo>
                    <a:pt x="24315" y="7295"/>
                    <a:pt x="23771" y="6932"/>
                    <a:pt x="23205" y="6570"/>
                  </a:cubicBezTo>
                  <a:cubicBezTo>
                    <a:pt x="23151" y="6535"/>
                    <a:pt x="23098" y="6520"/>
                    <a:pt x="23048" y="6520"/>
                  </a:cubicBezTo>
                  <a:close/>
                  <a:moveTo>
                    <a:pt x="27197" y="9008"/>
                  </a:moveTo>
                  <a:cubicBezTo>
                    <a:pt x="26932" y="9008"/>
                    <a:pt x="26782" y="9403"/>
                    <a:pt x="27056" y="9560"/>
                  </a:cubicBezTo>
                  <a:cubicBezTo>
                    <a:pt x="27690" y="9877"/>
                    <a:pt x="28279" y="10149"/>
                    <a:pt x="28868" y="10398"/>
                  </a:cubicBezTo>
                  <a:cubicBezTo>
                    <a:pt x="28914" y="10421"/>
                    <a:pt x="28936" y="10421"/>
                    <a:pt x="28982" y="10421"/>
                  </a:cubicBezTo>
                  <a:lnTo>
                    <a:pt x="28982" y="10443"/>
                  </a:lnTo>
                  <a:cubicBezTo>
                    <a:pt x="29299" y="10443"/>
                    <a:pt x="29389" y="10013"/>
                    <a:pt x="29095" y="9900"/>
                  </a:cubicBezTo>
                  <a:cubicBezTo>
                    <a:pt x="28529" y="9651"/>
                    <a:pt x="27940" y="9379"/>
                    <a:pt x="27328" y="9039"/>
                  </a:cubicBezTo>
                  <a:cubicBezTo>
                    <a:pt x="27282" y="9018"/>
                    <a:pt x="27239" y="9008"/>
                    <a:pt x="27197" y="9008"/>
                  </a:cubicBezTo>
                  <a:close/>
                  <a:moveTo>
                    <a:pt x="37965" y="9333"/>
                  </a:moveTo>
                  <a:cubicBezTo>
                    <a:pt x="37888" y="9333"/>
                    <a:pt x="37810" y="9367"/>
                    <a:pt x="37749" y="9447"/>
                  </a:cubicBezTo>
                  <a:cubicBezTo>
                    <a:pt x="37522" y="9741"/>
                    <a:pt x="37250" y="9990"/>
                    <a:pt x="36933" y="10194"/>
                  </a:cubicBezTo>
                  <a:cubicBezTo>
                    <a:pt x="36729" y="10330"/>
                    <a:pt x="36525" y="10443"/>
                    <a:pt x="36299" y="10557"/>
                  </a:cubicBezTo>
                  <a:cubicBezTo>
                    <a:pt x="36163" y="10602"/>
                    <a:pt x="36095" y="10783"/>
                    <a:pt x="36163" y="10919"/>
                  </a:cubicBezTo>
                  <a:cubicBezTo>
                    <a:pt x="36208" y="11032"/>
                    <a:pt x="36299" y="11100"/>
                    <a:pt x="36412" y="11100"/>
                  </a:cubicBezTo>
                  <a:cubicBezTo>
                    <a:pt x="36457" y="11100"/>
                    <a:pt x="36480" y="11078"/>
                    <a:pt x="36525" y="11078"/>
                  </a:cubicBezTo>
                  <a:cubicBezTo>
                    <a:pt x="36774" y="10964"/>
                    <a:pt x="37024" y="10828"/>
                    <a:pt x="37250" y="10670"/>
                  </a:cubicBezTo>
                  <a:cubicBezTo>
                    <a:pt x="37613" y="10421"/>
                    <a:pt x="37930" y="10126"/>
                    <a:pt x="38179" y="9786"/>
                  </a:cubicBezTo>
                  <a:cubicBezTo>
                    <a:pt x="38360" y="9572"/>
                    <a:pt x="38169" y="9333"/>
                    <a:pt x="37965" y="9333"/>
                  </a:cubicBezTo>
                  <a:close/>
                  <a:moveTo>
                    <a:pt x="33797" y="8678"/>
                  </a:moveTo>
                  <a:cubicBezTo>
                    <a:pt x="33670" y="8678"/>
                    <a:pt x="33542" y="8755"/>
                    <a:pt x="33512" y="8926"/>
                  </a:cubicBezTo>
                  <a:cubicBezTo>
                    <a:pt x="33422" y="9424"/>
                    <a:pt x="33376" y="9922"/>
                    <a:pt x="33376" y="10443"/>
                  </a:cubicBezTo>
                  <a:cubicBezTo>
                    <a:pt x="33376" y="10625"/>
                    <a:pt x="33399" y="10783"/>
                    <a:pt x="33399" y="10964"/>
                  </a:cubicBezTo>
                  <a:cubicBezTo>
                    <a:pt x="33331" y="10964"/>
                    <a:pt x="33263" y="10942"/>
                    <a:pt x="33195" y="10942"/>
                  </a:cubicBezTo>
                  <a:cubicBezTo>
                    <a:pt x="32697" y="10896"/>
                    <a:pt x="32221" y="10828"/>
                    <a:pt x="31745" y="10715"/>
                  </a:cubicBezTo>
                  <a:cubicBezTo>
                    <a:pt x="31713" y="10706"/>
                    <a:pt x="31682" y="10701"/>
                    <a:pt x="31653" y="10701"/>
                  </a:cubicBezTo>
                  <a:cubicBezTo>
                    <a:pt x="31341" y="10701"/>
                    <a:pt x="31259" y="11219"/>
                    <a:pt x="31632" y="11282"/>
                  </a:cubicBezTo>
                  <a:cubicBezTo>
                    <a:pt x="32131" y="11372"/>
                    <a:pt x="32629" y="11463"/>
                    <a:pt x="33127" y="11508"/>
                  </a:cubicBezTo>
                  <a:cubicBezTo>
                    <a:pt x="33308" y="11531"/>
                    <a:pt x="33467" y="11531"/>
                    <a:pt x="33648" y="11531"/>
                  </a:cubicBezTo>
                  <a:lnTo>
                    <a:pt x="33648" y="11553"/>
                  </a:lnTo>
                  <a:cubicBezTo>
                    <a:pt x="33807" y="11553"/>
                    <a:pt x="33943" y="11417"/>
                    <a:pt x="33943" y="11259"/>
                  </a:cubicBezTo>
                  <a:cubicBezTo>
                    <a:pt x="33943" y="11214"/>
                    <a:pt x="33943" y="11168"/>
                    <a:pt x="33897" y="11123"/>
                  </a:cubicBezTo>
                  <a:cubicBezTo>
                    <a:pt x="33943" y="11055"/>
                    <a:pt x="33965" y="10987"/>
                    <a:pt x="33965" y="10919"/>
                  </a:cubicBezTo>
                  <a:cubicBezTo>
                    <a:pt x="33965" y="10761"/>
                    <a:pt x="33943" y="10602"/>
                    <a:pt x="33943" y="10443"/>
                  </a:cubicBezTo>
                  <a:cubicBezTo>
                    <a:pt x="33965" y="9968"/>
                    <a:pt x="33988" y="9492"/>
                    <a:pt x="34079" y="9016"/>
                  </a:cubicBezTo>
                  <a:cubicBezTo>
                    <a:pt x="34117" y="8801"/>
                    <a:pt x="33957" y="8678"/>
                    <a:pt x="33797" y="8678"/>
                  </a:cubicBezTo>
                  <a:close/>
                  <a:moveTo>
                    <a:pt x="34299" y="13402"/>
                  </a:moveTo>
                  <a:cubicBezTo>
                    <a:pt x="34123" y="13402"/>
                    <a:pt x="33948" y="13567"/>
                    <a:pt x="34033" y="13796"/>
                  </a:cubicBezTo>
                  <a:cubicBezTo>
                    <a:pt x="34260" y="14408"/>
                    <a:pt x="34554" y="15042"/>
                    <a:pt x="34872" y="15631"/>
                  </a:cubicBezTo>
                  <a:cubicBezTo>
                    <a:pt x="34917" y="15699"/>
                    <a:pt x="35007" y="15767"/>
                    <a:pt x="35121" y="15767"/>
                  </a:cubicBezTo>
                  <a:cubicBezTo>
                    <a:pt x="35166" y="15767"/>
                    <a:pt x="35234" y="15767"/>
                    <a:pt x="35257" y="15722"/>
                  </a:cubicBezTo>
                  <a:cubicBezTo>
                    <a:pt x="35415" y="15654"/>
                    <a:pt x="35461" y="15472"/>
                    <a:pt x="35370" y="15337"/>
                  </a:cubicBezTo>
                  <a:cubicBezTo>
                    <a:pt x="35053" y="14793"/>
                    <a:pt x="34781" y="14204"/>
                    <a:pt x="34554" y="13592"/>
                  </a:cubicBezTo>
                  <a:cubicBezTo>
                    <a:pt x="34504" y="13458"/>
                    <a:pt x="34402" y="13402"/>
                    <a:pt x="34299" y="13402"/>
                  </a:cubicBezTo>
                  <a:close/>
                  <a:moveTo>
                    <a:pt x="36715" y="17538"/>
                  </a:moveTo>
                  <a:cubicBezTo>
                    <a:pt x="36503" y="17538"/>
                    <a:pt x="36313" y="17792"/>
                    <a:pt x="36480" y="18010"/>
                  </a:cubicBezTo>
                  <a:cubicBezTo>
                    <a:pt x="36729" y="18327"/>
                    <a:pt x="37001" y="18667"/>
                    <a:pt x="37295" y="18984"/>
                  </a:cubicBezTo>
                  <a:cubicBezTo>
                    <a:pt x="37454" y="19165"/>
                    <a:pt x="37613" y="19346"/>
                    <a:pt x="37771" y="19527"/>
                  </a:cubicBezTo>
                  <a:cubicBezTo>
                    <a:pt x="37817" y="19595"/>
                    <a:pt x="37907" y="19618"/>
                    <a:pt x="37975" y="19641"/>
                  </a:cubicBezTo>
                  <a:cubicBezTo>
                    <a:pt x="38043" y="19618"/>
                    <a:pt x="38111" y="19595"/>
                    <a:pt x="38179" y="19550"/>
                  </a:cubicBezTo>
                  <a:cubicBezTo>
                    <a:pt x="38292" y="19459"/>
                    <a:pt x="38292" y="19278"/>
                    <a:pt x="38179" y="19165"/>
                  </a:cubicBezTo>
                  <a:cubicBezTo>
                    <a:pt x="38020" y="18984"/>
                    <a:pt x="37884" y="18802"/>
                    <a:pt x="37726" y="18621"/>
                  </a:cubicBezTo>
                  <a:cubicBezTo>
                    <a:pt x="37431" y="18304"/>
                    <a:pt x="37182" y="17964"/>
                    <a:pt x="36933" y="17647"/>
                  </a:cubicBezTo>
                  <a:cubicBezTo>
                    <a:pt x="36868" y="17570"/>
                    <a:pt x="36790" y="17538"/>
                    <a:pt x="36715" y="17538"/>
                  </a:cubicBezTo>
                  <a:close/>
                  <a:moveTo>
                    <a:pt x="39969" y="21096"/>
                  </a:moveTo>
                  <a:cubicBezTo>
                    <a:pt x="39895" y="21096"/>
                    <a:pt x="39821" y="21124"/>
                    <a:pt x="39765" y="21181"/>
                  </a:cubicBezTo>
                  <a:cubicBezTo>
                    <a:pt x="39651" y="21294"/>
                    <a:pt x="39651" y="21476"/>
                    <a:pt x="39765" y="21566"/>
                  </a:cubicBezTo>
                  <a:cubicBezTo>
                    <a:pt x="40240" y="22019"/>
                    <a:pt x="40739" y="22472"/>
                    <a:pt x="41260" y="22903"/>
                  </a:cubicBezTo>
                  <a:cubicBezTo>
                    <a:pt x="41305" y="22948"/>
                    <a:pt x="41373" y="22971"/>
                    <a:pt x="41441" y="22971"/>
                  </a:cubicBezTo>
                  <a:cubicBezTo>
                    <a:pt x="41450" y="22971"/>
                    <a:pt x="41458" y="22972"/>
                    <a:pt x="41467" y="22972"/>
                  </a:cubicBezTo>
                  <a:cubicBezTo>
                    <a:pt x="41721" y="22972"/>
                    <a:pt x="41842" y="22648"/>
                    <a:pt x="41645" y="22472"/>
                  </a:cubicBezTo>
                  <a:cubicBezTo>
                    <a:pt x="41124" y="22065"/>
                    <a:pt x="40626" y="21611"/>
                    <a:pt x="40172" y="21181"/>
                  </a:cubicBezTo>
                  <a:cubicBezTo>
                    <a:pt x="40116" y="21124"/>
                    <a:pt x="40042" y="21096"/>
                    <a:pt x="39969" y="21096"/>
                  </a:cubicBezTo>
                  <a:close/>
                  <a:moveTo>
                    <a:pt x="43684" y="24140"/>
                  </a:moveTo>
                  <a:cubicBezTo>
                    <a:pt x="43599" y="24140"/>
                    <a:pt x="43512" y="24180"/>
                    <a:pt x="43457" y="24262"/>
                  </a:cubicBezTo>
                  <a:cubicBezTo>
                    <a:pt x="43367" y="24375"/>
                    <a:pt x="43389" y="24556"/>
                    <a:pt x="43525" y="24647"/>
                  </a:cubicBezTo>
                  <a:cubicBezTo>
                    <a:pt x="44046" y="25032"/>
                    <a:pt x="44613" y="25395"/>
                    <a:pt x="45179" y="25757"/>
                  </a:cubicBezTo>
                  <a:cubicBezTo>
                    <a:pt x="45224" y="25780"/>
                    <a:pt x="45269" y="25802"/>
                    <a:pt x="45337" y="25802"/>
                  </a:cubicBezTo>
                  <a:cubicBezTo>
                    <a:pt x="45428" y="25802"/>
                    <a:pt x="45519" y="25757"/>
                    <a:pt x="45564" y="25666"/>
                  </a:cubicBezTo>
                  <a:cubicBezTo>
                    <a:pt x="45655" y="25530"/>
                    <a:pt x="45609" y="25372"/>
                    <a:pt x="45473" y="25281"/>
                  </a:cubicBezTo>
                  <a:cubicBezTo>
                    <a:pt x="44930" y="24919"/>
                    <a:pt x="44386" y="24556"/>
                    <a:pt x="43842" y="24194"/>
                  </a:cubicBezTo>
                  <a:cubicBezTo>
                    <a:pt x="43797" y="24158"/>
                    <a:pt x="43741" y="24140"/>
                    <a:pt x="43684" y="24140"/>
                  </a:cubicBezTo>
                  <a:close/>
                  <a:moveTo>
                    <a:pt x="47774" y="26647"/>
                  </a:moveTo>
                  <a:cubicBezTo>
                    <a:pt x="47512" y="26647"/>
                    <a:pt x="47359" y="27030"/>
                    <a:pt x="47648" y="27184"/>
                  </a:cubicBezTo>
                  <a:cubicBezTo>
                    <a:pt x="48237" y="27501"/>
                    <a:pt x="48849" y="27796"/>
                    <a:pt x="49438" y="28068"/>
                  </a:cubicBezTo>
                  <a:cubicBezTo>
                    <a:pt x="49483" y="28090"/>
                    <a:pt x="49528" y="28090"/>
                    <a:pt x="49551" y="28090"/>
                  </a:cubicBezTo>
                  <a:cubicBezTo>
                    <a:pt x="49868" y="28090"/>
                    <a:pt x="49959" y="27683"/>
                    <a:pt x="49687" y="27547"/>
                  </a:cubicBezTo>
                  <a:cubicBezTo>
                    <a:pt x="49098" y="27275"/>
                    <a:pt x="48486" y="26980"/>
                    <a:pt x="47920" y="26686"/>
                  </a:cubicBezTo>
                  <a:cubicBezTo>
                    <a:pt x="47869" y="26659"/>
                    <a:pt x="47820" y="26647"/>
                    <a:pt x="47774" y="26647"/>
                  </a:cubicBezTo>
                  <a:close/>
                  <a:moveTo>
                    <a:pt x="52157" y="28612"/>
                  </a:moveTo>
                  <a:cubicBezTo>
                    <a:pt x="51873" y="28612"/>
                    <a:pt x="51763" y="29057"/>
                    <a:pt x="52066" y="29178"/>
                  </a:cubicBezTo>
                  <a:lnTo>
                    <a:pt x="52768" y="29427"/>
                  </a:lnTo>
                  <a:cubicBezTo>
                    <a:pt x="53153" y="29563"/>
                    <a:pt x="53561" y="29699"/>
                    <a:pt x="53946" y="29835"/>
                  </a:cubicBezTo>
                  <a:lnTo>
                    <a:pt x="54036" y="29835"/>
                  </a:lnTo>
                  <a:cubicBezTo>
                    <a:pt x="54172" y="29835"/>
                    <a:pt x="54263" y="29767"/>
                    <a:pt x="54308" y="29653"/>
                  </a:cubicBezTo>
                  <a:cubicBezTo>
                    <a:pt x="54353" y="29495"/>
                    <a:pt x="54286" y="29336"/>
                    <a:pt x="54127" y="29291"/>
                  </a:cubicBezTo>
                  <a:cubicBezTo>
                    <a:pt x="53742" y="29178"/>
                    <a:pt x="53357" y="29019"/>
                    <a:pt x="52949" y="28883"/>
                  </a:cubicBezTo>
                  <a:lnTo>
                    <a:pt x="52269" y="28634"/>
                  </a:lnTo>
                  <a:cubicBezTo>
                    <a:pt x="52230" y="28619"/>
                    <a:pt x="52192" y="28612"/>
                    <a:pt x="52157" y="28612"/>
                  </a:cubicBezTo>
                  <a:close/>
                  <a:moveTo>
                    <a:pt x="56698" y="30192"/>
                  </a:moveTo>
                  <a:cubicBezTo>
                    <a:pt x="56414" y="30192"/>
                    <a:pt x="56280" y="30644"/>
                    <a:pt x="56619" y="30763"/>
                  </a:cubicBezTo>
                  <a:cubicBezTo>
                    <a:pt x="57230" y="30990"/>
                    <a:pt x="57819" y="31239"/>
                    <a:pt x="58386" y="31556"/>
                  </a:cubicBezTo>
                  <a:cubicBezTo>
                    <a:pt x="58431" y="31579"/>
                    <a:pt x="58476" y="31579"/>
                    <a:pt x="58522" y="31579"/>
                  </a:cubicBezTo>
                  <a:cubicBezTo>
                    <a:pt x="58635" y="31579"/>
                    <a:pt x="58726" y="31511"/>
                    <a:pt x="58771" y="31420"/>
                  </a:cubicBezTo>
                  <a:cubicBezTo>
                    <a:pt x="58839" y="31284"/>
                    <a:pt x="58794" y="31126"/>
                    <a:pt x="58658" y="31035"/>
                  </a:cubicBezTo>
                  <a:cubicBezTo>
                    <a:pt x="58069" y="30741"/>
                    <a:pt x="57457" y="30469"/>
                    <a:pt x="56823" y="30220"/>
                  </a:cubicBezTo>
                  <a:cubicBezTo>
                    <a:pt x="56779" y="30201"/>
                    <a:pt x="56737" y="30192"/>
                    <a:pt x="56698" y="30192"/>
                  </a:cubicBezTo>
                  <a:close/>
                  <a:moveTo>
                    <a:pt x="60824" y="32603"/>
                  </a:moveTo>
                  <a:cubicBezTo>
                    <a:pt x="60600" y="32603"/>
                    <a:pt x="60411" y="32913"/>
                    <a:pt x="60651" y="33119"/>
                  </a:cubicBezTo>
                  <a:cubicBezTo>
                    <a:pt x="61127" y="33550"/>
                    <a:pt x="61535" y="34048"/>
                    <a:pt x="61874" y="34569"/>
                  </a:cubicBezTo>
                  <a:cubicBezTo>
                    <a:pt x="61920" y="34660"/>
                    <a:pt x="62010" y="34705"/>
                    <a:pt x="62124" y="34705"/>
                  </a:cubicBezTo>
                  <a:cubicBezTo>
                    <a:pt x="62327" y="34705"/>
                    <a:pt x="62463" y="34456"/>
                    <a:pt x="62350" y="34275"/>
                  </a:cubicBezTo>
                  <a:cubicBezTo>
                    <a:pt x="61988" y="33686"/>
                    <a:pt x="61535" y="33165"/>
                    <a:pt x="61036" y="32712"/>
                  </a:cubicBezTo>
                  <a:cubicBezTo>
                    <a:pt x="60970" y="32635"/>
                    <a:pt x="60895" y="32603"/>
                    <a:pt x="60824" y="32603"/>
                  </a:cubicBezTo>
                  <a:close/>
                  <a:moveTo>
                    <a:pt x="63026" y="36794"/>
                  </a:moveTo>
                  <a:cubicBezTo>
                    <a:pt x="62876" y="36794"/>
                    <a:pt x="62723" y="36902"/>
                    <a:pt x="62735" y="37106"/>
                  </a:cubicBezTo>
                  <a:cubicBezTo>
                    <a:pt x="62758" y="37242"/>
                    <a:pt x="62758" y="37356"/>
                    <a:pt x="62758" y="37491"/>
                  </a:cubicBezTo>
                  <a:cubicBezTo>
                    <a:pt x="62758" y="37990"/>
                    <a:pt x="62690" y="38488"/>
                    <a:pt x="62554" y="38987"/>
                  </a:cubicBezTo>
                  <a:cubicBezTo>
                    <a:pt x="62509" y="39122"/>
                    <a:pt x="62599" y="39281"/>
                    <a:pt x="62758" y="39326"/>
                  </a:cubicBezTo>
                  <a:lnTo>
                    <a:pt x="62826" y="39326"/>
                  </a:lnTo>
                  <a:cubicBezTo>
                    <a:pt x="62962" y="39326"/>
                    <a:pt x="63075" y="39236"/>
                    <a:pt x="63120" y="39122"/>
                  </a:cubicBezTo>
                  <a:cubicBezTo>
                    <a:pt x="63256" y="38579"/>
                    <a:pt x="63324" y="38035"/>
                    <a:pt x="63324" y="37491"/>
                  </a:cubicBezTo>
                  <a:cubicBezTo>
                    <a:pt x="63324" y="37356"/>
                    <a:pt x="63302" y="37197"/>
                    <a:pt x="63302" y="37061"/>
                  </a:cubicBezTo>
                  <a:cubicBezTo>
                    <a:pt x="63291" y="36880"/>
                    <a:pt x="63160" y="36794"/>
                    <a:pt x="63026" y="367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3"/>
            <p:cNvSpPr/>
            <p:nvPr/>
          </p:nvSpPr>
          <p:spPr>
            <a:xfrm>
              <a:off x="-814321" y="3970746"/>
              <a:ext cx="2299331" cy="1427963"/>
            </a:xfrm>
            <a:custGeom>
              <a:avLst/>
              <a:gdLst/>
              <a:ahLst/>
              <a:cxnLst/>
              <a:rect l="l" t="t" r="r" b="b"/>
              <a:pathLst>
                <a:path w="63325" h="39327" extrusionOk="0">
                  <a:moveTo>
                    <a:pt x="5218" y="0"/>
                  </a:moveTo>
                  <a:cubicBezTo>
                    <a:pt x="4833" y="0"/>
                    <a:pt x="4811" y="567"/>
                    <a:pt x="5196" y="567"/>
                  </a:cubicBezTo>
                  <a:cubicBezTo>
                    <a:pt x="5830" y="589"/>
                    <a:pt x="6487" y="657"/>
                    <a:pt x="7144" y="748"/>
                  </a:cubicBezTo>
                  <a:lnTo>
                    <a:pt x="7189" y="748"/>
                  </a:lnTo>
                  <a:lnTo>
                    <a:pt x="7189" y="725"/>
                  </a:lnTo>
                  <a:cubicBezTo>
                    <a:pt x="7325" y="725"/>
                    <a:pt x="7438" y="635"/>
                    <a:pt x="7461" y="499"/>
                  </a:cubicBezTo>
                  <a:cubicBezTo>
                    <a:pt x="7484" y="340"/>
                    <a:pt x="7370" y="204"/>
                    <a:pt x="7212" y="181"/>
                  </a:cubicBezTo>
                  <a:cubicBezTo>
                    <a:pt x="6532" y="91"/>
                    <a:pt x="5875" y="23"/>
                    <a:pt x="5218" y="0"/>
                  </a:cubicBezTo>
                  <a:close/>
                  <a:moveTo>
                    <a:pt x="2384" y="88"/>
                  </a:moveTo>
                  <a:cubicBezTo>
                    <a:pt x="2370" y="88"/>
                    <a:pt x="2356" y="89"/>
                    <a:pt x="2341" y="91"/>
                  </a:cubicBezTo>
                  <a:cubicBezTo>
                    <a:pt x="1684" y="159"/>
                    <a:pt x="1005" y="295"/>
                    <a:pt x="370" y="453"/>
                  </a:cubicBezTo>
                  <a:cubicBezTo>
                    <a:pt x="0" y="497"/>
                    <a:pt x="49" y="1022"/>
                    <a:pt x="395" y="1022"/>
                  </a:cubicBezTo>
                  <a:cubicBezTo>
                    <a:pt x="409" y="1022"/>
                    <a:pt x="424" y="1021"/>
                    <a:pt x="438" y="1020"/>
                  </a:cubicBezTo>
                  <a:cubicBezTo>
                    <a:pt x="461" y="1020"/>
                    <a:pt x="484" y="1020"/>
                    <a:pt x="506" y="997"/>
                  </a:cubicBezTo>
                  <a:cubicBezTo>
                    <a:pt x="1118" y="838"/>
                    <a:pt x="1752" y="725"/>
                    <a:pt x="2409" y="657"/>
                  </a:cubicBezTo>
                  <a:cubicBezTo>
                    <a:pt x="2780" y="614"/>
                    <a:pt x="2731" y="88"/>
                    <a:pt x="2384" y="88"/>
                  </a:cubicBezTo>
                  <a:close/>
                  <a:moveTo>
                    <a:pt x="9945" y="670"/>
                  </a:moveTo>
                  <a:cubicBezTo>
                    <a:pt x="9641" y="670"/>
                    <a:pt x="9551" y="1162"/>
                    <a:pt x="9908" y="1246"/>
                  </a:cubicBezTo>
                  <a:cubicBezTo>
                    <a:pt x="10542" y="1382"/>
                    <a:pt x="11176" y="1541"/>
                    <a:pt x="11810" y="1745"/>
                  </a:cubicBezTo>
                  <a:lnTo>
                    <a:pt x="11878" y="1745"/>
                  </a:lnTo>
                  <a:cubicBezTo>
                    <a:pt x="11992" y="1745"/>
                    <a:pt x="12105" y="1654"/>
                    <a:pt x="12150" y="1541"/>
                  </a:cubicBezTo>
                  <a:cubicBezTo>
                    <a:pt x="12196" y="1382"/>
                    <a:pt x="12105" y="1224"/>
                    <a:pt x="11969" y="1201"/>
                  </a:cubicBezTo>
                  <a:cubicBezTo>
                    <a:pt x="11312" y="997"/>
                    <a:pt x="10678" y="838"/>
                    <a:pt x="10021" y="680"/>
                  </a:cubicBezTo>
                  <a:cubicBezTo>
                    <a:pt x="9994" y="673"/>
                    <a:pt x="9969" y="670"/>
                    <a:pt x="9945" y="670"/>
                  </a:cubicBezTo>
                  <a:close/>
                  <a:moveTo>
                    <a:pt x="14555" y="2062"/>
                  </a:moveTo>
                  <a:cubicBezTo>
                    <a:pt x="14286" y="2062"/>
                    <a:pt x="14162" y="2485"/>
                    <a:pt x="14484" y="2605"/>
                  </a:cubicBezTo>
                  <a:cubicBezTo>
                    <a:pt x="15095" y="2832"/>
                    <a:pt x="15707" y="3081"/>
                    <a:pt x="16296" y="3353"/>
                  </a:cubicBezTo>
                  <a:cubicBezTo>
                    <a:pt x="16341" y="3376"/>
                    <a:pt x="16364" y="3376"/>
                    <a:pt x="16409" y="3376"/>
                  </a:cubicBezTo>
                  <a:cubicBezTo>
                    <a:pt x="16704" y="3376"/>
                    <a:pt x="16794" y="2968"/>
                    <a:pt x="16522" y="2832"/>
                  </a:cubicBezTo>
                  <a:cubicBezTo>
                    <a:pt x="15911" y="2560"/>
                    <a:pt x="15299" y="2311"/>
                    <a:pt x="14665" y="2084"/>
                  </a:cubicBezTo>
                  <a:cubicBezTo>
                    <a:pt x="14626" y="2069"/>
                    <a:pt x="14589" y="2062"/>
                    <a:pt x="14555" y="2062"/>
                  </a:cubicBezTo>
                  <a:close/>
                  <a:moveTo>
                    <a:pt x="18953" y="4033"/>
                  </a:moveTo>
                  <a:cubicBezTo>
                    <a:pt x="18690" y="4033"/>
                    <a:pt x="18526" y="4442"/>
                    <a:pt x="18833" y="4576"/>
                  </a:cubicBezTo>
                  <a:cubicBezTo>
                    <a:pt x="19218" y="4780"/>
                    <a:pt x="19603" y="5007"/>
                    <a:pt x="19966" y="5210"/>
                  </a:cubicBezTo>
                  <a:cubicBezTo>
                    <a:pt x="20170" y="5324"/>
                    <a:pt x="20351" y="5437"/>
                    <a:pt x="20532" y="5550"/>
                  </a:cubicBezTo>
                  <a:cubicBezTo>
                    <a:pt x="20575" y="5572"/>
                    <a:pt x="20637" y="5593"/>
                    <a:pt x="20682" y="5595"/>
                  </a:cubicBezTo>
                  <a:lnTo>
                    <a:pt x="20682" y="5595"/>
                  </a:lnTo>
                  <a:cubicBezTo>
                    <a:pt x="20791" y="5592"/>
                    <a:pt x="20896" y="5546"/>
                    <a:pt x="20940" y="5460"/>
                  </a:cubicBezTo>
                  <a:cubicBezTo>
                    <a:pt x="21030" y="5324"/>
                    <a:pt x="20985" y="5143"/>
                    <a:pt x="20849" y="5075"/>
                  </a:cubicBezTo>
                  <a:lnTo>
                    <a:pt x="20283" y="4735"/>
                  </a:lnTo>
                  <a:cubicBezTo>
                    <a:pt x="19898" y="4508"/>
                    <a:pt x="19513" y="4282"/>
                    <a:pt x="19105" y="4078"/>
                  </a:cubicBezTo>
                  <a:cubicBezTo>
                    <a:pt x="19052" y="4046"/>
                    <a:pt x="19001" y="4033"/>
                    <a:pt x="18953" y="4033"/>
                  </a:cubicBezTo>
                  <a:close/>
                  <a:moveTo>
                    <a:pt x="20682" y="5595"/>
                  </a:moveTo>
                  <a:cubicBezTo>
                    <a:pt x="20677" y="5596"/>
                    <a:pt x="20673" y="5596"/>
                    <a:pt x="20668" y="5596"/>
                  </a:cubicBezTo>
                  <a:lnTo>
                    <a:pt x="20691" y="5596"/>
                  </a:lnTo>
                  <a:cubicBezTo>
                    <a:pt x="20688" y="5596"/>
                    <a:pt x="20685" y="5596"/>
                    <a:pt x="20682" y="5595"/>
                  </a:cubicBezTo>
                  <a:close/>
                  <a:moveTo>
                    <a:pt x="36130" y="4582"/>
                  </a:moveTo>
                  <a:cubicBezTo>
                    <a:pt x="36074" y="4582"/>
                    <a:pt x="36015" y="4601"/>
                    <a:pt x="35959" y="4644"/>
                  </a:cubicBezTo>
                  <a:cubicBezTo>
                    <a:pt x="35415" y="5075"/>
                    <a:pt x="34940" y="5596"/>
                    <a:pt x="34577" y="6185"/>
                  </a:cubicBezTo>
                  <a:cubicBezTo>
                    <a:pt x="34486" y="6320"/>
                    <a:pt x="34532" y="6502"/>
                    <a:pt x="34668" y="6592"/>
                  </a:cubicBezTo>
                  <a:cubicBezTo>
                    <a:pt x="34713" y="6615"/>
                    <a:pt x="34758" y="6615"/>
                    <a:pt x="34826" y="6615"/>
                  </a:cubicBezTo>
                  <a:cubicBezTo>
                    <a:pt x="34917" y="6615"/>
                    <a:pt x="35007" y="6570"/>
                    <a:pt x="35053" y="6502"/>
                  </a:cubicBezTo>
                  <a:cubicBezTo>
                    <a:pt x="35393" y="5958"/>
                    <a:pt x="35823" y="5482"/>
                    <a:pt x="36299" y="5097"/>
                  </a:cubicBezTo>
                  <a:cubicBezTo>
                    <a:pt x="36555" y="4914"/>
                    <a:pt x="36367" y="4582"/>
                    <a:pt x="36130" y="4582"/>
                  </a:cubicBezTo>
                  <a:close/>
                  <a:moveTo>
                    <a:pt x="38382" y="4782"/>
                  </a:moveTo>
                  <a:cubicBezTo>
                    <a:pt x="38196" y="4782"/>
                    <a:pt x="38004" y="4981"/>
                    <a:pt x="38111" y="5210"/>
                  </a:cubicBezTo>
                  <a:cubicBezTo>
                    <a:pt x="38406" y="5754"/>
                    <a:pt x="38541" y="6366"/>
                    <a:pt x="38541" y="6977"/>
                  </a:cubicBezTo>
                  <a:cubicBezTo>
                    <a:pt x="38541" y="7136"/>
                    <a:pt x="38677" y="7249"/>
                    <a:pt x="38836" y="7249"/>
                  </a:cubicBezTo>
                  <a:cubicBezTo>
                    <a:pt x="38994" y="7249"/>
                    <a:pt x="39108" y="7136"/>
                    <a:pt x="39108" y="6977"/>
                  </a:cubicBezTo>
                  <a:cubicBezTo>
                    <a:pt x="39108" y="6253"/>
                    <a:pt x="38949" y="5573"/>
                    <a:pt x="38609" y="4939"/>
                  </a:cubicBezTo>
                  <a:cubicBezTo>
                    <a:pt x="38558" y="4828"/>
                    <a:pt x="38471" y="4782"/>
                    <a:pt x="38382" y="4782"/>
                  </a:cubicBezTo>
                  <a:close/>
                  <a:moveTo>
                    <a:pt x="23048" y="6520"/>
                  </a:moveTo>
                  <a:cubicBezTo>
                    <a:pt x="22805" y="6520"/>
                    <a:pt x="22647" y="6876"/>
                    <a:pt x="22911" y="7045"/>
                  </a:cubicBezTo>
                  <a:cubicBezTo>
                    <a:pt x="23454" y="7408"/>
                    <a:pt x="24021" y="7770"/>
                    <a:pt x="24587" y="8110"/>
                  </a:cubicBezTo>
                  <a:cubicBezTo>
                    <a:pt x="24632" y="8133"/>
                    <a:pt x="24678" y="8155"/>
                    <a:pt x="24746" y="8155"/>
                  </a:cubicBezTo>
                  <a:cubicBezTo>
                    <a:pt x="24836" y="8155"/>
                    <a:pt x="24927" y="8110"/>
                    <a:pt x="24972" y="8019"/>
                  </a:cubicBezTo>
                  <a:cubicBezTo>
                    <a:pt x="25063" y="7884"/>
                    <a:pt x="25017" y="7725"/>
                    <a:pt x="24881" y="7634"/>
                  </a:cubicBezTo>
                  <a:cubicBezTo>
                    <a:pt x="24315" y="7295"/>
                    <a:pt x="23771" y="6932"/>
                    <a:pt x="23205" y="6570"/>
                  </a:cubicBezTo>
                  <a:cubicBezTo>
                    <a:pt x="23151" y="6535"/>
                    <a:pt x="23098" y="6520"/>
                    <a:pt x="23048" y="6520"/>
                  </a:cubicBezTo>
                  <a:close/>
                  <a:moveTo>
                    <a:pt x="27197" y="9008"/>
                  </a:moveTo>
                  <a:cubicBezTo>
                    <a:pt x="26932" y="9008"/>
                    <a:pt x="26782" y="9403"/>
                    <a:pt x="27056" y="9560"/>
                  </a:cubicBezTo>
                  <a:cubicBezTo>
                    <a:pt x="27690" y="9877"/>
                    <a:pt x="28279" y="10149"/>
                    <a:pt x="28868" y="10398"/>
                  </a:cubicBezTo>
                  <a:cubicBezTo>
                    <a:pt x="28914" y="10421"/>
                    <a:pt x="28936" y="10421"/>
                    <a:pt x="28982" y="10421"/>
                  </a:cubicBezTo>
                  <a:lnTo>
                    <a:pt x="28982" y="10443"/>
                  </a:lnTo>
                  <a:cubicBezTo>
                    <a:pt x="29299" y="10443"/>
                    <a:pt x="29389" y="10013"/>
                    <a:pt x="29095" y="9900"/>
                  </a:cubicBezTo>
                  <a:cubicBezTo>
                    <a:pt x="28529" y="9651"/>
                    <a:pt x="27940" y="9379"/>
                    <a:pt x="27328" y="9039"/>
                  </a:cubicBezTo>
                  <a:cubicBezTo>
                    <a:pt x="27282" y="9018"/>
                    <a:pt x="27239" y="9008"/>
                    <a:pt x="27197" y="9008"/>
                  </a:cubicBezTo>
                  <a:close/>
                  <a:moveTo>
                    <a:pt x="37965" y="9333"/>
                  </a:moveTo>
                  <a:cubicBezTo>
                    <a:pt x="37888" y="9333"/>
                    <a:pt x="37810" y="9367"/>
                    <a:pt x="37749" y="9447"/>
                  </a:cubicBezTo>
                  <a:cubicBezTo>
                    <a:pt x="37522" y="9741"/>
                    <a:pt x="37250" y="9990"/>
                    <a:pt x="36933" y="10194"/>
                  </a:cubicBezTo>
                  <a:cubicBezTo>
                    <a:pt x="36729" y="10330"/>
                    <a:pt x="36525" y="10443"/>
                    <a:pt x="36299" y="10557"/>
                  </a:cubicBezTo>
                  <a:cubicBezTo>
                    <a:pt x="36163" y="10602"/>
                    <a:pt x="36095" y="10783"/>
                    <a:pt x="36163" y="10919"/>
                  </a:cubicBezTo>
                  <a:cubicBezTo>
                    <a:pt x="36208" y="11032"/>
                    <a:pt x="36299" y="11100"/>
                    <a:pt x="36412" y="11100"/>
                  </a:cubicBezTo>
                  <a:cubicBezTo>
                    <a:pt x="36457" y="11100"/>
                    <a:pt x="36480" y="11078"/>
                    <a:pt x="36525" y="11078"/>
                  </a:cubicBezTo>
                  <a:cubicBezTo>
                    <a:pt x="36774" y="10964"/>
                    <a:pt x="37024" y="10828"/>
                    <a:pt x="37250" y="10670"/>
                  </a:cubicBezTo>
                  <a:cubicBezTo>
                    <a:pt x="37613" y="10421"/>
                    <a:pt x="37930" y="10126"/>
                    <a:pt x="38179" y="9786"/>
                  </a:cubicBezTo>
                  <a:cubicBezTo>
                    <a:pt x="38360" y="9572"/>
                    <a:pt x="38169" y="9333"/>
                    <a:pt x="37965" y="9333"/>
                  </a:cubicBezTo>
                  <a:close/>
                  <a:moveTo>
                    <a:pt x="33797" y="8678"/>
                  </a:moveTo>
                  <a:cubicBezTo>
                    <a:pt x="33670" y="8678"/>
                    <a:pt x="33542" y="8755"/>
                    <a:pt x="33512" y="8926"/>
                  </a:cubicBezTo>
                  <a:cubicBezTo>
                    <a:pt x="33422" y="9424"/>
                    <a:pt x="33376" y="9922"/>
                    <a:pt x="33376" y="10443"/>
                  </a:cubicBezTo>
                  <a:cubicBezTo>
                    <a:pt x="33376" y="10625"/>
                    <a:pt x="33399" y="10783"/>
                    <a:pt x="33399" y="10964"/>
                  </a:cubicBezTo>
                  <a:cubicBezTo>
                    <a:pt x="33331" y="10964"/>
                    <a:pt x="33263" y="10942"/>
                    <a:pt x="33195" y="10942"/>
                  </a:cubicBezTo>
                  <a:cubicBezTo>
                    <a:pt x="32697" y="10896"/>
                    <a:pt x="32221" y="10828"/>
                    <a:pt x="31745" y="10715"/>
                  </a:cubicBezTo>
                  <a:cubicBezTo>
                    <a:pt x="31713" y="10706"/>
                    <a:pt x="31682" y="10701"/>
                    <a:pt x="31653" y="10701"/>
                  </a:cubicBezTo>
                  <a:cubicBezTo>
                    <a:pt x="31341" y="10701"/>
                    <a:pt x="31259" y="11219"/>
                    <a:pt x="31632" y="11282"/>
                  </a:cubicBezTo>
                  <a:cubicBezTo>
                    <a:pt x="32131" y="11372"/>
                    <a:pt x="32629" y="11463"/>
                    <a:pt x="33127" y="11508"/>
                  </a:cubicBezTo>
                  <a:cubicBezTo>
                    <a:pt x="33308" y="11531"/>
                    <a:pt x="33467" y="11531"/>
                    <a:pt x="33648" y="11531"/>
                  </a:cubicBezTo>
                  <a:lnTo>
                    <a:pt x="33648" y="11553"/>
                  </a:lnTo>
                  <a:cubicBezTo>
                    <a:pt x="33807" y="11553"/>
                    <a:pt x="33943" y="11417"/>
                    <a:pt x="33943" y="11259"/>
                  </a:cubicBezTo>
                  <a:cubicBezTo>
                    <a:pt x="33943" y="11214"/>
                    <a:pt x="33943" y="11168"/>
                    <a:pt x="33897" y="11123"/>
                  </a:cubicBezTo>
                  <a:cubicBezTo>
                    <a:pt x="33943" y="11055"/>
                    <a:pt x="33965" y="10987"/>
                    <a:pt x="33965" y="10919"/>
                  </a:cubicBezTo>
                  <a:cubicBezTo>
                    <a:pt x="33965" y="10761"/>
                    <a:pt x="33943" y="10602"/>
                    <a:pt x="33943" y="10443"/>
                  </a:cubicBezTo>
                  <a:cubicBezTo>
                    <a:pt x="33965" y="9968"/>
                    <a:pt x="33988" y="9492"/>
                    <a:pt x="34079" y="9016"/>
                  </a:cubicBezTo>
                  <a:cubicBezTo>
                    <a:pt x="34117" y="8801"/>
                    <a:pt x="33957" y="8678"/>
                    <a:pt x="33797" y="8678"/>
                  </a:cubicBezTo>
                  <a:close/>
                  <a:moveTo>
                    <a:pt x="34299" y="13402"/>
                  </a:moveTo>
                  <a:cubicBezTo>
                    <a:pt x="34123" y="13402"/>
                    <a:pt x="33948" y="13567"/>
                    <a:pt x="34033" y="13796"/>
                  </a:cubicBezTo>
                  <a:cubicBezTo>
                    <a:pt x="34260" y="14408"/>
                    <a:pt x="34554" y="15042"/>
                    <a:pt x="34872" y="15631"/>
                  </a:cubicBezTo>
                  <a:cubicBezTo>
                    <a:pt x="34917" y="15699"/>
                    <a:pt x="35007" y="15767"/>
                    <a:pt x="35121" y="15767"/>
                  </a:cubicBezTo>
                  <a:cubicBezTo>
                    <a:pt x="35166" y="15767"/>
                    <a:pt x="35234" y="15767"/>
                    <a:pt x="35257" y="15722"/>
                  </a:cubicBezTo>
                  <a:cubicBezTo>
                    <a:pt x="35415" y="15654"/>
                    <a:pt x="35461" y="15472"/>
                    <a:pt x="35370" y="15337"/>
                  </a:cubicBezTo>
                  <a:cubicBezTo>
                    <a:pt x="35053" y="14793"/>
                    <a:pt x="34781" y="14204"/>
                    <a:pt x="34554" y="13592"/>
                  </a:cubicBezTo>
                  <a:cubicBezTo>
                    <a:pt x="34504" y="13458"/>
                    <a:pt x="34402" y="13402"/>
                    <a:pt x="34299" y="13402"/>
                  </a:cubicBezTo>
                  <a:close/>
                  <a:moveTo>
                    <a:pt x="36715" y="17538"/>
                  </a:moveTo>
                  <a:cubicBezTo>
                    <a:pt x="36503" y="17538"/>
                    <a:pt x="36313" y="17792"/>
                    <a:pt x="36480" y="18010"/>
                  </a:cubicBezTo>
                  <a:cubicBezTo>
                    <a:pt x="36729" y="18327"/>
                    <a:pt x="37001" y="18667"/>
                    <a:pt x="37295" y="18984"/>
                  </a:cubicBezTo>
                  <a:cubicBezTo>
                    <a:pt x="37454" y="19165"/>
                    <a:pt x="37613" y="19346"/>
                    <a:pt x="37771" y="19527"/>
                  </a:cubicBezTo>
                  <a:cubicBezTo>
                    <a:pt x="37817" y="19595"/>
                    <a:pt x="37907" y="19618"/>
                    <a:pt x="37975" y="19641"/>
                  </a:cubicBezTo>
                  <a:cubicBezTo>
                    <a:pt x="38043" y="19618"/>
                    <a:pt x="38111" y="19595"/>
                    <a:pt x="38179" y="19550"/>
                  </a:cubicBezTo>
                  <a:cubicBezTo>
                    <a:pt x="38292" y="19459"/>
                    <a:pt x="38292" y="19278"/>
                    <a:pt x="38179" y="19165"/>
                  </a:cubicBezTo>
                  <a:cubicBezTo>
                    <a:pt x="38020" y="18984"/>
                    <a:pt x="37884" y="18802"/>
                    <a:pt x="37726" y="18621"/>
                  </a:cubicBezTo>
                  <a:cubicBezTo>
                    <a:pt x="37431" y="18304"/>
                    <a:pt x="37182" y="17964"/>
                    <a:pt x="36933" y="17647"/>
                  </a:cubicBezTo>
                  <a:cubicBezTo>
                    <a:pt x="36868" y="17570"/>
                    <a:pt x="36790" y="17538"/>
                    <a:pt x="36715" y="17538"/>
                  </a:cubicBezTo>
                  <a:close/>
                  <a:moveTo>
                    <a:pt x="39969" y="21096"/>
                  </a:moveTo>
                  <a:cubicBezTo>
                    <a:pt x="39895" y="21096"/>
                    <a:pt x="39821" y="21124"/>
                    <a:pt x="39765" y="21181"/>
                  </a:cubicBezTo>
                  <a:cubicBezTo>
                    <a:pt x="39651" y="21294"/>
                    <a:pt x="39651" y="21476"/>
                    <a:pt x="39765" y="21566"/>
                  </a:cubicBezTo>
                  <a:cubicBezTo>
                    <a:pt x="40240" y="22019"/>
                    <a:pt x="40739" y="22472"/>
                    <a:pt x="41260" y="22903"/>
                  </a:cubicBezTo>
                  <a:cubicBezTo>
                    <a:pt x="41305" y="22948"/>
                    <a:pt x="41373" y="22971"/>
                    <a:pt x="41441" y="22971"/>
                  </a:cubicBezTo>
                  <a:cubicBezTo>
                    <a:pt x="41450" y="22971"/>
                    <a:pt x="41458" y="22972"/>
                    <a:pt x="41467" y="22972"/>
                  </a:cubicBezTo>
                  <a:cubicBezTo>
                    <a:pt x="41721" y="22972"/>
                    <a:pt x="41842" y="22648"/>
                    <a:pt x="41645" y="22472"/>
                  </a:cubicBezTo>
                  <a:cubicBezTo>
                    <a:pt x="41124" y="22065"/>
                    <a:pt x="40626" y="21611"/>
                    <a:pt x="40172" y="21181"/>
                  </a:cubicBezTo>
                  <a:cubicBezTo>
                    <a:pt x="40116" y="21124"/>
                    <a:pt x="40042" y="21096"/>
                    <a:pt x="39969" y="21096"/>
                  </a:cubicBezTo>
                  <a:close/>
                  <a:moveTo>
                    <a:pt x="43684" y="24140"/>
                  </a:moveTo>
                  <a:cubicBezTo>
                    <a:pt x="43599" y="24140"/>
                    <a:pt x="43512" y="24180"/>
                    <a:pt x="43457" y="24262"/>
                  </a:cubicBezTo>
                  <a:cubicBezTo>
                    <a:pt x="43367" y="24375"/>
                    <a:pt x="43389" y="24556"/>
                    <a:pt x="43525" y="24647"/>
                  </a:cubicBezTo>
                  <a:cubicBezTo>
                    <a:pt x="44046" y="25032"/>
                    <a:pt x="44613" y="25395"/>
                    <a:pt x="45179" y="25757"/>
                  </a:cubicBezTo>
                  <a:cubicBezTo>
                    <a:pt x="45224" y="25780"/>
                    <a:pt x="45269" y="25802"/>
                    <a:pt x="45337" y="25802"/>
                  </a:cubicBezTo>
                  <a:cubicBezTo>
                    <a:pt x="45428" y="25802"/>
                    <a:pt x="45519" y="25757"/>
                    <a:pt x="45564" y="25666"/>
                  </a:cubicBezTo>
                  <a:cubicBezTo>
                    <a:pt x="45655" y="25530"/>
                    <a:pt x="45609" y="25372"/>
                    <a:pt x="45473" y="25281"/>
                  </a:cubicBezTo>
                  <a:cubicBezTo>
                    <a:pt x="44930" y="24919"/>
                    <a:pt x="44386" y="24556"/>
                    <a:pt x="43842" y="24194"/>
                  </a:cubicBezTo>
                  <a:cubicBezTo>
                    <a:pt x="43797" y="24158"/>
                    <a:pt x="43741" y="24140"/>
                    <a:pt x="43684" y="24140"/>
                  </a:cubicBezTo>
                  <a:close/>
                  <a:moveTo>
                    <a:pt x="47774" y="26647"/>
                  </a:moveTo>
                  <a:cubicBezTo>
                    <a:pt x="47512" y="26647"/>
                    <a:pt x="47359" y="27030"/>
                    <a:pt x="47648" y="27184"/>
                  </a:cubicBezTo>
                  <a:cubicBezTo>
                    <a:pt x="48237" y="27501"/>
                    <a:pt x="48849" y="27796"/>
                    <a:pt x="49438" y="28068"/>
                  </a:cubicBezTo>
                  <a:cubicBezTo>
                    <a:pt x="49483" y="28090"/>
                    <a:pt x="49528" y="28090"/>
                    <a:pt x="49551" y="28090"/>
                  </a:cubicBezTo>
                  <a:cubicBezTo>
                    <a:pt x="49868" y="28090"/>
                    <a:pt x="49959" y="27683"/>
                    <a:pt x="49687" y="27547"/>
                  </a:cubicBezTo>
                  <a:cubicBezTo>
                    <a:pt x="49098" y="27275"/>
                    <a:pt x="48486" y="26980"/>
                    <a:pt x="47920" y="26686"/>
                  </a:cubicBezTo>
                  <a:cubicBezTo>
                    <a:pt x="47869" y="26659"/>
                    <a:pt x="47820" y="26647"/>
                    <a:pt x="47774" y="26647"/>
                  </a:cubicBezTo>
                  <a:close/>
                  <a:moveTo>
                    <a:pt x="52157" y="28612"/>
                  </a:moveTo>
                  <a:cubicBezTo>
                    <a:pt x="51873" y="28612"/>
                    <a:pt x="51763" y="29057"/>
                    <a:pt x="52066" y="29178"/>
                  </a:cubicBezTo>
                  <a:lnTo>
                    <a:pt x="52768" y="29427"/>
                  </a:lnTo>
                  <a:cubicBezTo>
                    <a:pt x="53153" y="29563"/>
                    <a:pt x="53561" y="29699"/>
                    <a:pt x="53946" y="29835"/>
                  </a:cubicBezTo>
                  <a:lnTo>
                    <a:pt x="54036" y="29835"/>
                  </a:lnTo>
                  <a:cubicBezTo>
                    <a:pt x="54172" y="29835"/>
                    <a:pt x="54263" y="29767"/>
                    <a:pt x="54308" y="29653"/>
                  </a:cubicBezTo>
                  <a:cubicBezTo>
                    <a:pt x="54353" y="29495"/>
                    <a:pt x="54286" y="29336"/>
                    <a:pt x="54127" y="29291"/>
                  </a:cubicBezTo>
                  <a:cubicBezTo>
                    <a:pt x="53742" y="29178"/>
                    <a:pt x="53357" y="29019"/>
                    <a:pt x="52949" y="28883"/>
                  </a:cubicBezTo>
                  <a:lnTo>
                    <a:pt x="52269" y="28634"/>
                  </a:lnTo>
                  <a:cubicBezTo>
                    <a:pt x="52230" y="28619"/>
                    <a:pt x="52192" y="28612"/>
                    <a:pt x="52157" y="28612"/>
                  </a:cubicBezTo>
                  <a:close/>
                  <a:moveTo>
                    <a:pt x="56698" y="30192"/>
                  </a:moveTo>
                  <a:cubicBezTo>
                    <a:pt x="56414" y="30192"/>
                    <a:pt x="56280" y="30644"/>
                    <a:pt x="56619" y="30763"/>
                  </a:cubicBezTo>
                  <a:cubicBezTo>
                    <a:pt x="57230" y="30990"/>
                    <a:pt x="57819" y="31239"/>
                    <a:pt x="58386" y="31556"/>
                  </a:cubicBezTo>
                  <a:cubicBezTo>
                    <a:pt x="58431" y="31579"/>
                    <a:pt x="58476" y="31579"/>
                    <a:pt x="58522" y="31579"/>
                  </a:cubicBezTo>
                  <a:cubicBezTo>
                    <a:pt x="58635" y="31579"/>
                    <a:pt x="58726" y="31511"/>
                    <a:pt x="58771" y="31420"/>
                  </a:cubicBezTo>
                  <a:cubicBezTo>
                    <a:pt x="58839" y="31284"/>
                    <a:pt x="58794" y="31126"/>
                    <a:pt x="58658" y="31035"/>
                  </a:cubicBezTo>
                  <a:cubicBezTo>
                    <a:pt x="58069" y="30741"/>
                    <a:pt x="57457" y="30469"/>
                    <a:pt x="56823" y="30220"/>
                  </a:cubicBezTo>
                  <a:cubicBezTo>
                    <a:pt x="56779" y="30201"/>
                    <a:pt x="56737" y="30192"/>
                    <a:pt x="56698" y="30192"/>
                  </a:cubicBezTo>
                  <a:close/>
                  <a:moveTo>
                    <a:pt x="60824" y="32603"/>
                  </a:moveTo>
                  <a:cubicBezTo>
                    <a:pt x="60600" y="32603"/>
                    <a:pt x="60411" y="32913"/>
                    <a:pt x="60651" y="33119"/>
                  </a:cubicBezTo>
                  <a:cubicBezTo>
                    <a:pt x="61127" y="33550"/>
                    <a:pt x="61535" y="34048"/>
                    <a:pt x="61874" y="34569"/>
                  </a:cubicBezTo>
                  <a:cubicBezTo>
                    <a:pt x="61920" y="34660"/>
                    <a:pt x="62010" y="34705"/>
                    <a:pt x="62124" y="34705"/>
                  </a:cubicBezTo>
                  <a:cubicBezTo>
                    <a:pt x="62327" y="34705"/>
                    <a:pt x="62463" y="34456"/>
                    <a:pt x="62350" y="34275"/>
                  </a:cubicBezTo>
                  <a:cubicBezTo>
                    <a:pt x="61988" y="33686"/>
                    <a:pt x="61535" y="33165"/>
                    <a:pt x="61036" y="32712"/>
                  </a:cubicBezTo>
                  <a:cubicBezTo>
                    <a:pt x="60970" y="32635"/>
                    <a:pt x="60895" y="32603"/>
                    <a:pt x="60824" y="32603"/>
                  </a:cubicBezTo>
                  <a:close/>
                  <a:moveTo>
                    <a:pt x="63026" y="36794"/>
                  </a:moveTo>
                  <a:cubicBezTo>
                    <a:pt x="62876" y="36794"/>
                    <a:pt x="62723" y="36902"/>
                    <a:pt x="62735" y="37106"/>
                  </a:cubicBezTo>
                  <a:cubicBezTo>
                    <a:pt x="62758" y="37242"/>
                    <a:pt x="62758" y="37356"/>
                    <a:pt x="62758" y="37491"/>
                  </a:cubicBezTo>
                  <a:cubicBezTo>
                    <a:pt x="62758" y="37990"/>
                    <a:pt x="62690" y="38488"/>
                    <a:pt x="62554" y="38987"/>
                  </a:cubicBezTo>
                  <a:cubicBezTo>
                    <a:pt x="62509" y="39122"/>
                    <a:pt x="62599" y="39281"/>
                    <a:pt x="62758" y="39326"/>
                  </a:cubicBezTo>
                  <a:lnTo>
                    <a:pt x="62826" y="39326"/>
                  </a:lnTo>
                  <a:cubicBezTo>
                    <a:pt x="62962" y="39326"/>
                    <a:pt x="63075" y="39236"/>
                    <a:pt x="63120" y="39122"/>
                  </a:cubicBezTo>
                  <a:cubicBezTo>
                    <a:pt x="63256" y="38579"/>
                    <a:pt x="63324" y="38035"/>
                    <a:pt x="63324" y="37491"/>
                  </a:cubicBezTo>
                  <a:cubicBezTo>
                    <a:pt x="63324" y="37356"/>
                    <a:pt x="63302" y="37197"/>
                    <a:pt x="63302" y="37061"/>
                  </a:cubicBezTo>
                  <a:cubicBezTo>
                    <a:pt x="63291" y="36880"/>
                    <a:pt x="63160" y="36794"/>
                    <a:pt x="63026" y="367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33"/>
          <p:cNvSpPr/>
          <p:nvPr/>
        </p:nvSpPr>
        <p:spPr>
          <a:xfrm>
            <a:off x="720000" y="540000"/>
            <a:ext cx="7704000" cy="4064400"/>
          </a:xfrm>
          <a:prstGeom prst="roundRect">
            <a:avLst>
              <a:gd name="adj" fmla="val 440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0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34"/>
          <p:cNvGrpSpPr/>
          <p:nvPr/>
        </p:nvGrpSpPr>
        <p:grpSpPr>
          <a:xfrm>
            <a:off x="7275265" y="-981"/>
            <a:ext cx="1867751" cy="1869711"/>
            <a:chOff x="7275265" y="-981"/>
            <a:chExt cx="1867751" cy="1869711"/>
          </a:xfrm>
        </p:grpSpPr>
        <p:sp>
          <p:nvSpPr>
            <p:cNvPr id="377" name="Google Shape;377;p34"/>
            <p:cNvSpPr/>
            <p:nvPr/>
          </p:nvSpPr>
          <p:spPr>
            <a:xfrm rot="10800000" flipH="1">
              <a:off x="7275265" y="-981"/>
              <a:ext cx="1867750" cy="1869711"/>
            </a:xfrm>
            <a:custGeom>
              <a:avLst/>
              <a:gdLst/>
              <a:ahLst/>
              <a:cxnLst/>
              <a:rect l="l" t="t" r="r" b="b"/>
              <a:pathLst>
                <a:path w="51439" h="51493" extrusionOk="0">
                  <a:moveTo>
                    <a:pt x="51038" y="0"/>
                  </a:moveTo>
                  <a:cubicBezTo>
                    <a:pt x="51031" y="0"/>
                    <a:pt x="51023" y="1"/>
                    <a:pt x="51016" y="1"/>
                  </a:cubicBezTo>
                  <a:cubicBezTo>
                    <a:pt x="50359" y="69"/>
                    <a:pt x="49679" y="160"/>
                    <a:pt x="49045" y="273"/>
                  </a:cubicBezTo>
                  <a:cubicBezTo>
                    <a:pt x="48886" y="318"/>
                    <a:pt x="48773" y="454"/>
                    <a:pt x="48819" y="613"/>
                  </a:cubicBezTo>
                  <a:cubicBezTo>
                    <a:pt x="48841" y="749"/>
                    <a:pt x="48954" y="839"/>
                    <a:pt x="49090" y="839"/>
                  </a:cubicBezTo>
                  <a:lnTo>
                    <a:pt x="49136" y="839"/>
                  </a:lnTo>
                  <a:cubicBezTo>
                    <a:pt x="49770" y="726"/>
                    <a:pt x="50404" y="635"/>
                    <a:pt x="51061" y="567"/>
                  </a:cubicBezTo>
                  <a:cubicBezTo>
                    <a:pt x="51439" y="545"/>
                    <a:pt x="51403" y="0"/>
                    <a:pt x="51038" y="0"/>
                  </a:cubicBezTo>
                  <a:close/>
                  <a:moveTo>
                    <a:pt x="46355" y="984"/>
                  </a:moveTo>
                  <a:cubicBezTo>
                    <a:pt x="46323" y="984"/>
                    <a:pt x="46291" y="989"/>
                    <a:pt x="46259" y="998"/>
                  </a:cubicBezTo>
                  <a:cubicBezTo>
                    <a:pt x="45670" y="1202"/>
                    <a:pt x="45035" y="1428"/>
                    <a:pt x="44378" y="1677"/>
                  </a:cubicBezTo>
                  <a:cubicBezTo>
                    <a:pt x="44113" y="1788"/>
                    <a:pt x="44171" y="2222"/>
                    <a:pt x="44469" y="2222"/>
                  </a:cubicBezTo>
                  <a:cubicBezTo>
                    <a:pt x="44476" y="2222"/>
                    <a:pt x="44484" y="2222"/>
                    <a:pt x="44492" y="2221"/>
                  </a:cubicBezTo>
                  <a:cubicBezTo>
                    <a:pt x="44537" y="2221"/>
                    <a:pt x="44560" y="2221"/>
                    <a:pt x="44605" y="2198"/>
                  </a:cubicBezTo>
                  <a:cubicBezTo>
                    <a:pt x="45239" y="1949"/>
                    <a:pt x="45851" y="1723"/>
                    <a:pt x="46440" y="1542"/>
                  </a:cubicBezTo>
                  <a:cubicBezTo>
                    <a:pt x="46599" y="1496"/>
                    <a:pt x="46666" y="1338"/>
                    <a:pt x="46621" y="1179"/>
                  </a:cubicBezTo>
                  <a:cubicBezTo>
                    <a:pt x="46585" y="1053"/>
                    <a:pt x="46477" y="984"/>
                    <a:pt x="46355" y="984"/>
                  </a:cubicBezTo>
                  <a:close/>
                  <a:moveTo>
                    <a:pt x="41873" y="2815"/>
                  </a:moveTo>
                  <a:cubicBezTo>
                    <a:pt x="41841" y="2815"/>
                    <a:pt x="41808" y="2820"/>
                    <a:pt x="41773" y="2833"/>
                  </a:cubicBezTo>
                  <a:cubicBezTo>
                    <a:pt x="41343" y="3059"/>
                    <a:pt x="40935" y="3263"/>
                    <a:pt x="40505" y="3490"/>
                  </a:cubicBezTo>
                  <a:lnTo>
                    <a:pt x="40006" y="3739"/>
                  </a:lnTo>
                  <a:cubicBezTo>
                    <a:pt x="39735" y="3875"/>
                    <a:pt x="39848" y="4283"/>
                    <a:pt x="40142" y="4283"/>
                  </a:cubicBezTo>
                  <a:cubicBezTo>
                    <a:pt x="40188" y="4283"/>
                    <a:pt x="40233" y="4260"/>
                    <a:pt x="40278" y="4237"/>
                  </a:cubicBezTo>
                  <a:lnTo>
                    <a:pt x="40777" y="3988"/>
                  </a:lnTo>
                  <a:cubicBezTo>
                    <a:pt x="41184" y="3762"/>
                    <a:pt x="41592" y="3558"/>
                    <a:pt x="42023" y="3354"/>
                  </a:cubicBezTo>
                  <a:cubicBezTo>
                    <a:pt x="42285" y="3192"/>
                    <a:pt x="42134" y="2815"/>
                    <a:pt x="41873" y="2815"/>
                  </a:cubicBezTo>
                  <a:close/>
                  <a:moveTo>
                    <a:pt x="37688" y="5129"/>
                  </a:moveTo>
                  <a:cubicBezTo>
                    <a:pt x="37638" y="5129"/>
                    <a:pt x="37586" y="5142"/>
                    <a:pt x="37537" y="5166"/>
                  </a:cubicBezTo>
                  <a:cubicBezTo>
                    <a:pt x="36971" y="5529"/>
                    <a:pt x="36427" y="5936"/>
                    <a:pt x="35906" y="6344"/>
                  </a:cubicBezTo>
                  <a:cubicBezTo>
                    <a:pt x="35680" y="6503"/>
                    <a:pt x="35815" y="6842"/>
                    <a:pt x="36065" y="6842"/>
                  </a:cubicBezTo>
                  <a:lnTo>
                    <a:pt x="36087" y="6865"/>
                  </a:lnTo>
                  <a:cubicBezTo>
                    <a:pt x="36155" y="6842"/>
                    <a:pt x="36201" y="6820"/>
                    <a:pt x="36246" y="6774"/>
                  </a:cubicBezTo>
                  <a:cubicBezTo>
                    <a:pt x="36767" y="6389"/>
                    <a:pt x="37288" y="6004"/>
                    <a:pt x="37832" y="5642"/>
                  </a:cubicBezTo>
                  <a:cubicBezTo>
                    <a:pt x="37968" y="5574"/>
                    <a:pt x="38013" y="5393"/>
                    <a:pt x="37922" y="5257"/>
                  </a:cubicBezTo>
                  <a:cubicBezTo>
                    <a:pt x="37864" y="5170"/>
                    <a:pt x="37778" y="5129"/>
                    <a:pt x="37688" y="5129"/>
                  </a:cubicBezTo>
                  <a:close/>
                  <a:moveTo>
                    <a:pt x="34025" y="8242"/>
                  </a:moveTo>
                  <a:cubicBezTo>
                    <a:pt x="33956" y="8242"/>
                    <a:pt x="33884" y="8270"/>
                    <a:pt x="33822" y="8338"/>
                  </a:cubicBezTo>
                  <a:cubicBezTo>
                    <a:pt x="33392" y="8859"/>
                    <a:pt x="32984" y="9380"/>
                    <a:pt x="32599" y="9923"/>
                  </a:cubicBezTo>
                  <a:cubicBezTo>
                    <a:pt x="32508" y="10059"/>
                    <a:pt x="32531" y="10240"/>
                    <a:pt x="32667" y="10331"/>
                  </a:cubicBezTo>
                  <a:cubicBezTo>
                    <a:pt x="32712" y="10354"/>
                    <a:pt x="32780" y="10376"/>
                    <a:pt x="32825" y="10376"/>
                  </a:cubicBezTo>
                  <a:lnTo>
                    <a:pt x="32848" y="10399"/>
                  </a:lnTo>
                  <a:cubicBezTo>
                    <a:pt x="32939" y="10376"/>
                    <a:pt x="33006" y="10331"/>
                    <a:pt x="33052" y="10263"/>
                  </a:cubicBezTo>
                  <a:cubicBezTo>
                    <a:pt x="33437" y="9719"/>
                    <a:pt x="33822" y="9198"/>
                    <a:pt x="34252" y="8723"/>
                  </a:cubicBezTo>
                  <a:cubicBezTo>
                    <a:pt x="34423" y="8501"/>
                    <a:pt x="34235" y="8242"/>
                    <a:pt x="34025" y="8242"/>
                  </a:cubicBezTo>
                  <a:close/>
                  <a:moveTo>
                    <a:pt x="31339" y="12218"/>
                  </a:moveTo>
                  <a:cubicBezTo>
                    <a:pt x="31250" y="12218"/>
                    <a:pt x="31161" y="12262"/>
                    <a:pt x="31104" y="12370"/>
                  </a:cubicBezTo>
                  <a:cubicBezTo>
                    <a:pt x="30809" y="12868"/>
                    <a:pt x="30515" y="13435"/>
                    <a:pt x="30175" y="14137"/>
                  </a:cubicBezTo>
                  <a:cubicBezTo>
                    <a:pt x="30084" y="14273"/>
                    <a:pt x="30152" y="14431"/>
                    <a:pt x="30288" y="14499"/>
                  </a:cubicBezTo>
                  <a:cubicBezTo>
                    <a:pt x="30333" y="14522"/>
                    <a:pt x="30379" y="14545"/>
                    <a:pt x="30424" y="14545"/>
                  </a:cubicBezTo>
                  <a:cubicBezTo>
                    <a:pt x="30537" y="14545"/>
                    <a:pt x="30628" y="14477"/>
                    <a:pt x="30673" y="14386"/>
                  </a:cubicBezTo>
                  <a:cubicBezTo>
                    <a:pt x="31036" y="13706"/>
                    <a:pt x="31307" y="13163"/>
                    <a:pt x="31602" y="12642"/>
                  </a:cubicBezTo>
                  <a:cubicBezTo>
                    <a:pt x="31726" y="12425"/>
                    <a:pt x="31532" y="12218"/>
                    <a:pt x="31339" y="12218"/>
                  </a:cubicBezTo>
                  <a:close/>
                  <a:moveTo>
                    <a:pt x="9079" y="14969"/>
                  </a:moveTo>
                  <a:cubicBezTo>
                    <a:pt x="9059" y="14969"/>
                    <a:pt x="9038" y="14971"/>
                    <a:pt x="9017" y="14975"/>
                  </a:cubicBezTo>
                  <a:cubicBezTo>
                    <a:pt x="8337" y="15066"/>
                    <a:pt x="7657" y="15292"/>
                    <a:pt x="7068" y="15609"/>
                  </a:cubicBezTo>
                  <a:cubicBezTo>
                    <a:pt x="6932" y="15700"/>
                    <a:pt x="6864" y="15858"/>
                    <a:pt x="6955" y="15994"/>
                  </a:cubicBezTo>
                  <a:cubicBezTo>
                    <a:pt x="7000" y="16085"/>
                    <a:pt x="7091" y="16153"/>
                    <a:pt x="7204" y="16153"/>
                  </a:cubicBezTo>
                  <a:cubicBezTo>
                    <a:pt x="7250" y="16153"/>
                    <a:pt x="7295" y="16153"/>
                    <a:pt x="7340" y="16130"/>
                  </a:cubicBezTo>
                  <a:cubicBezTo>
                    <a:pt x="7884" y="15813"/>
                    <a:pt x="8473" y="15609"/>
                    <a:pt x="9107" y="15541"/>
                  </a:cubicBezTo>
                  <a:cubicBezTo>
                    <a:pt x="9471" y="15477"/>
                    <a:pt x="9410" y="14969"/>
                    <a:pt x="9079" y="14969"/>
                  </a:cubicBezTo>
                  <a:close/>
                  <a:moveTo>
                    <a:pt x="11815" y="15264"/>
                  </a:moveTo>
                  <a:cubicBezTo>
                    <a:pt x="11536" y="15264"/>
                    <a:pt x="11419" y="15714"/>
                    <a:pt x="11758" y="15813"/>
                  </a:cubicBezTo>
                  <a:cubicBezTo>
                    <a:pt x="12347" y="16040"/>
                    <a:pt x="12913" y="16334"/>
                    <a:pt x="13434" y="16719"/>
                  </a:cubicBezTo>
                  <a:cubicBezTo>
                    <a:pt x="13479" y="16742"/>
                    <a:pt x="13525" y="16765"/>
                    <a:pt x="13592" y="16765"/>
                  </a:cubicBezTo>
                  <a:lnTo>
                    <a:pt x="13592" y="16787"/>
                  </a:lnTo>
                  <a:cubicBezTo>
                    <a:pt x="13683" y="16787"/>
                    <a:pt x="13774" y="16742"/>
                    <a:pt x="13819" y="16651"/>
                  </a:cubicBezTo>
                  <a:cubicBezTo>
                    <a:pt x="13910" y="16538"/>
                    <a:pt x="13887" y="16357"/>
                    <a:pt x="13774" y="16266"/>
                  </a:cubicBezTo>
                  <a:cubicBezTo>
                    <a:pt x="13207" y="15836"/>
                    <a:pt x="12596" y="15519"/>
                    <a:pt x="11939" y="15292"/>
                  </a:cubicBezTo>
                  <a:cubicBezTo>
                    <a:pt x="11895" y="15273"/>
                    <a:pt x="11853" y="15264"/>
                    <a:pt x="11815" y="15264"/>
                  </a:cubicBezTo>
                  <a:close/>
                  <a:moveTo>
                    <a:pt x="29129" y="16504"/>
                  </a:moveTo>
                  <a:cubicBezTo>
                    <a:pt x="29036" y="16504"/>
                    <a:pt x="28943" y="16548"/>
                    <a:pt x="28884" y="16651"/>
                  </a:cubicBezTo>
                  <a:cubicBezTo>
                    <a:pt x="28544" y="17331"/>
                    <a:pt x="28249" y="17875"/>
                    <a:pt x="27977" y="18396"/>
                  </a:cubicBezTo>
                  <a:cubicBezTo>
                    <a:pt x="27887" y="18532"/>
                    <a:pt x="27932" y="18690"/>
                    <a:pt x="28068" y="18781"/>
                  </a:cubicBezTo>
                  <a:cubicBezTo>
                    <a:pt x="28113" y="18803"/>
                    <a:pt x="28159" y="18803"/>
                    <a:pt x="28204" y="18803"/>
                  </a:cubicBezTo>
                  <a:lnTo>
                    <a:pt x="28204" y="18826"/>
                  </a:lnTo>
                  <a:cubicBezTo>
                    <a:pt x="28317" y="18826"/>
                    <a:pt x="28408" y="18758"/>
                    <a:pt x="28453" y="18667"/>
                  </a:cubicBezTo>
                  <a:cubicBezTo>
                    <a:pt x="28748" y="18146"/>
                    <a:pt x="29042" y="17603"/>
                    <a:pt x="29405" y="16900"/>
                  </a:cubicBezTo>
                  <a:cubicBezTo>
                    <a:pt x="29511" y="16687"/>
                    <a:pt x="29320" y="16504"/>
                    <a:pt x="29129" y="16504"/>
                  </a:cubicBezTo>
                  <a:close/>
                  <a:moveTo>
                    <a:pt x="5491" y="17729"/>
                  </a:moveTo>
                  <a:cubicBezTo>
                    <a:pt x="5379" y="17729"/>
                    <a:pt x="5269" y="17793"/>
                    <a:pt x="5233" y="17943"/>
                  </a:cubicBezTo>
                  <a:cubicBezTo>
                    <a:pt x="5052" y="18532"/>
                    <a:pt x="4962" y="19166"/>
                    <a:pt x="4962" y="19777"/>
                  </a:cubicBezTo>
                  <a:lnTo>
                    <a:pt x="4962" y="20004"/>
                  </a:lnTo>
                  <a:cubicBezTo>
                    <a:pt x="4962" y="20140"/>
                    <a:pt x="5075" y="20276"/>
                    <a:pt x="5233" y="20276"/>
                  </a:cubicBezTo>
                  <a:lnTo>
                    <a:pt x="5233" y="20253"/>
                  </a:lnTo>
                  <a:cubicBezTo>
                    <a:pt x="5392" y="20253"/>
                    <a:pt x="5528" y="20140"/>
                    <a:pt x="5528" y="19981"/>
                  </a:cubicBezTo>
                  <a:lnTo>
                    <a:pt x="5528" y="19777"/>
                  </a:lnTo>
                  <a:cubicBezTo>
                    <a:pt x="5528" y="19211"/>
                    <a:pt x="5596" y="18645"/>
                    <a:pt x="5754" y="18124"/>
                  </a:cubicBezTo>
                  <a:cubicBezTo>
                    <a:pt x="5851" y="17888"/>
                    <a:pt x="5669" y="17729"/>
                    <a:pt x="5491" y="17729"/>
                  </a:cubicBezTo>
                  <a:close/>
                  <a:moveTo>
                    <a:pt x="15434" y="18330"/>
                  </a:moveTo>
                  <a:cubicBezTo>
                    <a:pt x="15243" y="18330"/>
                    <a:pt x="15056" y="18529"/>
                    <a:pt x="15178" y="18758"/>
                  </a:cubicBezTo>
                  <a:cubicBezTo>
                    <a:pt x="15246" y="18871"/>
                    <a:pt x="15314" y="19007"/>
                    <a:pt x="15382" y="19121"/>
                  </a:cubicBezTo>
                  <a:cubicBezTo>
                    <a:pt x="15586" y="19574"/>
                    <a:pt x="15722" y="20049"/>
                    <a:pt x="15835" y="20525"/>
                  </a:cubicBezTo>
                  <a:cubicBezTo>
                    <a:pt x="15858" y="20661"/>
                    <a:pt x="15971" y="20752"/>
                    <a:pt x="16107" y="20752"/>
                  </a:cubicBezTo>
                  <a:lnTo>
                    <a:pt x="16175" y="20752"/>
                  </a:lnTo>
                  <a:cubicBezTo>
                    <a:pt x="16311" y="20706"/>
                    <a:pt x="16424" y="20570"/>
                    <a:pt x="16379" y="20412"/>
                  </a:cubicBezTo>
                  <a:cubicBezTo>
                    <a:pt x="16266" y="19891"/>
                    <a:pt x="16107" y="19370"/>
                    <a:pt x="15880" y="18894"/>
                  </a:cubicBezTo>
                  <a:cubicBezTo>
                    <a:pt x="15835" y="18758"/>
                    <a:pt x="15745" y="18622"/>
                    <a:pt x="15677" y="18486"/>
                  </a:cubicBezTo>
                  <a:cubicBezTo>
                    <a:pt x="15618" y="18376"/>
                    <a:pt x="15526" y="18330"/>
                    <a:pt x="15434" y="18330"/>
                  </a:cubicBezTo>
                  <a:close/>
                  <a:moveTo>
                    <a:pt x="26727" y="20637"/>
                  </a:moveTo>
                  <a:cubicBezTo>
                    <a:pt x="26645" y="20637"/>
                    <a:pt x="26563" y="20677"/>
                    <a:pt x="26505" y="20774"/>
                  </a:cubicBezTo>
                  <a:cubicBezTo>
                    <a:pt x="26414" y="20910"/>
                    <a:pt x="26324" y="21046"/>
                    <a:pt x="26210" y="21182"/>
                  </a:cubicBezTo>
                  <a:cubicBezTo>
                    <a:pt x="25939" y="21567"/>
                    <a:pt x="25621" y="21952"/>
                    <a:pt x="25304" y="22337"/>
                  </a:cubicBezTo>
                  <a:cubicBezTo>
                    <a:pt x="25146" y="22518"/>
                    <a:pt x="25282" y="22790"/>
                    <a:pt x="25531" y="22790"/>
                  </a:cubicBezTo>
                  <a:cubicBezTo>
                    <a:pt x="25599" y="22790"/>
                    <a:pt x="25689" y="22768"/>
                    <a:pt x="25735" y="22700"/>
                  </a:cubicBezTo>
                  <a:cubicBezTo>
                    <a:pt x="26075" y="22315"/>
                    <a:pt x="26392" y="21907"/>
                    <a:pt x="26686" y="21499"/>
                  </a:cubicBezTo>
                  <a:cubicBezTo>
                    <a:pt x="26777" y="21363"/>
                    <a:pt x="26867" y="21250"/>
                    <a:pt x="26958" y="21114"/>
                  </a:cubicBezTo>
                  <a:cubicBezTo>
                    <a:pt x="27136" y="20887"/>
                    <a:pt x="26932" y="20637"/>
                    <a:pt x="26727" y="20637"/>
                  </a:cubicBezTo>
                  <a:close/>
                  <a:moveTo>
                    <a:pt x="5869" y="22470"/>
                  </a:moveTo>
                  <a:cubicBezTo>
                    <a:pt x="5691" y="22470"/>
                    <a:pt x="5509" y="22641"/>
                    <a:pt x="5596" y="22858"/>
                  </a:cubicBezTo>
                  <a:cubicBezTo>
                    <a:pt x="5868" y="23493"/>
                    <a:pt x="6185" y="24082"/>
                    <a:pt x="6570" y="24648"/>
                  </a:cubicBezTo>
                  <a:cubicBezTo>
                    <a:pt x="6615" y="24739"/>
                    <a:pt x="6706" y="24784"/>
                    <a:pt x="6796" y="24784"/>
                  </a:cubicBezTo>
                  <a:cubicBezTo>
                    <a:pt x="6842" y="24784"/>
                    <a:pt x="6910" y="24761"/>
                    <a:pt x="6955" y="24739"/>
                  </a:cubicBezTo>
                  <a:cubicBezTo>
                    <a:pt x="7091" y="24648"/>
                    <a:pt x="7114" y="24467"/>
                    <a:pt x="7023" y="24353"/>
                  </a:cubicBezTo>
                  <a:cubicBezTo>
                    <a:pt x="6661" y="23810"/>
                    <a:pt x="6366" y="23243"/>
                    <a:pt x="6117" y="22654"/>
                  </a:cubicBezTo>
                  <a:cubicBezTo>
                    <a:pt x="6068" y="22524"/>
                    <a:pt x="5969" y="22470"/>
                    <a:pt x="5869" y="22470"/>
                  </a:cubicBezTo>
                  <a:close/>
                  <a:moveTo>
                    <a:pt x="16165" y="22996"/>
                  </a:moveTo>
                  <a:cubicBezTo>
                    <a:pt x="16038" y="22996"/>
                    <a:pt x="15911" y="23073"/>
                    <a:pt x="15880" y="23243"/>
                  </a:cubicBezTo>
                  <a:cubicBezTo>
                    <a:pt x="15790" y="23878"/>
                    <a:pt x="15609" y="24489"/>
                    <a:pt x="15359" y="25078"/>
                  </a:cubicBezTo>
                  <a:cubicBezTo>
                    <a:pt x="15292" y="25214"/>
                    <a:pt x="15359" y="25395"/>
                    <a:pt x="15495" y="25441"/>
                  </a:cubicBezTo>
                  <a:cubicBezTo>
                    <a:pt x="15541" y="25463"/>
                    <a:pt x="15563" y="25463"/>
                    <a:pt x="15609" y="25463"/>
                  </a:cubicBezTo>
                  <a:cubicBezTo>
                    <a:pt x="15623" y="25466"/>
                    <a:pt x="15638" y="25468"/>
                    <a:pt x="15652" y="25468"/>
                  </a:cubicBezTo>
                  <a:cubicBezTo>
                    <a:pt x="15750" y="25468"/>
                    <a:pt x="15841" y="25403"/>
                    <a:pt x="15880" y="25305"/>
                  </a:cubicBezTo>
                  <a:cubicBezTo>
                    <a:pt x="16152" y="24671"/>
                    <a:pt x="16334" y="24014"/>
                    <a:pt x="16447" y="23334"/>
                  </a:cubicBezTo>
                  <a:cubicBezTo>
                    <a:pt x="16485" y="23119"/>
                    <a:pt x="16325" y="22996"/>
                    <a:pt x="16165" y="22996"/>
                  </a:cubicBezTo>
                  <a:close/>
                  <a:moveTo>
                    <a:pt x="23528" y="24265"/>
                  </a:moveTo>
                  <a:cubicBezTo>
                    <a:pt x="23471" y="24265"/>
                    <a:pt x="23412" y="24284"/>
                    <a:pt x="23356" y="24331"/>
                  </a:cubicBezTo>
                  <a:cubicBezTo>
                    <a:pt x="22858" y="24761"/>
                    <a:pt x="22359" y="25169"/>
                    <a:pt x="21838" y="25554"/>
                  </a:cubicBezTo>
                  <a:cubicBezTo>
                    <a:pt x="21612" y="25735"/>
                    <a:pt x="21725" y="26075"/>
                    <a:pt x="21997" y="26075"/>
                  </a:cubicBezTo>
                  <a:lnTo>
                    <a:pt x="21997" y="26052"/>
                  </a:lnTo>
                  <a:cubicBezTo>
                    <a:pt x="22010" y="26059"/>
                    <a:pt x="22025" y="26062"/>
                    <a:pt x="22041" y="26062"/>
                  </a:cubicBezTo>
                  <a:cubicBezTo>
                    <a:pt x="22080" y="26062"/>
                    <a:pt x="22123" y="26046"/>
                    <a:pt x="22155" y="26030"/>
                  </a:cubicBezTo>
                  <a:cubicBezTo>
                    <a:pt x="22699" y="25622"/>
                    <a:pt x="23220" y="25214"/>
                    <a:pt x="23719" y="24761"/>
                  </a:cubicBezTo>
                  <a:cubicBezTo>
                    <a:pt x="23935" y="24563"/>
                    <a:pt x="23750" y="24265"/>
                    <a:pt x="23528" y="24265"/>
                  </a:cubicBezTo>
                  <a:close/>
                  <a:moveTo>
                    <a:pt x="8690" y="26266"/>
                  </a:moveTo>
                  <a:cubicBezTo>
                    <a:pt x="8456" y="26266"/>
                    <a:pt x="8273" y="26603"/>
                    <a:pt x="8541" y="26800"/>
                  </a:cubicBezTo>
                  <a:cubicBezTo>
                    <a:pt x="9062" y="27230"/>
                    <a:pt x="9628" y="27615"/>
                    <a:pt x="10240" y="27933"/>
                  </a:cubicBezTo>
                  <a:cubicBezTo>
                    <a:pt x="10262" y="27933"/>
                    <a:pt x="10308" y="27955"/>
                    <a:pt x="10353" y="27955"/>
                  </a:cubicBezTo>
                  <a:lnTo>
                    <a:pt x="10353" y="27933"/>
                  </a:lnTo>
                  <a:cubicBezTo>
                    <a:pt x="10670" y="27933"/>
                    <a:pt x="10761" y="27548"/>
                    <a:pt x="10489" y="27412"/>
                  </a:cubicBezTo>
                  <a:cubicBezTo>
                    <a:pt x="9923" y="27117"/>
                    <a:pt x="9379" y="26755"/>
                    <a:pt x="8881" y="26347"/>
                  </a:cubicBezTo>
                  <a:cubicBezTo>
                    <a:pt x="8819" y="26290"/>
                    <a:pt x="8752" y="26266"/>
                    <a:pt x="8690" y="26266"/>
                  </a:cubicBezTo>
                  <a:close/>
                  <a:moveTo>
                    <a:pt x="19576" y="27000"/>
                  </a:moveTo>
                  <a:cubicBezTo>
                    <a:pt x="19536" y="27000"/>
                    <a:pt x="19496" y="27008"/>
                    <a:pt x="19460" y="27027"/>
                  </a:cubicBezTo>
                  <a:cubicBezTo>
                    <a:pt x="18893" y="27344"/>
                    <a:pt x="18304" y="27593"/>
                    <a:pt x="17693" y="27797"/>
                  </a:cubicBezTo>
                  <a:cubicBezTo>
                    <a:pt x="17534" y="27842"/>
                    <a:pt x="17466" y="28023"/>
                    <a:pt x="17512" y="28159"/>
                  </a:cubicBezTo>
                  <a:cubicBezTo>
                    <a:pt x="17557" y="28272"/>
                    <a:pt x="17647" y="28363"/>
                    <a:pt x="17783" y="28363"/>
                  </a:cubicBezTo>
                  <a:lnTo>
                    <a:pt x="17761" y="28340"/>
                  </a:lnTo>
                  <a:lnTo>
                    <a:pt x="17874" y="28340"/>
                  </a:lnTo>
                  <a:cubicBezTo>
                    <a:pt x="18508" y="28114"/>
                    <a:pt x="19120" y="27842"/>
                    <a:pt x="19732" y="27548"/>
                  </a:cubicBezTo>
                  <a:cubicBezTo>
                    <a:pt x="19867" y="27457"/>
                    <a:pt x="19913" y="27298"/>
                    <a:pt x="19845" y="27162"/>
                  </a:cubicBezTo>
                  <a:cubicBezTo>
                    <a:pt x="19795" y="27063"/>
                    <a:pt x="19685" y="27000"/>
                    <a:pt x="19576" y="27000"/>
                  </a:cubicBezTo>
                  <a:close/>
                  <a:moveTo>
                    <a:pt x="14123" y="27316"/>
                  </a:moveTo>
                  <a:cubicBezTo>
                    <a:pt x="14042" y="27316"/>
                    <a:pt x="13961" y="27357"/>
                    <a:pt x="13910" y="27434"/>
                  </a:cubicBezTo>
                  <a:cubicBezTo>
                    <a:pt x="13660" y="27706"/>
                    <a:pt x="13411" y="28001"/>
                    <a:pt x="13139" y="28272"/>
                  </a:cubicBezTo>
                  <a:lnTo>
                    <a:pt x="13094" y="28272"/>
                  </a:lnTo>
                  <a:cubicBezTo>
                    <a:pt x="13080" y="28270"/>
                    <a:pt x="13067" y="28270"/>
                    <a:pt x="13054" y="28270"/>
                  </a:cubicBezTo>
                  <a:cubicBezTo>
                    <a:pt x="12913" y="28270"/>
                    <a:pt x="12798" y="28375"/>
                    <a:pt x="12777" y="28499"/>
                  </a:cubicBezTo>
                  <a:cubicBezTo>
                    <a:pt x="12754" y="28544"/>
                    <a:pt x="12754" y="28590"/>
                    <a:pt x="12777" y="28635"/>
                  </a:cubicBezTo>
                  <a:lnTo>
                    <a:pt x="12573" y="28816"/>
                  </a:lnTo>
                  <a:cubicBezTo>
                    <a:pt x="12369" y="28997"/>
                    <a:pt x="12505" y="29314"/>
                    <a:pt x="12754" y="29314"/>
                  </a:cubicBezTo>
                  <a:cubicBezTo>
                    <a:pt x="12822" y="29314"/>
                    <a:pt x="12890" y="29292"/>
                    <a:pt x="12936" y="29247"/>
                  </a:cubicBezTo>
                  <a:cubicBezTo>
                    <a:pt x="13071" y="29133"/>
                    <a:pt x="13207" y="29020"/>
                    <a:pt x="13343" y="28884"/>
                  </a:cubicBezTo>
                  <a:cubicBezTo>
                    <a:pt x="13709" y="28928"/>
                    <a:pt x="14075" y="28953"/>
                    <a:pt x="14440" y="28953"/>
                  </a:cubicBezTo>
                  <a:cubicBezTo>
                    <a:pt x="14641" y="28953"/>
                    <a:pt x="14842" y="28945"/>
                    <a:pt x="15042" y="28929"/>
                  </a:cubicBezTo>
                  <a:cubicBezTo>
                    <a:pt x="15420" y="28907"/>
                    <a:pt x="15384" y="28362"/>
                    <a:pt x="15019" y="28362"/>
                  </a:cubicBezTo>
                  <a:cubicBezTo>
                    <a:pt x="15012" y="28362"/>
                    <a:pt x="15005" y="28363"/>
                    <a:pt x="14997" y="28363"/>
                  </a:cubicBezTo>
                  <a:cubicBezTo>
                    <a:pt x="14804" y="28374"/>
                    <a:pt x="14612" y="28380"/>
                    <a:pt x="14419" y="28380"/>
                  </a:cubicBezTo>
                  <a:cubicBezTo>
                    <a:pt x="14227" y="28380"/>
                    <a:pt x="14034" y="28374"/>
                    <a:pt x="13842" y="28363"/>
                  </a:cubicBezTo>
                  <a:cubicBezTo>
                    <a:pt x="14023" y="28182"/>
                    <a:pt x="14181" y="27978"/>
                    <a:pt x="14340" y="27774"/>
                  </a:cubicBezTo>
                  <a:cubicBezTo>
                    <a:pt x="14453" y="27661"/>
                    <a:pt x="14431" y="27480"/>
                    <a:pt x="14295" y="27389"/>
                  </a:cubicBezTo>
                  <a:cubicBezTo>
                    <a:pt x="14246" y="27340"/>
                    <a:pt x="14184" y="27316"/>
                    <a:pt x="14123" y="27316"/>
                  </a:cubicBezTo>
                  <a:close/>
                  <a:moveTo>
                    <a:pt x="10348" y="30229"/>
                  </a:moveTo>
                  <a:cubicBezTo>
                    <a:pt x="10319" y="30229"/>
                    <a:pt x="10290" y="30234"/>
                    <a:pt x="10262" y="30243"/>
                  </a:cubicBezTo>
                  <a:cubicBezTo>
                    <a:pt x="9605" y="30470"/>
                    <a:pt x="8994" y="30719"/>
                    <a:pt x="8382" y="30991"/>
                  </a:cubicBezTo>
                  <a:cubicBezTo>
                    <a:pt x="8110" y="31104"/>
                    <a:pt x="8201" y="31512"/>
                    <a:pt x="8518" y="31535"/>
                  </a:cubicBezTo>
                  <a:lnTo>
                    <a:pt x="8518" y="31512"/>
                  </a:lnTo>
                  <a:cubicBezTo>
                    <a:pt x="8541" y="31512"/>
                    <a:pt x="8586" y="31512"/>
                    <a:pt x="8631" y="31489"/>
                  </a:cubicBezTo>
                  <a:cubicBezTo>
                    <a:pt x="9198" y="31240"/>
                    <a:pt x="9809" y="30991"/>
                    <a:pt x="10444" y="30764"/>
                  </a:cubicBezTo>
                  <a:cubicBezTo>
                    <a:pt x="10580" y="30719"/>
                    <a:pt x="10670" y="30560"/>
                    <a:pt x="10625" y="30424"/>
                  </a:cubicBezTo>
                  <a:cubicBezTo>
                    <a:pt x="10571" y="30298"/>
                    <a:pt x="10459" y="30229"/>
                    <a:pt x="10348" y="30229"/>
                  </a:cubicBezTo>
                  <a:close/>
                  <a:moveTo>
                    <a:pt x="6020" y="32279"/>
                  </a:moveTo>
                  <a:cubicBezTo>
                    <a:pt x="5971" y="32279"/>
                    <a:pt x="5920" y="32294"/>
                    <a:pt x="5868" y="32327"/>
                  </a:cubicBezTo>
                  <a:cubicBezTo>
                    <a:pt x="5301" y="32690"/>
                    <a:pt x="4758" y="33098"/>
                    <a:pt x="4237" y="33528"/>
                  </a:cubicBezTo>
                  <a:cubicBezTo>
                    <a:pt x="4033" y="33687"/>
                    <a:pt x="4146" y="34026"/>
                    <a:pt x="4418" y="34026"/>
                  </a:cubicBezTo>
                  <a:lnTo>
                    <a:pt x="4418" y="34004"/>
                  </a:lnTo>
                  <a:cubicBezTo>
                    <a:pt x="4486" y="34004"/>
                    <a:pt x="4531" y="33981"/>
                    <a:pt x="4599" y="33958"/>
                  </a:cubicBezTo>
                  <a:cubicBezTo>
                    <a:pt x="5097" y="33528"/>
                    <a:pt x="5618" y="33166"/>
                    <a:pt x="6162" y="32826"/>
                  </a:cubicBezTo>
                  <a:cubicBezTo>
                    <a:pt x="6427" y="32655"/>
                    <a:pt x="6265" y="32279"/>
                    <a:pt x="6020" y="32279"/>
                  </a:cubicBezTo>
                  <a:close/>
                  <a:moveTo>
                    <a:pt x="2444" y="35488"/>
                  </a:moveTo>
                  <a:cubicBezTo>
                    <a:pt x="2357" y="35488"/>
                    <a:pt x="2273" y="35523"/>
                    <a:pt x="2220" y="35589"/>
                  </a:cubicBezTo>
                  <a:cubicBezTo>
                    <a:pt x="1813" y="36133"/>
                    <a:pt x="1450" y="36699"/>
                    <a:pt x="1133" y="37311"/>
                  </a:cubicBezTo>
                  <a:cubicBezTo>
                    <a:pt x="1065" y="37447"/>
                    <a:pt x="1133" y="37628"/>
                    <a:pt x="1269" y="37696"/>
                  </a:cubicBezTo>
                  <a:cubicBezTo>
                    <a:pt x="1314" y="37719"/>
                    <a:pt x="1337" y="37719"/>
                    <a:pt x="1382" y="37719"/>
                  </a:cubicBezTo>
                  <a:cubicBezTo>
                    <a:pt x="1496" y="37719"/>
                    <a:pt x="1586" y="37651"/>
                    <a:pt x="1654" y="37560"/>
                  </a:cubicBezTo>
                  <a:cubicBezTo>
                    <a:pt x="1926" y="36994"/>
                    <a:pt x="2288" y="36450"/>
                    <a:pt x="2674" y="35952"/>
                  </a:cubicBezTo>
                  <a:cubicBezTo>
                    <a:pt x="2764" y="35816"/>
                    <a:pt x="2742" y="35635"/>
                    <a:pt x="2628" y="35544"/>
                  </a:cubicBezTo>
                  <a:cubicBezTo>
                    <a:pt x="2572" y="35506"/>
                    <a:pt x="2507" y="35488"/>
                    <a:pt x="2444" y="35488"/>
                  </a:cubicBezTo>
                  <a:close/>
                  <a:moveTo>
                    <a:pt x="481" y="39823"/>
                  </a:moveTo>
                  <a:cubicBezTo>
                    <a:pt x="357" y="39823"/>
                    <a:pt x="234" y="39895"/>
                    <a:pt x="204" y="40052"/>
                  </a:cubicBezTo>
                  <a:cubicBezTo>
                    <a:pt x="68" y="40732"/>
                    <a:pt x="0" y="41411"/>
                    <a:pt x="0" y="42091"/>
                  </a:cubicBezTo>
                  <a:cubicBezTo>
                    <a:pt x="0" y="42227"/>
                    <a:pt x="136" y="42363"/>
                    <a:pt x="295" y="42363"/>
                  </a:cubicBezTo>
                  <a:cubicBezTo>
                    <a:pt x="454" y="42363"/>
                    <a:pt x="567" y="42250"/>
                    <a:pt x="567" y="42091"/>
                  </a:cubicBezTo>
                  <a:cubicBezTo>
                    <a:pt x="589" y="41434"/>
                    <a:pt x="657" y="40800"/>
                    <a:pt x="771" y="40165"/>
                  </a:cubicBezTo>
                  <a:cubicBezTo>
                    <a:pt x="809" y="39947"/>
                    <a:pt x="644" y="39823"/>
                    <a:pt x="481" y="39823"/>
                  </a:cubicBezTo>
                  <a:close/>
                  <a:moveTo>
                    <a:pt x="541" y="44602"/>
                  </a:moveTo>
                  <a:cubicBezTo>
                    <a:pt x="527" y="44602"/>
                    <a:pt x="513" y="44603"/>
                    <a:pt x="499" y="44605"/>
                  </a:cubicBezTo>
                  <a:cubicBezTo>
                    <a:pt x="340" y="44628"/>
                    <a:pt x="227" y="44787"/>
                    <a:pt x="272" y="44945"/>
                  </a:cubicBezTo>
                  <a:cubicBezTo>
                    <a:pt x="386" y="45602"/>
                    <a:pt x="567" y="46236"/>
                    <a:pt x="748" y="46893"/>
                  </a:cubicBezTo>
                  <a:cubicBezTo>
                    <a:pt x="793" y="47007"/>
                    <a:pt x="907" y="47097"/>
                    <a:pt x="1043" y="47097"/>
                  </a:cubicBezTo>
                  <a:cubicBezTo>
                    <a:pt x="1065" y="47097"/>
                    <a:pt x="1088" y="47075"/>
                    <a:pt x="1110" y="47075"/>
                  </a:cubicBezTo>
                  <a:cubicBezTo>
                    <a:pt x="1246" y="47029"/>
                    <a:pt x="1337" y="46871"/>
                    <a:pt x="1292" y="46735"/>
                  </a:cubicBezTo>
                  <a:cubicBezTo>
                    <a:pt x="1110" y="46101"/>
                    <a:pt x="952" y="45466"/>
                    <a:pt x="816" y="44832"/>
                  </a:cubicBezTo>
                  <a:cubicBezTo>
                    <a:pt x="796" y="44690"/>
                    <a:pt x="666" y="44602"/>
                    <a:pt x="541" y="44602"/>
                  </a:cubicBezTo>
                  <a:close/>
                  <a:moveTo>
                    <a:pt x="2061" y="49155"/>
                  </a:moveTo>
                  <a:cubicBezTo>
                    <a:pt x="2023" y="49155"/>
                    <a:pt x="1985" y="49163"/>
                    <a:pt x="1949" y="49181"/>
                  </a:cubicBezTo>
                  <a:cubicBezTo>
                    <a:pt x="1790" y="49249"/>
                    <a:pt x="1745" y="49431"/>
                    <a:pt x="1813" y="49567"/>
                  </a:cubicBezTo>
                  <a:cubicBezTo>
                    <a:pt x="2085" y="50178"/>
                    <a:pt x="2402" y="50767"/>
                    <a:pt x="2742" y="51333"/>
                  </a:cubicBezTo>
                  <a:cubicBezTo>
                    <a:pt x="2787" y="51424"/>
                    <a:pt x="2877" y="51469"/>
                    <a:pt x="2991" y="51492"/>
                  </a:cubicBezTo>
                  <a:cubicBezTo>
                    <a:pt x="3036" y="51469"/>
                    <a:pt x="3081" y="51469"/>
                    <a:pt x="3127" y="51447"/>
                  </a:cubicBezTo>
                  <a:cubicBezTo>
                    <a:pt x="3263" y="51356"/>
                    <a:pt x="3308" y="51198"/>
                    <a:pt x="3240" y="51062"/>
                  </a:cubicBezTo>
                  <a:cubicBezTo>
                    <a:pt x="2900" y="50495"/>
                    <a:pt x="2606" y="49929"/>
                    <a:pt x="2311" y="49317"/>
                  </a:cubicBezTo>
                  <a:cubicBezTo>
                    <a:pt x="2261" y="49218"/>
                    <a:pt x="2163" y="49155"/>
                    <a:pt x="2061" y="49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4"/>
            <p:cNvSpPr/>
            <p:nvPr/>
          </p:nvSpPr>
          <p:spPr>
            <a:xfrm>
              <a:off x="8508898" y="633280"/>
              <a:ext cx="634118" cy="836837"/>
            </a:xfrm>
            <a:custGeom>
              <a:avLst/>
              <a:gdLst/>
              <a:ahLst/>
              <a:cxnLst/>
              <a:rect l="l" t="t" r="r" b="b"/>
              <a:pathLst>
                <a:path w="17464" h="23047" extrusionOk="0">
                  <a:moveTo>
                    <a:pt x="7701" y="273"/>
                  </a:moveTo>
                  <a:cubicBezTo>
                    <a:pt x="13648" y="273"/>
                    <a:pt x="17106" y="7160"/>
                    <a:pt x="13388" y="11924"/>
                  </a:cubicBezTo>
                  <a:cubicBezTo>
                    <a:pt x="12913" y="12535"/>
                    <a:pt x="12346" y="13056"/>
                    <a:pt x="11712" y="13509"/>
                  </a:cubicBezTo>
                  <a:cubicBezTo>
                    <a:pt x="10453" y="14337"/>
                    <a:pt x="8997" y="14771"/>
                    <a:pt x="7514" y="14771"/>
                  </a:cubicBezTo>
                  <a:cubicBezTo>
                    <a:pt x="7049" y="14771"/>
                    <a:pt x="6582" y="14729"/>
                    <a:pt x="6117" y="14642"/>
                  </a:cubicBezTo>
                  <a:cubicBezTo>
                    <a:pt x="4259" y="14257"/>
                    <a:pt x="2537" y="12920"/>
                    <a:pt x="1518" y="11063"/>
                  </a:cubicBezTo>
                  <a:cubicBezTo>
                    <a:pt x="838" y="9885"/>
                    <a:pt x="521" y="8548"/>
                    <a:pt x="589" y="7212"/>
                  </a:cubicBezTo>
                  <a:lnTo>
                    <a:pt x="589" y="7212"/>
                  </a:lnTo>
                  <a:cubicBezTo>
                    <a:pt x="770" y="8707"/>
                    <a:pt x="1518" y="10066"/>
                    <a:pt x="2696" y="11018"/>
                  </a:cubicBezTo>
                  <a:cubicBezTo>
                    <a:pt x="3959" y="11970"/>
                    <a:pt x="5504" y="12468"/>
                    <a:pt x="7076" y="12468"/>
                  </a:cubicBezTo>
                  <a:cubicBezTo>
                    <a:pt x="7111" y="12468"/>
                    <a:pt x="7146" y="12468"/>
                    <a:pt x="7181" y="12467"/>
                  </a:cubicBezTo>
                  <a:cubicBezTo>
                    <a:pt x="8812" y="12399"/>
                    <a:pt x="10987" y="11720"/>
                    <a:pt x="12142" y="10270"/>
                  </a:cubicBezTo>
                  <a:cubicBezTo>
                    <a:pt x="13230" y="8933"/>
                    <a:pt x="13456" y="7098"/>
                    <a:pt x="12754" y="5535"/>
                  </a:cubicBezTo>
                  <a:cubicBezTo>
                    <a:pt x="11936" y="3806"/>
                    <a:pt x="10190" y="3034"/>
                    <a:pt x="8452" y="3034"/>
                  </a:cubicBezTo>
                  <a:cubicBezTo>
                    <a:pt x="7640" y="3034"/>
                    <a:pt x="6830" y="3202"/>
                    <a:pt x="6117" y="3519"/>
                  </a:cubicBezTo>
                  <a:cubicBezTo>
                    <a:pt x="5143" y="3904"/>
                    <a:pt x="4395" y="4720"/>
                    <a:pt x="4101" y="5739"/>
                  </a:cubicBezTo>
                  <a:cubicBezTo>
                    <a:pt x="3874" y="6872"/>
                    <a:pt x="4259" y="8027"/>
                    <a:pt x="5143" y="8797"/>
                  </a:cubicBezTo>
                  <a:cubicBezTo>
                    <a:pt x="5767" y="9344"/>
                    <a:pt x="6692" y="9750"/>
                    <a:pt x="7593" y="9750"/>
                  </a:cubicBezTo>
                  <a:cubicBezTo>
                    <a:pt x="7999" y="9750"/>
                    <a:pt x="8401" y="9667"/>
                    <a:pt x="8767" y="9477"/>
                  </a:cubicBezTo>
                  <a:cubicBezTo>
                    <a:pt x="9401" y="9115"/>
                    <a:pt x="9854" y="8503"/>
                    <a:pt x="9945" y="7778"/>
                  </a:cubicBezTo>
                  <a:cubicBezTo>
                    <a:pt x="10058" y="6917"/>
                    <a:pt x="9605" y="6124"/>
                    <a:pt x="8835" y="5739"/>
                  </a:cubicBezTo>
                  <a:cubicBezTo>
                    <a:pt x="8643" y="5654"/>
                    <a:pt x="8435" y="5609"/>
                    <a:pt x="8226" y="5609"/>
                  </a:cubicBezTo>
                  <a:cubicBezTo>
                    <a:pt x="7993" y="5609"/>
                    <a:pt x="7759" y="5665"/>
                    <a:pt x="7544" y="5785"/>
                  </a:cubicBezTo>
                  <a:cubicBezTo>
                    <a:pt x="7249" y="5988"/>
                    <a:pt x="7045" y="6306"/>
                    <a:pt x="7000" y="6668"/>
                  </a:cubicBezTo>
                  <a:cubicBezTo>
                    <a:pt x="6978" y="6963"/>
                    <a:pt x="7068" y="7234"/>
                    <a:pt x="7295" y="7438"/>
                  </a:cubicBezTo>
                  <a:cubicBezTo>
                    <a:pt x="7323" y="7462"/>
                    <a:pt x="7353" y="7471"/>
                    <a:pt x="7381" y="7471"/>
                  </a:cubicBezTo>
                  <a:cubicBezTo>
                    <a:pt x="7492" y="7471"/>
                    <a:pt x="7584" y="7324"/>
                    <a:pt x="7476" y="7234"/>
                  </a:cubicBezTo>
                  <a:cubicBezTo>
                    <a:pt x="7340" y="7098"/>
                    <a:pt x="7272" y="6895"/>
                    <a:pt x="7295" y="6691"/>
                  </a:cubicBezTo>
                  <a:cubicBezTo>
                    <a:pt x="7317" y="6419"/>
                    <a:pt x="7453" y="6192"/>
                    <a:pt x="7680" y="6034"/>
                  </a:cubicBezTo>
                  <a:cubicBezTo>
                    <a:pt x="7855" y="5940"/>
                    <a:pt x="8043" y="5895"/>
                    <a:pt x="8227" y="5895"/>
                  </a:cubicBezTo>
                  <a:cubicBezTo>
                    <a:pt x="8399" y="5895"/>
                    <a:pt x="8569" y="5934"/>
                    <a:pt x="8722" y="6011"/>
                  </a:cubicBezTo>
                  <a:cubicBezTo>
                    <a:pt x="9379" y="6328"/>
                    <a:pt x="9741" y="7008"/>
                    <a:pt x="9673" y="7733"/>
                  </a:cubicBezTo>
                  <a:cubicBezTo>
                    <a:pt x="9583" y="8367"/>
                    <a:pt x="9175" y="8911"/>
                    <a:pt x="8631" y="9228"/>
                  </a:cubicBezTo>
                  <a:cubicBezTo>
                    <a:pt x="8317" y="9399"/>
                    <a:pt x="7965" y="9473"/>
                    <a:pt x="7605" y="9473"/>
                  </a:cubicBezTo>
                  <a:cubicBezTo>
                    <a:pt x="6772" y="9473"/>
                    <a:pt x="5893" y="9077"/>
                    <a:pt x="5324" y="8571"/>
                  </a:cubicBezTo>
                  <a:cubicBezTo>
                    <a:pt x="4531" y="7891"/>
                    <a:pt x="4168" y="6827"/>
                    <a:pt x="4372" y="5807"/>
                  </a:cubicBezTo>
                  <a:cubicBezTo>
                    <a:pt x="4644" y="4878"/>
                    <a:pt x="5324" y="4131"/>
                    <a:pt x="6230" y="3768"/>
                  </a:cubicBezTo>
                  <a:cubicBezTo>
                    <a:pt x="6911" y="3464"/>
                    <a:pt x="7680" y="3304"/>
                    <a:pt x="8448" y="3304"/>
                  </a:cubicBezTo>
                  <a:cubicBezTo>
                    <a:pt x="10082" y="3304"/>
                    <a:pt x="11712" y="4031"/>
                    <a:pt x="12482" y="5649"/>
                  </a:cubicBezTo>
                  <a:cubicBezTo>
                    <a:pt x="13162" y="7121"/>
                    <a:pt x="12935" y="8820"/>
                    <a:pt x="11916" y="10089"/>
                  </a:cubicBezTo>
                  <a:cubicBezTo>
                    <a:pt x="10829" y="11448"/>
                    <a:pt x="8677" y="12128"/>
                    <a:pt x="7159" y="12173"/>
                  </a:cubicBezTo>
                  <a:cubicBezTo>
                    <a:pt x="7094" y="12175"/>
                    <a:pt x="7030" y="12176"/>
                    <a:pt x="6966" y="12176"/>
                  </a:cubicBezTo>
                  <a:cubicBezTo>
                    <a:pt x="5490" y="12176"/>
                    <a:pt x="4026" y="11680"/>
                    <a:pt x="2832" y="10768"/>
                  </a:cubicBezTo>
                  <a:cubicBezTo>
                    <a:pt x="1518" y="9704"/>
                    <a:pt x="748" y="8050"/>
                    <a:pt x="793" y="6351"/>
                  </a:cubicBezTo>
                  <a:cubicBezTo>
                    <a:pt x="793" y="5898"/>
                    <a:pt x="861" y="5467"/>
                    <a:pt x="997" y="5037"/>
                  </a:cubicBezTo>
                  <a:cubicBezTo>
                    <a:pt x="1790" y="2387"/>
                    <a:pt x="4735" y="416"/>
                    <a:pt x="7385" y="280"/>
                  </a:cubicBezTo>
                  <a:cubicBezTo>
                    <a:pt x="7491" y="276"/>
                    <a:pt x="7597" y="273"/>
                    <a:pt x="7701" y="273"/>
                  </a:cubicBezTo>
                  <a:close/>
                  <a:moveTo>
                    <a:pt x="7751" y="1"/>
                  </a:moveTo>
                  <a:cubicBezTo>
                    <a:pt x="7638" y="1"/>
                    <a:pt x="7523" y="3"/>
                    <a:pt x="7408" y="8"/>
                  </a:cubicBezTo>
                  <a:cubicBezTo>
                    <a:pt x="4644" y="121"/>
                    <a:pt x="1586" y="2183"/>
                    <a:pt x="748" y="4946"/>
                  </a:cubicBezTo>
                  <a:cubicBezTo>
                    <a:pt x="0" y="6985"/>
                    <a:pt x="181" y="9273"/>
                    <a:pt x="1246" y="11199"/>
                  </a:cubicBezTo>
                  <a:cubicBezTo>
                    <a:pt x="2311" y="13102"/>
                    <a:pt x="4123" y="14483"/>
                    <a:pt x="6071" y="14891"/>
                  </a:cubicBezTo>
                  <a:cubicBezTo>
                    <a:pt x="6547" y="14982"/>
                    <a:pt x="7045" y="15050"/>
                    <a:pt x="7544" y="15050"/>
                  </a:cubicBezTo>
                  <a:cubicBezTo>
                    <a:pt x="9039" y="15027"/>
                    <a:pt x="10511" y="14597"/>
                    <a:pt x="11757" y="13804"/>
                  </a:cubicBezTo>
                  <a:cubicBezTo>
                    <a:pt x="13683" y="16839"/>
                    <a:pt x="15540" y="19943"/>
                    <a:pt x="17353" y="23046"/>
                  </a:cubicBezTo>
                  <a:lnTo>
                    <a:pt x="17353" y="22480"/>
                  </a:lnTo>
                  <a:cubicBezTo>
                    <a:pt x="15608" y="19512"/>
                    <a:pt x="13819" y="16568"/>
                    <a:pt x="11984" y="13668"/>
                  </a:cubicBezTo>
                  <a:cubicBezTo>
                    <a:pt x="12210" y="13487"/>
                    <a:pt x="12437" y="13328"/>
                    <a:pt x="12664" y="13124"/>
                  </a:cubicBezTo>
                  <a:cubicBezTo>
                    <a:pt x="14249" y="15548"/>
                    <a:pt x="15812" y="18040"/>
                    <a:pt x="17353" y="20622"/>
                  </a:cubicBezTo>
                  <a:lnTo>
                    <a:pt x="17353" y="20056"/>
                  </a:lnTo>
                  <a:cubicBezTo>
                    <a:pt x="15880" y="17610"/>
                    <a:pt x="14385" y="15231"/>
                    <a:pt x="12867" y="12920"/>
                  </a:cubicBezTo>
                  <a:cubicBezTo>
                    <a:pt x="13139" y="12671"/>
                    <a:pt x="13388" y="12377"/>
                    <a:pt x="13638" y="12082"/>
                  </a:cubicBezTo>
                  <a:cubicBezTo>
                    <a:pt x="17463" y="7144"/>
                    <a:pt x="13907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9" name="Google Shape;379;p34"/>
            <p:cNvGrpSpPr/>
            <p:nvPr/>
          </p:nvGrpSpPr>
          <p:grpSpPr>
            <a:xfrm>
              <a:off x="7675149" y="163004"/>
              <a:ext cx="661713" cy="300792"/>
              <a:chOff x="7950249" y="1528254"/>
              <a:chExt cx="661713" cy="300792"/>
            </a:xfrm>
          </p:grpSpPr>
          <p:sp>
            <p:nvSpPr>
              <p:cNvPr id="380" name="Google Shape;380;p34"/>
              <p:cNvSpPr/>
              <p:nvPr/>
            </p:nvSpPr>
            <p:spPr>
              <a:xfrm>
                <a:off x="8441305" y="1633843"/>
                <a:ext cx="170657" cy="192407"/>
              </a:xfrm>
              <a:custGeom>
                <a:avLst/>
                <a:gdLst/>
                <a:ahLst/>
                <a:cxnLst/>
                <a:rect l="l" t="t" r="r" b="b"/>
                <a:pathLst>
                  <a:path w="4700" h="5299" extrusionOk="0">
                    <a:moveTo>
                      <a:pt x="2659" y="1"/>
                    </a:moveTo>
                    <a:cubicBezTo>
                      <a:pt x="2351" y="1"/>
                      <a:pt x="2038" y="82"/>
                      <a:pt x="1767" y="188"/>
                    </a:cubicBezTo>
                    <a:cubicBezTo>
                      <a:pt x="1314" y="347"/>
                      <a:pt x="453" y="664"/>
                      <a:pt x="249" y="1117"/>
                    </a:cubicBezTo>
                    <a:cubicBezTo>
                      <a:pt x="159" y="1321"/>
                      <a:pt x="136" y="1570"/>
                      <a:pt x="159" y="1796"/>
                    </a:cubicBezTo>
                    <a:cubicBezTo>
                      <a:pt x="159" y="2023"/>
                      <a:pt x="159" y="2249"/>
                      <a:pt x="159" y="2476"/>
                    </a:cubicBezTo>
                    <a:cubicBezTo>
                      <a:pt x="136" y="2703"/>
                      <a:pt x="46" y="2929"/>
                      <a:pt x="46" y="3156"/>
                    </a:cubicBezTo>
                    <a:cubicBezTo>
                      <a:pt x="0" y="3677"/>
                      <a:pt x="544" y="4107"/>
                      <a:pt x="838" y="4515"/>
                    </a:cubicBezTo>
                    <a:cubicBezTo>
                      <a:pt x="997" y="4809"/>
                      <a:pt x="1224" y="5036"/>
                      <a:pt x="1518" y="5194"/>
                    </a:cubicBezTo>
                    <a:cubicBezTo>
                      <a:pt x="1633" y="5265"/>
                      <a:pt x="1759" y="5298"/>
                      <a:pt x="1884" y="5298"/>
                    </a:cubicBezTo>
                    <a:cubicBezTo>
                      <a:pt x="2079" y="5298"/>
                      <a:pt x="2273" y="5219"/>
                      <a:pt x="2424" y="5081"/>
                    </a:cubicBezTo>
                    <a:cubicBezTo>
                      <a:pt x="2605" y="4764"/>
                      <a:pt x="2583" y="4379"/>
                      <a:pt x="2379" y="4084"/>
                    </a:cubicBezTo>
                    <a:cubicBezTo>
                      <a:pt x="2176" y="3814"/>
                      <a:pt x="1995" y="3520"/>
                      <a:pt x="1815" y="3204"/>
                    </a:cubicBezTo>
                    <a:lnTo>
                      <a:pt x="1815" y="3204"/>
                    </a:lnTo>
                    <a:cubicBezTo>
                      <a:pt x="1901" y="3339"/>
                      <a:pt x="3060" y="3450"/>
                      <a:pt x="3240" y="3450"/>
                    </a:cubicBezTo>
                    <a:cubicBezTo>
                      <a:pt x="3249" y="3451"/>
                      <a:pt x="3258" y="3451"/>
                      <a:pt x="3268" y="3451"/>
                    </a:cubicBezTo>
                    <a:cubicBezTo>
                      <a:pt x="3693" y="3451"/>
                      <a:pt x="4699" y="2964"/>
                      <a:pt x="4123" y="2499"/>
                    </a:cubicBezTo>
                    <a:cubicBezTo>
                      <a:pt x="4055" y="2453"/>
                      <a:pt x="3987" y="2408"/>
                      <a:pt x="3897" y="2385"/>
                    </a:cubicBezTo>
                    <a:cubicBezTo>
                      <a:pt x="3829" y="2363"/>
                      <a:pt x="3761" y="2340"/>
                      <a:pt x="3670" y="2317"/>
                    </a:cubicBezTo>
                    <a:lnTo>
                      <a:pt x="2062" y="1910"/>
                    </a:lnTo>
                    <a:cubicBezTo>
                      <a:pt x="2311" y="1796"/>
                      <a:pt x="2560" y="1660"/>
                      <a:pt x="2787" y="1502"/>
                    </a:cubicBezTo>
                    <a:cubicBezTo>
                      <a:pt x="3194" y="1275"/>
                      <a:pt x="3512" y="1139"/>
                      <a:pt x="3602" y="664"/>
                    </a:cubicBezTo>
                    <a:cubicBezTo>
                      <a:pt x="3625" y="505"/>
                      <a:pt x="3579" y="347"/>
                      <a:pt x="3466" y="256"/>
                    </a:cubicBezTo>
                    <a:cubicBezTo>
                      <a:pt x="3227" y="71"/>
                      <a:pt x="2945" y="1"/>
                      <a:pt x="2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4"/>
              <p:cNvSpPr/>
              <p:nvPr/>
            </p:nvSpPr>
            <p:spPr>
              <a:xfrm>
                <a:off x="7962558" y="1531848"/>
                <a:ext cx="151413" cy="185980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5122" extrusionOk="0">
                    <a:moveTo>
                      <a:pt x="2026" y="1"/>
                    </a:moveTo>
                    <a:cubicBezTo>
                      <a:pt x="1708" y="1"/>
                      <a:pt x="1403" y="335"/>
                      <a:pt x="1655" y="641"/>
                    </a:cubicBezTo>
                    <a:cubicBezTo>
                      <a:pt x="2040" y="1094"/>
                      <a:pt x="2425" y="1525"/>
                      <a:pt x="2855" y="1955"/>
                    </a:cubicBezTo>
                    <a:cubicBezTo>
                      <a:pt x="2516" y="1910"/>
                      <a:pt x="2153" y="1819"/>
                      <a:pt x="1904" y="1796"/>
                    </a:cubicBezTo>
                    <a:cubicBezTo>
                      <a:pt x="1551" y="1780"/>
                      <a:pt x="1199" y="1764"/>
                      <a:pt x="847" y="1764"/>
                    </a:cubicBezTo>
                    <a:cubicBezTo>
                      <a:pt x="701" y="1764"/>
                      <a:pt x="555" y="1767"/>
                      <a:pt x="409" y="1774"/>
                    </a:cubicBezTo>
                    <a:cubicBezTo>
                      <a:pt x="160" y="1796"/>
                      <a:pt x="1" y="2000"/>
                      <a:pt x="1" y="2227"/>
                    </a:cubicBezTo>
                    <a:cubicBezTo>
                      <a:pt x="160" y="3042"/>
                      <a:pt x="1043" y="3359"/>
                      <a:pt x="1859" y="3586"/>
                    </a:cubicBezTo>
                    <a:lnTo>
                      <a:pt x="1541" y="3745"/>
                    </a:lnTo>
                    <a:cubicBezTo>
                      <a:pt x="1292" y="3813"/>
                      <a:pt x="1066" y="3948"/>
                      <a:pt x="884" y="4152"/>
                    </a:cubicBezTo>
                    <a:cubicBezTo>
                      <a:pt x="658" y="4492"/>
                      <a:pt x="839" y="4968"/>
                      <a:pt x="1247" y="5081"/>
                    </a:cubicBezTo>
                    <a:cubicBezTo>
                      <a:pt x="1340" y="5108"/>
                      <a:pt x="1442" y="5121"/>
                      <a:pt x="1550" y="5121"/>
                    </a:cubicBezTo>
                    <a:cubicBezTo>
                      <a:pt x="2338" y="5121"/>
                      <a:pt x="3438" y="4442"/>
                      <a:pt x="3558" y="3745"/>
                    </a:cubicBezTo>
                    <a:cubicBezTo>
                      <a:pt x="3580" y="3405"/>
                      <a:pt x="3648" y="3065"/>
                      <a:pt x="3761" y="2748"/>
                    </a:cubicBezTo>
                    <a:cubicBezTo>
                      <a:pt x="3852" y="2544"/>
                      <a:pt x="4169" y="2227"/>
                      <a:pt x="4169" y="1955"/>
                    </a:cubicBezTo>
                    <a:cubicBezTo>
                      <a:pt x="4169" y="1864"/>
                      <a:pt x="4147" y="1796"/>
                      <a:pt x="4101" y="1751"/>
                    </a:cubicBezTo>
                    <a:cubicBezTo>
                      <a:pt x="4011" y="1660"/>
                      <a:pt x="3920" y="1592"/>
                      <a:pt x="3807" y="1525"/>
                    </a:cubicBezTo>
                    <a:cubicBezTo>
                      <a:pt x="3331" y="1275"/>
                      <a:pt x="2946" y="913"/>
                      <a:pt x="2629" y="482"/>
                    </a:cubicBezTo>
                    <a:cubicBezTo>
                      <a:pt x="2538" y="324"/>
                      <a:pt x="2402" y="188"/>
                      <a:pt x="2266" y="75"/>
                    </a:cubicBezTo>
                    <a:cubicBezTo>
                      <a:pt x="2192" y="23"/>
                      <a:pt x="2108" y="1"/>
                      <a:pt x="2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4"/>
              <p:cNvSpPr/>
              <p:nvPr/>
            </p:nvSpPr>
            <p:spPr>
              <a:xfrm>
                <a:off x="8099120" y="1572334"/>
                <a:ext cx="354567" cy="238920"/>
              </a:xfrm>
              <a:custGeom>
                <a:avLst/>
                <a:gdLst/>
                <a:ahLst/>
                <a:cxnLst/>
                <a:rect l="l" t="t" r="r" b="b"/>
                <a:pathLst>
                  <a:path w="9765" h="6580" extrusionOk="0">
                    <a:moveTo>
                      <a:pt x="4063" y="1"/>
                    </a:moveTo>
                    <a:cubicBezTo>
                      <a:pt x="3727" y="1"/>
                      <a:pt x="3392" y="24"/>
                      <a:pt x="3059" y="70"/>
                    </a:cubicBezTo>
                    <a:cubicBezTo>
                      <a:pt x="1949" y="228"/>
                      <a:pt x="340" y="681"/>
                      <a:pt x="68" y="1950"/>
                    </a:cubicBezTo>
                    <a:cubicBezTo>
                      <a:pt x="0" y="2380"/>
                      <a:pt x="46" y="2833"/>
                      <a:pt x="182" y="3241"/>
                    </a:cubicBezTo>
                    <a:cubicBezTo>
                      <a:pt x="680" y="4827"/>
                      <a:pt x="2153" y="5982"/>
                      <a:pt x="3806" y="6390"/>
                    </a:cubicBezTo>
                    <a:cubicBezTo>
                      <a:pt x="4351" y="6518"/>
                      <a:pt x="4914" y="6580"/>
                      <a:pt x="5477" y="6580"/>
                    </a:cubicBezTo>
                    <a:cubicBezTo>
                      <a:pt x="6013" y="6580"/>
                      <a:pt x="6549" y="6523"/>
                      <a:pt x="7068" y="6413"/>
                    </a:cubicBezTo>
                    <a:cubicBezTo>
                      <a:pt x="8020" y="6231"/>
                      <a:pt x="9039" y="6005"/>
                      <a:pt x="9492" y="5053"/>
                    </a:cubicBezTo>
                    <a:cubicBezTo>
                      <a:pt x="9696" y="4668"/>
                      <a:pt x="9764" y="4215"/>
                      <a:pt x="9741" y="3785"/>
                    </a:cubicBezTo>
                    <a:cubicBezTo>
                      <a:pt x="9719" y="3219"/>
                      <a:pt x="9515" y="2675"/>
                      <a:pt x="9175" y="2222"/>
                    </a:cubicBezTo>
                    <a:cubicBezTo>
                      <a:pt x="8699" y="1610"/>
                      <a:pt x="8088" y="1112"/>
                      <a:pt x="7385" y="795"/>
                    </a:cubicBezTo>
                    <a:cubicBezTo>
                      <a:pt x="6351" y="269"/>
                      <a:pt x="5209" y="1"/>
                      <a:pt x="40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4"/>
              <p:cNvSpPr/>
              <p:nvPr/>
            </p:nvSpPr>
            <p:spPr>
              <a:xfrm>
                <a:off x="7950249" y="1528254"/>
                <a:ext cx="647371" cy="300792"/>
              </a:xfrm>
              <a:custGeom>
                <a:avLst/>
                <a:gdLst/>
                <a:ahLst/>
                <a:cxnLst/>
                <a:rect l="l" t="t" r="r" b="b"/>
                <a:pathLst>
                  <a:path w="17829" h="8284" extrusionOk="0">
                    <a:moveTo>
                      <a:pt x="2290" y="289"/>
                    </a:moveTo>
                    <a:cubicBezTo>
                      <a:pt x="2409" y="289"/>
                      <a:pt x="2544" y="374"/>
                      <a:pt x="2651" y="446"/>
                    </a:cubicBezTo>
                    <a:cubicBezTo>
                      <a:pt x="3330" y="967"/>
                      <a:pt x="3919" y="1556"/>
                      <a:pt x="4372" y="2258"/>
                    </a:cubicBezTo>
                    <a:lnTo>
                      <a:pt x="4395" y="2280"/>
                    </a:lnTo>
                    <a:cubicBezTo>
                      <a:pt x="4418" y="2303"/>
                      <a:pt x="4350" y="2326"/>
                      <a:pt x="4327" y="2371"/>
                    </a:cubicBezTo>
                    <a:cubicBezTo>
                      <a:pt x="3965" y="2892"/>
                      <a:pt x="3806" y="3572"/>
                      <a:pt x="3942" y="4206"/>
                    </a:cubicBezTo>
                    <a:lnTo>
                      <a:pt x="3919" y="4206"/>
                    </a:lnTo>
                    <a:cubicBezTo>
                      <a:pt x="3398" y="4546"/>
                      <a:pt x="2855" y="4795"/>
                      <a:pt x="2288" y="4976"/>
                    </a:cubicBezTo>
                    <a:cubicBezTo>
                      <a:pt x="2122" y="5037"/>
                      <a:pt x="1956" y="5067"/>
                      <a:pt x="1790" y="5067"/>
                    </a:cubicBezTo>
                    <a:cubicBezTo>
                      <a:pt x="1707" y="5067"/>
                      <a:pt x="1624" y="5059"/>
                      <a:pt x="1541" y="5044"/>
                    </a:cubicBezTo>
                    <a:cubicBezTo>
                      <a:pt x="1337" y="4999"/>
                      <a:pt x="1178" y="4818"/>
                      <a:pt x="1178" y="4591"/>
                    </a:cubicBezTo>
                    <a:cubicBezTo>
                      <a:pt x="1178" y="4410"/>
                      <a:pt x="1337" y="4251"/>
                      <a:pt x="1609" y="4115"/>
                    </a:cubicBezTo>
                    <a:cubicBezTo>
                      <a:pt x="1948" y="3912"/>
                      <a:pt x="2333" y="3798"/>
                      <a:pt x="2719" y="3708"/>
                    </a:cubicBezTo>
                    <a:cubicBezTo>
                      <a:pt x="2787" y="3708"/>
                      <a:pt x="2832" y="3640"/>
                      <a:pt x="2832" y="3572"/>
                    </a:cubicBezTo>
                    <a:cubicBezTo>
                      <a:pt x="2832" y="3504"/>
                      <a:pt x="2764" y="3436"/>
                      <a:pt x="2696" y="3436"/>
                    </a:cubicBezTo>
                    <a:cubicBezTo>
                      <a:pt x="2243" y="3413"/>
                      <a:pt x="1790" y="3345"/>
                      <a:pt x="1359" y="3209"/>
                    </a:cubicBezTo>
                    <a:cubicBezTo>
                      <a:pt x="929" y="3073"/>
                      <a:pt x="567" y="2802"/>
                      <a:pt x="340" y="2439"/>
                    </a:cubicBezTo>
                    <a:cubicBezTo>
                      <a:pt x="317" y="2394"/>
                      <a:pt x="295" y="2348"/>
                      <a:pt x="295" y="2303"/>
                    </a:cubicBezTo>
                    <a:cubicBezTo>
                      <a:pt x="295" y="2235"/>
                      <a:pt x="317" y="2167"/>
                      <a:pt x="363" y="2122"/>
                    </a:cubicBezTo>
                    <a:cubicBezTo>
                      <a:pt x="528" y="1956"/>
                      <a:pt x="751" y="1847"/>
                      <a:pt x="979" y="1847"/>
                    </a:cubicBezTo>
                    <a:cubicBezTo>
                      <a:pt x="1000" y="1847"/>
                      <a:pt x="1021" y="1848"/>
                      <a:pt x="1042" y="1850"/>
                    </a:cubicBezTo>
                    <a:cubicBezTo>
                      <a:pt x="1314" y="1850"/>
                      <a:pt x="1609" y="1895"/>
                      <a:pt x="1880" y="1986"/>
                    </a:cubicBezTo>
                    <a:lnTo>
                      <a:pt x="3058" y="2326"/>
                    </a:lnTo>
                    <a:cubicBezTo>
                      <a:pt x="3126" y="2326"/>
                      <a:pt x="3194" y="2303"/>
                      <a:pt x="3217" y="2258"/>
                    </a:cubicBezTo>
                    <a:cubicBezTo>
                      <a:pt x="3262" y="2213"/>
                      <a:pt x="3240" y="2122"/>
                      <a:pt x="3217" y="2077"/>
                    </a:cubicBezTo>
                    <a:lnTo>
                      <a:pt x="2492" y="1284"/>
                    </a:lnTo>
                    <a:cubicBezTo>
                      <a:pt x="2288" y="1103"/>
                      <a:pt x="2152" y="853"/>
                      <a:pt x="2084" y="581"/>
                    </a:cubicBezTo>
                    <a:cubicBezTo>
                      <a:pt x="2084" y="468"/>
                      <a:pt x="2107" y="378"/>
                      <a:pt x="2198" y="310"/>
                    </a:cubicBezTo>
                    <a:cubicBezTo>
                      <a:pt x="2227" y="295"/>
                      <a:pt x="2258" y="289"/>
                      <a:pt x="2290" y="289"/>
                    </a:cubicBezTo>
                    <a:close/>
                    <a:moveTo>
                      <a:pt x="7929" y="1397"/>
                    </a:moveTo>
                    <a:cubicBezTo>
                      <a:pt x="9537" y="1397"/>
                      <a:pt x="11576" y="1805"/>
                      <a:pt x="12731" y="2892"/>
                    </a:cubicBezTo>
                    <a:cubicBezTo>
                      <a:pt x="13434" y="3526"/>
                      <a:pt x="13751" y="4433"/>
                      <a:pt x="13615" y="5361"/>
                    </a:cubicBezTo>
                    <a:cubicBezTo>
                      <a:pt x="13411" y="6947"/>
                      <a:pt x="11893" y="7808"/>
                      <a:pt x="10557" y="7831"/>
                    </a:cubicBezTo>
                    <a:cubicBezTo>
                      <a:pt x="10483" y="7832"/>
                      <a:pt x="10410" y="7832"/>
                      <a:pt x="10338" y="7832"/>
                    </a:cubicBezTo>
                    <a:cubicBezTo>
                      <a:pt x="8813" y="7832"/>
                      <a:pt x="7634" y="7603"/>
                      <a:pt x="6660" y="7106"/>
                    </a:cubicBezTo>
                    <a:cubicBezTo>
                      <a:pt x="5664" y="6630"/>
                      <a:pt x="4871" y="5837"/>
                      <a:pt x="4418" y="4840"/>
                    </a:cubicBezTo>
                    <a:cubicBezTo>
                      <a:pt x="4055" y="4115"/>
                      <a:pt x="4100" y="3232"/>
                      <a:pt x="4554" y="2552"/>
                    </a:cubicBezTo>
                    <a:cubicBezTo>
                      <a:pt x="4893" y="2077"/>
                      <a:pt x="5460" y="1759"/>
                      <a:pt x="6298" y="1578"/>
                    </a:cubicBezTo>
                    <a:lnTo>
                      <a:pt x="6479" y="1533"/>
                    </a:lnTo>
                    <a:cubicBezTo>
                      <a:pt x="6955" y="1442"/>
                      <a:pt x="7430" y="1397"/>
                      <a:pt x="7929" y="1397"/>
                    </a:cubicBezTo>
                    <a:close/>
                    <a:moveTo>
                      <a:pt x="16039" y="2997"/>
                    </a:moveTo>
                    <a:cubicBezTo>
                      <a:pt x="16287" y="2997"/>
                      <a:pt x="16540" y="3078"/>
                      <a:pt x="16741" y="3232"/>
                    </a:cubicBezTo>
                    <a:cubicBezTo>
                      <a:pt x="16764" y="3277"/>
                      <a:pt x="16809" y="3323"/>
                      <a:pt x="16832" y="3368"/>
                    </a:cubicBezTo>
                    <a:cubicBezTo>
                      <a:pt x="16854" y="3458"/>
                      <a:pt x="16764" y="3617"/>
                      <a:pt x="16696" y="3685"/>
                    </a:cubicBezTo>
                    <a:cubicBezTo>
                      <a:pt x="16243" y="4183"/>
                      <a:pt x="15586" y="4433"/>
                      <a:pt x="14997" y="4682"/>
                    </a:cubicBezTo>
                    <a:cubicBezTo>
                      <a:pt x="14929" y="4704"/>
                      <a:pt x="14883" y="4772"/>
                      <a:pt x="14906" y="4840"/>
                    </a:cubicBezTo>
                    <a:cubicBezTo>
                      <a:pt x="14925" y="4896"/>
                      <a:pt x="14974" y="4937"/>
                      <a:pt x="15029" y="4937"/>
                    </a:cubicBezTo>
                    <a:cubicBezTo>
                      <a:pt x="15041" y="4937"/>
                      <a:pt x="15053" y="4935"/>
                      <a:pt x="15065" y="4931"/>
                    </a:cubicBezTo>
                    <a:cubicBezTo>
                      <a:pt x="15157" y="4923"/>
                      <a:pt x="15249" y="4919"/>
                      <a:pt x="15340" y="4919"/>
                    </a:cubicBezTo>
                    <a:cubicBezTo>
                      <a:pt x="15792" y="4919"/>
                      <a:pt x="16240" y="5011"/>
                      <a:pt x="16673" y="5180"/>
                    </a:cubicBezTo>
                    <a:cubicBezTo>
                      <a:pt x="16922" y="5248"/>
                      <a:pt x="17149" y="5361"/>
                      <a:pt x="17353" y="5543"/>
                    </a:cubicBezTo>
                    <a:cubicBezTo>
                      <a:pt x="17511" y="5678"/>
                      <a:pt x="17534" y="5928"/>
                      <a:pt x="17421" y="6109"/>
                    </a:cubicBezTo>
                    <a:lnTo>
                      <a:pt x="17421" y="6132"/>
                    </a:lnTo>
                    <a:cubicBezTo>
                      <a:pt x="17346" y="6235"/>
                      <a:pt x="17224" y="6281"/>
                      <a:pt x="17040" y="6281"/>
                    </a:cubicBezTo>
                    <a:cubicBezTo>
                      <a:pt x="16943" y="6281"/>
                      <a:pt x="16829" y="6268"/>
                      <a:pt x="16696" y="6245"/>
                    </a:cubicBezTo>
                    <a:cubicBezTo>
                      <a:pt x="16220" y="6177"/>
                      <a:pt x="15744" y="6064"/>
                      <a:pt x="15291" y="5905"/>
                    </a:cubicBezTo>
                    <a:cubicBezTo>
                      <a:pt x="15223" y="5905"/>
                      <a:pt x="15155" y="5928"/>
                      <a:pt x="15133" y="5973"/>
                    </a:cubicBezTo>
                    <a:cubicBezTo>
                      <a:pt x="15087" y="6041"/>
                      <a:pt x="15110" y="6109"/>
                      <a:pt x="15155" y="6154"/>
                    </a:cubicBezTo>
                    <a:cubicBezTo>
                      <a:pt x="15382" y="6358"/>
                      <a:pt x="15563" y="6607"/>
                      <a:pt x="15722" y="6902"/>
                    </a:cubicBezTo>
                    <a:cubicBezTo>
                      <a:pt x="15790" y="7038"/>
                      <a:pt x="16084" y="7740"/>
                      <a:pt x="15654" y="7966"/>
                    </a:cubicBezTo>
                    <a:cubicBezTo>
                      <a:pt x="15594" y="7996"/>
                      <a:pt x="15534" y="8010"/>
                      <a:pt x="15474" y="8010"/>
                    </a:cubicBezTo>
                    <a:cubicBezTo>
                      <a:pt x="15260" y="8010"/>
                      <a:pt x="15040" y="7839"/>
                      <a:pt x="14793" y="7627"/>
                    </a:cubicBezTo>
                    <a:lnTo>
                      <a:pt x="14680" y="7536"/>
                    </a:lnTo>
                    <a:cubicBezTo>
                      <a:pt x="14249" y="7219"/>
                      <a:pt x="13909" y="6811"/>
                      <a:pt x="13660" y="6335"/>
                    </a:cubicBezTo>
                    <a:cubicBezTo>
                      <a:pt x="13660" y="6313"/>
                      <a:pt x="13638" y="6290"/>
                      <a:pt x="13638" y="6290"/>
                    </a:cubicBezTo>
                    <a:cubicBezTo>
                      <a:pt x="13773" y="5996"/>
                      <a:pt x="13864" y="5701"/>
                      <a:pt x="13909" y="5384"/>
                    </a:cubicBezTo>
                    <a:cubicBezTo>
                      <a:pt x="13955" y="4976"/>
                      <a:pt x="13932" y="4546"/>
                      <a:pt x="13841" y="4138"/>
                    </a:cubicBezTo>
                    <a:cubicBezTo>
                      <a:pt x="13977" y="4025"/>
                      <a:pt x="14113" y="3934"/>
                      <a:pt x="14249" y="3821"/>
                    </a:cubicBezTo>
                    <a:cubicBezTo>
                      <a:pt x="14680" y="3481"/>
                      <a:pt x="15178" y="3209"/>
                      <a:pt x="15699" y="3051"/>
                    </a:cubicBezTo>
                    <a:cubicBezTo>
                      <a:pt x="15807" y="3015"/>
                      <a:pt x="15923" y="2997"/>
                      <a:pt x="16039" y="2997"/>
                    </a:cubicBezTo>
                    <a:close/>
                    <a:moveTo>
                      <a:pt x="2275" y="1"/>
                    </a:moveTo>
                    <a:cubicBezTo>
                      <a:pt x="2189" y="1"/>
                      <a:pt x="2110" y="21"/>
                      <a:pt x="2039" y="60"/>
                    </a:cubicBezTo>
                    <a:cubicBezTo>
                      <a:pt x="1880" y="174"/>
                      <a:pt x="1767" y="378"/>
                      <a:pt x="1790" y="604"/>
                    </a:cubicBezTo>
                    <a:cubicBezTo>
                      <a:pt x="1835" y="921"/>
                      <a:pt x="2016" y="1238"/>
                      <a:pt x="2266" y="1465"/>
                    </a:cubicBezTo>
                    <a:lnTo>
                      <a:pt x="2673" y="1918"/>
                    </a:lnTo>
                    <a:lnTo>
                      <a:pt x="1948" y="1714"/>
                    </a:lnTo>
                    <a:cubicBezTo>
                      <a:pt x="1631" y="1624"/>
                      <a:pt x="1337" y="1556"/>
                      <a:pt x="1020" y="1556"/>
                    </a:cubicBezTo>
                    <a:cubicBezTo>
                      <a:pt x="680" y="1556"/>
                      <a:pt x="340" y="1691"/>
                      <a:pt x="136" y="1963"/>
                    </a:cubicBezTo>
                    <a:cubicBezTo>
                      <a:pt x="45" y="2054"/>
                      <a:pt x="0" y="2190"/>
                      <a:pt x="0" y="2326"/>
                    </a:cubicBezTo>
                    <a:cubicBezTo>
                      <a:pt x="0" y="2416"/>
                      <a:pt x="23" y="2484"/>
                      <a:pt x="91" y="2575"/>
                    </a:cubicBezTo>
                    <a:cubicBezTo>
                      <a:pt x="340" y="3005"/>
                      <a:pt x="770" y="3323"/>
                      <a:pt x="1246" y="3481"/>
                    </a:cubicBezTo>
                    <a:cubicBezTo>
                      <a:pt x="1473" y="3549"/>
                      <a:pt x="1699" y="3617"/>
                      <a:pt x="1948" y="3640"/>
                    </a:cubicBezTo>
                    <a:cubicBezTo>
                      <a:pt x="1767" y="3708"/>
                      <a:pt x="1609" y="3776"/>
                      <a:pt x="1473" y="3866"/>
                    </a:cubicBezTo>
                    <a:cubicBezTo>
                      <a:pt x="1155" y="3979"/>
                      <a:pt x="929" y="4274"/>
                      <a:pt x="884" y="4591"/>
                    </a:cubicBezTo>
                    <a:cubicBezTo>
                      <a:pt x="884" y="4954"/>
                      <a:pt x="1133" y="5248"/>
                      <a:pt x="1473" y="5339"/>
                    </a:cubicBezTo>
                    <a:cubicBezTo>
                      <a:pt x="1563" y="5361"/>
                      <a:pt x="1654" y="5361"/>
                      <a:pt x="1744" y="5361"/>
                    </a:cubicBezTo>
                    <a:cubicBezTo>
                      <a:pt x="1948" y="5361"/>
                      <a:pt x="2152" y="5316"/>
                      <a:pt x="2356" y="5271"/>
                    </a:cubicBezTo>
                    <a:cubicBezTo>
                      <a:pt x="2922" y="5089"/>
                      <a:pt x="3489" y="4840"/>
                      <a:pt x="3987" y="4500"/>
                    </a:cubicBezTo>
                    <a:cubicBezTo>
                      <a:pt x="4032" y="4659"/>
                      <a:pt x="4078" y="4818"/>
                      <a:pt x="4146" y="4976"/>
                    </a:cubicBezTo>
                    <a:cubicBezTo>
                      <a:pt x="4621" y="6018"/>
                      <a:pt x="5482" y="6879"/>
                      <a:pt x="6524" y="7377"/>
                    </a:cubicBezTo>
                    <a:cubicBezTo>
                      <a:pt x="7566" y="7876"/>
                      <a:pt x="8812" y="8125"/>
                      <a:pt x="10443" y="8125"/>
                    </a:cubicBezTo>
                    <a:lnTo>
                      <a:pt x="10557" y="8125"/>
                    </a:lnTo>
                    <a:cubicBezTo>
                      <a:pt x="11712" y="8125"/>
                      <a:pt x="12822" y="7559"/>
                      <a:pt x="13456" y="6585"/>
                    </a:cubicBezTo>
                    <a:cubicBezTo>
                      <a:pt x="13705" y="7038"/>
                      <a:pt x="14068" y="7423"/>
                      <a:pt x="14476" y="7740"/>
                    </a:cubicBezTo>
                    <a:lnTo>
                      <a:pt x="14589" y="7853"/>
                    </a:lnTo>
                    <a:cubicBezTo>
                      <a:pt x="14816" y="8080"/>
                      <a:pt x="15133" y="8238"/>
                      <a:pt x="15450" y="8284"/>
                    </a:cubicBezTo>
                    <a:cubicBezTo>
                      <a:pt x="15540" y="8284"/>
                      <a:pt x="15631" y="8261"/>
                      <a:pt x="15722" y="8216"/>
                    </a:cubicBezTo>
                    <a:cubicBezTo>
                      <a:pt x="16265" y="7966"/>
                      <a:pt x="16175" y="7310"/>
                      <a:pt x="15948" y="6788"/>
                    </a:cubicBezTo>
                    <a:cubicBezTo>
                      <a:pt x="15858" y="6607"/>
                      <a:pt x="15767" y="6449"/>
                      <a:pt x="15654" y="6313"/>
                    </a:cubicBezTo>
                    <a:lnTo>
                      <a:pt x="15654" y="6313"/>
                    </a:lnTo>
                    <a:cubicBezTo>
                      <a:pt x="15971" y="6403"/>
                      <a:pt x="16288" y="6471"/>
                      <a:pt x="16628" y="6539"/>
                    </a:cubicBezTo>
                    <a:cubicBezTo>
                      <a:pt x="16740" y="6555"/>
                      <a:pt x="16866" y="6571"/>
                      <a:pt x="16994" y="6571"/>
                    </a:cubicBezTo>
                    <a:cubicBezTo>
                      <a:pt x="17227" y="6571"/>
                      <a:pt x="17463" y="6518"/>
                      <a:pt x="17625" y="6313"/>
                    </a:cubicBezTo>
                    <a:cubicBezTo>
                      <a:pt x="17828" y="6018"/>
                      <a:pt x="17806" y="5588"/>
                      <a:pt x="17557" y="5339"/>
                    </a:cubicBezTo>
                    <a:cubicBezTo>
                      <a:pt x="17330" y="5135"/>
                      <a:pt x="17036" y="4976"/>
                      <a:pt x="16741" y="4908"/>
                    </a:cubicBezTo>
                    <a:cubicBezTo>
                      <a:pt x="16424" y="4795"/>
                      <a:pt x="16084" y="4704"/>
                      <a:pt x="15744" y="4659"/>
                    </a:cubicBezTo>
                    <a:cubicBezTo>
                      <a:pt x="16175" y="4478"/>
                      <a:pt x="16560" y="4206"/>
                      <a:pt x="16900" y="3866"/>
                    </a:cubicBezTo>
                    <a:cubicBezTo>
                      <a:pt x="17058" y="3708"/>
                      <a:pt x="17126" y="3481"/>
                      <a:pt x="17081" y="3255"/>
                    </a:cubicBezTo>
                    <a:cubicBezTo>
                      <a:pt x="17058" y="3164"/>
                      <a:pt x="16990" y="3096"/>
                      <a:pt x="16922" y="3028"/>
                    </a:cubicBezTo>
                    <a:cubicBezTo>
                      <a:pt x="16663" y="2817"/>
                      <a:pt x="16333" y="2699"/>
                      <a:pt x="16001" y="2699"/>
                    </a:cubicBezTo>
                    <a:cubicBezTo>
                      <a:pt x="15869" y="2699"/>
                      <a:pt x="15737" y="2718"/>
                      <a:pt x="15608" y="2756"/>
                    </a:cubicBezTo>
                    <a:cubicBezTo>
                      <a:pt x="15065" y="2937"/>
                      <a:pt x="14544" y="3209"/>
                      <a:pt x="14091" y="3594"/>
                    </a:cubicBezTo>
                    <a:cubicBezTo>
                      <a:pt x="13955" y="3685"/>
                      <a:pt x="13841" y="3753"/>
                      <a:pt x="13728" y="3844"/>
                    </a:cubicBezTo>
                    <a:cubicBezTo>
                      <a:pt x="13547" y="3390"/>
                      <a:pt x="13275" y="3005"/>
                      <a:pt x="12935" y="2688"/>
                    </a:cubicBezTo>
                    <a:cubicBezTo>
                      <a:pt x="11709" y="1530"/>
                      <a:pt x="9573" y="1115"/>
                      <a:pt x="7886" y="1115"/>
                    </a:cubicBezTo>
                    <a:cubicBezTo>
                      <a:pt x="7329" y="1115"/>
                      <a:pt x="6821" y="1160"/>
                      <a:pt x="6411" y="1238"/>
                    </a:cubicBezTo>
                    <a:lnTo>
                      <a:pt x="6230" y="1284"/>
                    </a:lnTo>
                    <a:cubicBezTo>
                      <a:pt x="5618" y="1397"/>
                      <a:pt x="5052" y="1669"/>
                      <a:pt x="4576" y="2077"/>
                    </a:cubicBezTo>
                    <a:cubicBezTo>
                      <a:pt x="4100" y="1352"/>
                      <a:pt x="3511" y="740"/>
                      <a:pt x="2809" y="219"/>
                    </a:cubicBezTo>
                    <a:cubicBezTo>
                      <a:pt x="2617" y="71"/>
                      <a:pt x="2435" y="1"/>
                      <a:pt x="2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None/>
              <a:defRPr sz="32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  <a:defRPr sz="2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  <a:defRPr sz="2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  <a:defRPr sz="2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  <a:defRPr sz="2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  <a:defRPr sz="2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  <a:defRPr sz="2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  <a:defRPr sz="2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  <a:defRPr sz="2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ap"/>
              <a:buChar char="●"/>
              <a:defRPr sz="18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○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■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●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○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■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●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○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sap"/>
              <a:buChar char="■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6" r:id="rId4"/>
    <p:sldLayoutId id="2147483658" r:id="rId5"/>
    <p:sldLayoutId id="2147483667" r:id="rId6"/>
    <p:sldLayoutId id="2147483670" r:id="rId7"/>
    <p:sldLayoutId id="2147483679" r:id="rId8"/>
    <p:sldLayoutId id="2147483680" r:id="rId9"/>
    <p:sldLayoutId id="214748368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3KzsHZ7zt5g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7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7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7"/>
          <p:cNvSpPr txBox="1">
            <a:spLocks noGrp="1"/>
          </p:cNvSpPr>
          <p:nvPr>
            <p:ph type="ctrTitle"/>
          </p:nvPr>
        </p:nvSpPr>
        <p:spPr>
          <a:xfrm>
            <a:off x="2354100" y="1878966"/>
            <a:ext cx="4645500" cy="15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dirty="0">
                <a:latin typeface="Sniglet"/>
                <a:ea typeface="Sniglet"/>
                <a:cs typeface="Sniglet"/>
                <a:sym typeface="Sniglet"/>
              </a:rPr>
              <a:t>Unidad 1: </a:t>
            </a:r>
            <a:br>
              <a:rPr lang="en" sz="4200" dirty="0">
                <a:latin typeface="Sniglet"/>
                <a:ea typeface="Sniglet"/>
                <a:cs typeface="Sniglet"/>
                <a:sym typeface="Sniglet"/>
              </a:rPr>
            </a:br>
            <a:r>
              <a:rPr lang="en" sz="4200" dirty="0">
                <a:latin typeface="Sniglet"/>
                <a:ea typeface="Sniglet"/>
                <a:cs typeface="Sniglet"/>
                <a:sym typeface="Sniglet"/>
              </a:rPr>
              <a:t>El plano</a:t>
            </a:r>
            <a:endParaRPr sz="4200" dirty="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96" name="Google Shape;396;p37"/>
          <p:cNvSpPr txBox="1">
            <a:spLocks noGrp="1"/>
          </p:cNvSpPr>
          <p:nvPr>
            <p:ph type="subTitle" idx="1"/>
          </p:nvPr>
        </p:nvSpPr>
        <p:spPr>
          <a:xfrm>
            <a:off x="2458950" y="3749938"/>
            <a:ext cx="4435800" cy="3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jueves 15 de abril de 2021</a:t>
            </a:r>
            <a:endParaRPr dirty="0"/>
          </a:p>
        </p:txBody>
      </p:sp>
      <p:sp>
        <p:nvSpPr>
          <p:cNvPr id="397" name="Google Shape;397;p37"/>
          <p:cNvSpPr/>
          <p:nvPr/>
        </p:nvSpPr>
        <p:spPr>
          <a:xfrm>
            <a:off x="7914261" y="3247156"/>
            <a:ext cx="48583" cy="9876"/>
          </a:xfrm>
          <a:custGeom>
            <a:avLst/>
            <a:gdLst/>
            <a:ahLst/>
            <a:cxnLst/>
            <a:rect l="l" t="t" r="r" b="b"/>
            <a:pathLst>
              <a:path w="1338" h="272" extrusionOk="0">
                <a:moveTo>
                  <a:pt x="1247" y="0"/>
                </a:moveTo>
                <a:cubicBezTo>
                  <a:pt x="884" y="23"/>
                  <a:pt x="499" y="45"/>
                  <a:pt x="114" y="68"/>
                </a:cubicBezTo>
                <a:cubicBezTo>
                  <a:pt x="1" y="91"/>
                  <a:pt x="1" y="249"/>
                  <a:pt x="114" y="272"/>
                </a:cubicBezTo>
                <a:cubicBezTo>
                  <a:pt x="499" y="272"/>
                  <a:pt x="884" y="227"/>
                  <a:pt x="1247" y="204"/>
                </a:cubicBezTo>
                <a:cubicBezTo>
                  <a:pt x="1292" y="204"/>
                  <a:pt x="1337" y="136"/>
                  <a:pt x="1337" y="91"/>
                </a:cubicBezTo>
                <a:cubicBezTo>
                  <a:pt x="1337" y="23"/>
                  <a:pt x="1292" y="0"/>
                  <a:pt x="1247" y="0"/>
                </a:cubicBezTo>
                <a:close/>
              </a:path>
            </a:pathLst>
          </a:custGeom>
          <a:solidFill>
            <a:srgbClr val="5833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Imagen 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20661F3-BE26-4C24-9BC6-A430CA67B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44" y="-110107"/>
            <a:ext cx="2742534" cy="98288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2A69952-C118-48AF-9632-6A5DF82DC316}"/>
              </a:ext>
            </a:extLst>
          </p:cNvPr>
          <p:cNvSpPr txBox="1"/>
          <p:nvPr/>
        </p:nvSpPr>
        <p:spPr>
          <a:xfrm>
            <a:off x="3350355" y="604496"/>
            <a:ext cx="3199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Sniglet" panose="020B0604020202020204" charset="0"/>
              </a:rPr>
              <a:t>SEGUNDO BÁSICO</a:t>
            </a:r>
          </a:p>
          <a:p>
            <a:r>
              <a:rPr lang="es-CL" dirty="0">
                <a:latin typeface="Sniglet" panose="020B0604020202020204" charset="0"/>
              </a:rPr>
              <a:t>PROFESORA: AGUSTINA JELVES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4E0096-356B-4041-9B0E-A8267C37413D}"/>
              </a:ext>
            </a:extLst>
          </p:cNvPr>
          <p:cNvSpPr txBox="1"/>
          <p:nvPr/>
        </p:nvSpPr>
        <p:spPr>
          <a:xfrm flipH="1">
            <a:off x="283625" y="1358330"/>
            <a:ext cx="4000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Bahnschrift" panose="020B0502040204020203" pitchFamily="34" charset="0"/>
              </a:rPr>
              <a:t>¿Cómo fue la experiencia de elaborar un mapa?</a:t>
            </a:r>
          </a:p>
          <a:p>
            <a:endParaRPr lang="es-CL" sz="1600" dirty="0">
              <a:latin typeface="Bahnschrift" panose="020B0502040204020203" pitchFamily="34" charset="0"/>
            </a:endParaRPr>
          </a:p>
          <a:p>
            <a:r>
              <a:rPr lang="es-CL" sz="1600" dirty="0">
                <a:latin typeface="Bahnschrift" panose="020B0502040204020203" pitchFamily="34" charset="0"/>
              </a:rPr>
              <a:t>Coméntalo</a:t>
            </a:r>
          </a:p>
        </p:txBody>
      </p:sp>
      <p:pic>
        <p:nvPicPr>
          <p:cNvPr id="4" name="Picture 6" descr="Hablar - Iconos gratis de personas">
            <a:extLst>
              <a:ext uri="{FF2B5EF4-FFF2-40B4-BE49-F238E27FC236}">
                <a16:creationId xmlns:a16="http://schemas.microsoft.com/office/drawing/2014/main" id="{D73DBA12-47FF-42EA-BF60-8FD9C9A95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415" y="2347428"/>
            <a:ext cx="658048" cy="65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oogle Shape;2980;p74">
            <a:extLst>
              <a:ext uri="{FF2B5EF4-FFF2-40B4-BE49-F238E27FC236}">
                <a16:creationId xmlns:a16="http://schemas.microsoft.com/office/drawing/2014/main" id="{4445B4C1-828B-4890-B16F-D6557C048543}"/>
              </a:ext>
            </a:extLst>
          </p:cNvPr>
          <p:cNvGrpSpPr/>
          <p:nvPr/>
        </p:nvGrpSpPr>
        <p:grpSpPr>
          <a:xfrm>
            <a:off x="3267451" y="2300552"/>
            <a:ext cx="2609097" cy="3076333"/>
            <a:chOff x="4145917" y="1529684"/>
            <a:chExt cx="2609097" cy="3076333"/>
          </a:xfrm>
        </p:grpSpPr>
        <p:grpSp>
          <p:nvGrpSpPr>
            <p:cNvPr id="6" name="Google Shape;2981;p74">
              <a:extLst>
                <a:ext uri="{FF2B5EF4-FFF2-40B4-BE49-F238E27FC236}">
                  <a16:creationId xmlns:a16="http://schemas.microsoft.com/office/drawing/2014/main" id="{645212E8-8E43-448A-A07B-99C0A26A5CD4}"/>
                </a:ext>
              </a:extLst>
            </p:cNvPr>
            <p:cNvGrpSpPr/>
            <p:nvPr/>
          </p:nvGrpSpPr>
          <p:grpSpPr>
            <a:xfrm>
              <a:off x="4439327" y="1529684"/>
              <a:ext cx="2094146" cy="3076333"/>
              <a:chOff x="1671050" y="238175"/>
              <a:chExt cx="1583475" cy="2326150"/>
            </a:xfrm>
          </p:grpSpPr>
          <p:sp>
            <p:nvSpPr>
              <p:cNvPr id="19" name="Google Shape;2982;p74">
                <a:extLst>
                  <a:ext uri="{FF2B5EF4-FFF2-40B4-BE49-F238E27FC236}">
                    <a16:creationId xmlns:a16="http://schemas.microsoft.com/office/drawing/2014/main" id="{3A55D9C8-9E02-4B54-89C4-D57A9F97D906}"/>
                  </a:ext>
                </a:extLst>
              </p:cNvPr>
              <p:cNvSpPr/>
              <p:nvPr/>
            </p:nvSpPr>
            <p:spPr>
              <a:xfrm>
                <a:off x="2378425" y="1154075"/>
                <a:ext cx="671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2686" h="1947" extrusionOk="0">
                    <a:moveTo>
                      <a:pt x="2185" y="1"/>
                    </a:moveTo>
                    <a:cubicBezTo>
                      <a:pt x="2156" y="1"/>
                      <a:pt x="2124" y="3"/>
                      <a:pt x="2089" y="8"/>
                    </a:cubicBezTo>
                    <a:cubicBezTo>
                      <a:pt x="1753" y="120"/>
                      <a:pt x="1455" y="232"/>
                      <a:pt x="1157" y="381"/>
                    </a:cubicBezTo>
                    <a:lnTo>
                      <a:pt x="821" y="493"/>
                    </a:lnTo>
                    <a:cubicBezTo>
                      <a:pt x="448" y="679"/>
                      <a:pt x="1" y="866"/>
                      <a:pt x="1" y="1164"/>
                    </a:cubicBezTo>
                    <a:cubicBezTo>
                      <a:pt x="1" y="1276"/>
                      <a:pt x="75" y="1425"/>
                      <a:pt x="262" y="1537"/>
                    </a:cubicBezTo>
                    <a:lnTo>
                      <a:pt x="374" y="1574"/>
                    </a:lnTo>
                    <a:cubicBezTo>
                      <a:pt x="746" y="1835"/>
                      <a:pt x="1194" y="1947"/>
                      <a:pt x="1641" y="1947"/>
                    </a:cubicBezTo>
                    <a:cubicBezTo>
                      <a:pt x="1753" y="1909"/>
                      <a:pt x="1865" y="1835"/>
                      <a:pt x="1939" y="1760"/>
                    </a:cubicBezTo>
                    <a:cubicBezTo>
                      <a:pt x="2163" y="1537"/>
                      <a:pt x="2685" y="530"/>
                      <a:pt x="2461" y="157"/>
                    </a:cubicBezTo>
                    <a:cubicBezTo>
                      <a:pt x="2429" y="93"/>
                      <a:pt x="2369" y="1"/>
                      <a:pt x="21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983;p74">
                <a:extLst>
                  <a:ext uri="{FF2B5EF4-FFF2-40B4-BE49-F238E27FC236}">
                    <a16:creationId xmlns:a16="http://schemas.microsoft.com/office/drawing/2014/main" id="{86BA2C43-AD2F-4139-84DE-63B7A6A7AE4E}"/>
                  </a:ext>
                </a:extLst>
              </p:cNvPr>
              <p:cNvSpPr/>
              <p:nvPr/>
            </p:nvSpPr>
            <p:spPr>
              <a:xfrm>
                <a:off x="2067150" y="1886825"/>
                <a:ext cx="764250" cy="583025"/>
              </a:xfrm>
              <a:custGeom>
                <a:avLst/>
                <a:gdLst/>
                <a:ahLst/>
                <a:cxnLst/>
                <a:rect l="l" t="t" r="r" b="b"/>
                <a:pathLst>
                  <a:path w="30570" h="23321" extrusionOk="0">
                    <a:moveTo>
                      <a:pt x="10774" y="0"/>
                    </a:moveTo>
                    <a:cubicBezTo>
                      <a:pt x="9842" y="112"/>
                      <a:pt x="8948" y="261"/>
                      <a:pt x="8053" y="485"/>
                    </a:cubicBezTo>
                    <a:cubicBezTo>
                      <a:pt x="7307" y="671"/>
                      <a:pt x="6562" y="857"/>
                      <a:pt x="5891" y="1044"/>
                    </a:cubicBezTo>
                    <a:lnTo>
                      <a:pt x="5630" y="1118"/>
                    </a:lnTo>
                    <a:cubicBezTo>
                      <a:pt x="4064" y="1603"/>
                      <a:pt x="2535" y="2013"/>
                      <a:pt x="1827" y="3728"/>
                    </a:cubicBezTo>
                    <a:cubicBezTo>
                      <a:pt x="560" y="6934"/>
                      <a:pt x="336" y="10438"/>
                      <a:pt x="112" y="13831"/>
                    </a:cubicBezTo>
                    <a:lnTo>
                      <a:pt x="75" y="14353"/>
                    </a:lnTo>
                    <a:cubicBezTo>
                      <a:pt x="38" y="14912"/>
                      <a:pt x="0" y="15732"/>
                      <a:pt x="411" y="16179"/>
                    </a:cubicBezTo>
                    <a:cubicBezTo>
                      <a:pt x="573" y="16342"/>
                      <a:pt x="820" y="16448"/>
                      <a:pt x="1078" y="16448"/>
                    </a:cubicBezTo>
                    <a:cubicBezTo>
                      <a:pt x="1116" y="16448"/>
                      <a:pt x="1155" y="16445"/>
                      <a:pt x="1193" y="16440"/>
                    </a:cubicBezTo>
                    <a:cubicBezTo>
                      <a:pt x="1343" y="16440"/>
                      <a:pt x="1492" y="16440"/>
                      <a:pt x="1641" y="16403"/>
                    </a:cubicBezTo>
                    <a:cubicBezTo>
                      <a:pt x="1790" y="16366"/>
                      <a:pt x="1976" y="16291"/>
                      <a:pt x="2088" y="16179"/>
                    </a:cubicBezTo>
                    <a:lnTo>
                      <a:pt x="3803" y="14614"/>
                    </a:lnTo>
                    <a:lnTo>
                      <a:pt x="4623" y="13868"/>
                    </a:lnTo>
                    <a:cubicBezTo>
                      <a:pt x="5965" y="12638"/>
                      <a:pt x="7307" y="11408"/>
                      <a:pt x="8538" y="10066"/>
                    </a:cubicBezTo>
                    <a:cubicBezTo>
                      <a:pt x="8575" y="10066"/>
                      <a:pt x="8575" y="10028"/>
                      <a:pt x="8575" y="9991"/>
                    </a:cubicBezTo>
                    <a:cubicBezTo>
                      <a:pt x="8575" y="9954"/>
                      <a:pt x="8538" y="9916"/>
                      <a:pt x="8538" y="9916"/>
                    </a:cubicBezTo>
                    <a:cubicBezTo>
                      <a:pt x="7829" y="9432"/>
                      <a:pt x="7158" y="8947"/>
                      <a:pt x="6413" y="8388"/>
                    </a:cubicBezTo>
                    <a:cubicBezTo>
                      <a:pt x="6375" y="8351"/>
                      <a:pt x="6375" y="8313"/>
                      <a:pt x="6375" y="8276"/>
                    </a:cubicBezTo>
                    <a:cubicBezTo>
                      <a:pt x="6375" y="8239"/>
                      <a:pt x="6413" y="8202"/>
                      <a:pt x="6450" y="8164"/>
                    </a:cubicBezTo>
                    <a:lnTo>
                      <a:pt x="6524" y="8164"/>
                    </a:lnTo>
                    <a:lnTo>
                      <a:pt x="6562" y="8202"/>
                    </a:lnTo>
                    <a:cubicBezTo>
                      <a:pt x="8239" y="9469"/>
                      <a:pt x="9954" y="10774"/>
                      <a:pt x="11930" y="11445"/>
                    </a:cubicBezTo>
                    <a:lnTo>
                      <a:pt x="12005" y="11445"/>
                    </a:lnTo>
                    <a:cubicBezTo>
                      <a:pt x="12005" y="11408"/>
                      <a:pt x="12042" y="11408"/>
                      <a:pt x="12042" y="11370"/>
                    </a:cubicBezTo>
                    <a:cubicBezTo>
                      <a:pt x="12526" y="10028"/>
                      <a:pt x="13086" y="8761"/>
                      <a:pt x="13719" y="7493"/>
                    </a:cubicBezTo>
                    <a:cubicBezTo>
                      <a:pt x="13869" y="7158"/>
                      <a:pt x="14055" y="6860"/>
                      <a:pt x="14204" y="6524"/>
                    </a:cubicBezTo>
                    <a:cubicBezTo>
                      <a:pt x="14204" y="6487"/>
                      <a:pt x="14204" y="6487"/>
                      <a:pt x="14241" y="6487"/>
                    </a:cubicBezTo>
                    <a:cubicBezTo>
                      <a:pt x="14279" y="6487"/>
                      <a:pt x="14316" y="6487"/>
                      <a:pt x="14353" y="6524"/>
                    </a:cubicBezTo>
                    <a:cubicBezTo>
                      <a:pt x="14353" y="6561"/>
                      <a:pt x="14353" y="6599"/>
                      <a:pt x="14353" y="6673"/>
                    </a:cubicBezTo>
                    <a:cubicBezTo>
                      <a:pt x="14204" y="7009"/>
                      <a:pt x="14018" y="7344"/>
                      <a:pt x="13831" y="7717"/>
                    </a:cubicBezTo>
                    <a:cubicBezTo>
                      <a:pt x="12564" y="10289"/>
                      <a:pt x="10998" y="13495"/>
                      <a:pt x="11818" y="16217"/>
                    </a:cubicBezTo>
                    <a:cubicBezTo>
                      <a:pt x="12415" y="18081"/>
                      <a:pt x="14055" y="19311"/>
                      <a:pt x="15695" y="20392"/>
                    </a:cubicBezTo>
                    <a:cubicBezTo>
                      <a:pt x="17037" y="21324"/>
                      <a:pt x="18491" y="22070"/>
                      <a:pt x="19982" y="22666"/>
                    </a:cubicBezTo>
                    <a:lnTo>
                      <a:pt x="20430" y="22853"/>
                    </a:lnTo>
                    <a:cubicBezTo>
                      <a:pt x="21015" y="23087"/>
                      <a:pt x="21600" y="23321"/>
                      <a:pt x="22220" y="23321"/>
                    </a:cubicBezTo>
                    <a:cubicBezTo>
                      <a:pt x="22391" y="23321"/>
                      <a:pt x="22564" y="23303"/>
                      <a:pt x="22741" y="23263"/>
                    </a:cubicBezTo>
                    <a:cubicBezTo>
                      <a:pt x="22853" y="23225"/>
                      <a:pt x="22927" y="23225"/>
                      <a:pt x="23039" y="23188"/>
                    </a:cubicBezTo>
                    <a:cubicBezTo>
                      <a:pt x="23449" y="23076"/>
                      <a:pt x="23785" y="22741"/>
                      <a:pt x="23971" y="22368"/>
                    </a:cubicBezTo>
                    <a:cubicBezTo>
                      <a:pt x="24158" y="21883"/>
                      <a:pt x="24046" y="21324"/>
                      <a:pt x="23673" y="20616"/>
                    </a:cubicBezTo>
                    <a:cubicBezTo>
                      <a:pt x="22406" y="18118"/>
                      <a:pt x="20989" y="15695"/>
                      <a:pt x="19498" y="13346"/>
                    </a:cubicBezTo>
                    <a:cubicBezTo>
                      <a:pt x="19460" y="13346"/>
                      <a:pt x="19460" y="13309"/>
                      <a:pt x="19498" y="13272"/>
                    </a:cubicBezTo>
                    <a:cubicBezTo>
                      <a:pt x="19498" y="13234"/>
                      <a:pt x="19535" y="13234"/>
                      <a:pt x="19572" y="13234"/>
                    </a:cubicBezTo>
                    <a:cubicBezTo>
                      <a:pt x="19583" y="13223"/>
                      <a:pt x="19594" y="13219"/>
                      <a:pt x="19605" y="13219"/>
                    </a:cubicBezTo>
                    <a:cubicBezTo>
                      <a:pt x="19631" y="13219"/>
                      <a:pt x="19658" y="13245"/>
                      <a:pt x="19684" y="13272"/>
                    </a:cubicBezTo>
                    <a:cubicBezTo>
                      <a:pt x="20206" y="14055"/>
                      <a:pt x="20728" y="14875"/>
                      <a:pt x="21250" y="15769"/>
                    </a:cubicBezTo>
                    <a:cubicBezTo>
                      <a:pt x="21250" y="15796"/>
                      <a:pt x="21287" y="15822"/>
                      <a:pt x="21322" y="15822"/>
                    </a:cubicBezTo>
                    <a:cubicBezTo>
                      <a:pt x="21337" y="15822"/>
                      <a:pt x="21351" y="15818"/>
                      <a:pt x="21362" y="15807"/>
                    </a:cubicBezTo>
                    <a:cubicBezTo>
                      <a:pt x="24456" y="14949"/>
                      <a:pt x="28296" y="12973"/>
                      <a:pt x="29787" y="10028"/>
                    </a:cubicBezTo>
                    <a:cubicBezTo>
                      <a:pt x="30533" y="8574"/>
                      <a:pt x="30570" y="6860"/>
                      <a:pt x="29936" y="5368"/>
                    </a:cubicBezTo>
                    <a:cubicBezTo>
                      <a:pt x="29936" y="5331"/>
                      <a:pt x="29936" y="5294"/>
                      <a:pt x="29899" y="5294"/>
                    </a:cubicBezTo>
                    <a:lnTo>
                      <a:pt x="29787" y="5294"/>
                    </a:lnTo>
                    <a:cubicBezTo>
                      <a:pt x="29265" y="5629"/>
                      <a:pt x="28631" y="5890"/>
                      <a:pt x="27998" y="6002"/>
                    </a:cubicBezTo>
                    <a:cubicBezTo>
                      <a:pt x="27066" y="6189"/>
                      <a:pt x="26096" y="6338"/>
                      <a:pt x="25127" y="6375"/>
                    </a:cubicBezTo>
                    <a:lnTo>
                      <a:pt x="25090" y="6375"/>
                    </a:lnTo>
                    <a:cubicBezTo>
                      <a:pt x="24488" y="6426"/>
                      <a:pt x="23888" y="6451"/>
                      <a:pt x="23290" y="6451"/>
                    </a:cubicBezTo>
                    <a:cubicBezTo>
                      <a:pt x="20814" y="6451"/>
                      <a:pt x="18380" y="6016"/>
                      <a:pt x="16068" y="5145"/>
                    </a:cubicBezTo>
                    <a:lnTo>
                      <a:pt x="15509" y="4921"/>
                    </a:lnTo>
                    <a:cubicBezTo>
                      <a:pt x="13682" y="4175"/>
                      <a:pt x="11184" y="3206"/>
                      <a:pt x="10662" y="1305"/>
                    </a:cubicBezTo>
                    <a:cubicBezTo>
                      <a:pt x="10551" y="932"/>
                      <a:pt x="10625" y="485"/>
                      <a:pt x="10886" y="149"/>
                    </a:cubicBezTo>
                    <a:cubicBezTo>
                      <a:pt x="10886" y="112"/>
                      <a:pt x="10886" y="75"/>
                      <a:pt x="10886" y="75"/>
                    </a:cubicBezTo>
                    <a:cubicBezTo>
                      <a:pt x="10849" y="37"/>
                      <a:pt x="10812" y="0"/>
                      <a:pt x="107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984;p74">
                <a:extLst>
                  <a:ext uri="{FF2B5EF4-FFF2-40B4-BE49-F238E27FC236}">
                    <a16:creationId xmlns:a16="http://schemas.microsoft.com/office/drawing/2014/main" id="{97FD62A4-75E7-4E7E-A708-190DA72FA883}"/>
                  </a:ext>
                </a:extLst>
              </p:cNvPr>
              <p:cNvSpPr/>
              <p:nvPr/>
            </p:nvSpPr>
            <p:spPr>
              <a:xfrm>
                <a:off x="2262875" y="1566575"/>
                <a:ext cx="211575" cy="189775"/>
              </a:xfrm>
              <a:custGeom>
                <a:avLst/>
                <a:gdLst/>
                <a:ahLst/>
                <a:cxnLst/>
                <a:rect l="l" t="t" r="r" b="b"/>
                <a:pathLst>
                  <a:path w="8463" h="7591" extrusionOk="0">
                    <a:moveTo>
                      <a:pt x="7505" y="1"/>
                    </a:moveTo>
                    <a:cubicBezTo>
                      <a:pt x="6382" y="1"/>
                      <a:pt x="5279" y="120"/>
                      <a:pt x="4176" y="359"/>
                    </a:cubicBezTo>
                    <a:lnTo>
                      <a:pt x="3691" y="470"/>
                    </a:lnTo>
                    <a:cubicBezTo>
                      <a:pt x="3430" y="508"/>
                      <a:pt x="3094" y="582"/>
                      <a:pt x="2759" y="657"/>
                    </a:cubicBezTo>
                    <a:cubicBezTo>
                      <a:pt x="2088" y="806"/>
                      <a:pt x="1081" y="1104"/>
                      <a:pt x="671" y="1887"/>
                    </a:cubicBezTo>
                    <a:cubicBezTo>
                      <a:pt x="75" y="2968"/>
                      <a:pt x="0" y="4236"/>
                      <a:pt x="410" y="5391"/>
                    </a:cubicBezTo>
                    <a:cubicBezTo>
                      <a:pt x="746" y="6174"/>
                      <a:pt x="1380" y="6808"/>
                      <a:pt x="2200" y="7032"/>
                    </a:cubicBezTo>
                    <a:cubicBezTo>
                      <a:pt x="3393" y="7367"/>
                      <a:pt x="4623" y="7554"/>
                      <a:pt x="5853" y="7591"/>
                    </a:cubicBezTo>
                    <a:lnTo>
                      <a:pt x="6114" y="7591"/>
                    </a:lnTo>
                    <a:cubicBezTo>
                      <a:pt x="6189" y="7591"/>
                      <a:pt x="6226" y="7591"/>
                      <a:pt x="6226" y="7516"/>
                    </a:cubicBezTo>
                    <a:cubicBezTo>
                      <a:pt x="6300" y="6883"/>
                      <a:pt x="6300" y="6249"/>
                      <a:pt x="6300" y="5578"/>
                    </a:cubicBezTo>
                    <a:cubicBezTo>
                      <a:pt x="6226" y="4758"/>
                      <a:pt x="6300" y="3937"/>
                      <a:pt x="6450" y="3117"/>
                    </a:cubicBezTo>
                    <a:cubicBezTo>
                      <a:pt x="6636" y="1924"/>
                      <a:pt x="7344" y="843"/>
                      <a:pt x="8388" y="209"/>
                    </a:cubicBezTo>
                    <a:cubicBezTo>
                      <a:pt x="8425" y="172"/>
                      <a:pt x="8463" y="135"/>
                      <a:pt x="8425" y="98"/>
                    </a:cubicBezTo>
                    <a:cubicBezTo>
                      <a:pt x="8425" y="60"/>
                      <a:pt x="8388" y="23"/>
                      <a:pt x="8351" y="23"/>
                    </a:cubicBezTo>
                    <a:cubicBezTo>
                      <a:pt x="8068" y="8"/>
                      <a:pt x="7786" y="1"/>
                      <a:pt x="75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985;p74">
                <a:extLst>
                  <a:ext uri="{FF2B5EF4-FFF2-40B4-BE49-F238E27FC236}">
                    <a16:creationId xmlns:a16="http://schemas.microsoft.com/office/drawing/2014/main" id="{D027A05A-8F8F-44DA-95BF-F1C1A0B95B72}"/>
                  </a:ext>
                </a:extLst>
              </p:cNvPr>
              <p:cNvSpPr/>
              <p:nvPr/>
            </p:nvSpPr>
            <p:spPr>
              <a:xfrm>
                <a:off x="2339300" y="1399025"/>
                <a:ext cx="559200" cy="644825"/>
              </a:xfrm>
              <a:custGeom>
                <a:avLst/>
                <a:gdLst/>
                <a:ahLst/>
                <a:cxnLst/>
                <a:rect l="l" t="t" r="r" b="b"/>
                <a:pathLst>
                  <a:path w="22368" h="25793" extrusionOk="0">
                    <a:moveTo>
                      <a:pt x="17888" y="0"/>
                    </a:moveTo>
                    <a:cubicBezTo>
                      <a:pt x="17828" y="0"/>
                      <a:pt x="17768" y="5"/>
                      <a:pt x="17708" y="15"/>
                    </a:cubicBezTo>
                    <a:cubicBezTo>
                      <a:pt x="16962" y="201"/>
                      <a:pt x="16142" y="1170"/>
                      <a:pt x="15509" y="1879"/>
                    </a:cubicBezTo>
                    <a:cubicBezTo>
                      <a:pt x="15322" y="2102"/>
                      <a:pt x="15136" y="2326"/>
                      <a:pt x="14949" y="2512"/>
                    </a:cubicBezTo>
                    <a:cubicBezTo>
                      <a:pt x="13831" y="3594"/>
                      <a:pt x="12489" y="4339"/>
                      <a:pt x="10998" y="4749"/>
                    </a:cubicBezTo>
                    <a:lnTo>
                      <a:pt x="10960" y="4749"/>
                    </a:lnTo>
                    <a:cubicBezTo>
                      <a:pt x="10886" y="4749"/>
                      <a:pt x="10849" y="4787"/>
                      <a:pt x="10886" y="4861"/>
                    </a:cubicBezTo>
                    <a:cubicBezTo>
                      <a:pt x="10886" y="5122"/>
                      <a:pt x="10849" y="5383"/>
                      <a:pt x="10737" y="5644"/>
                    </a:cubicBezTo>
                    <a:cubicBezTo>
                      <a:pt x="10364" y="6352"/>
                      <a:pt x="9730" y="6837"/>
                      <a:pt x="8947" y="7098"/>
                    </a:cubicBezTo>
                    <a:cubicBezTo>
                      <a:pt x="8798" y="7135"/>
                      <a:pt x="8649" y="7172"/>
                      <a:pt x="8500" y="7210"/>
                    </a:cubicBezTo>
                    <a:cubicBezTo>
                      <a:pt x="8309" y="7278"/>
                      <a:pt x="8112" y="7311"/>
                      <a:pt x="7916" y="7311"/>
                    </a:cubicBezTo>
                    <a:cubicBezTo>
                      <a:pt x="7578" y="7311"/>
                      <a:pt x="7241" y="7212"/>
                      <a:pt x="6934" y="7023"/>
                    </a:cubicBezTo>
                    <a:cubicBezTo>
                      <a:pt x="6822" y="6949"/>
                      <a:pt x="6748" y="6837"/>
                      <a:pt x="6673" y="6688"/>
                    </a:cubicBezTo>
                    <a:cubicBezTo>
                      <a:pt x="6647" y="6661"/>
                      <a:pt x="6620" y="6635"/>
                      <a:pt x="6581" y="6635"/>
                    </a:cubicBezTo>
                    <a:cubicBezTo>
                      <a:pt x="6565" y="6635"/>
                      <a:pt x="6546" y="6640"/>
                      <a:pt x="6524" y="6650"/>
                    </a:cubicBezTo>
                    <a:cubicBezTo>
                      <a:pt x="5555" y="6837"/>
                      <a:pt x="4697" y="7471"/>
                      <a:pt x="4175" y="8328"/>
                    </a:cubicBezTo>
                    <a:cubicBezTo>
                      <a:pt x="3467" y="9521"/>
                      <a:pt x="3504" y="10789"/>
                      <a:pt x="3579" y="11982"/>
                    </a:cubicBezTo>
                    <a:cubicBezTo>
                      <a:pt x="3616" y="12690"/>
                      <a:pt x="3579" y="13398"/>
                      <a:pt x="3504" y="14106"/>
                    </a:cubicBezTo>
                    <a:cubicBezTo>
                      <a:pt x="3467" y="14181"/>
                      <a:pt x="3467" y="14256"/>
                      <a:pt x="3430" y="14293"/>
                    </a:cubicBezTo>
                    <a:cubicBezTo>
                      <a:pt x="3430" y="14330"/>
                      <a:pt x="3430" y="14405"/>
                      <a:pt x="3430" y="14479"/>
                    </a:cubicBezTo>
                    <a:cubicBezTo>
                      <a:pt x="3430" y="14517"/>
                      <a:pt x="3393" y="14554"/>
                      <a:pt x="3393" y="14591"/>
                    </a:cubicBezTo>
                    <a:cubicBezTo>
                      <a:pt x="3169" y="15374"/>
                      <a:pt x="2833" y="16120"/>
                      <a:pt x="2386" y="16791"/>
                    </a:cubicBezTo>
                    <a:cubicBezTo>
                      <a:pt x="2386" y="16828"/>
                      <a:pt x="2386" y="16828"/>
                      <a:pt x="2386" y="16865"/>
                    </a:cubicBezTo>
                    <a:cubicBezTo>
                      <a:pt x="2386" y="16865"/>
                      <a:pt x="2386" y="16940"/>
                      <a:pt x="2349" y="16940"/>
                    </a:cubicBezTo>
                    <a:cubicBezTo>
                      <a:pt x="2311" y="16940"/>
                      <a:pt x="2311" y="16977"/>
                      <a:pt x="2274" y="16977"/>
                    </a:cubicBezTo>
                    <a:cubicBezTo>
                      <a:pt x="1976" y="17462"/>
                      <a:pt x="1640" y="17909"/>
                      <a:pt x="1305" y="18356"/>
                    </a:cubicBezTo>
                    <a:cubicBezTo>
                      <a:pt x="969" y="18766"/>
                      <a:pt x="746" y="19102"/>
                      <a:pt x="448" y="19512"/>
                    </a:cubicBezTo>
                    <a:cubicBezTo>
                      <a:pt x="112" y="19959"/>
                      <a:pt x="0" y="20556"/>
                      <a:pt x="224" y="21115"/>
                    </a:cubicBezTo>
                    <a:cubicBezTo>
                      <a:pt x="1044" y="23352"/>
                      <a:pt x="6450" y="24880"/>
                      <a:pt x="7046" y="25067"/>
                    </a:cubicBezTo>
                    <a:cubicBezTo>
                      <a:pt x="8860" y="25546"/>
                      <a:pt x="10733" y="25793"/>
                      <a:pt x="12605" y="25793"/>
                    </a:cubicBezTo>
                    <a:cubicBezTo>
                      <a:pt x="14080" y="25793"/>
                      <a:pt x="15554" y="25640"/>
                      <a:pt x="17000" y="25328"/>
                    </a:cubicBezTo>
                    <a:lnTo>
                      <a:pt x="17074" y="25290"/>
                    </a:lnTo>
                    <a:cubicBezTo>
                      <a:pt x="18118" y="25029"/>
                      <a:pt x="19386" y="24582"/>
                      <a:pt x="19982" y="23426"/>
                    </a:cubicBezTo>
                    <a:cubicBezTo>
                      <a:pt x="20429" y="22457"/>
                      <a:pt x="20616" y="21413"/>
                      <a:pt x="20541" y="20407"/>
                    </a:cubicBezTo>
                    <a:cubicBezTo>
                      <a:pt x="20429" y="18692"/>
                      <a:pt x="20243" y="17014"/>
                      <a:pt x="19945" y="15374"/>
                    </a:cubicBezTo>
                    <a:cubicBezTo>
                      <a:pt x="19870" y="14964"/>
                      <a:pt x="19796" y="14554"/>
                      <a:pt x="19758" y="14181"/>
                    </a:cubicBezTo>
                    <a:cubicBezTo>
                      <a:pt x="19721" y="13883"/>
                      <a:pt x="19647" y="13622"/>
                      <a:pt x="19609" y="13324"/>
                    </a:cubicBezTo>
                    <a:cubicBezTo>
                      <a:pt x="19386" y="12019"/>
                      <a:pt x="19125" y="10565"/>
                      <a:pt x="19572" y="9335"/>
                    </a:cubicBezTo>
                    <a:cubicBezTo>
                      <a:pt x="19945" y="8254"/>
                      <a:pt x="20504" y="7210"/>
                      <a:pt x="21212" y="6278"/>
                    </a:cubicBezTo>
                    <a:cubicBezTo>
                      <a:pt x="21809" y="5569"/>
                      <a:pt x="22368" y="4712"/>
                      <a:pt x="22070" y="3705"/>
                    </a:cubicBezTo>
                    <a:cubicBezTo>
                      <a:pt x="22032" y="3668"/>
                      <a:pt x="22032" y="3631"/>
                      <a:pt x="21995" y="3631"/>
                    </a:cubicBezTo>
                    <a:lnTo>
                      <a:pt x="21921" y="3631"/>
                    </a:lnTo>
                    <a:cubicBezTo>
                      <a:pt x="21921" y="3631"/>
                      <a:pt x="21883" y="3631"/>
                      <a:pt x="21883" y="3668"/>
                    </a:cubicBezTo>
                    <a:cubicBezTo>
                      <a:pt x="21585" y="3966"/>
                      <a:pt x="21212" y="4190"/>
                      <a:pt x="20802" y="4339"/>
                    </a:cubicBezTo>
                    <a:cubicBezTo>
                      <a:pt x="20713" y="4354"/>
                      <a:pt x="20622" y="4362"/>
                      <a:pt x="20531" y="4362"/>
                    </a:cubicBezTo>
                    <a:cubicBezTo>
                      <a:pt x="20167" y="4362"/>
                      <a:pt x="19803" y="4242"/>
                      <a:pt x="19535" y="4004"/>
                    </a:cubicBezTo>
                    <a:cubicBezTo>
                      <a:pt x="18715" y="3370"/>
                      <a:pt x="17932" y="2214"/>
                      <a:pt x="18044" y="1282"/>
                    </a:cubicBezTo>
                    <a:cubicBezTo>
                      <a:pt x="18118" y="909"/>
                      <a:pt x="18230" y="574"/>
                      <a:pt x="18416" y="238"/>
                    </a:cubicBezTo>
                    <a:cubicBezTo>
                      <a:pt x="18416" y="238"/>
                      <a:pt x="18416" y="201"/>
                      <a:pt x="18416" y="164"/>
                    </a:cubicBezTo>
                    <a:cubicBezTo>
                      <a:pt x="18416" y="127"/>
                      <a:pt x="18379" y="127"/>
                      <a:pt x="18379" y="89"/>
                    </a:cubicBezTo>
                    <a:cubicBezTo>
                      <a:pt x="18215" y="35"/>
                      <a:pt x="18052" y="0"/>
                      <a:pt x="17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986;p74">
                <a:extLst>
                  <a:ext uri="{FF2B5EF4-FFF2-40B4-BE49-F238E27FC236}">
                    <a16:creationId xmlns:a16="http://schemas.microsoft.com/office/drawing/2014/main" id="{57B069AB-3C2A-430B-9B38-5445C4C5C716}"/>
                  </a:ext>
                </a:extLst>
              </p:cNvPr>
              <p:cNvSpPr/>
              <p:nvPr/>
            </p:nvSpPr>
            <p:spPr>
              <a:xfrm>
                <a:off x="1671050" y="246175"/>
                <a:ext cx="1388700" cy="1362000"/>
              </a:xfrm>
              <a:custGeom>
                <a:avLst/>
                <a:gdLst/>
                <a:ahLst/>
                <a:cxnLst/>
                <a:rect l="l" t="t" r="r" b="b"/>
                <a:pathLst>
                  <a:path w="55548" h="54480" extrusionOk="0">
                    <a:moveTo>
                      <a:pt x="33202" y="1"/>
                    </a:moveTo>
                    <a:cubicBezTo>
                      <a:pt x="33056" y="1"/>
                      <a:pt x="32912" y="5"/>
                      <a:pt x="32769" y="14"/>
                    </a:cubicBezTo>
                    <a:cubicBezTo>
                      <a:pt x="32322" y="14"/>
                      <a:pt x="31875" y="88"/>
                      <a:pt x="31465" y="200"/>
                    </a:cubicBezTo>
                    <a:cubicBezTo>
                      <a:pt x="29228" y="722"/>
                      <a:pt x="27476" y="2325"/>
                      <a:pt x="26320" y="4897"/>
                    </a:cubicBezTo>
                    <a:lnTo>
                      <a:pt x="26395" y="4972"/>
                    </a:lnTo>
                    <a:lnTo>
                      <a:pt x="26320" y="4934"/>
                    </a:lnTo>
                    <a:cubicBezTo>
                      <a:pt x="26283" y="4972"/>
                      <a:pt x="26283" y="4972"/>
                      <a:pt x="26246" y="4972"/>
                    </a:cubicBezTo>
                    <a:lnTo>
                      <a:pt x="26171" y="4972"/>
                    </a:lnTo>
                    <a:lnTo>
                      <a:pt x="26096" y="4934"/>
                    </a:lnTo>
                    <a:cubicBezTo>
                      <a:pt x="25239" y="3965"/>
                      <a:pt x="24083" y="3294"/>
                      <a:pt x="22816" y="3070"/>
                    </a:cubicBezTo>
                    <a:cubicBezTo>
                      <a:pt x="22273" y="2977"/>
                      <a:pt x="21723" y="2929"/>
                      <a:pt x="21173" y="2929"/>
                    </a:cubicBezTo>
                    <a:cubicBezTo>
                      <a:pt x="20400" y="2929"/>
                      <a:pt x="19626" y="3024"/>
                      <a:pt x="18864" y="3220"/>
                    </a:cubicBezTo>
                    <a:cubicBezTo>
                      <a:pt x="15285" y="4040"/>
                      <a:pt x="12005" y="6575"/>
                      <a:pt x="9880" y="8551"/>
                    </a:cubicBezTo>
                    <a:cubicBezTo>
                      <a:pt x="5481" y="12614"/>
                      <a:pt x="2349" y="17796"/>
                      <a:pt x="1044" y="23052"/>
                    </a:cubicBezTo>
                    <a:cubicBezTo>
                      <a:pt x="1" y="27302"/>
                      <a:pt x="224" y="32149"/>
                      <a:pt x="1715" y="37442"/>
                    </a:cubicBezTo>
                    <a:cubicBezTo>
                      <a:pt x="3244" y="43146"/>
                      <a:pt x="6040" y="48403"/>
                      <a:pt x="9880" y="52839"/>
                    </a:cubicBezTo>
                    <a:cubicBezTo>
                      <a:pt x="9917" y="52839"/>
                      <a:pt x="9917" y="52876"/>
                      <a:pt x="9954" y="52876"/>
                    </a:cubicBezTo>
                    <a:lnTo>
                      <a:pt x="10253" y="52951"/>
                    </a:lnTo>
                    <a:lnTo>
                      <a:pt x="10327" y="52951"/>
                    </a:lnTo>
                    <a:cubicBezTo>
                      <a:pt x="10513" y="52988"/>
                      <a:pt x="10700" y="53025"/>
                      <a:pt x="10886" y="53025"/>
                    </a:cubicBezTo>
                    <a:cubicBezTo>
                      <a:pt x="10924" y="53025"/>
                      <a:pt x="10961" y="52988"/>
                      <a:pt x="10961" y="52988"/>
                    </a:cubicBezTo>
                    <a:cubicBezTo>
                      <a:pt x="10961" y="52951"/>
                      <a:pt x="10961" y="52914"/>
                      <a:pt x="10961" y="52914"/>
                    </a:cubicBezTo>
                    <a:cubicBezTo>
                      <a:pt x="10886" y="52690"/>
                      <a:pt x="10737" y="52466"/>
                      <a:pt x="10551" y="52354"/>
                    </a:cubicBezTo>
                    <a:lnTo>
                      <a:pt x="10513" y="52280"/>
                    </a:lnTo>
                    <a:cubicBezTo>
                      <a:pt x="10215" y="52056"/>
                      <a:pt x="9731" y="51497"/>
                      <a:pt x="9805" y="51124"/>
                    </a:cubicBezTo>
                    <a:cubicBezTo>
                      <a:pt x="9805" y="51012"/>
                      <a:pt x="9917" y="50938"/>
                      <a:pt x="10066" y="50863"/>
                    </a:cubicBezTo>
                    <a:lnTo>
                      <a:pt x="10141" y="50863"/>
                    </a:lnTo>
                    <a:cubicBezTo>
                      <a:pt x="10192" y="50857"/>
                      <a:pt x="10243" y="50854"/>
                      <a:pt x="10294" y="50854"/>
                    </a:cubicBezTo>
                    <a:cubicBezTo>
                      <a:pt x="10540" y="50854"/>
                      <a:pt x="10782" y="50926"/>
                      <a:pt x="10998" y="51050"/>
                    </a:cubicBezTo>
                    <a:cubicBezTo>
                      <a:pt x="11334" y="51236"/>
                      <a:pt x="11669" y="51497"/>
                      <a:pt x="12005" y="51758"/>
                    </a:cubicBezTo>
                    <a:lnTo>
                      <a:pt x="12079" y="51758"/>
                    </a:lnTo>
                    <a:cubicBezTo>
                      <a:pt x="12079" y="51758"/>
                      <a:pt x="12117" y="51721"/>
                      <a:pt x="12154" y="51721"/>
                    </a:cubicBezTo>
                    <a:cubicBezTo>
                      <a:pt x="12191" y="51609"/>
                      <a:pt x="12303" y="51534"/>
                      <a:pt x="12415" y="51497"/>
                    </a:cubicBezTo>
                    <a:lnTo>
                      <a:pt x="12638" y="51497"/>
                    </a:lnTo>
                    <a:cubicBezTo>
                      <a:pt x="12937" y="51572"/>
                      <a:pt x="13086" y="51795"/>
                      <a:pt x="13235" y="52093"/>
                    </a:cubicBezTo>
                    <a:cubicBezTo>
                      <a:pt x="13347" y="52317"/>
                      <a:pt x="13533" y="52504"/>
                      <a:pt x="13757" y="52653"/>
                    </a:cubicBezTo>
                    <a:cubicBezTo>
                      <a:pt x="14204" y="52914"/>
                      <a:pt x="14540" y="53324"/>
                      <a:pt x="14689" y="53846"/>
                    </a:cubicBezTo>
                    <a:cubicBezTo>
                      <a:pt x="14689" y="53883"/>
                      <a:pt x="14726" y="53920"/>
                      <a:pt x="14763" y="53920"/>
                    </a:cubicBezTo>
                    <a:cubicBezTo>
                      <a:pt x="17932" y="53920"/>
                      <a:pt x="21101" y="54107"/>
                      <a:pt x="24270" y="54479"/>
                    </a:cubicBezTo>
                    <a:lnTo>
                      <a:pt x="24307" y="54479"/>
                    </a:lnTo>
                    <a:cubicBezTo>
                      <a:pt x="24344" y="54479"/>
                      <a:pt x="24344" y="54442"/>
                      <a:pt x="24382" y="54442"/>
                    </a:cubicBezTo>
                    <a:cubicBezTo>
                      <a:pt x="24903" y="53808"/>
                      <a:pt x="25649" y="53510"/>
                      <a:pt x="26730" y="53249"/>
                    </a:cubicBezTo>
                    <a:lnTo>
                      <a:pt x="27028" y="53175"/>
                    </a:lnTo>
                    <a:cubicBezTo>
                      <a:pt x="28279" y="52897"/>
                      <a:pt x="29695" y="52619"/>
                      <a:pt x="31091" y="52619"/>
                    </a:cubicBezTo>
                    <a:cubicBezTo>
                      <a:pt x="31569" y="52619"/>
                      <a:pt x="32043" y="52651"/>
                      <a:pt x="32509" y="52727"/>
                    </a:cubicBezTo>
                    <a:lnTo>
                      <a:pt x="32658" y="52727"/>
                    </a:lnTo>
                    <a:cubicBezTo>
                      <a:pt x="32807" y="52653"/>
                      <a:pt x="32993" y="52615"/>
                      <a:pt x="33142" y="52541"/>
                    </a:cubicBezTo>
                    <a:cubicBezTo>
                      <a:pt x="33180" y="52541"/>
                      <a:pt x="33180" y="52541"/>
                      <a:pt x="33217" y="52504"/>
                    </a:cubicBezTo>
                    <a:cubicBezTo>
                      <a:pt x="33217" y="52466"/>
                      <a:pt x="33217" y="52429"/>
                      <a:pt x="33217" y="52429"/>
                    </a:cubicBezTo>
                    <a:cubicBezTo>
                      <a:pt x="33142" y="52205"/>
                      <a:pt x="33068" y="51982"/>
                      <a:pt x="32993" y="51758"/>
                    </a:cubicBezTo>
                    <a:cubicBezTo>
                      <a:pt x="32919" y="51572"/>
                      <a:pt x="32919" y="51497"/>
                      <a:pt x="32881" y="51385"/>
                    </a:cubicBezTo>
                    <a:cubicBezTo>
                      <a:pt x="32844" y="51311"/>
                      <a:pt x="32807" y="51311"/>
                      <a:pt x="32732" y="51311"/>
                    </a:cubicBezTo>
                    <a:cubicBezTo>
                      <a:pt x="32322" y="51460"/>
                      <a:pt x="31875" y="51572"/>
                      <a:pt x="31427" y="51683"/>
                    </a:cubicBezTo>
                    <a:cubicBezTo>
                      <a:pt x="29896" y="52034"/>
                      <a:pt x="28365" y="52221"/>
                      <a:pt x="26811" y="52221"/>
                    </a:cubicBezTo>
                    <a:cubicBezTo>
                      <a:pt x="26548" y="52221"/>
                      <a:pt x="26286" y="52216"/>
                      <a:pt x="26022" y="52205"/>
                    </a:cubicBezTo>
                    <a:cubicBezTo>
                      <a:pt x="24419" y="52168"/>
                      <a:pt x="22406" y="52131"/>
                      <a:pt x="20952" y="51124"/>
                    </a:cubicBezTo>
                    <a:cubicBezTo>
                      <a:pt x="20243" y="50640"/>
                      <a:pt x="19610" y="50043"/>
                      <a:pt x="19013" y="49409"/>
                    </a:cubicBezTo>
                    <a:cubicBezTo>
                      <a:pt x="18976" y="49372"/>
                      <a:pt x="18939" y="49372"/>
                      <a:pt x="18901" y="49372"/>
                    </a:cubicBezTo>
                    <a:cubicBezTo>
                      <a:pt x="18454" y="49596"/>
                      <a:pt x="18007" y="49745"/>
                      <a:pt x="17522" y="49857"/>
                    </a:cubicBezTo>
                    <a:cubicBezTo>
                      <a:pt x="17034" y="49976"/>
                      <a:pt x="16541" y="50034"/>
                      <a:pt x="16052" y="50034"/>
                    </a:cubicBezTo>
                    <a:cubicBezTo>
                      <a:pt x="14709" y="50034"/>
                      <a:pt x="13396" y="49595"/>
                      <a:pt x="12303" y="48776"/>
                    </a:cubicBezTo>
                    <a:cubicBezTo>
                      <a:pt x="10700" y="47583"/>
                      <a:pt x="9731" y="45756"/>
                      <a:pt x="9619" y="43817"/>
                    </a:cubicBezTo>
                    <a:cubicBezTo>
                      <a:pt x="9619" y="43743"/>
                      <a:pt x="9581" y="43705"/>
                      <a:pt x="9544" y="43705"/>
                    </a:cubicBezTo>
                    <a:lnTo>
                      <a:pt x="9507" y="43705"/>
                    </a:lnTo>
                    <a:cubicBezTo>
                      <a:pt x="9470" y="43705"/>
                      <a:pt x="9432" y="43743"/>
                      <a:pt x="9432" y="43743"/>
                    </a:cubicBezTo>
                    <a:cubicBezTo>
                      <a:pt x="8873" y="44675"/>
                      <a:pt x="8575" y="45756"/>
                      <a:pt x="8612" y="46837"/>
                    </a:cubicBezTo>
                    <a:cubicBezTo>
                      <a:pt x="8612" y="46874"/>
                      <a:pt x="8575" y="46912"/>
                      <a:pt x="8538" y="46912"/>
                    </a:cubicBezTo>
                    <a:cubicBezTo>
                      <a:pt x="8519" y="46930"/>
                      <a:pt x="8500" y="46940"/>
                      <a:pt x="8482" y="46940"/>
                    </a:cubicBezTo>
                    <a:cubicBezTo>
                      <a:pt x="8463" y="46940"/>
                      <a:pt x="8444" y="46930"/>
                      <a:pt x="8426" y="46912"/>
                    </a:cubicBezTo>
                    <a:cubicBezTo>
                      <a:pt x="8389" y="46912"/>
                      <a:pt x="8389" y="46874"/>
                      <a:pt x="8389" y="46837"/>
                    </a:cubicBezTo>
                    <a:cubicBezTo>
                      <a:pt x="8351" y="43817"/>
                      <a:pt x="10663" y="41543"/>
                      <a:pt x="12676" y="39903"/>
                    </a:cubicBezTo>
                    <a:cubicBezTo>
                      <a:pt x="13869" y="38971"/>
                      <a:pt x="15136" y="38076"/>
                      <a:pt x="16329" y="37256"/>
                    </a:cubicBezTo>
                    <a:cubicBezTo>
                      <a:pt x="16963" y="36771"/>
                      <a:pt x="17634" y="36361"/>
                      <a:pt x="18268" y="35914"/>
                    </a:cubicBezTo>
                    <a:cubicBezTo>
                      <a:pt x="20616" y="34162"/>
                      <a:pt x="23561" y="32037"/>
                      <a:pt x="25388" y="29241"/>
                    </a:cubicBezTo>
                    <a:cubicBezTo>
                      <a:pt x="27513" y="26072"/>
                      <a:pt x="29414" y="22903"/>
                      <a:pt x="29526" y="19175"/>
                    </a:cubicBezTo>
                    <a:cubicBezTo>
                      <a:pt x="29526" y="19101"/>
                      <a:pt x="29563" y="19101"/>
                      <a:pt x="29601" y="19064"/>
                    </a:cubicBezTo>
                    <a:lnTo>
                      <a:pt x="29638" y="19064"/>
                    </a:lnTo>
                    <a:cubicBezTo>
                      <a:pt x="29675" y="19064"/>
                      <a:pt x="29713" y="19064"/>
                      <a:pt x="29713" y="19101"/>
                    </a:cubicBezTo>
                    <a:cubicBezTo>
                      <a:pt x="31092" y="20704"/>
                      <a:pt x="32509" y="21673"/>
                      <a:pt x="34112" y="22046"/>
                    </a:cubicBezTo>
                    <a:cubicBezTo>
                      <a:pt x="35234" y="22270"/>
                      <a:pt x="36384" y="22387"/>
                      <a:pt x="37528" y="22387"/>
                    </a:cubicBezTo>
                    <a:cubicBezTo>
                      <a:pt x="38284" y="22387"/>
                      <a:pt x="39037" y="22336"/>
                      <a:pt x="39778" y="22232"/>
                    </a:cubicBezTo>
                    <a:lnTo>
                      <a:pt x="40486" y="22120"/>
                    </a:lnTo>
                    <a:cubicBezTo>
                      <a:pt x="41324" y="22017"/>
                      <a:pt x="42174" y="21914"/>
                      <a:pt x="42991" y="21914"/>
                    </a:cubicBezTo>
                    <a:cubicBezTo>
                      <a:pt x="44537" y="21914"/>
                      <a:pt x="45960" y="22284"/>
                      <a:pt x="46936" y="23724"/>
                    </a:cubicBezTo>
                    <a:cubicBezTo>
                      <a:pt x="46973" y="23761"/>
                      <a:pt x="46936" y="23798"/>
                      <a:pt x="46936" y="23798"/>
                    </a:cubicBezTo>
                    <a:cubicBezTo>
                      <a:pt x="46936" y="23835"/>
                      <a:pt x="46898" y="23873"/>
                      <a:pt x="46861" y="23873"/>
                    </a:cubicBezTo>
                    <a:cubicBezTo>
                      <a:pt x="46824" y="23873"/>
                      <a:pt x="46749" y="23873"/>
                      <a:pt x="46749" y="23835"/>
                    </a:cubicBezTo>
                    <a:cubicBezTo>
                      <a:pt x="45797" y="22436"/>
                      <a:pt x="44369" y="22107"/>
                      <a:pt x="43054" y="22107"/>
                    </a:cubicBezTo>
                    <a:cubicBezTo>
                      <a:pt x="42722" y="22107"/>
                      <a:pt x="42397" y="22128"/>
                      <a:pt x="42089" y="22158"/>
                    </a:cubicBezTo>
                    <a:lnTo>
                      <a:pt x="41530" y="22232"/>
                    </a:lnTo>
                    <a:cubicBezTo>
                      <a:pt x="41530" y="22232"/>
                      <a:pt x="41493" y="22232"/>
                      <a:pt x="41493" y="22270"/>
                    </a:cubicBezTo>
                    <a:cubicBezTo>
                      <a:pt x="41456" y="22307"/>
                      <a:pt x="41456" y="22344"/>
                      <a:pt x="41493" y="22381"/>
                    </a:cubicBezTo>
                    <a:cubicBezTo>
                      <a:pt x="41940" y="23425"/>
                      <a:pt x="42350" y="24432"/>
                      <a:pt x="42723" y="25438"/>
                    </a:cubicBezTo>
                    <a:cubicBezTo>
                      <a:pt x="42723" y="25513"/>
                      <a:pt x="42760" y="25513"/>
                      <a:pt x="42835" y="25513"/>
                    </a:cubicBezTo>
                    <a:cubicBezTo>
                      <a:pt x="43218" y="25450"/>
                      <a:pt x="43593" y="25419"/>
                      <a:pt x="43960" y="25419"/>
                    </a:cubicBezTo>
                    <a:cubicBezTo>
                      <a:pt x="46841" y="25419"/>
                      <a:pt x="49153" y="27325"/>
                      <a:pt x="49881" y="30434"/>
                    </a:cubicBezTo>
                    <a:cubicBezTo>
                      <a:pt x="50515" y="33491"/>
                      <a:pt x="48837" y="36548"/>
                      <a:pt x="45929" y="37629"/>
                    </a:cubicBezTo>
                    <a:cubicBezTo>
                      <a:pt x="45855" y="37666"/>
                      <a:pt x="45855" y="37703"/>
                      <a:pt x="45855" y="37741"/>
                    </a:cubicBezTo>
                    <a:cubicBezTo>
                      <a:pt x="45966" y="39903"/>
                      <a:pt x="45519" y="41618"/>
                      <a:pt x="44513" y="43034"/>
                    </a:cubicBezTo>
                    <a:cubicBezTo>
                      <a:pt x="42611" y="45607"/>
                      <a:pt x="40151" y="47769"/>
                      <a:pt x="37318" y="49260"/>
                    </a:cubicBezTo>
                    <a:cubicBezTo>
                      <a:pt x="37280" y="49297"/>
                      <a:pt x="37280" y="49335"/>
                      <a:pt x="37280" y="49372"/>
                    </a:cubicBezTo>
                    <a:cubicBezTo>
                      <a:pt x="37318" y="49596"/>
                      <a:pt x="37355" y="49782"/>
                      <a:pt x="37429" y="50006"/>
                    </a:cubicBezTo>
                    <a:cubicBezTo>
                      <a:pt x="37467" y="50229"/>
                      <a:pt x="37504" y="50379"/>
                      <a:pt x="37541" y="50565"/>
                    </a:cubicBezTo>
                    <a:cubicBezTo>
                      <a:pt x="37579" y="50640"/>
                      <a:pt x="37616" y="50677"/>
                      <a:pt x="37690" y="50677"/>
                    </a:cubicBezTo>
                    <a:cubicBezTo>
                      <a:pt x="39517" y="50229"/>
                      <a:pt x="41307" y="48999"/>
                      <a:pt x="42910" y="47098"/>
                    </a:cubicBezTo>
                    <a:cubicBezTo>
                      <a:pt x="43245" y="46576"/>
                      <a:pt x="43767" y="46166"/>
                      <a:pt x="44363" y="45942"/>
                    </a:cubicBezTo>
                    <a:cubicBezTo>
                      <a:pt x="44443" y="45922"/>
                      <a:pt x="44523" y="45913"/>
                      <a:pt x="44602" y="45913"/>
                    </a:cubicBezTo>
                    <a:cubicBezTo>
                      <a:pt x="44819" y="45913"/>
                      <a:pt x="45030" y="45982"/>
                      <a:pt x="45221" y="46091"/>
                    </a:cubicBezTo>
                    <a:lnTo>
                      <a:pt x="45295" y="46091"/>
                    </a:lnTo>
                    <a:cubicBezTo>
                      <a:pt x="45333" y="46054"/>
                      <a:pt x="45370" y="46054"/>
                      <a:pt x="45370" y="46017"/>
                    </a:cubicBezTo>
                    <a:cubicBezTo>
                      <a:pt x="45556" y="45756"/>
                      <a:pt x="45780" y="45495"/>
                      <a:pt x="46004" y="45234"/>
                    </a:cubicBezTo>
                    <a:lnTo>
                      <a:pt x="46153" y="45010"/>
                    </a:lnTo>
                    <a:cubicBezTo>
                      <a:pt x="48054" y="42587"/>
                      <a:pt x="49769" y="40015"/>
                      <a:pt x="51297" y="37331"/>
                    </a:cubicBezTo>
                    <a:lnTo>
                      <a:pt x="51297" y="37293"/>
                    </a:lnTo>
                    <a:cubicBezTo>
                      <a:pt x="51484" y="36771"/>
                      <a:pt x="51148" y="36324"/>
                      <a:pt x="50887" y="35914"/>
                    </a:cubicBezTo>
                    <a:cubicBezTo>
                      <a:pt x="50738" y="35728"/>
                      <a:pt x="50626" y="35504"/>
                      <a:pt x="50515" y="35318"/>
                    </a:cubicBezTo>
                    <a:cubicBezTo>
                      <a:pt x="50403" y="35019"/>
                      <a:pt x="50291" y="34497"/>
                      <a:pt x="50701" y="34274"/>
                    </a:cubicBezTo>
                    <a:lnTo>
                      <a:pt x="50776" y="34236"/>
                    </a:lnTo>
                    <a:cubicBezTo>
                      <a:pt x="50999" y="34236"/>
                      <a:pt x="51260" y="34274"/>
                      <a:pt x="51447" y="34386"/>
                    </a:cubicBezTo>
                    <a:lnTo>
                      <a:pt x="51521" y="34386"/>
                    </a:lnTo>
                    <a:cubicBezTo>
                      <a:pt x="51558" y="34386"/>
                      <a:pt x="51596" y="34348"/>
                      <a:pt x="51596" y="34311"/>
                    </a:cubicBezTo>
                    <a:cubicBezTo>
                      <a:pt x="51596" y="33826"/>
                      <a:pt x="51633" y="33342"/>
                      <a:pt x="51745" y="32857"/>
                    </a:cubicBezTo>
                    <a:cubicBezTo>
                      <a:pt x="51819" y="32447"/>
                      <a:pt x="52006" y="32111"/>
                      <a:pt x="52304" y="31813"/>
                    </a:cubicBezTo>
                    <a:cubicBezTo>
                      <a:pt x="52341" y="31813"/>
                      <a:pt x="52416" y="31776"/>
                      <a:pt x="52453" y="31776"/>
                    </a:cubicBezTo>
                    <a:cubicBezTo>
                      <a:pt x="52497" y="31767"/>
                      <a:pt x="52539" y="31763"/>
                      <a:pt x="52579" y="31763"/>
                    </a:cubicBezTo>
                    <a:cubicBezTo>
                      <a:pt x="52708" y="31763"/>
                      <a:pt x="52815" y="31811"/>
                      <a:pt x="52900" y="31925"/>
                    </a:cubicBezTo>
                    <a:cubicBezTo>
                      <a:pt x="53087" y="32261"/>
                      <a:pt x="53161" y="32633"/>
                      <a:pt x="53124" y="33006"/>
                    </a:cubicBezTo>
                    <a:lnTo>
                      <a:pt x="53124" y="33081"/>
                    </a:lnTo>
                    <a:cubicBezTo>
                      <a:pt x="53124" y="33230"/>
                      <a:pt x="53124" y="33416"/>
                      <a:pt x="53161" y="33565"/>
                    </a:cubicBezTo>
                    <a:cubicBezTo>
                      <a:pt x="53161" y="33603"/>
                      <a:pt x="53199" y="33640"/>
                      <a:pt x="53199" y="33677"/>
                    </a:cubicBezTo>
                    <a:cubicBezTo>
                      <a:pt x="53199" y="33714"/>
                      <a:pt x="53236" y="33752"/>
                      <a:pt x="53273" y="33752"/>
                    </a:cubicBezTo>
                    <a:lnTo>
                      <a:pt x="53348" y="33752"/>
                    </a:lnTo>
                    <a:cubicBezTo>
                      <a:pt x="53497" y="33603"/>
                      <a:pt x="53609" y="33454"/>
                      <a:pt x="53683" y="33267"/>
                    </a:cubicBezTo>
                    <a:cubicBezTo>
                      <a:pt x="53683" y="33230"/>
                      <a:pt x="53721" y="33193"/>
                      <a:pt x="53721" y="33155"/>
                    </a:cubicBezTo>
                    <a:cubicBezTo>
                      <a:pt x="53907" y="32857"/>
                      <a:pt x="54168" y="32410"/>
                      <a:pt x="54541" y="32298"/>
                    </a:cubicBezTo>
                    <a:cubicBezTo>
                      <a:pt x="54591" y="32291"/>
                      <a:pt x="54634" y="32288"/>
                      <a:pt x="54671" y="32288"/>
                    </a:cubicBezTo>
                    <a:cubicBezTo>
                      <a:pt x="54829" y="32288"/>
                      <a:pt x="54883" y="32342"/>
                      <a:pt x="54914" y="32372"/>
                    </a:cubicBezTo>
                    <a:cubicBezTo>
                      <a:pt x="55137" y="32633"/>
                      <a:pt x="54914" y="33528"/>
                      <a:pt x="54764" y="33938"/>
                    </a:cubicBezTo>
                    <a:cubicBezTo>
                      <a:pt x="54690" y="34087"/>
                      <a:pt x="54653" y="34236"/>
                      <a:pt x="54690" y="34423"/>
                    </a:cubicBezTo>
                    <a:lnTo>
                      <a:pt x="54690" y="34460"/>
                    </a:lnTo>
                    <a:cubicBezTo>
                      <a:pt x="54690" y="34497"/>
                      <a:pt x="54727" y="34497"/>
                      <a:pt x="54727" y="34497"/>
                    </a:cubicBezTo>
                    <a:cubicBezTo>
                      <a:pt x="54746" y="34516"/>
                      <a:pt x="54764" y="34525"/>
                      <a:pt x="54778" y="34525"/>
                    </a:cubicBezTo>
                    <a:cubicBezTo>
                      <a:pt x="54792" y="34525"/>
                      <a:pt x="54802" y="34516"/>
                      <a:pt x="54802" y="34497"/>
                    </a:cubicBezTo>
                    <a:cubicBezTo>
                      <a:pt x="54914" y="34460"/>
                      <a:pt x="54988" y="34423"/>
                      <a:pt x="55063" y="34348"/>
                    </a:cubicBezTo>
                    <a:lnTo>
                      <a:pt x="55286" y="34162"/>
                    </a:lnTo>
                    <a:lnTo>
                      <a:pt x="55547" y="33938"/>
                    </a:lnTo>
                    <a:cubicBezTo>
                      <a:pt x="55547" y="33901"/>
                      <a:pt x="55547" y="33901"/>
                      <a:pt x="55547" y="33864"/>
                    </a:cubicBezTo>
                    <a:cubicBezTo>
                      <a:pt x="55436" y="31701"/>
                      <a:pt x="55175" y="29539"/>
                      <a:pt x="54764" y="27377"/>
                    </a:cubicBezTo>
                    <a:cubicBezTo>
                      <a:pt x="53683" y="21449"/>
                      <a:pt x="51782" y="16193"/>
                      <a:pt x="49098" y="11794"/>
                    </a:cubicBezTo>
                    <a:cubicBezTo>
                      <a:pt x="46302" y="7209"/>
                      <a:pt x="43059" y="3891"/>
                      <a:pt x="39368" y="1915"/>
                    </a:cubicBezTo>
                    <a:cubicBezTo>
                      <a:pt x="37023" y="639"/>
                      <a:pt x="34997" y="1"/>
                      <a:pt x="33202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" name="Google Shape;2987;p74">
                <a:extLst>
                  <a:ext uri="{FF2B5EF4-FFF2-40B4-BE49-F238E27FC236}">
                    <a16:creationId xmlns:a16="http://schemas.microsoft.com/office/drawing/2014/main" id="{18B52AA1-E12F-49CD-A625-F89F71FD6399}"/>
                  </a:ext>
                </a:extLst>
              </p:cNvPr>
              <p:cNvSpPr/>
              <p:nvPr/>
            </p:nvSpPr>
            <p:spPr>
              <a:xfrm>
                <a:off x="2018675" y="1644500"/>
                <a:ext cx="39892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15957" h="6898" extrusionOk="0">
                    <a:moveTo>
                      <a:pt x="448" y="0"/>
                    </a:moveTo>
                    <a:cubicBezTo>
                      <a:pt x="448" y="0"/>
                      <a:pt x="411" y="38"/>
                      <a:pt x="411" y="38"/>
                    </a:cubicBezTo>
                    <a:cubicBezTo>
                      <a:pt x="299" y="224"/>
                      <a:pt x="187" y="373"/>
                      <a:pt x="38" y="522"/>
                    </a:cubicBezTo>
                    <a:cubicBezTo>
                      <a:pt x="1" y="559"/>
                      <a:pt x="1" y="634"/>
                      <a:pt x="38" y="671"/>
                    </a:cubicBezTo>
                    <a:cubicBezTo>
                      <a:pt x="4363" y="4064"/>
                      <a:pt x="9545" y="6226"/>
                      <a:pt x="14987" y="6897"/>
                    </a:cubicBezTo>
                    <a:lnTo>
                      <a:pt x="15025" y="6897"/>
                    </a:lnTo>
                    <a:cubicBezTo>
                      <a:pt x="15062" y="6860"/>
                      <a:pt x="15062" y="6860"/>
                      <a:pt x="15062" y="6822"/>
                    </a:cubicBezTo>
                    <a:cubicBezTo>
                      <a:pt x="15248" y="6599"/>
                      <a:pt x="15397" y="6338"/>
                      <a:pt x="15547" y="6040"/>
                    </a:cubicBezTo>
                    <a:cubicBezTo>
                      <a:pt x="15733" y="5667"/>
                      <a:pt x="15845" y="5257"/>
                      <a:pt x="15919" y="4847"/>
                    </a:cubicBezTo>
                    <a:cubicBezTo>
                      <a:pt x="15957" y="4809"/>
                      <a:pt x="15957" y="4772"/>
                      <a:pt x="15919" y="4772"/>
                    </a:cubicBezTo>
                    <a:cubicBezTo>
                      <a:pt x="15919" y="4735"/>
                      <a:pt x="15882" y="4735"/>
                      <a:pt x="15845" y="4735"/>
                    </a:cubicBezTo>
                    <a:lnTo>
                      <a:pt x="15248" y="4698"/>
                    </a:lnTo>
                    <a:cubicBezTo>
                      <a:pt x="13794" y="4586"/>
                      <a:pt x="12154" y="4511"/>
                      <a:pt x="11073" y="3728"/>
                    </a:cubicBezTo>
                    <a:cubicBezTo>
                      <a:pt x="10849" y="3579"/>
                      <a:pt x="10663" y="3393"/>
                      <a:pt x="10514" y="3206"/>
                    </a:cubicBezTo>
                    <a:cubicBezTo>
                      <a:pt x="10514" y="3169"/>
                      <a:pt x="10477" y="3169"/>
                      <a:pt x="10439" y="3169"/>
                    </a:cubicBezTo>
                    <a:cubicBezTo>
                      <a:pt x="8799" y="2983"/>
                      <a:pt x="7159" y="2573"/>
                      <a:pt x="5593" y="1939"/>
                    </a:cubicBezTo>
                    <a:lnTo>
                      <a:pt x="5183" y="1827"/>
                    </a:lnTo>
                    <a:cubicBezTo>
                      <a:pt x="3617" y="1305"/>
                      <a:pt x="2051" y="709"/>
                      <a:pt x="523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988;p74">
                <a:extLst>
                  <a:ext uri="{FF2B5EF4-FFF2-40B4-BE49-F238E27FC236}">
                    <a16:creationId xmlns:a16="http://schemas.microsoft.com/office/drawing/2014/main" id="{0E7BDE50-83D2-40CF-9B13-346D4C19D51B}"/>
                  </a:ext>
                </a:extLst>
              </p:cNvPr>
              <p:cNvSpPr/>
              <p:nvPr/>
            </p:nvSpPr>
            <p:spPr>
              <a:xfrm>
                <a:off x="1999125" y="2240850"/>
                <a:ext cx="119300" cy="102050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4082" extrusionOk="0">
                    <a:moveTo>
                      <a:pt x="243" y="1"/>
                    </a:moveTo>
                    <a:cubicBezTo>
                      <a:pt x="222" y="1"/>
                      <a:pt x="203" y="2"/>
                      <a:pt x="186" y="5"/>
                    </a:cubicBezTo>
                    <a:cubicBezTo>
                      <a:pt x="75" y="43"/>
                      <a:pt x="0" y="117"/>
                      <a:pt x="0" y="192"/>
                    </a:cubicBezTo>
                    <a:cubicBezTo>
                      <a:pt x="75" y="565"/>
                      <a:pt x="224" y="937"/>
                      <a:pt x="447" y="1198"/>
                    </a:cubicBezTo>
                    <a:lnTo>
                      <a:pt x="559" y="1347"/>
                    </a:lnTo>
                    <a:cubicBezTo>
                      <a:pt x="969" y="2056"/>
                      <a:pt x="1491" y="2690"/>
                      <a:pt x="2088" y="3249"/>
                    </a:cubicBezTo>
                    <a:cubicBezTo>
                      <a:pt x="2431" y="3523"/>
                      <a:pt x="3121" y="4082"/>
                      <a:pt x="3694" y="4082"/>
                    </a:cubicBezTo>
                    <a:cubicBezTo>
                      <a:pt x="3744" y="4082"/>
                      <a:pt x="3792" y="4078"/>
                      <a:pt x="3840" y="4069"/>
                    </a:cubicBezTo>
                    <a:lnTo>
                      <a:pt x="3877" y="4032"/>
                    </a:lnTo>
                    <a:cubicBezTo>
                      <a:pt x="4474" y="3845"/>
                      <a:pt x="4772" y="3323"/>
                      <a:pt x="4772" y="2466"/>
                    </a:cubicBezTo>
                    <a:cubicBezTo>
                      <a:pt x="4772" y="2429"/>
                      <a:pt x="4735" y="2391"/>
                      <a:pt x="4735" y="2391"/>
                    </a:cubicBezTo>
                    <a:cubicBezTo>
                      <a:pt x="4716" y="2373"/>
                      <a:pt x="4697" y="2363"/>
                      <a:pt x="4679" y="2363"/>
                    </a:cubicBezTo>
                    <a:cubicBezTo>
                      <a:pt x="4660" y="2363"/>
                      <a:pt x="4641" y="2373"/>
                      <a:pt x="4623" y="2391"/>
                    </a:cubicBezTo>
                    <a:cubicBezTo>
                      <a:pt x="4548" y="2429"/>
                      <a:pt x="4474" y="2466"/>
                      <a:pt x="4399" y="2466"/>
                    </a:cubicBezTo>
                    <a:cubicBezTo>
                      <a:pt x="4287" y="2503"/>
                      <a:pt x="4213" y="2503"/>
                      <a:pt x="4101" y="2503"/>
                    </a:cubicBezTo>
                    <a:cubicBezTo>
                      <a:pt x="4059" y="2507"/>
                      <a:pt x="4018" y="2509"/>
                      <a:pt x="3977" y="2509"/>
                    </a:cubicBezTo>
                    <a:cubicBezTo>
                      <a:pt x="3609" y="2509"/>
                      <a:pt x="3251" y="2361"/>
                      <a:pt x="2982" y="2093"/>
                    </a:cubicBezTo>
                    <a:cubicBezTo>
                      <a:pt x="2721" y="1795"/>
                      <a:pt x="2572" y="1422"/>
                      <a:pt x="2610" y="1049"/>
                    </a:cubicBezTo>
                    <a:lnTo>
                      <a:pt x="2610" y="900"/>
                    </a:lnTo>
                    <a:cubicBezTo>
                      <a:pt x="2610" y="863"/>
                      <a:pt x="2535" y="826"/>
                      <a:pt x="2498" y="826"/>
                    </a:cubicBezTo>
                    <a:cubicBezTo>
                      <a:pt x="2498" y="826"/>
                      <a:pt x="746" y="1"/>
                      <a:pt x="2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989;p74">
                <a:extLst>
                  <a:ext uri="{FF2B5EF4-FFF2-40B4-BE49-F238E27FC236}">
                    <a16:creationId xmlns:a16="http://schemas.microsoft.com/office/drawing/2014/main" id="{51FBA403-FC13-44FE-AB62-4AA760098D34}"/>
                  </a:ext>
                </a:extLst>
              </p:cNvPr>
              <p:cNvSpPr/>
              <p:nvPr/>
            </p:nvSpPr>
            <p:spPr>
              <a:xfrm>
                <a:off x="2603050" y="2429225"/>
                <a:ext cx="101600" cy="126775"/>
              </a:xfrm>
              <a:custGeom>
                <a:avLst/>
                <a:gdLst/>
                <a:ahLst/>
                <a:cxnLst/>
                <a:rect l="l" t="t" r="r" b="b"/>
                <a:pathLst>
                  <a:path w="4064" h="5071" extrusionOk="0">
                    <a:moveTo>
                      <a:pt x="2983" y="1"/>
                    </a:moveTo>
                    <a:cubicBezTo>
                      <a:pt x="2945" y="38"/>
                      <a:pt x="2945" y="75"/>
                      <a:pt x="2945" y="113"/>
                    </a:cubicBezTo>
                    <a:lnTo>
                      <a:pt x="2945" y="262"/>
                    </a:lnTo>
                    <a:cubicBezTo>
                      <a:pt x="2871" y="970"/>
                      <a:pt x="2349" y="1529"/>
                      <a:pt x="1641" y="1679"/>
                    </a:cubicBezTo>
                    <a:lnTo>
                      <a:pt x="1491" y="1753"/>
                    </a:lnTo>
                    <a:cubicBezTo>
                      <a:pt x="1342" y="1790"/>
                      <a:pt x="1193" y="1790"/>
                      <a:pt x="1007" y="1790"/>
                    </a:cubicBezTo>
                    <a:cubicBezTo>
                      <a:pt x="970" y="1828"/>
                      <a:pt x="970" y="1828"/>
                      <a:pt x="932" y="1865"/>
                    </a:cubicBezTo>
                    <a:cubicBezTo>
                      <a:pt x="485" y="3095"/>
                      <a:pt x="0" y="4624"/>
                      <a:pt x="261" y="4959"/>
                    </a:cubicBezTo>
                    <a:cubicBezTo>
                      <a:pt x="336" y="5034"/>
                      <a:pt x="373" y="5071"/>
                      <a:pt x="485" y="5071"/>
                    </a:cubicBezTo>
                    <a:lnTo>
                      <a:pt x="634" y="5071"/>
                    </a:lnTo>
                    <a:lnTo>
                      <a:pt x="597" y="5034"/>
                    </a:lnTo>
                    <a:cubicBezTo>
                      <a:pt x="1081" y="4847"/>
                      <a:pt x="1529" y="4549"/>
                      <a:pt x="1902" y="4176"/>
                    </a:cubicBezTo>
                    <a:lnTo>
                      <a:pt x="2013" y="4064"/>
                    </a:lnTo>
                    <a:cubicBezTo>
                      <a:pt x="2461" y="3580"/>
                      <a:pt x="4064" y="2014"/>
                      <a:pt x="3877" y="896"/>
                    </a:cubicBezTo>
                    <a:cubicBezTo>
                      <a:pt x="3766" y="486"/>
                      <a:pt x="3467" y="150"/>
                      <a:pt x="30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990;p74">
                <a:extLst>
                  <a:ext uri="{FF2B5EF4-FFF2-40B4-BE49-F238E27FC236}">
                    <a16:creationId xmlns:a16="http://schemas.microsoft.com/office/drawing/2014/main" id="{63415DDB-AC67-4012-A4DB-AFF5E79B1EF7}"/>
                  </a:ext>
                </a:extLst>
              </p:cNvPr>
              <p:cNvSpPr/>
              <p:nvPr/>
            </p:nvSpPr>
            <p:spPr>
              <a:xfrm>
                <a:off x="2827650" y="1171975"/>
                <a:ext cx="423150" cy="665675"/>
              </a:xfrm>
              <a:custGeom>
                <a:avLst/>
                <a:gdLst/>
                <a:ahLst/>
                <a:cxnLst/>
                <a:rect l="l" t="t" r="r" b="b"/>
                <a:pathLst>
                  <a:path w="16926" h="26627" extrusionOk="0">
                    <a:moveTo>
                      <a:pt x="9172" y="0"/>
                    </a:moveTo>
                    <a:cubicBezTo>
                      <a:pt x="8911" y="187"/>
                      <a:pt x="8687" y="373"/>
                      <a:pt x="8500" y="634"/>
                    </a:cubicBezTo>
                    <a:cubicBezTo>
                      <a:pt x="8128" y="1119"/>
                      <a:pt x="7606" y="1417"/>
                      <a:pt x="7047" y="1566"/>
                    </a:cubicBezTo>
                    <a:lnTo>
                      <a:pt x="6935" y="1566"/>
                    </a:lnTo>
                    <a:cubicBezTo>
                      <a:pt x="6897" y="1566"/>
                      <a:pt x="6860" y="1603"/>
                      <a:pt x="6860" y="1641"/>
                    </a:cubicBezTo>
                    <a:cubicBezTo>
                      <a:pt x="6711" y="2163"/>
                      <a:pt x="6562" y="2685"/>
                      <a:pt x="6413" y="3244"/>
                    </a:cubicBezTo>
                    <a:cubicBezTo>
                      <a:pt x="5667" y="5742"/>
                      <a:pt x="4922" y="8351"/>
                      <a:pt x="3729" y="10700"/>
                    </a:cubicBezTo>
                    <a:cubicBezTo>
                      <a:pt x="3430" y="11259"/>
                      <a:pt x="3095" y="11818"/>
                      <a:pt x="2685" y="12340"/>
                    </a:cubicBezTo>
                    <a:cubicBezTo>
                      <a:pt x="2648" y="12377"/>
                      <a:pt x="2648" y="12415"/>
                      <a:pt x="2685" y="12452"/>
                    </a:cubicBezTo>
                    <a:cubicBezTo>
                      <a:pt x="3132" y="13608"/>
                      <a:pt x="2536" y="14502"/>
                      <a:pt x="1902" y="15434"/>
                    </a:cubicBezTo>
                    <a:cubicBezTo>
                      <a:pt x="1753" y="15658"/>
                      <a:pt x="1566" y="15919"/>
                      <a:pt x="1417" y="16180"/>
                    </a:cubicBezTo>
                    <a:lnTo>
                      <a:pt x="1343" y="16292"/>
                    </a:lnTo>
                    <a:cubicBezTo>
                      <a:pt x="672" y="17410"/>
                      <a:pt x="1" y="18566"/>
                      <a:pt x="38" y="19945"/>
                    </a:cubicBezTo>
                    <a:cubicBezTo>
                      <a:pt x="75" y="20616"/>
                      <a:pt x="150" y="21287"/>
                      <a:pt x="262" y="21996"/>
                    </a:cubicBezTo>
                    <a:lnTo>
                      <a:pt x="299" y="22182"/>
                    </a:lnTo>
                    <a:lnTo>
                      <a:pt x="560" y="23785"/>
                    </a:lnTo>
                    <a:cubicBezTo>
                      <a:pt x="672" y="24531"/>
                      <a:pt x="784" y="25313"/>
                      <a:pt x="895" y="26096"/>
                    </a:cubicBezTo>
                    <a:cubicBezTo>
                      <a:pt x="895" y="26134"/>
                      <a:pt x="933" y="26171"/>
                      <a:pt x="970" y="26171"/>
                    </a:cubicBezTo>
                    <a:lnTo>
                      <a:pt x="1119" y="26171"/>
                    </a:lnTo>
                    <a:cubicBezTo>
                      <a:pt x="2239" y="26476"/>
                      <a:pt x="3404" y="26626"/>
                      <a:pt x="4571" y="26626"/>
                    </a:cubicBezTo>
                    <a:cubicBezTo>
                      <a:pt x="5540" y="26626"/>
                      <a:pt x="6510" y="26523"/>
                      <a:pt x="7457" y="26320"/>
                    </a:cubicBezTo>
                    <a:lnTo>
                      <a:pt x="7457" y="26320"/>
                    </a:lnTo>
                    <a:lnTo>
                      <a:pt x="7419" y="26357"/>
                    </a:lnTo>
                    <a:cubicBezTo>
                      <a:pt x="8277" y="26171"/>
                      <a:pt x="9134" y="25835"/>
                      <a:pt x="9954" y="25425"/>
                    </a:cubicBezTo>
                    <a:cubicBezTo>
                      <a:pt x="12639" y="24009"/>
                      <a:pt x="15994" y="21101"/>
                      <a:pt x="16590" y="17671"/>
                    </a:cubicBezTo>
                    <a:cubicBezTo>
                      <a:pt x="16926" y="15770"/>
                      <a:pt x="16851" y="11818"/>
                      <a:pt x="14167" y="10513"/>
                    </a:cubicBezTo>
                    <a:cubicBezTo>
                      <a:pt x="13656" y="10270"/>
                      <a:pt x="13096" y="10138"/>
                      <a:pt x="12541" y="10138"/>
                    </a:cubicBezTo>
                    <a:cubicBezTo>
                      <a:pt x="12247" y="10138"/>
                      <a:pt x="11954" y="10175"/>
                      <a:pt x="11669" y="10252"/>
                    </a:cubicBezTo>
                    <a:cubicBezTo>
                      <a:pt x="11222" y="10364"/>
                      <a:pt x="10812" y="10513"/>
                      <a:pt x="10439" y="10737"/>
                    </a:cubicBezTo>
                    <a:cubicBezTo>
                      <a:pt x="9209" y="11371"/>
                      <a:pt x="8277" y="12415"/>
                      <a:pt x="7829" y="13682"/>
                    </a:cubicBezTo>
                    <a:cubicBezTo>
                      <a:pt x="7792" y="13719"/>
                      <a:pt x="7829" y="13794"/>
                      <a:pt x="7867" y="13831"/>
                    </a:cubicBezTo>
                    <a:lnTo>
                      <a:pt x="7979" y="13831"/>
                    </a:lnTo>
                    <a:cubicBezTo>
                      <a:pt x="8463" y="13421"/>
                      <a:pt x="9060" y="13123"/>
                      <a:pt x="9693" y="12974"/>
                    </a:cubicBezTo>
                    <a:cubicBezTo>
                      <a:pt x="9895" y="12900"/>
                      <a:pt x="10101" y="12865"/>
                      <a:pt x="10304" y="12865"/>
                    </a:cubicBezTo>
                    <a:cubicBezTo>
                      <a:pt x="10927" y="12865"/>
                      <a:pt x="11518" y="13194"/>
                      <a:pt x="11856" y="13757"/>
                    </a:cubicBezTo>
                    <a:cubicBezTo>
                      <a:pt x="12303" y="14465"/>
                      <a:pt x="12378" y="15360"/>
                      <a:pt x="12079" y="16143"/>
                    </a:cubicBezTo>
                    <a:cubicBezTo>
                      <a:pt x="11632" y="17075"/>
                      <a:pt x="10812" y="17783"/>
                      <a:pt x="9805" y="18044"/>
                    </a:cubicBezTo>
                    <a:lnTo>
                      <a:pt x="9619" y="18081"/>
                    </a:lnTo>
                    <a:cubicBezTo>
                      <a:pt x="9306" y="18172"/>
                      <a:pt x="8983" y="18218"/>
                      <a:pt x="8665" y="18218"/>
                    </a:cubicBezTo>
                    <a:cubicBezTo>
                      <a:pt x="8073" y="18218"/>
                      <a:pt x="7494" y="18061"/>
                      <a:pt x="7009" y="17746"/>
                    </a:cubicBezTo>
                    <a:cubicBezTo>
                      <a:pt x="6301" y="17224"/>
                      <a:pt x="5854" y="16404"/>
                      <a:pt x="5779" y="15546"/>
                    </a:cubicBezTo>
                    <a:cubicBezTo>
                      <a:pt x="5555" y="13719"/>
                      <a:pt x="6301" y="11967"/>
                      <a:pt x="7084" y="10290"/>
                    </a:cubicBezTo>
                    <a:cubicBezTo>
                      <a:pt x="7382" y="9581"/>
                      <a:pt x="7718" y="8910"/>
                      <a:pt x="7941" y="8165"/>
                    </a:cubicBezTo>
                    <a:cubicBezTo>
                      <a:pt x="8799" y="5555"/>
                      <a:pt x="9283" y="2834"/>
                      <a:pt x="9358" y="112"/>
                    </a:cubicBezTo>
                    <a:cubicBezTo>
                      <a:pt x="9321" y="38"/>
                      <a:pt x="9321" y="38"/>
                      <a:pt x="9283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991;p74">
                <a:extLst>
                  <a:ext uri="{FF2B5EF4-FFF2-40B4-BE49-F238E27FC236}">
                    <a16:creationId xmlns:a16="http://schemas.microsoft.com/office/drawing/2014/main" id="{142B20C8-DA87-47CA-9854-6E0E17421D21}"/>
                  </a:ext>
                </a:extLst>
              </p:cNvPr>
              <p:cNvSpPr/>
              <p:nvPr/>
            </p:nvSpPr>
            <p:spPr>
              <a:xfrm>
                <a:off x="1895675" y="735800"/>
                <a:ext cx="1206000" cy="982350"/>
              </a:xfrm>
              <a:custGeom>
                <a:avLst/>
                <a:gdLst/>
                <a:ahLst/>
                <a:cxnLst/>
                <a:rect l="l" t="t" r="r" b="b"/>
                <a:pathLst>
                  <a:path w="48240" h="39294" extrusionOk="0">
                    <a:moveTo>
                      <a:pt x="35899" y="11310"/>
                    </a:moveTo>
                    <a:cubicBezTo>
                      <a:pt x="35791" y="11310"/>
                      <a:pt x="35680" y="11318"/>
                      <a:pt x="35565" y="11334"/>
                    </a:cubicBezTo>
                    <a:cubicBezTo>
                      <a:pt x="35528" y="11371"/>
                      <a:pt x="35490" y="11408"/>
                      <a:pt x="35490" y="11483"/>
                    </a:cubicBezTo>
                    <a:lnTo>
                      <a:pt x="35751" y="12489"/>
                    </a:lnTo>
                    <a:cubicBezTo>
                      <a:pt x="35975" y="13309"/>
                      <a:pt x="36199" y="14129"/>
                      <a:pt x="36385" y="15024"/>
                    </a:cubicBezTo>
                    <a:cubicBezTo>
                      <a:pt x="36385" y="15024"/>
                      <a:pt x="36422" y="15061"/>
                      <a:pt x="36422" y="15099"/>
                    </a:cubicBezTo>
                    <a:lnTo>
                      <a:pt x="36534" y="15099"/>
                    </a:lnTo>
                    <a:cubicBezTo>
                      <a:pt x="37466" y="14838"/>
                      <a:pt x="38025" y="13831"/>
                      <a:pt x="37727" y="12899"/>
                    </a:cubicBezTo>
                    <a:cubicBezTo>
                      <a:pt x="37460" y="11866"/>
                      <a:pt x="36807" y="11310"/>
                      <a:pt x="35899" y="11310"/>
                    </a:cubicBezTo>
                    <a:close/>
                    <a:moveTo>
                      <a:pt x="35036" y="6026"/>
                    </a:moveTo>
                    <a:cubicBezTo>
                      <a:pt x="34687" y="6026"/>
                      <a:pt x="34329" y="6055"/>
                      <a:pt x="33962" y="6114"/>
                    </a:cubicBezTo>
                    <a:cubicBezTo>
                      <a:pt x="33962" y="6114"/>
                      <a:pt x="33925" y="6152"/>
                      <a:pt x="33925" y="6152"/>
                    </a:cubicBezTo>
                    <a:cubicBezTo>
                      <a:pt x="33887" y="6189"/>
                      <a:pt x="33887" y="6226"/>
                      <a:pt x="33925" y="6263"/>
                    </a:cubicBezTo>
                    <a:cubicBezTo>
                      <a:pt x="34484" y="7829"/>
                      <a:pt x="34968" y="9432"/>
                      <a:pt x="35416" y="11073"/>
                    </a:cubicBezTo>
                    <a:cubicBezTo>
                      <a:pt x="35453" y="11110"/>
                      <a:pt x="35490" y="11147"/>
                      <a:pt x="35528" y="11147"/>
                    </a:cubicBezTo>
                    <a:cubicBezTo>
                      <a:pt x="35664" y="11122"/>
                      <a:pt x="35799" y="11110"/>
                      <a:pt x="35931" y="11110"/>
                    </a:cubicBezTo>
                    <a:cubicBezTo>
                      <a:pt x="36994" y="11110"/>
                      <a:pt x="37893" y="11880"/>
                      <a:pt x="38025" y="12974"/>
                    </a:cubicBezTo>
                    <a:cubicBezTo>
                      <a:pt x="38286" y="14018"/>
                      <a:pt x="37615" y="15061"/>
                      <a:pt x="36609" y="15322"/>
                    </a:cubicBezTo>
                    <a:cubicBezTo>
                      <a:pt x="36534" y="15322"/>
                      <a:pt x="36497" y="15360"/>
                      <a:pt x="36534" y="15434"/>
                    </a:cubicBezTo>
                    <a:cubicBezTo>
                      <a:pt x="36683" y="16180"/>
                      <a:pt x="36795" y="16925"/>
                      <a:pt x="36870" y="17708"/>
                    </a:cubicBezTo>
                    <a:cubicBezTo>
                      <a:pt x="36870" y="17746"/>
                      <a:pt x="36907" y="17746"/>
                      <a:pt x="36907" y="17783"/>
                    </a:cubicBezTo>
                    <a:lnTo>
                      <a:pt x="36981" y="17783"/>
                    </a:lnTo>
                    <a:cubicBezTo>
                      <a:pt x="39442" y="16776"/>
                      <a:pt x="41530" y="13906"/>
                      <a:pt x="40709" y="10849"/>
                    </a:cubicBezTo>
                    <a:cubicBezTo>
                      <a:pt x="39883" y="7807"/>
                      <a:pt x="37766" y="6026"/>
                      <a:pt x="35036" y="6026"/>
                    </a:cubicBezTo>
                    <a:close/>
                    <a:moveTo>
                      <a:pt x="21475" y="16512"/>
                    </a:moveTo>
                    <a:cubicBezTo>
                      <a:pt x="21601" y="16512"/>
                      <a:pt x="21731" y="16544"/>
                      <a:pt x="21846" y="16590"/>
                    </a:cubicBezTo>
                    <a:cubicBezTo>
                      <a:pt x="21995" y="16665"/>
                      <a:pt x="22107" y="16814"/>
                      <a:pt x="22107" y="17000"/>
                    </a:cubicBezTo>
                    <a:cubicBezTo>
                      <a:pt x="22107" y="17597"/>
                      <a:pt x="21883" y="18156"/>
                      <a:pt x="21473" y="18603"/>
                    </a:cubicBezTo>
                    <a:cubicBezTo>
                      <a:pt x="21361" y="18752"/>
                      <a:pt x="21175" y="18827"/>
                      <a:pt x="21026" y="18864"/>
                    </a:cubicBezTo>
                    <a:cubicBezTo>
                      <a:pt x="20969" y="18868"/>
                      <a:pt x="20913" y="18870"/>
                      <a:pt x="20856" y="18870"/>
                    </a:cubicBezTo>
                    <a:cubicBezTo>
                      <a:pt x="20355" y="18870"/>
                      <a:pt x="19862" y="18722"/>
                      <a:pt x="19460" y="18454"/>
                    </a:cubicBezTo>
                    <a:cubicBezTo>
                      <a:pt x="19199" y="18305"/>
                      <a:pt x="19050" y="18193"/>
                      <a:pt x="19087" y="17932"/>
                    </a:cubicBezTo>
                    <a:cubicBezTo>
                      <a:pt x="19087" y="17671"/>
                      <a:pt x="19385" y="17373"/>
                      <a:pt x="19833" y="17186"/>
                    </a:cubicBezTo>
                    <a:lnTo>
                      <a:pt x="20168" y="17000"/>
                    </a:lnTo>
                    <a:cubicBezTo>
                      <a:pt x="20504" y="16814"/>
                      <a:pt x="20877" y="16665"/>
                      <a:pt x="21249" y="16553"/>
                    </a:cubicBezTo>
                    <a:cubicBezTo>
                      <a:pt x="21321" y="16524"/>
                      <a:pt x="21397" y="16512"/>
                      <a:pt x="21475" y="16512"/>
                    </a:cubicBezTo>
                    <a:close/>
                    <a:moveTo>
                      <a:pt x="5927" y="24232"/>
                    </a:moveTo>
                    <a:cubicBezTo>
                      <a:pt x="5070" y="24866"/>
                      <a:pt x="4921" y="26096"/>
                      <a:pt x="5592" y="26916"/>
                    </a:cubicBezTo>
                    <a:cubicBezTo>
                      <a:pt x="5895" y="27432"/>
                      <a:pt x="6446" y="27751"/>
                      <a:pt x="7042" y="27751"/>
                    </a:cubicBezTo>
                    <a:cubicBezTo>
                      <a:pt x="7179" y="27751"/>
                      <a:pt x="7317" y="27734"/>
                      <a:pt x="7456" y="27699"/>
                    </a:cubicBezTo>
                    <a:lnTo>
                      <a:pt x="7456" y="27737"/>
                    </a:lnTo>
                    <a:cubicBezTo>
                      <a:pt x="7642" y="27662"/>
                      <a:pt x="7866" y="27588"/>
                      <a:pt x="8052" y="27476"/>
                    </a:cubicBezTo>
                    <a:cubicBezTo>
                      <a:pt x="8090" y="27476"/>
                      <a:pt x="8090" y="27438"/>
                      <a:pt x="8090" y="27401"/>
                    </a:cubicBezTo>
                    <a:cubicBezTo>
                      <a:pt x="8127" y="27364"/>
                      <a:pt x="8127" y="27364"/>
                      <a:pt x="8090" y="27327"/>
                    </a:cubicBezTo>
                    <a:cubicBezTo>
                      <a:pt x="7419" y="26357"/>
                      <a:pt x="6710" y="25351"/>
                      <a:pt x="6077" y="24270"/>
                    </a:cubicBezTo>
                    <a:cubicBezTo>
                      <a:pt x="6039" y="24270"/>
                      <a:pt x="6039" y="24232"/>
                      <a:pt x="6002" y="24232"/>
                    </a:cubicBezTo>
                    <a:close/>
                    <a:moveTo>
                      <a:pt x="3691" y="20542"/>
                    </a:moveTo>
                    <a:cubicBezTo>
                      <a:pt x="2610" y="21362"/>
                      <a:pt x="1678" y="22368"/>
                      <a:pt x="857" y="23449"/>
                    </a:cubicBezTo>
                    <a:cubicBezTo>
                      <a:pt x="857" y="23487"/>
                      <a:pt x="857" y="23487"/>
                      <a:pt x="857" y="23524"/>
                    </a:cubicBezTo>
                    <a:cubicBezTo>
                      <a:pt x="783" y="25537"/>
                      <a:pt x="1640" y="27513"/>
                      <a:pt x="3206" y="28780"/>
                    </a:cubicBezTo>
                    <a:cubicBezTo>
                      <a:pt x="4337" y="29713"/>
                      <a:pt x="5725" y="30196"/>
                      <a:pt x="7143" y="30196"/>
                    </a:cubicBezTo>
                    <a:cubicBezTo>
                      <a:pt x="7594" y="30196"/>
                      <a:pt x="8049" y="30147"/>
                      <a:pt x="8500" y="30048"/>
                    </a:cubicBezTo>
                    <a:lnTo>
                      <a:pt x="8500" y="30048"/>
                    </a:lnTo>
                    <a:lnTo>
                      <a:pt x="8463" y="30085"/>
                    </a:lnTo>
                    <a:cubicBezTo>
                      <a:pt x="8910" y="29973"/>
                      <a:pt x="9320" y="29824"/>
                      <a:pt x="9730" y="29638"/>
                    </a:cubicBezTo>
                    <a:cubicBezTo>
                      <a:pt x="9730" y="29638"/>
                      <a:pt x="9767" y="29601"/>
                      <a:pt x="9767" y="29563"/>
                    </a:cubicBezTo>
                    <a:cubicBezTo>
                      <a:pt x="9767" y="29526"/>
                      <a:pt x="9767" y="29526"/>
                      <a:pt x="9767" y="29489"/>
                    </a:cubicBezTo>
                    <a:cubicBezTo>
                      <a:pt x="9357" y="29004"/>
                      <a:pt x="8910" y="28445"/>
                      <a:pt x="8425" y="27774"/>
                    </a:cubicBezTo>
                    <a:lnTo>
                      <a:pt x="8351" y="27662"/>
                    </a:lnTo>
                    <a:cubicBezTo>
                      <a:pt x="8313" y="27625"/>
                      <a:pt x="8276" y="27625"/>
                      <a:pt x="8239" y="27625"/>
                    </a:cubicBezTo>
                    <a:lnTo>
                      <a:pt x="8202" y="27625"/>
                    </a:lnTo>
                    <a:cubicBezTo>
                      <a:pt x="7978" y="27774"/>
                      <a:pt x="7754" y="27848"/>
                      <a:pt x="7531" y="27923"/>
                    </a:cubicBezTo>
                    <a:cubicBezTo>
                      <a:pt x="7372" y="27964"/>
                      <a:pt x="7214" y="27984"/>
                      <a:pt x="7059" y="27984"/>
                    </a:cubicBezTo>
                    <a:cubicBezTo>
                      <a:pt x="6372" y="27984"/>
                      <a:pt x="5740" y="27599"/>
                      <a:pt x="5406" y="26991"/>
                    </a:cubicBezTo>
                    <a:cubicBezTo>
                      <a:pt x="4735" y="25873"/>
                      <a:pt x="4884" y="24792"/>
                      <a:pt x="5816" y="24046"/>
                    </a:cubicBezTo>
                    <a:cubicBezTo>
                      <a:pt x="5853" y="24009"/>
                      <a:pt x="5853" y="23934"/>
                      <a:pt x="5816" y="23897"/>
                    </a:cubicBezTo>
                    <a:cubicBezTo>
                      <a:pt x="5256" y="22965"/>
                      <a:pt x="4623" y="21921"/>
                      <a:pt x="3840" y="20579"/>
                    </a:cubicBezTo>
                    <a:cubicBezTo>
                      <a:pt x="3840" y="20542"/>
                      <a:pt x="3803" y="20542"/>
                      <a:pt x="3765" y="20542"/>
                    </a:cubicBezTo>
                    <a:close/>
                    <a:moveTo>
                      <a:pt x="43543" y="12377"/>
                    </a:moveTo>
                    <a:cubicBezTo>
                      <a:pt x="43394" y="12415"/>
                      <a:pt x="43244" y="12601"/>
                      <a:pt x="43207" y="12750"/>
                    </a:cubicBezTo>
                    <a:cubicBezTo>
                      <a:pt x="42909" y="13421"/>
                      <a:pt x="42760" y="14204"/>
                      <a:pt x="42834" y="14950"/>
                    </a:cubicBezTo>
                    <a:cubicBezTo>
                      <a:pt x="42797" y="14987"/>
                      <a:pt x="42834" y="15024"/>
                      <a:pt x="42872" y="15061"/>
                    </a:cubicBezTo>
                    <a:lnTo>
                      <a:pt x="42946" y="15136"/>
                    </a:lnTo>
                    <a:cubicBezTo>
                      <a:pt x="43394" y="15509"/>
                      <a:pt x="43692" y="16068"/>
                      <a:pt x="43766" y="16665"/>
                    </a:cubicBezTo>
                    <a:cubicBezTo>
                      <a:pt x="43766" y="16702"/>
                      <a:pt x="43729" y="16776"/>
                      <a:pt x="43655" y="16776"/>
                    </a:cubicBezTo>
                    <a:cubicBezTo>
                      <a:pt x="43636" y="16795"/>
                      <a:pt x="43627" y="16804"/>
                      <a:pt x="43617" y="16804"/>
                    </a:cubicBezTo>
                    <a:cubicBezTo>
                      <a:pt x="43608" y="16804"/>
                      <a:pt x="43599" y="16795"/>
                      <a:pt x="43580" y="16776"/>
                    </a:cubicBezTo>
                    <a:cubicBezTo>
                      <a:pt x="43580" y="16776"/>
                      <a:pt x="43543" y="16776"/>
                      <a:pt x="43543" y="16739"/>
                    </a:cubicBezTo>
                    <a:cubicBezTo>
                      <a:pt x="43505" y="16105"/>
                      <a:pt x="43170" y="15546"/>
                      <a:pt x="42648" y="15173"/>
                    </a:cubicBezTo>
                    <a:lnTo>
                      <a:pt x="42611" y="15173"/>
                    </a:lnTo>
                    <a:cubicBezTo>
                      <a:pt x="42424" y="14987"/>
                      <a:pt x="42201" y="14912"/>
                      <a:pt x="41940" y="14875"/>
                    </a:cubicBezTo>
                    <a:lnTo>
                      <a:pt x="41865" y="14875"/>
                    </a:lnTo>
                    <a:cubicBezTo>
                      <a:pt x="41753" y="14912"/>
                      <a:pt x="41679" y="14950"/>
                      <a:pt x="41679" y="15061"/>
                    </a:cubicBezTo>
                    <a:cubicBezTo>
                      <a:pt x="41530" y="15322"/>
                      <a:pt x="41828" y="15844"/>
                      <a:pt x="41828" y="15844"/>
                    </a:cubicBezTo>
                    <a:cubicBezTo>
                      <a:pt x="41902" y="15956"/>
                      <a:pt x="41977" y="16068"/>
                      <a:pt x="42089" y="16180"/>
                    </a:cubicBezTo>
                    <a:cubicBezTo>
                      <a:pt x="42387" y="16702"/>
                      <a:pt x="42723" y="17186"/>
                      <a:pt x="42536" y="17783"/>
                    </a:cubicBezTo>
                    <a:cubicBezTo>
                      <a:pt x="42536" y="17783"/>
                      <a:pt x="42536" y="17820"/>
                      <a:pt x="42499" y="17820"/>
                    </a:cubicBezTo>
                    <a:cubicBezTo>
                      <a:pt x="42499" y="17820"/>
                      <a:pt x="42462" y="17857"/>
                      <a:pt x="42462" y="17895"/>
                    </a:cubicBezTo>
                    <a:cubicBezTo>
                      <a:pt x="41082" y="20318"/>
                      <a:pt x="39554" y="22667"/>
                      <a:pt x="37876" y="24866"/>
                    </a:cubicBezTo>
                    <a:lnTo>
                      <a:pt x="37392" y="25463"/>
                    </a:lnTo>
                    <a:cubicBezTo>
                      <a:pt x="37131" y="25798"/>
                      <a:pt x="36870" y="26134"/>
                      <a:pt x="36646" y="26432"/>
                    </a:cubicBezTo>
                    <a:cubicBezTo>
                      <a:pt x="36199" y="27028"/>
                      <a:pt x="36049" y="27774"/>
                      <a:pt x="36161" y="28520"/>
                    </a:cubicBezTo>
                    <a:cubicBezTo>
                      <a:pt x="36310" y="29265"/>
                      <a:pt x="36758" y="29936"/>
                      <a:pt x="37392" y="30346"/>
                    </a:cubicBezTo>
                    <a:cubicBezTo>
                      <a:pt x="37637" y="30510"/>
                      <a:pt x="37943" y="30614"/>
                      <a:pt x="38250" y="30614"/>
                    </a:cubicBezTo>
                    <a:cubicBezTo>
                      <a:pt x="38362" y="30614"/>
                      <a:pt x="38475" y="30600"/>
                      <a:pt x="38584" y="30570"/>
                    </a:cubicBezTo>
                    <a:lnTo>
                      <a:pt x="38584" y="30607"/>
                    </a:lnTo>
                    <a:cubicBezTo>
                      <a:pt x="39964" y="30272"/>
                      <a:pt x="40896" y="27960"/>
                      <a:pt x="41231" y="27215"/>
                    </a:cubicBezTo>
                    <a:cubicBezTo>
                      <a:pt x="42163" y="24829"/>
                      <a:pt x="42984" y="22406"/>
                      <a:pt x="43692" y="19945"/>
                    </a:cubicBezTo>
                    <a:lnTo>
                      <a:pt x="43990" y="18939"/>
                    </a:lnTo>
                    <a:cubicBezTo>
                      <a:pt x="43990" y="18939"/>
                      <a:pt x="43990" y="18901"/>
                      <a:pt x="44065" y="18864"/>
                    </a:cubicBezTo>
                    <a:lnTo>
                      <a:pt x="44214" y="18827"/>
                    </a:lnTo>
                    <a:cubicBezTo>
                      <a:pt x="44773" y="18678"/>
                      <a:pt x="45295" y="18342"/>
                      <a:pt x="45630" y="17895"/>
                    </a:cubicBezTo>
                    <a:cubicBezTo>
                      <a:pt x="45779" y="17671"/>
                      <a:pt x="45966" y="17522"/>
                      <a:pt x="46152" y="17336"/>
                    </a:cubicBezTo>
                    <a:cubicBezTo>
                      <a:pt x="46301" y="17224"/>
                      <a:pt x="46451" y="17149"/>
                      <a:pt x="46637" y="17075"/>
                    </a:cubicBezTo>
                    <a:cubicBezTo>
                      <a:pt x="46711" y="17037"/>
                      <a:pt x="46823" y="17000"/>
                      <a:pt x="46935" y="16925"/>
                    </a:cubicBezTo>
                    <a:cubicBezTo>
                      <a:pt x="47271" y="16776"/>
                      <a:pt x="47606" y="16553"/>
                      <a:pt x="47904" y="16329"/>
                    </a:cubicBezTo>
                    <a:cubicBezTo>
                      <a:pt x="47904" y="16329"/>
                      <a:pt x="48240" y="16105"/>
                      <a:pt x="48240" y="15919"/>
                    </a:cubicBezTo>
                    <a:cubicBezTo>
                      <a:pt x="48240" y="15882"/>
                      <a:pt x="48203" y="15844"/>
                      <a:pt x="48165" y="15807"/>
                    </a:cubicBezTo>
                    <a:cubicBezTo>
                      <a:pt x="48109" y="15788"/>
                      <a:pt x="48044" y="15779"/>
                      <a:pt x="47974" y="15779"/>
                    </a:cubicBezTo>
                    <a:cubicBezTo>
                      <a:pt x="47904" y="15779"/>
                      <a:pt x="47830" y="15788"/>
                      <a:pt x="47755" y="15807"/>
                    </a:cubicBezTo>
                    <a:cubicBezTo>
                      <a:pt x="47681" y="15844"/>
                      <a:pt x="47569" y="15882"/>
                      <a:pt x="47457" y="15919"/>
                    </a:cubicBezTo>
                    <a:cubicBezTo>
                      <a:pt x="47383" y="15956"/>
                      <a:pt x="47308" y="15956"/>
                      <a:pt x="47233" y="15993"/>
                    </a:cubicBezTo>
                    <a:cubicBezTo>
                      <a:pt x="47187" y="16003"/>
                      <a:pt x="47140" y="16007"/>
                      <a:pt x="47094" y="16007"/>
                    </a:cubicBezTo>
                    <a:cubicBezTo>
                      <a:pt x="46956" y="16007"/>
                      <a:pt x="46823" y="15966"/>
                      <a:pt x="46711" y="15882"/>
                    </a:cubicBezTo>
                    <a:cubicBezTo>
                      <a:pt x="46562" y="15733"/>
                      <a:pt x="46711" y="15472"/>
                      <a:pt x="46898" y="15285"/>
                    </a:cubicBezTo>
                    <a:cubicBezTo>
                      <a:pt x="47159" y="15061"/>
                      <a:pt x="47345" y="14801"/>
                      <a:pt x="47494" y="14502"/>
                    </a:cubicBezTo>
                    <a:cubicBezTo>
                      <a:pt x="47569" y="14316"/>
                      <a:pt x="47569" y="14241"/>
                      <a:pt x="47532" y="14204"/>
                    </a:cubicBezTo>
                    <a:cubicBezTo>
                      <a:pt x="47532" y="14167"/>
                      <a:pt x="47494" y="14129"/>
                      <a:pt x="47457" y="14129"/>
                    </a:cubicBezTo>
                    <a:lnTo>
                      <a:pt x="47308" y="14129"/>
                    </a:lnTo>
                    <a:cubicBezTo>
                      <a:pt x="47159" y="14167"/>
                      <a:pt x="47047" y="14241"/>
                      <a:pt x="46935" y="14316"/>
                    </a:cubicBezTo>
                    <a:cubicBezTo>
                      <a:pt x="46861" y="14353"/>
                      <a:pt x="46786" y="14428"/>
                      <a:pt x="46711" y="14465"/>
                    </a:cubicBezTo>
                    <a:cubicBezTo>
                      <a:pt x="46674" y="14540"/>
                      <a:pt x="46600" y="14577"/>
                      <a:pt x="46525" y="14651"/>
                    </a:cubicBezTo>
                    <a:cubicBezTo>
                      <a:pt x="46451" y="14726"/>
                      <a:pt x="46339" y="14838"/>
                      <a:pt x="46227" y="14912"/>
                    </a:cubicBezTo>
                    <a:cubicBezTo>
                      <a:pt x="46115" y="14987"/>
                      <a:pt x="46003" y="15061"/>
                      <a:pt x="45891" y="15099"/>
                    </a:cubicBezTo>
                    <a:cubicBezTo>
                      <a:pt x="45854" y="15108"/>
                      <a:pt x="45819" y="15113"/>
                      <a:pt x="45786" y="15113"/>
                    </a:cubicBezTo>
                    <a:cubicBezTo>
                      <a:pt x="45689" y="15113"/>
                      <a:pt x="45612" y="15071"/>
                      <a:pt x="45556" y="14987"/>
                    </a:cubicBezTo>
                    <a:cubicBezTo>
                      <a:pt x="45481" y="14763"/>
                      <a:pt x="45481" y="14502"/>
                      <a:pt x="45556" y="14279"/>
                    </a:cubicBezTo>
                    <a:cubicBezTo>
                      <a:pt x="45705" y="13980"/>
                      <a:pt x="45779" y="13682"/>
                      <a:pt x="45817" y="13347"/>
                    </a:cubicBezTo>
                    <a:cubicBezTo>
                      <a:pt x="45854" y="13160"/>
                      <a:pt x="45854" y="12974"/>
                      <a:pt x="45742" y="12899"/>
                    </a:cubicBezTo>
                    <a:cubicBezTo>
                      <a:pt x="45724" y="12881"/>
                      <a:pt x="45705" y="12871"/>
                      <a:pt x="45686" y="12871"/>
                    </a:cubicBezTo>
                    <a:cubicBezTo>
                      <a:pt x="45668" y="12871"/>
                      <a:pt x="45649" y="12881"/>
                      <a:pt x="45630" y="12899"/>
                    </a:cubicBezTo>
                    <a:cubicBezTo>
                      <a:pt x="45519" y="12937"/>
                      <a:pt x="45407" y="13011"/>
                      <a:pt x="45332" y="13086"/>
                    </a:cubicBezTo>
                    <a:cubicBezTo>
                      <a:pt x="45146" y="13309"/>
                      <a:pt x="44959" y="13570"/>
                      <a:pt x="44847" y="13831"/>
                    </a:cubicBezTo>
                    <a:cubicBezTo>
                      <a:pt x="44773" y="13943"/>
                      <a:pt x="44549" y="14353"/>
                      <a:pt x="44326" y="14390"/>
                    </a:cubicBezTo>
                    <a:cubicBezTo>
                      <a:pt x="44313" y="14403"/>
                      <a:pt x="44297" y="14407"/>
                      <a:pt x="44279" y="14407"/>
                    </a:cubicBezTo>
                    <a:cubicBezTo>
                      <a:pt x="44243" y="14407"/>
                      <a:pt x="44201" y="14390"/>
                      <a:pt x="44176" y="14390"/>
                    </a:cubicBezTo>
                    <a:cubicBezTo>
                      <a:pt x="43953" y="14204"/>
                      <a:pt x="43953" y="13794"/>
                      <a:pt x="43915" y="13533"/>
                    </a:cubicBezTo>
                    <a:lnTo>
                      <a:pt x="43915" y="13347"/>
                    </a:lnTo>
                    <a:cubicBezTo>
                      <a:pt x="43990" y="13011"/>
                      <a:pt x="43915" y="12713"/>
                      <a:pt x="43729" y="12452"/>
                    </a:cubicBezTo>
                    <a:cubicBezTo>
                      <a:pt x="43692" y="12377"/>
                      <a:pt x="43580" y="12377"/>
                      <a:pt x="43543" y="12377"/>
                    </a:cubicBezTo>
                    <a:close/>
                    <a:moveTo>
                      <a:pt x="20802" y="0"/>
                    </a:moveTo>
                    <a:cubicBezTo>
                      <a:pt x="20765" y="0"/>
                      <a:pt x="20728" y="38"/>
                      <a:pt x="20728" y="75"/>
                    </a:cubicBezTo>
                    <a:cubicBezTo>
                      <a:pt x="20467" y="3467"/>
                      <a:pt x="18826" y="6338"/>
                      <a:pt x="17111" y="8948"/>
                    </a:cubicBezTo>
                    <a:cubicBezTo>
                      <a:pt x="15657" y="11184"/>
                      <a:pt x="13756" y="13123"/>
                      <a:pt x="10960" y="15285"/>
                    </a:cubicBezTo>
                    <a:cubicBezTo>
                      <a:pt x="9991" y="15993"/>
                      <a:pt x="8984" y="16702"/>
                      <a:pt x="7978" y="17410"/>
                    </a:cubicBezTo>
                    <a:cubicBezTo>
                      <a:pt x="6971" y="18118"/>
                      <a:pt x="5927" y="18827"/>
                      <a:pt x="4921" y="19610"/>
                    </a:cubicBezTo>
                    <a:lnTo>
                      <a:pt x="3989" y="20318"/>
                    </a:lnTo>
                    <a:cubicBezTo>
                      <a:pt x="3952" y="20355"/>
                      <a:pt x="3952" y="20430"/>
                      <a:pt x="3989" y="20467"/>
                    </a:cubicBezTo>
                    <a:cubicBezTo>
                      <a:pt x="4474" y="21287"/>
                      <a:pt x="4958" y="22145"/>
                      <a:pt x="5517" y="23039"/>
                    </a:cubicBezTo>
                    <a:cubicBezTo>
                      <a:pt x="6822" y="25313"/>
                      <a:pt x="8313" y="27476"/>
                      <a:pt x="9991" y="29452"/>
                    </a:cubicBezTo>
                    <a:cubicBezTo>
                      <a:pt x="11072" y="30682"/>
                      <a:pt x="12340" y="31837"/>
                      <a:pt x="14092" y="32136"/>
                    </a:cubicBezTo>
                    <a:cubicBezTo>
                      <a:pt x="15227" y="32335"/>
                      <a:pt x="16375" y="32434"/>
                      <a:pt x="17525" y="32434"/>
                    </a:cubicBezTo>
                    <a:cubicBezTo>
                      <a:pt x="19170" y="32434"/>
                      <a:pt x="20819" y="32232"/>
                      <a:pt x="22442" y="31837"/>
                    </a:cubicBezTo>
                    <a:lnTo>
                      <a:pt x="22442" y="31875"/>
                    </a:lnTo>
                    <a:cubicBezTo>
                      <a:pt x="24530" y="31353"/>
                      <a:pt x="26580" y="30570"/>
                      <a:pt x="28444" y="29489"/>
                    </a:cubicBezTo>
                    <a:cubicBezTo>
                      <a:pt x="31091" y="27998"/>
                      <a:pt x="33403" y="25984"/>
                      <a:pt x="35192" y="23561"/>
                    </a:cubicBezTo>
                    <a:cubicBezTo>
                      <a:pt x="36310" y="22070"/>
                      <a:pt x="36832" y="20169"/>
                      <a:pt x="36571" y="18342"/>
                    </a:cubicBezTo>
                    <a:cubicBezTo>
                      <a:pt x="36385" y="15509"/>
                      <a:pt x="35639" y="12825"/>
                      <a:pt x="34857" y="10029"/>
                    </a:cubicBezTo>
                    <a:cubicBezTo>
                      <a:pt x="34111" y="7531"/>
                      <a:pt x="33254" y="5108"/>
                      <a:pt x="32210" y="2722"/>
                    </a:cubicBezTo>
                    <a:cubicBezTo>
                      <a:pt x="32210" y="2685"/>
                      <a:pt x="32172" y="2647"/>
                      <a:pt x="32098" y="2647"/>
                    </a:cubicBezTo>
                    <a:lnTo>
                      <a:pt x="31613" y="2722"/>
                    </a:lnTo>
                    <a:cubicBezTo>
                      <a:pt x="30420" y="2908"/>
                      <a:pt x="29190" y="2983"/>
                      <a:pt x="27997" y="2983"/>
                    </a:cubicBezTo>
                    <a:cubicBezTo>
                      <a:pt x="24940" y="2908"/>
                      <a:pt x="22703" y="1976"/>
                      <a:pt x="20877" y="38"/>
                    </a:cubicBezTo>
                    <a:cubicBezTo>
                      <a:pt x="20877" y="0"/>
                      <a:pt x="20839" y="0"/>
                      <a:pt x="20802" y="0"/>
                    </a:cubicBezTo>
                    <a:close/>
                    <a:moveTo>
                      <a:pt x="27960" y="29862"/>
                    </a:moveTo>
                    <a:cubicBezTo>
                      <a:pt x="26916" y="30421"/>
                      <a:pt x="25872" y="30905"/>
                      <a:pt x="24791" y="31353"/>
                    </a:cubicBezTo>
                    <a:cubicBezTo>
                      <a:pt x="24605" y="31427"/>
                      <a:pt x="24418" y="31502"/>
                      <a:pt x="24232" y="31539"/>
                    </a:cubicBezTo>
                    <a:lnTo>
                      <a:pt x="24157" y="31576"/>
                    </a:lnTo>
                    <a:cubicBezTo>
                      <a:pt x="24083" y="31614"/>
                      <a:pt x="24045" y="31651"/>
                      <a:pt x="24083" y="31726"/>
                    </a:cubicBezTo>
                    <a:lnTo>
                      <a:pt x="24195" y="32061"/>
                    </a:lnTo>
                    <a:cubicBezTo>
                      <a:pt x="24269" y="32508"/>
                      <a:pt x="24455" y="32956"/>
                      <a:pt x="24754" y="33329"/>
                    </a:cubicBezTo>
                    <a:cubicBezTo>
                      <a:pt x="25027" y="33527"/>
                      <a:pt x="25350" y="33643"/>
                      <a:pt x="25679" y="33643"/>
                    </a:cubicBezTo>
                    <a:cubicBezTo>
                      <a:pt x="25843" y="33643"/>
                      <a:pt x="26009" y="33614"/>
                      <a:pt x="26170" y="33552"/>
                    </a:cubicBezTo>
                    <a:lnTo>
                      <a:pt x="26170" y="33590"/>
                    </a:lnTo>
                    <a:cubicBezTo>
                      <a:pt x="26394" y="33515"/>
                      <a:pt x="26618" y="33440"/>
                      <a:pt x="26804" y="33366"/>
                    </a:cubicBezTo>
                    <a:cubicBezTo>
                      <a:pt x="27699" y="32956"/>
                      <a:pt x="28183" y="32508"/>
                      <a:pt x="28370" y="31987"/>
                    </a:cubicBezTo>
                    <a:cubicBezTo>
                      <a:pt x="28444" y="31465"/>
                      <a:pt x="28407" y="30905"/>
                      <a:pt x="28221" y="30421"/>
                    </a:cubicBezTo>
                    <a:cubicBezTo>
                      <a:pt x="28183" y="30272"/>
                      <a:pt x="28146" y="30123"/>
                      <a:pt x="28109" y="29936"/>
                    </a:cubicBezTo>
                    <a:cubicBezTo>
                      <a:pt x="28109" y="29899"/>
                      <a:pt x="28072" y="29899"/>
                      <a:pt x="28072" y="29862"/>
                    </a:cubicBezTo>
                    <a:close/>
                    <a:moveTo>
                      <a:pt x="1193" y="31465"/>
                    </a:moveTo>
                    <a:cubicBezTo>
                      <a:pt x="1118" y="31465"/>
                      <a:pt x="1044" y="31539"/>
                      <a:pt x="1007" y="31614"/>
                    </a:cubicBezTo>
                    <a:cubicBezTo>
                      <a:pt x="932" y="31912"/>
                      <a:pt x="1678" y="32546"/>
                      <a:pt x="1678" y="32546"/>
                    </a:cubicBezTo>
                    <a:cubicBezTo>
                      <a:pt x="1976" y="32769"/>
                      <a:pt x="2274" y="33068"/>
                      <a:pt x="2200" y="33403"/>
                    </a:cubicBezTo>
                    <a:cubicBezTo>
                      <a:pt x="2200" y="33440"/>
                      <a:pt x="2162" y="33552"/>
                      <a:pt x="1939" y="33590"/>
                    </a:cubicBezTo>
                    <a:cubicBezTo>
                      <a:pt x="1883" y="33608"/>
                      <a:pt x="1817" y="33618"/>
                      <a:pt x="1748" y="33618"/>
                    </a:cubicBezTo>
                    <a:cubicBezTo>
                      <a:pt x="1678" y="33618"/>
                      <a:pt x="1603" y="33608"/>
                      <a:pt x="1528" y="33590"/>
                    </a:cubicBezTo>
                    <a:cubicBezTo>
                      <a:pt x="1417" y="33552"/>
                      <a:pt x="1305" y="33552"/>
                      <a:pt x="1156" y="33515"/>
                    </a:cubicBezTo>
                    <a:lnTo>
                      <a:pt x="895" y="33440"/>
                    </a:lnTo>
                    <a:lnTo>
                      <a:pt x="783" y="33440"/>
                    </a:lnTo>
                    <a:cubicBezTo>
                      <a:pt x="764" y="33422"/>
                      <a:pt x="736" y="33412"/>
                      <a:pt x="708" y="33412"/>
                    </a:cubicBezTo>
                    <a:cubicBezTo>
                      <a:pt x="680" y="33412"/>
                      <a:pt x="652" y="33422"/>
                      <a:pt x="634" y="33440"/>
                    </a:cubicBezTo>
                    <a:cubicBezTo>
                      <a:pt x="578" y="33422"/>
                      <a:pt x="513" y="33412"/>
                      <a:pt x="447" y="33412"/>
                    </a:cubicBezTo>
                    <a:cubicBezTo>
                      <a:pt x="382" y="33412"/>
                      <a:pt x="317" y="33422"/>
                      <a:pt x="261" y="33440"/>
                    </a:cubicBezTo>
                    <a:cubicBezTo>
                      <a:pt x="186" y="33440"/>
                      <a:pt x="112" y="33478"/>
                      <a:pt x="75" y="33552"/>
                    </a:cubicBezTo>
                    <a:cubicBezTo>
                      <a:pt x="37" y="33590"/>
                      <a:pt x="0" y="33664"/>
                      <a:pt x="37" y="33739"/>
                    </a:cubicBezTo>
                    <a:cubicBezTo>
                      <a:pt x="112" y="34037"/>
                      <a:pt x="969" y="34261"/>
                      <a:pt x="969" y="34261"/>
                    </a:cubicBezTo>
                    <a:cubicBezTo>
                      <a:pt x="1342" y="34372"/>
                      <a:pt x="1752" y="34522"/>
                      <a:pt x="1789" y="34857"/>
                    </a:cubicBezTo>
                    <a:cubicBezTo>
                      <a:pt x="1827" y="35155"/>
                      <a:pt x="1491" y="35230"/>
                      <a:pt x="1454" y="35267"/>
                    </a:cubicBezTo>
                    <a:lnTo>
                      <a:pt x="1305" y="35267"/>
                    </a:lnTo>
                    <a:cubicBezTo>
                      <a:pt x="1081" y="35267"/>
                      <a:pt x="857" y="35304"/>
                      <a:pt x="596" y="35379"/>
                    </a:cubicBezTo>
                    <a:cubicBezTo>
                      <a:pt x="373" y="35416"/>
                      <a:pt x="75" y="35528"/>
                      <a:pt x="75" y="35752"/>
                    </a:cubicBezTo>
                    <a:cubicBezTo>
                      <a:pt x="106" y="35939"/>
                      <a:pt x="346" y="36022"/>
                      <a:pt x="928" y="36022"/>
                    </a:cubicBezTo>
                    <a:cubicBezTo>
                      <a:pt x="1040" y="36022"/>
                      <a:pt x="1166" y="36019"/>
                      <a:pt x="1305" y="36013"/>
                    </a:cubicBezTo>
                    <a:lnTo>
                      <a:pt x="1491" y="36013"/>
                    </a:lnTo>
                    <a:cubicBezTo>
                      <a:pt x="1901" y="36013"/>
                      <a:pt x="2274" y="36050"/>
                      <a:pt x="2311" y="36348"/>
                    </a:cubicBezTo>
                    <a:cubicBezTo>
                      <a:pt x="2386" y="36647"/>
                      <a:pt x="1901" y="36870"/>
                      <a:pt x="1715" y="37019"/>
                    </a:cubicBezTo>
                    <a:lnTo>
                      <a:pt x="1640" y="37019"/>
                    </a:lnTo>
                    <a:cubicBezTo>
                      <a:pt x="969" y="37467"/>
                      <a:pt x="1007" y="37579"/>
                      <a:pt x="1007" y="37653"/>
                    </a:cubicBezTo>
                    <a:cubicBezTo>
                      <a:pt x="1044" y="37728"/>
                      <a:pt x="1118" y="37765"/>
                      <a:pt x="1230" y="37765"/>
                    </a:cubicBezTo>
                    <a:cubicBezTo>
                      <a:pt x="1491" y="37765"/>
                      <a:pt x="1752" y="37728"/>
                      <a:pt x="1976" y="37653"/>
                    </a:cubicBezTo>
                    <a:lnTo>
                      <a:pt x="2050" y="37653"/>
                    </a:lnTo>
                    <a:lnTo>
                      <a:pt x="2460" y="37579"/>
                    </a:lnTo>
                    <a:cubicBezTo>
                      <a:pt x="2647" y="37541"/>
                      <a:pt x="2796" y="37504"/>
                      <a:pt x="2982" y="37467"/>
                    </a:cubicBezTo>
                    <a:lnTo>
                      <a:pt x="3206" y="37429"/>
                    </a:lnTo>
                    <a:cubicBezTo>
                      <a:pt x="3989" y="37243"/>
                      <a:pt x="4846" y="36945"/>
                      <a:pt x="5145" y="36162"/>
                    </a:cubicBezTo>
                    <a:cubicBezTo>
                      <a:pt x="5145" y="36125"/>
                      <a:pt x="5182" y="36087"/>
                      <a:pt x="5256" y="36087"/>
                    </a:cubicBezTo>
                    <a:lnTo>
                      <a:pt x="5294" y="36087"/>
                    </a:lnTo>
                    <a:cubicBezTo>
                      <a:pt x="6971" y="36870"/>
                      <a:pt x="8686" y="37504"/>
                      <a:pt x="10438" y="38063"/>
                    </a:cubicBezTo>
                    <a:lnTo>
                      <a:pt x="10923" y="38212"/>
                    </a:lnTo>
                    <a:cubicBezTo>
                      <a:pt x="12228" y="38734"/>
                      <a:pt x="13607" y="39070"/>
                      <a:pt x="15024" y="39293"/>
                    </a:cubicBezTo>
                    <a:cubicBezTo>
                      <a:pt x="15061" y="39256"/>
                      <a:pt x="15098" y="39256"/>
                      <a:pt x="15098" y="39219"/>
                    </a:cubicBezTo>
                    <a:lnTo>
                      <a:pt x="15136" y="39219"/>
                    </a:lnTo>
                    <a:cubicBezTo>
                      <a:pt x="15136" y="39182"/>
                      <a:pt x="15136" y="39144"/>
                      <a:pt x="15136" y="39107"/>
                    </a:cubicBezTo>
                    <a:cubicBezTo>
                      <a:pt x="14539" y="38063"/>
                      <a:pt x="14465" y="36758"/>
                      <a:pt x="14912" y="35640"/>
                    </a:cubicBezTo>
                    <a:cubicBezTo>
                      <a:pt x="14986" y="35491"/>
                      <a:pt x="15061" y="35342"/>
                      <a:pt x="15136" y="35193"/>
                    </a:cubicBezTo>
                    <a:cubicBezTo>
                      <a:pt x="15173" y="35155"/>
                      <a:pt x="15173" y="35118"/>
                      <a:pt x="15136" y="35081"/>
                    </a:cubicBezTo>
                    <a:cubicBezTo>
                      <a:pt x="15136" y="35043"/>
                      <a:pt x="15098" y="35006"/>
                      <a:pt x="15061" y="35006"/>
                    </a:cubicBezTo>
                    <a:cubicBezTo>
                      <a:pt x="11967" y="34671"/>
                      <a:pt x="8835" y="34522"/>
                      <a:pt x="5741" y="34522"/>
                    </a:cubicBezTo>
                    <a:lnTo>
                      <a:pt x="5704" y="34522"/>
                    </a:lnTo>
                    <a:cubicBezTo>
                      <a:pt x="5685" y="34503"/>
                      <a:pt x="5676" y="34494"/>
                      <a:pt x="5667" y="34494"/>
                    </a:cubicBezTo>
                    <a:cubicBezTo>
                      <a:pt x="5657" y="34494"/>
                      <a:pt x="5648" y="34503"/>
                      <a:pt x="5629" y="34522"/>
                    </a:cubicBezTo>
                    <a:cubicBezTo>
                      <a:pt x="5592" y="34522"/>
                      <a:pt x="5555" y="34522"/>
                      <a:pt x="5517" y="34447"/>
                    </a:cubicBezTo>
                    <a:cubicBezTo>
                      <a:pt x="5443" y="33925"/>
                      <a:pt x="5107" y="33478"/>
                      <a:pt x="4660" y="33217"/>
                    </a:cubicBezTo>
                    <a:cubicBezTo>
                      <a:pt x="4399" y="33068"/>
                      <a:pt x="4250" y="32844"/>
                      <a:pt x="4138" y="32583"/>
                    </a:cubicBezTo>
                    <a:cubicBezTo>
                      <a:pt x="3952" y="32248"/>
                      <a:pt x="3765" y="32098"/>
                      <a:pt x="3542" y="32098"/>
                    </a:cubicBezTo>
                    <a:lnTo>
                      <a:pt x="3467" y="32098"/>
                    </a:lnTo>
                    <a:cubicBezTo>
                      <a:pt x="3243" y="32173"/>
                      <a:pt x="3169" y="32434"/>
                      <a:pt x="3169" y="32881"/>
                    </a:cubicBezTo>
                    <a:cubicBezTo>
                      <a:pt x="3169" y="33440"/>
                      <a:pt x="3467" y="33962"/>
                      <a:pt x="3952" y="34223"/>
                    </a:cubicBezTo>
                    <a:cubicBezTo>
                      <a:pt x="3989" y="34223"/>
                      <a:pt x="3989" y="34298"/>
                      <a:pt x="3989" y="34298"/>
                    </a:cubicBezTo>
                    <a:cubicBezTo>
                      <a:pt x="3989" y="34372"/>
                      <a:pt x="3952" y="34410"/>
                      <a:pt x="3877" y="34410"/>
                    </a:cubicBezTo>
                    <a:lnTo>
                      <a:pt x="3803" y="34410"/>
                    </a:lnTo>
                    <a:cubicBezTo>
                      <a:pt x="3281" y="34074"/>
                      <a:pt x="2945" y="33478"/>
                      <a:pt x="2982" y="32844"/>
                    </a:cubicBezTo>
                    <a:cubicBezTo>
                      <a:pt x="2982" y="32732"/>
                      <a:pt x="2982" y="32620"/>
                      <a:pt x="3020" y="32508"/>
                    </a:cubicBezTo>
                    <a:cubicBezTo>
                      <a:pt x="3020" y="32471"/>
                      <a:pt x="2982" y="32434"/>
                      <a:pt x="2982" y="32397"/>
                    </a:cubicBezTo>
                    <a:cubicBezTo>
                      <a:pt x="2721" y="32173"/>
                      <a:pt x="2460" y="31949"/>
                      <a:pt x="2162" y="31763"/>
                    </a:cubicBezTo>
                    <a:cubicBezTo>
                      <a:pt x="1901" y="31576"/>
                      <a:pt x="1603" y="31465"/>
                      <a:pt x="1268" y="31465"/>
                    </a:cubicBezTo>
                    <a:close/>
                  </a:path>
                </a:pathLst>
              </a:custGeom>
              <a:solidFill>
                <a:srgbClr val="946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92;p74">
                <a:extLst>
                  <a:ext uri="{FF2B5EF4-FFF2-40B4-BE49-F238E27FC236}">
                    <a16:creationId xmlns:a16="http://schemas.microsoft.com/office/drawing/2014/main" id="{FBE08B83-6B37-4D1F-A73C-0FA34E7761AB}"/>
                  </a:ext>
                </a:extLst>
              </p:cNvPr>
              <p:cNvSpPr/>
              <p:nvPr/>
            </p:nvSpPr>
            <p:spPr>
              <a:xfrm>
                <a:off x="2359800" y="1145775"/>
                <a:ext cx="100675" cy="64575"/>
              </a:xfrm>
              <a:custGeom>
                <a:avLst/>
                <a:gdLst/>
                <a:ahLst/>
                <a:cxnLst/>
                <a:rect l="l" t="t" r="r" b="b"/>
                <a:pathLst>
                  <a:path w="4027" h="2583" extrusionOk="0">
                    <a:moveTo>
                      <a:pt x="2962" y="404"/>
                    </a:moveTo>
                    <a:cubicBezTo>
                      <a:pt x="3513" y="404"/>
                      <a:pt x="2858" y="1769"/>
                      <a:pt x="2610" y="2018"/>
                    </a:cubicBezTo>
                    <a:cubicBezTo>
                      <a:pt x="2496" y="2121"/>
                      <a:pt x="2356" y="2162"/>
                      <a:pt x="2205" y="2162"/>
                    </a:cubicBezTo>
                    <a:cubicBezTo>
                      <a:pt x="1814" y="2162"/>
                      <a:pt x="1350" y="1891"/>
                      <a:pt x="1081" y="1757"/>
                    </a:cubicBezTo>
                    <a:cubicBezTo>
                      <a:pt x="448" y="1384"/>
                      <a:pt x="1417" y="1048"/>
                      <a:pt x="1715" y="899"/>
                    </a:cubicBezTo>
                    <a:cubicBezTo>
                      <a:pt x="2088" y="713"/>
                      <a:pt x="2461" y="564"/>
                      <a:pt x="2871" y="415"/>
                    </a:cubicBezTo>
                    <a:cubicBezTo>
                      <a:pt x="2904" y="408"/>
                      <a:pt x="2935" y="404"/>
                      <a:pt x="2962" y="404"/>
                    </a:cubicBezTo>
                    <a:close/>
                    <a:moveTo>
                      <a:pt x="2969" y="1"/>
                    </a:moveTo>
                    <a:cubicBezTo>
                      <a:pt x="2404" y="1"/>
                      <a:pt x="1656" y="456"/>
                      <a:pt x="1231" y="638"/>
                    </a:cubicBezTo>
                    <a:cubicBezTo>
                      <a:pt x="522" y="974"/>
                      <a:pt x="0" y="1570"/>
                      <a:pt x="858" y="2130"/>
                    </a:cubicBezTo>
                    <a:cubicBezTo>
                      <a:pt x="1257" y="2341"/>
                      <a:pt x="1746" y="2582"/>
                      <a:pt x="2211" y="2582"/>
                    </a:cubicBezTo>
                    <a:cubicBezTo>
                      <a:pt x="2484" y="2582"/>
                      <a:pt x="2748" y="2499"/>
                      <a:pt x="2983" y="2279"/>
                    </a:cubicBezTo>
                    <a:cubicBezTo>
                      <a:pt x="3393" y="1869"/>
                      <a:pt x="4027" y="452"/>
                      <a:pt x="3318" y="79"/>
                    </a:cubicBezTo>
                    <a:cubicBezTo>
                      <a:pt x="3215" y="24"/>
                      <a:pt x="3097" y="1"/>
                      <a:pt x="2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993;p74">
                <a:extLst>
                  <a:ext uri="{FF2B5EF4-FFF2-40B4-BE49-F238E27FC236}">
                    <a16:creationId xmlns:a16="http://schemas.microsoft.com/office/drawing/2014/main" id="{F21CC3CD-C639-42F4-8088-ED0485658797}"/>
                  </a:ext>
                </a:extLst>
              </p:cNvPr>
              <p:cNvSpPr/>
              <p:nvPr/>
            </p:nvSpPr>
            <p:spPr>
              <a:xfrm>
                <a:off x="2499600" y="954825"/>
                <a:ext cx="202250" cy="136375"/>
              </a:xfrm>
              <a:custGeom>
                <a:avLst/>
                <a:gdLst/>
                <a:ahLst/>
                <a:cxnLst/>
                <a:rect l="l" t="t" r="r" b="b"/>
                <a:pathLst>
                  <a:path w="8090" h="5455" extrusionOk="0">
                    <a:moveTo>
                      <a:pt x="6748" y="0"/>
                    </a:moveTo>
                    <a:cubicBezTo>
                      <a:pt x="6599" y="261"/>
                      <a:pt x="6375" y="522"/>
                      <a:pt x="6189" y="783"/>
                    </a:cubicBezTo>
                    <a:lnTo>
                      <a:pt x="5816" y="1156"/>
                    </a:lnTo>
                    <a:cubicBezTo>
                      <a:pt x="5202" y="761"/>
                      <a:pt x="4510" y="560"/>
                      <a:pt x="3817" y="560"/>
                    </a:cubicBezTo>
                    <a:cubicBezTo>
                      <a:pt x="3332" y="560"/>
                      <a:pt x="2846" y="658"/>
                      <a:pt x="2386" y="858"/>
                    </a:cubicBezTo>
                    <a:cubicBezTo>
                      <a:pt x="746" y="1641"/>
                      <a:pt x="0" y="3206"/>
                      <a:pt x="149" y="4996"/>
                    </a:cubicBezTo>
                    <a:cubicBezTo>
                      <a:pt x="195" y="5315"/>
                      <a:pt x="427" y="5455"/>
                      <a:pt x="680" y="5455"/>
                    </a:cubicBezTo>
                    <a:cubicBezTo>
                      <a:pt x="1048" y="5455"/>
                      <a:pt x="1461" y="5161"/>
                      <a:pt x="1417" y="4697"/>
                    </a:cubicBezTo>
                    <a:cubicBezTo>
                      <a:pt x="1174" y="3020"/>
                      <a:pt x="2516" y="1882"/>
                      <a:pt x="3892" y="1882"/>
                    </a:cubicBezTo>
                    <a:cubicBezTo>
                      <a:pt x="4627" y="1882"/>
                      <a:pt x="5372" y="2206"/>
                      <a:pt x="5890" y="2945"/>
                    </a:cubicBezTo>
                    <a:cubicBezTo>
                      <a:pt x="6006" y="3103"/>
                      <a:pt x="6148" y="3169"/>
                      <a:pt x="6289" y="3169"/>
                    </a:cubicBezTo>
                    <a:cubicBezTo>
                      <a:pt x="6649" y="3169"/>
                      <a:pt x="7004" y="2740"/>
                      <a:pt x="6897" y="2312"/>
                    </a:cubicBezTo>
                    <a:cubicBezTo>
                      <a:pt x="7009" y="2274"/>
                      <a:pt x="7121" y="2200"/>
                      <a:pt x="7233" y="2125"/>
                    </a:cubicBezTo>
                    <a:cubicBezTo>
                      <a:pt x="7493" y="1901"/>
                      <a:pt x="7978" y="1603"/>
                      <a:pt x="8090" y="1230"/>
                    </a:cubicBezTo>
                    <a:lnTo>
                      <a:pt x="8090" y="1230"/>
                    </a:lnTo>
                    <a:cubicBezTo>
                      <a:pt x="7792" y="1380"/>
                      <a:pt x="7493" y="1529"/>
                      <a:pt x="7195" y="1641"/>
                    </a:cubicBezTo>
                    <a:lnTo>
                      <a:pt x="6878" y="1711"/>
                    </a:lnTo>
                    <a:lnTo>
                      <a:pt x="6878" y="1711"/>
                    </a:lnTo>
                    <a:cubicBezTo>
                      <a:pt x="6898" y="1700"/>
                      <a:pt x="6904" y="1670"/>
                      <a:pt x="6934" y="1641"/>
                    </a:cubicBezTo>
                    <a:cubicBezTo>
                      <a:pt x="7158" y="1342"/>
                      <a:pt x="7531" y="932"/>
                      <a:pt x="7531" y="559"/>
                    </a:cubicBezTo>
                    <a:lnTo>
                      <a:pt x="7531" y="559"/>
                    </a:lnTo>
                    <a:cubicBezTo>
                      <a:pt x="7270" y="783"/>
                      <a:pt x="7009" y="969"/>
                      <a:pt x="6748" y="1156"/>
                    </a:cubicBezTo>
                    <a:lnTo>
                      <a:pt x="6375" y="1380"/>
                    </a:lnTo>
                    <a:cubicBezTo>
                      <a:pt x="6412" y="1305"/>
                      <a:pt x="6450" y="1268"/>
                      <a:pt x="6450" y="1193"/>
                    </a:cubicBezTo>
                    <a:cubicBezTo>
                      <a:pt x="6673" y="820"/>
                      <a:pt x="6748" y="410"/>
                      <a:pt x="67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994;p74">
                <a:extLst>
                  <a:ext uri="{FF2B5EF4-FFF2-40B4-BE49-F238E27FC236}">
                    <a16:creationId xmlns:a16="http://schemas.microsoft.com/office/drawing/2014/main" id="{887CE9D8-1CF1-435E-91EB-D0972ECC5A4F}"/>
                  </a:ext>
                </a:extLst>
              </p:cNvPr>
              <p:cNvSpPr/>
              <p:nvPr/>
            </p:nvSpPr>
            <p:spPr>
              <a:xfrm>
                <a:off x="2072750" y="1141575"/>
                <a:ext cx="214000" cy="121550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4862" extrusionOk="0">
                    <a:moveTo>
                      <a:pt x="5294" y="1"/>
                    </a:moveTo>
                    <a:cubicBezTo>
                      <a:pt x="3637" y="1"/>
                      <a:pt x="2015" y="1091"/>
                      <a:pt x="1603" y="2969"/>
                    </a:cubicBezTo>
                    <a:lnTo>
                      <a:pt x="1081" y="2969"/>
                    </a:lnTo>
                    <a:cubicBezTo>
                      <a:pt x="746" y="2969"/>
                      <a:pt x="410" y="2857"/>
                      <a:pt x="112" y="2819"/>
                    </a:cubicBezTo>
                    <a:lnTo>
                      <a:pt x="112" y="2819"/>
                    </a:lnTo>
                    <a:cubicBezTo>
                      <a:pt x="336" y="3155"/>
                      <a:pt x="858" y="3304"/>
                      <a:pt x="1193" y="3416"/>
                    </a:cubicBezTo>
                    <a:cubicBezTo>
                      <a:pt x="1230" y="3453"/>
                      <a:pt x="1305" y="3453"/>
                      <a:pt x="1380" y="3490"/>
                    </a:cubicBezTo>
                    <a:lnTo>
                      <a:pt x="969" y="3602"/>
                    </a:lnTo>
                    <a:cubicBezTo>
                      <a:pt x="634" y="3677"/>
                      <a:pt x="298" y="3714"/>
                      <a:pt x="0" y="3751"/>
                    </a:cubicBezTo>
                    <a:cubicBezTo>
                      <a:pt x="373" y="3975"/>
                      <a:pt x="783" y="4050"/>
                      <a:pt x="1193" y="4050"/>
                    </a:cubicBezTo>
                    <a:lnTo>
                      <a:pt x="1305" y="4050"/>
                    </a:lnTo>
                    <a:lnTo>
                      <a:pt x="1007" y="4236"/>
                    </a:lnTo>
                    <a:cubicBezTo>
                      <a:pt x="708" y="4385"/>
                      <a:pt x="410" y="4497"/>
                      <a:pt x="75" y="4609"/>
                    </a:cubicBezTo>
                    <a:cubicBezTo>
                      <a:pt x="280" y="4665"/>
                      <a:pt x="494" y="4693"/>
                      <a:pt x="708" y="4693"/>
                    </a:cubicBezTo>
                    <a:cubicBezTo>
                      <a:pt x="923" y="4693"/>
                      <a:pt x="1137" y="4665"/>
                      <a:pt x="1342" y="4609"/>
                    </a:cubicBezTo>
                    <a:cubicBezTo>
                      <a:pt x="1417" y="4609"/>
                      <a:pt x="1529" y="4572"/>
                      <a:pt x="1640" y="4572"/>
                    </a:cubicBezTo>
                    <a:cubicBezTo>
                      <a:pt x="1733" y="4771"/>
                      <a:pt x="1926" y="4861"/>
                      <a:pt x="2130" y="4861"/>
                    </a:cubicBezTo>
                    <a:cubicBezTo>
                      <a:pt x="2499" y="4861"/>
                      <a:pt x="2905" y="4567"/>
                      <a:pt x="2833" y="4087"/>
                    </a:cubicBezTo>
                    <a:cubicBezTo>
                      <a:pt x="2517" y="2333"/>
                      <a:pt x="3792" y="1263"/>
                      <a:pt x="5172" y="1263"/>
                    </a:cubicBezTo>
                    <a:cubicBezTo>
                      <a:pt x="5903" y="1263"/>
                      <a:pt x="6664" y="1564"/>
                      <a:pt x="7232" y="2223"/>
                    </a:cubicBezTo>
                    <a:cubicBezTo>
                      <a:pt x="7359" y="2377"/>
                      <a:pt x="7510" y="2440"/>
                      <a:pt x="7658" y="2440"/>
                    </a:cubicBezTo>
                    <a:cubicBezTo>
                      <a:pt x="8121" y="2440"/>
                      <a:pt x="8560" y="1817"/>
                      <a:pt x="8164" y="1366"/>
                    </a:cubicBezTo>
                    <a:cubicBezTo>
                      <a:pt x="7388" y="431"/>
                      <a:pt x="6334" y="1"/>
                      <a:pt x="52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995;p74">
                <a:extLst>
                  <a:ext uri="{FF2B5EF4-FFF2-40B4-BE49-F238E27FC236}">
                    <a16:creationId xmlns:a16="http://schemas.microsoft.com/office/drawing/2014/main" id="{3D694B35-FB60-473E-96D5-D2972F9D14D3}"/>
                  </a:ext>
                </a:extLst>
              </p:cNvPr>
              <p:cNvSpPr/>
              <p:nvPr/>
            </p:nvSpPr>
            <p:spPr>
              <a:xfrm>
                <a:off x="2439375" y="868500"/>
                <a:ext cx="216700" cy="60525"/>
              </a:xfrm>
              <a:custGeom>
                <a:avLst/>
                <a:gdLst/>
                <a:ahLst/>
                <a:cxnLst/>
                <a:rect l="l" t="t" r="r" b="b"/>
                <a:pathLst>
                  <a:path w="8668" h="2421" extrusionOk="0">
                    <a:moveTo>
                      <a:pt x="4967" y="1"/>
                    </a:moveTo>
                    <a:cubicBezTo>
                      <a:pt x="4786" y="1"/>
                      <a:pt x="4604" y="8"/>
                      <a:pt x="4422" y="23"/>
                    </a:cubicBezTo>
                    <a:cubicBezTo>
                      <a:pt x="2782" y="135"/>
                      <a:pt x="1254" y="844"/>
                      <a:pt x="135" y="1999"/>
                    </a:cubicBezTo>
                    <a:cubicBezTo>
                      <a:pt x="1" y="2134"/>
                      <a:pt x="139" y="2420"/>
                      <a:pt x="304" y="2420"/>
                    </a:cubicBezTo>
                    <a:cubicBezTo>
                      <a:pt x="322" y="2420"/>
                      <a:pt x="341" y="2417"/>
                      <a:pt x="359" y="2409"/>
                    </a:cubicBezTo>
                    <a:cubicBezTo>
                      <a:pt x="1783" y="2007"/>
                      <a:pt x="4696" y="1219"/>
                      <a:pt x="6882" y="1219"/>
                    </a:cubicBezTo>
                    <a:cubicBezTo>
                      <a:pt x="7329" y="1219"/>
                      <a:pt x="7746" y="1252"/>
                      <a:pt x="8113" y="1328"/>
                    </a:cubicBezTo>
                    <a:cubicBezTo>
                      <a:pt x="8153" y="1334"/>
                      <a:pt x="8195" y="1337"/>
                      <a:pt x="8236" y="1337"/>
                    </a:cubicBezTo>
                    <a:cubicBezTo>
                      <a:pt x="8466" y="1337"/>
                      <a:pt x="8668" y="1240"/>
                      <a:pt x="8225" y="955"/>
                    </a:cubicBezTo>
                    <a:cubicBezTo>
                      <a:pt x="7258" y="311"/>
                      <a:pt x="6124" y="1"/>
                      <a:pt x="49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996;p74">
                <a:extLst>
                  <a:ext uri="{FF2B5EF4-FFF2-40B4-BE49-F238E27FC236}">
                    <a16:creationId xmlns:a16="http://schemas.microsoft.com/office/drawing/2014/main" id="{D9BC3F19-4A58-4167-BF69-9CE4A2C3D4A5}"/>
                  </a:ext>
                </a:extLst>
              </p:cNvPr>
              <p:cNvSpPr/>
              <p:nvPr/>
            </p:nvSpPr>
            <p:spPr>
              <a:xfrm>
                <a:off x="1671050" y="238175"/>
                <a:ext cx="1583475" cy="2326150"/>
              </a:xfrm>
              <a:custGeom>
                <a:avLst/>
                <a:gdLst/>
                <a:ahLst/>
                <a:cxnLst/>
                <a:rect l="l" t="t" r="r" b="b"/>
                <a:pathLst>
                  <a:path w="63339" h="93046" extrusionOk="0">
                    <a:moveTo>
                      <a:pt x="44896" y="31328"/>
                    </a:moveTo>
                    <a:cubicBezTo>
                      <a:pt x="45771" y="31328"/>
                      <a:pt x="46370" y="31904"/>
                      <a:pt x="46638" y="32842"/>
                    </a:cubicBezTo>
                    <a:cubicBezTo>
                      <a:pt x="46898" y="33736"/>
                      <a:pt x="46377" y="34668"/>
                      <a:pt x="45482" y="34892"/>
                    </a:cubicBezTo>
                    <a:cubicBezTo>
                      <a:pt x="45221" y="33811"/>
                      <a:pt x="44923" y="32730"/>
                      <a:pt x="44662" y="31723"/>
                    </a:cubicBezTo>
                    <a:cubicBezTo>
                      <a:pt x="44662" y="31611"/>
                      <a:pt x="44587" y="31462"/>
                      <a:pt x="44587" y="31350"/>
                    </a:cubicBezTo>
                    <a:cubicBezTo>
                      <a:pt x="44694" y="31335"/>
                      <a:pt x="44797" y="31328"/>
                      <a:pt x="44896" y="31328"/>
                    </a:cubicBezTo>
                    <a:close/>
                    <a:moveTo>
                      <a:pt x="44024" y="26039"/>
                    </a:moveTo>
                    <a:cubicBezTo>
                      <a:pt x="46811" y="26039"/>
                      <a:pt x="48783" y="27973"/>
                      <a:pt x="49545" y="30791"/>
                    </a:cubicBezTo>
                    <a:cubicBezTo>
                      <a:pt x="50328" y="33587"/>
                      <a:pt x="48501" y="36532"/>
                      <a:pt x="45892" y="37576"/>
                    </a:cubicBezTo>
                    <a:cubicBezTo>
                      <a:pt x="45817" y="36830"/>
                      <a:pt x="45706" y="36048"/>
                      <a:pt x="45556" y="35302"/>
                    </a:cubicBezTo>
                    <a:cubicBezTo>
                      <a:pt x="46638" y="35041"/>
                      <a:pt x="47309" y="33960"/>
                      <a:pt x="47048" y="32879"/>
                    </a:cubicBezTo>
                    <a:cubicBezTo>
                      <a:pt x="46948" y="31713"/>
                      <a:pt x="45956" y="30905"/>
                      <a:pt x="44868" y="30905"/>
                    </a:cubicBezTo>
                    <a:cubicBezTo>
                      <a:pt x="44738" y="30905"/>
                      <a:pt x="44607" y="30916"/>
                      <a:pt x="44475" y="30940"/>
                    </a:cubicBezTo>
                    <a:cubicBezTo>
                      <a:pt x="43991" y="29300"/>
                      <a:pt x="43543" y="27697"/>
                      <a:pt x="42947" y="26131"/>
                    </a:cubicBezTo>
                    <a:cubicBezTo>
                      <a:pt x="43318" y="26069"/>
                      <a:pt x="43677" y="26039"/>
                      <a:pt x="44024" y="26039"/>
                    </a:cubicBezTo>
                    <a:close/>
                    <a:moveTo>
                      <a:pt x="14950" y="44249"/>
                    </a:moveTo>
                    <a:cubicBezTo>
                      <a:pt x="15584" y="45293"/>
                      <a:pt x="16255" y="46300"/>
                      <a:pt x="16963" y="47269"/>
                    </a:cubicBezTo>
                    <a:cubicBezTo>
                      <a:pt x="16677" y="47473"/>
                      <a:pt x="16351" y="47568"/>
                      <a:pt x="16031" y="47568"/>
                    </a:cubicBezTo>
                    <a:cubicBezTo>
                      <a:pt x="15475" y="47568"/>
                      <a:pt x="14936" y="47281"/>
                      <a:pt x="14652" y="46784"/>
                    </a:cubicBezTo>
                    <a:cubicBezTo>
                      <a:pt x="14018" y="46001"/>
                      <a:pt x="14130" y="44846"/>
                      <a:pt x="14950" y="44249"/>
                    </a:cubicBezTo>
                    <a:close/>
                    <a:moveTo>
                      <a:pt x="12713" y="40596"/>
                    </a:moveTo>
                    <a:cubicBezTo>
                      <a:pt x="13347" y="41677"/>
                      <a:pt x="14018" y="42795"/>
                      <a:pt x="14689" y="43876"/>
                    </a:cubicBezTo>
                    <a:cubicBezTo>
                      <a:pt x="13682" y="44697"/>
                      <a:pt x="13533" y="45852"/>
                      <a:pt x="14241" y="46971"/>
                    </a:cubicBezTo>
                    <a:cubicBezTo>
                      <a:pt x="14660" y="47668"/>
                      <a:pt x="15281" y="48003"/>
                      <a:pt x="15951" y="48003"/>
                    </a:cubicBezTo>
                    <a:cubicBezTo>
                      <a:pt x="16356" y="48003"/>
                      <a:pt x="16779" y="47880"/>
                      <a:pt x="17187" y="47642"/>
                    </a:cubicBezTo>
                    <a:cubicBezTo>
                      <a:pt x="17187" y="47679"/>
                      <a:pt x="17224" y="47716"/>
                      <a:pt x="17261" y="47753"/>
                    </a:cubicBezTo>
                    <a:cubicBezTo>
                      <a:pt x="17671" y="48313"/>
                      <a:pt x="18119" y="48909"/>
                      <a:pt x="18603" y="49468"/>
                    </a:cubicBezTo>
                    <a:cubicBezTo>
                      <a:pt x="17760" y="49867"/>
                      <a:pt x="16897" y="50051"/>
                      <a:pt x="16057" y="50051"/>
                    </a:cubicBezTo>
                    <a:cubicBezTo>
                      <a:pt x="12742" y="50051"/>
                      <a:pt x="9798" y="47193"/>
                      <a:pt x="9917" y="43504"/>
                    </a:cubicBezTo>
                    <a:cubicBezTo>
                      <a:pt x="10700" y="42385"/>
                      <a:pt x="11632" y="41416"/>
                      <a:pt x="12713" y="40596"/>
                    </a:cubicBezTo>
                    <a:close/>
                    <a:moveTo>
                      <a:pt x="52588" y="32391"/>
                    </a:moveTo>
                    <a:cubicBezTo>
                      <a:pt x="52618" y="32391"/>
                      <a:pt x="52648" y="32403"/>
                      <a:pt x="52677" y="32431"/>
                    </a:cubicBezTo>
                    <a:cubicBezTo>
                      <a:pt x="52900" y="32655"/>
                      <a:pt x="52826" y="33103"/>
                      <a:pt x="52826" y="33363"/>
                    </a:cubicBezTo>
                    <a:cubicBezTo>
                      <a:pt x="52826" y="33624"/>
                      <a:pt x="52826" y="34146"/>
                      <a:pt x="53124" y="34370"/>
                    </a:cubicBezTo>
                    <a:cubicBezTo>
                      <a:pt x="53166" y="34396"/>
                      <a:pt x="53209" y="34407"/>
                      <a:pt x="53254" y="34407"/>
                    </a:cubicBezTo>
                    <a:cubicBezTo>
                      <a:pt x="53531" y="34407"/>
                      <a:pt x="53848" y="33966"/>
                      <a:pt x="53944" y="33774"/>
                    </a:cubicBezTo>
                    <a:cubicBezTo>
                      <a:pt x="54056" y="33513"/>
                      <a:pt x="54205" y="33289"/>
                      <a:pt x="54392" y="33065"/>
                    </a:cubicBezTo>
                    <a:cubicBezTo>
                      <a:pt x="54423" y="33034"/>
                      <a:pt x="54558" y="32899"/>
                      <a:pt x="54645" y="32899"/>
                    </a:cubicBezTo>
                    <a:cubicBezTo>
                      <a:pt x="54662" y="32899"/>
                      <a:pt x="54678" y="32904"/>
                      <a:pt x="54690" y="32916"/>
                    </a:cubicBezTo>
                    <a:cubicBezTo>
                      <a:pt x="54727" y="32953"/>
                      <a:pt x="54727" y="33214"/>
                      <a:pt x="54690" y="33289"/>
                    </a:cubicBezTo>
                    <a:cubicBezTo>
                      <a:pt x="54653" y="33587"/>
                      <a:pt x="54578" y="33848"/>
                      <a:pt x="54466" y="34146"/>
                    </a:cubicBezTo>
                    <a:cubicBezTo>
                      <a:pt x="54354" y="34407"/>
                      <a:pt x="54354" y="34668"/>
                      <a:pt x="54466" y="34929"/>
                    </a:cubicBezTo>
                    <a:cubicBezTo>
                      <a:pt x="54540" y="35077"/>
                      <a:pt x="54649" y="35131"/>
                      <a:pt x="54767" y="35131"/>
                    </a:cubicBezTo>
                    <a:cubicBezTo>
                      <a:pt x="54948" y="35131"/>
                      <a:pt x="55151" y="35005"/>
                      <a:pt x="55286" y="34892"/>
                    </a:cubicBezTo>
                    <a:cubicBezTo>
                      <a:pt x="55510" y="34743"/>
                      <a:pt x="55622" y="34594"/>
                      <a:pt x="55771" y="34445"/>
                    </a:cubicBezTo>
                    <a:lnTo>
                      <a:pt x="55808" y="34407"/>
                    </a:lnTo>
                    <a:cubicBezTo>
                      <a:pt x="55846" y="34370"/>
                      <a:pt x="55920" y="34333"/>
                      <a:pt x="55957" y="34295"/>
                    </a:cubicBezTo>
                    <a:cubicBezTo>
                      <a:pt x="56024" y="34262"/>
                      <a:pt x="56208" y="34140"/>
                      <a:pt x="56353" y="34140"/>
                    </a:cubicBezTo>
                    <a:cubicBezTo>
                      <a:pt x="56371" y="34140"/>
                      <a:pt x="56388" y="34142"/>
                      <a:pt x="56405" y="34146"/>
                    </a:cubicBezTo>
                    <a:cubicBezTo>
                      <a:pt x="56479" y="34146"/>
                      <a:pt x="56368" y="34370"/>
                      <a:pt x="56368" y="34370"/>
                    </a:cubicBezTo>
                    <a:cubicBezTo>
                      <a:pt x="56218" y="34668"/>
                      <a:pt x="56032" y="34929"/>
                      <a:pt x="55808" y="35116"/>
                    </a:cubicBezTo>
                    <a:cubicBezTo>
                      <a:pt x="55659" y="35302"/>
                      <a:pt x="55398" y="35600"/>
                      <a:pt x="55622" y="35861"/>
                    </a:cubicBezTo>
                    <a:cubicBezTo>
                      <a:pt x="55746" y="35961"/>
                      <a:pt x="55904" y="36010"/>
                      <a:pt x="56061" y="36010"/>
                    </a:cubicBezTo>
                    <a:cubicBezTo>
                      <a:pt x="56140" y="36010"/>
                      <a:pt x="56218" y="35998"/>
                      <a:pt x="56293" y="35973"/>
                    </a:cubicBezTo>
                    <a:cubicBezTo>
                      <a:pt x="56438" y="35915"/>
                      <a:pt x="56696" y="35789"/>
                      <a:pt x="56909" y="35789"/>
                    </a:cubicBezTo>
                    <a:cubicBezTo>
                      <a:pt x="56970" y="35789"/>
                      <a:pt x="57026" y="35799"/>
                      <a:pt x="57076" y="35824"/>
                    </a:cubicBezTo>
                    <a:cubicBezTo>
                      <a:pt x="57188" y="35861"/>
                      <a:pt x="56889" y="36122"/>
                      <a:pt x="56815" y="36159"/>
                    </a:cubicBezTo>
                    <a:cubicBezTo>
                      <a:pt x="56517" y="36383"/>
                      <a:pt x="56181" y="36570"/>
                      <a:pt x="55846" y="36756"/>
                    </a:cubicBezTo>
                    <a:cubicBezTo>
                      <a:pt x="55585" y="36868"/>
                      <a:pt x="55286" y="36980"/>
                      <a:pt x="55025" y="37166"/>
                    </a:cubicBezTo>
                    <a:cubicBezTo>
                      <a:pt x="54317" y="37762"/>
                      <a:pt x="54056" y="38508"/>
                      <a:pt x="53012" y="38694"/>
                    </a:cubicBezTo>
                    <a:lnTo>
                      <a:pt x="52975" y="38694"/>
                    </a:lnTo>
                    <a:cubicBezTo>
                      <a:pt x="52900" y="38694"/>
                      <a:pt x="52863" y="38732"/>
                      <a:pt x="52863" y="38806"/>
                    </a:cubicBezTo>
                    <a:cubicBezTo>
                      <a:pt x="52080" y="41602"/>
                      <a:pt x="51186" y="44361"/>
                      <a:pt x="50105" y="47045"/>
                    </a:cubicBezTo>
                    <a:cubicBezTo>
                      <a:pt x="49632" y="48178"/>
                      <a:pt x="48602" y="50427"/>
                      <a:pt x="47216" y="50427"/>
                    </a:cubicBezTo>
                    <a:cubicBezTo>
                      <a:pt x="46960" y="50427"/>
                      <a:pt x="46692" y="50351"/>
                      <a:pt x="46414" y="50177"/>
                    </a:cubicBezTo>
                    <a:cubicBezTo>
                      <a:pt x="45146" y="49357"/>
                      <a:pt x="44848" y="47642"/>
                      <a:pt x="45706" y="46449"/>
                    </a:cubicBezTo>
                    <a:cubicBezTo>
                      <a:pt x="46116" y="45889"/>
                      <a:pt x="46526" y="45405"/>
                      <a:pt x="46936" y="44883"/>
                    </a:cubicBezTo>
                    <a:cubicBezTo>
                      <a:pt x="48651" y="42646"/>
                      <a:pt x="50179" y="40298"/>
                      <a:pt x="51558" y="37837"/>
                    </a:cubicBezTo>
                    <a:cubicBezTo>
                      <a:pt x="51558" y="37800"/>
                      <a:pt x="51596" y="37725"/>
                      <a:pt x="51633" y="37688"/>
                    </a:cubicBezTo>
                    <a:cubicBezTo>
                      <a:pt x="51894" y="36942"/>
                      <a:pt x="51297" y="36309"/>
                      <a:pt x="50925" y="35675"/>
                    </a:cubicBezTo>
                    <a:cubicBezTo>
                      <a:pt x="50850" y="35563"/>
                      <a:pt x="50552" y="34892"/>
                      <a:pt x="50925" y="34892"/>
                    </a:cubicBezTo>
                    <a:cubicBezTo>
                      <a:pt x="51186" y="34892"/>
                      <a:pt x="51409" y="35004"/>
                      <a:pt x="51596" y="35153"/>
                    </a:cubicBezTo>
                    <a:cubicBezTo>
                      <a:pt x="52080" y="35488"/>
                      <a:pt x="52416" y="36048"/>
                      <a:pt x="52453" y="36644"/>
                    </a:cubicBezTo>
                    <a:cubicBezTo>
                      <a:pt x="52469" y="36753"/>
                      <a:pt x="52549" y="36804"/>
                      <a:pt x="52635" y="36804"/>
                    </a:cubicBezTo>
                    <a:cubicBezTo>
                      <a:pt x="52755" y="36804"/>
                      <a:pt x="52885" y="36706"/>
                      <a:pt x="52863" y="36532"/>
                    </a:cubicBezTo>
                    <a:cubicBezTo>
                      <a:pt x="52789" y="35936"/>
                      <a:pt x="52490" y="35339"/>
                      <a:pt x="52043" y="34966"/>
                    </a:cubicBezTo>
                    <a:lnTo>
                      <a:pt x="51931" y="34892"/>
                    </a:lnTo>
                    <a:lnTo>
                      <a:pt x="51931" y="34855"/>
                    </a:lnTo>
                    <a:cubicBezTo>
                      <a:pt x="51894" y="34109"/>
                      <a:pt x="52006" y="33363"/>
                      <a:pt x="52304" y="32692"/>
                    </a:cubicBezTo>
                    <a:cubicBezTo>
                      <a:pt x="52334" y="32602"/>
                      <a:pt x="52461" y="32391"/>
                      <a:pt x="52588" y="32391"/>
                    </a:cubicBezTo>
                    <a:close/>
                    <a:moveTo>
                      <a:pt x="29824" y="19980"/>
                    </a:moveTo>
                    <a:cubicBezTo>
                      <a:pt x="31763" y="22105"/>
                      <a:pt x="34112" y="22925"/>
                      <a:pt x="37019" y="22962"/>
                    </a:cubicBezTo>
                    <a:cubicBezTo>
                      <a:pt x="38399" y="22962"/>
                      <a:pt x="39778" y="22851"/>
                      <a:pt x="41120" y="22664"/>
                    </a:cubicBezTo>
                    <a:cubicBezTo>
                      <a:pt x="42164" y="25013"/>
                      <a:pt x="43021" y="27473"/>
                      <a:pt x="43767" y="29934"/>
                    </a:cubicBezTo>
                    <a:cubicBezTo>
                      <a:pt x="44624" y="32655"/>
                      <a:pt x="45184" y="35414"/>
                      <a:pt x="45519" y="38247"/>
                    </a:cubicBezTo>
                    <a:cubicBezTo>
                      <a:pt x="45706" y="40074"/>
                      <a:pt x="45221" y="41901"/>
                      <a:pt x="44102" y="43354"/>
                    </a:cubicBezTo>
                    <a:cubicBezTo>
                      <a:pt x="42313" y="45778"/>
                      <a:pt x="40039" y="47828"/>
                      <a:pt x="37392" y="49282"/>
                    </a:cubicBezTo>
                    <a:cubicBezTo>
                      <a:pt x="34065" y="51204"/>
                      <a:pt x="30318" y="52199"/>
                      <a:pt x="26509" y="52199"/>
                    </a:cubicBezTo>
                    <a:cubicBezTo>
                      <a:pt x="25367" y="52199"/>
                      <a:pt x="24220" y="52109"/>
                      <a:pt x="23077" y="51929"/>
                    </a:cubicBezTo>
                    <a:cubicBezTo>
                      <a:pt x="21399" y="51631"/>
                      <a:pt x="20169" y="50549"/>
                      <a:pt x="19088" y="49282"/>
                    </a:cubicBezTo>
                    <a:cubicBezTo>
                      <a:pt x="17373" y="47306"/>
                      <a:pt x="15882" y="45144"/>
                      <a:pt x="14577" y="42870"/>
                    </a:cubicBezTo>
                    <a:cubicBezTo>
                      <a:pt x="14055" y="42012"/>
                      <a:pt x="13570" y="41155"/>
                      <a:pt x="13049" y="40298"/>
                    </a:cubicBezTo>
                    <a:lnTo>
                      <a:pt x="13980" y="39589"/>
                    </a:lnTo>
                    <a:cubicBezTo>
                      <a:pt x="15956" y="38061"/>
                      <a:pt x="18044" y="36793"/>
                      <a:pt x="20057" y="35265"/>
                    </a:cubicBezTo>
                    <a:cubicBezTo>
                      <a:pt x="22443" y="33513"/>
                      <a:pt x="24531" y="31350"/>
                      <a:pt x="26208" y="28890"/>
                    </a:cubicBezTo>
                    <a:cubicBezTo>
                      <a:pt x="27998" y="26168"/>
                      <a:pt x="29563" y="23298"/>
                      <a:pt x="29824" y="19980"/>
                    </a:cubicBezTo>
                    <a:close/>
                    <a:moveTo>
                      <a:pt x="36982" y="49916"/>
                    </a:moveTo>
                    <a:cubicBezTo>
                      <a:pt x="37131" y="50512"/>
                      <a:pt x="37392" y="51258"/>
                      <a:pt x="37243" y="51854"/>
                    </a:cubicBezTo>
                    <a:cubicBezTo>
                      <a:pt x="37057" y="52488"/>
                      <a:pt x="36311" y="52935"/>
                      <a:pt x="35752" y="53196"/>
                    </a:cubicBezTo>
                    <a:cubicBezTo>
                      <a:pt x="35437" y="53343"/>
                      <a:pt x="35016" y="53466"/>
                      <a:pt x="34622" y="53466"/>
                    </a:cubicBezTo>
                    <a:cubicBezTo>
                      <a:pt x="34316" y="53466"/>
                      <a:pt x="34025" y="53392"/>
                      <a:pt x="33813" y="53196"/>
                    </a:cubicBezTo>
                    <a:cubicBezTo>
                      <a:pt x="33478" y="52861"/>
                      <a:pt x="33329" y="52115"/>
                      <a:pt x="33180" y="51631"/>
                    </a:cubicBezTo>
                    <a:cubicBezTo>
                      <a:pt x="33366" y="51556"/>
                      <a:pt x="33590" y="51481"/>
                      <a:pt x="33813" y="51370"/>
                    </a:cubicBezTo>
                    <a:cubicBezTo>
                      <a:pt x="34894" y="50960"/>
                      <a:pt x="35976" y="50438"/>
                      <a:pt x="36982" y="49916"/>
                    </a:cubicBezTo>
                    <a:close/>
                    <a:moveTo>
                      <a:pt x="32969" y="433"/>
                    </a:moveTo>
                    <a:cubicBezTo>
                      <a:pt x="34387" y="433"/>
                      <a:pt x="35805" y="840"/>
                      <a:pt x="37094" y="1340"/>
                    </a:cubicBezTo>
                    <a:cubicBezTo>
                      <a:pt x="40635" y="2682"/>
                      <a:pt x="43581" y="5180"/>
                      <a:pt x="46004" y="8050"/>
                    </a:cubicBezTo>
                    <a:cubicBezTo>
                      <a:pt x="52118" y="15208"/>
                      <a:pt x="54839" y="24975"/>
                      <a:pt x="55436" y="34221"/>
                    </a:cubicBezTo>
                    <a:cubicBezTo>
                      <a:pt x="55286" y="34333"/>
                      <a:pt x="55175" y="34445"/>
                      <a:pt x="55063" y="34556"/>
                    </a:cubicBezTo>
                    <a:cubicBezTo>
                      <a:pt x="54988" y="34631"/>
                      <a:pt x="54914" y="34668"/>
                      <a:pt x="54802" y="34706"/>
                    </a:cubicBezTo>
                    <a:lnTo>
                      <a:pt x="54802" y="34668"/>
                    </a:lnTo>
                    <a:cubicBezTo>
                      <a:pt x="54802" y="34519"/>
                      <a:pt x="54839" y="34407"/>
                      <a:pt x="54876" y="34258"/>
                    </a:cubicBezTo>
                    <a:cubicBezTo>
                      <a:pt x="55015" y="33913"/>
                      <a:pt x="55441" y="32478"/>
                      <a:pt x="54731" y="32478"/>
                    </a:cubicBezTo>
                    <a:cubicBezTo>
                      <a:pt x="54675" y="32478"/>
                      <a:pt x="54612" y="32487"/>
                      <a:pt x="54541" y="32506"/>
                    </a:cubicBezTo>
                    <a:cubicBezTo>
                      <a:pt x="54168" y="32581"/>
                      <a:pt x="53870" y="33065"/>
                      <a:pt x="53683" y="33363"/>
                    </a:cubicBezTo>
                    <a:cubicBezTo>
                      <a:pt x="53572" y="33587"/>
                      <a:pt x="53460" y="33774"/>
                      <a:pt x="53311" y="33960"/>
                    </a:cubicBezTo>
                    <a:cubicBezTo>
                      <a:pt x="53311" y="33923"/>
                      <a:pt x="53311" y="33885"/>
                      <a:pt x="53273" y="33848"/>
                    </a:cubicBezTo>
                    <a:cubicBezTo>
                      <a:pt x="53273" y="33662"/>
                      <a:pt x="53236" y="33513"/>
                      <a:pt x="53236" y="33363"/>
                    </a:cubicBezTo>
                    <a:cubicBezTo>
                      <a:pt x="53311" y="32953"/>
                      <a:pt x="53236" y="32506"/>
                      <a:pt x="53012" y="32133"/>
                    </a:cubicBezTo>
                    <a:cubicBezTo>
                      <a:pt x="52894" y="32015"/>
                      <a:pt x="52732" y="31942"/>
                      <a:pt x="52562" y="31942"/>
                    </a:cubicBezTo>
                    <a:cubicBezTo>
                      <a:pt x="52463" y="31942"/>
                      <a:pt x="52363" y="31967"/>
                      <a:pt x="52267" y="32021"/>
                    </a:cubicBezTo>
                    <a:cubicBezTo>
                      <a:pt x="51969" y="32320"/>
                      <a:pt x="51745" y="32692"/>
                      <a:pt x="51670" y="33140"/>
                    </a:cubicBezTo>
                    <a:cubicBezTo>
                      <a:pt x="51558" y="33624"/>
                      <a:pt x="51521" y="34109"/>
                      <a:pt x="51521" y="34594"/>
                    </a:cubicBezTo>
                    <a:cubicBezTo>
                      <a:pt x="51347" y="34494"/>
                      <a:pt x="51157" y="34445"/>
                      <a:pt x="50961" y="34445"/>
                    </a:cubicBezTo>
                    <a:cubicBezTo>
                      <a:pt x="50863" y="34445"/>
                      <a:pt x="50763" y="34457"/>
                      <a:pt x="50664" y="34482"/>
                    </a:cubicBezTo>
                    <a:cubicBezTo>
                      <a:pt x="50216" y="34743"/>
                      <a:pt x="50291" y="35265"/>
                      <a:pt x="50440" y="35638"/>
                    </a:cubicBezTo>
                    <a:cubicBezTo>
                      <a:pt x="50701" y="36271"/>
                      <a:pt x="51484" y="36830"/>
                      <a:pt x="51223" y="37576"/>
                    </a:cubicBezTo>
                    <a:lnTo>
                      <a:pt x="51186" y="37613"/>
                    </a:lnTo>
                    <a:cubicBezTo>
                      <a:pt x="49694" y="40260"/>
                      <a:pt x="47980" y="42833"/>
                      <a:pt x="46116" y="45218"/>
                    </a:cubicBezTo>
                    <a:cubicBezTo>
                      <a:pt x="45817" y="45591"/>
                      <a:pt x="45519" y="45927"/>
                      <a:pt x="45295" y="46262"/>
                    </a:cubicBezTo>
                    <a:cubicBezTo>
                      <a:pt x="45080" y="46151"/>
                      <a:pt x="44872" y="46102"/>
                      <a:pt x="44671" y="46102"/>
                    </a:cubicBezTo>
                    <a:cubicBezTo>
                      <a:pt x="43934" y="46102"/>
                      <a:pt x="43304" y="46757"/>
                      <a:pt x="42835" y="47343"/>
                    </a:cubicBezTo>
                    <a:cubicBezTo>
                      <a:pt x="41493" y="48946"/>
                      <a:pt x="39741" y="50363"/>
                      <a:pt x="37653" y="50848"/>
                    </a:cubicBezTo>
                    <a:cubicBezTo>
                      <a:pt x="37579" y="50438"/>
                      <a:pt x="37467" y="50028"/>
                      <a:pt x="37392" y="49655"/>
                    </a:cubicBezTo>
                    <a:cubicBezTo>
                      <a:pt x="40263" y="48126"/>
                      <a:pt x="42723" y="45964"/>
                      <a:pt x="44624" y="43354"/>
                    </a:cubicBezTo>
                    <a:cubicBezTo>
                      <a:pt x="45780" y="41789"/>
                      <a:pt x="46078" y="39925"/>
                      <a:pt x="45966" y="38023"/>
                    </a:cubicBezTo>
                    <a:cubicBezTo>
                      <a:pt x="48874" y="36868"/>
                      <a:pt x="50701" y="33811"/>
                      <a:pt x="49993" y="30679"/>
                    </a:cubicBezTo>
                    <a:cubicBezTo>
                      <a:pt x="49265" y="27603"/>
                      <a:pt x="46953" y="25584"/>
                      <a:pt x="43967" y="25584"/>
                    </a:cubicBezTo>
                    <a:cubicBezTo>
                      <a:pt x="43588" y="25584"/>
                      <a:pt x="43197" y="25617"/>
                      <a:pt x="42798" y="25684"/>
                    </a:cubicBezTo>
                    <a:cubicBezTo>
                      <a:pt x="42425" y="24677"/>
                      <a:pt x="42015" y="23633"/>
                      <a:pt x="41567" y="22590"/>
                    </a:cubicBezTo>
                    <a:lnTo>
                      <a:pt x="42127" y="22552"/>
                    </a:lnTo>
                    <a:cubicBezTo>
                      <a:pt x="42433" y="22526"/>
                      <a:pt x="42738" y="22510"/>
                      <a:pt x="43039" y="22510"/>
                    </a:cubicBezTo>
                    <a:cubicBezTo>
                      <a:pt x="44459" y="22510"/>
                      <a:pt x="45783" y="22863"/>
                      <a:pt x="46675" y="24155"/>
                    </a:cubicBezTo>
                    <a:cubicBezTo>
                      <a:pt x="46719" y="24222"/>
                      <a:pt x="46784" y="24249"/>
                      <a:pt x="46848" y="24249"/>
                    </a:cubicBezTo>
                    <a:cubicBezTo>
                      <a:pt x="47000" y="24249"/>
                      <a:pt x="47152" y="24100"/>
                      <a:pt x="47048" y="23969"/>
                    </a:cubicBezTo>
                    <a:cubicBezTo>
                      <a:pt x="46028" y="22484"/>
                      <a:pt x="44574" y="22106"/>
                      <a:pt x="43015" y="22106"/>
                    </a:cubicBezTo>
                    <a:cubicBezTo>
                      <a:pt x="41950" y="22106"/>
                      <a:pt x="40837" y="22282"/>
                      <a:pt x="39778" y="22403"/>
                    </a:cubicBezTo>
                    <a:cubicBezTo>
                      <a:pt x="39003" y="22512"/>
                      <a:pt x="38221" y="22569"/>
                      <a:pt x="37438" y="22569"/>
                    </a:cubicBezTo>
                    <a:cubicBezTo>
                      <a:pt x="36339" y="22569"/>
                      <a:pt x="35238" y="22456"/>
                      <a:pt x="34149" y="22217"/>
                    </a:cubicBezTo>
                    <a:cubicBezTo>
                      <a:pt x="32359" y="21807"/>
                      <a:pt x="30980" y="20688"/>
                      <a:pt x="29824" y="19309"/>
                    </a:cubicBezTo>
                    <a:cubicBezTo>
                      <a:pt x="29781" y="19265"/>
                      <a:pt x="29724" y="19247"/>
                      <a:pt x="29670" y="19247"/>
                    </a:cubicBezTo>
                    <a:cubicBezTo>
                      <a:pt x="29632" y="19247"/>
                      <a:pt x="29594" y="19256"/>
                      <a:pt x="29563" y="19272"/>
                    </a:cubicBezTo>
                    <a:cubicBezTo>
                      <a:pt x="29489" y="19309"/>
                      <a:pt x="29452" y="19384"/>
                      <a:pt x="29452" y="19458"/>
                    </a:cubicBezTo>
                    <a:cubicBezTo>
                      <a:pt x="29302" y="23261"/>
                      <a:pt x="27364" y="26467"/>
                      <a:pt x="25314" y="29524"/>
                    </a:cubicBezTo>
                    <a:cubicBezTo>
                      <a:pt x="23524" y="32208"/>
                      <a:pt x="20765" y="34258"/>
                      <a:pt x="18193" y="36122"/>
                    </a:cubicBezTo>
                    <a:cubicBezTo>
                      <a:pt x="16329" y="37464"/>
                      <a:pt x="14391" y="38694"/>
                      <a:pt x="12601" y="40111"/>
                    </a:cubicBezTo>
                    <a:cubicBezTo>
                      <a:pt x="10439" y="41863"/>
                      <a:pt x="8202" y="44175"/>
                      <a:pt x="8239" y="47157"/>
                    </a:cubicBezTo>
                    <a:cubicBezTo>
                      <a:pt x="8239" y="47287"/>
                      <a:pt x="8351" y="47353"/>
                      <a:pt x="8463" y="47353"/>
                    </a:cubicBezTo>
                    <a:cubicBezTo>
                      <a:pt x="8575" y="47353"/>
                      <a:pt x="8687" y="47287"/>
                      <a:pt x="8687" y="47157"/>
                    </a:cubicBezTo>
                    <a:cubicBezTo>
                      <a:pt x="8687" y="46076"/>
                      <a:pt x="8948" y="45032"/>
                      <a:pt x="9470" y="44100"/>
                    </a:cubicBezTo>
                    <a:cubicBezTo>
                      <a:pt x="9703" y="47739"/>
                      <a:pt x="12686" y="50446"/>
                      <a:pt x="16041" y="50446"/>
                    </a:cubicBezTo>
                    <a:cubicBezTo>
                      <a:pt x="16983" y="50446"/>
                      <a:pt x="17954" y="50232"/>
                      <a:pt x="18901" y="49767"/>
                    </a:cubicBezTo>
                    <a:cubicBezTo>
                      <a:pt x="19498" y="50438"/>
                      <a:pt x="20132" y="50997"/>
                      <a:pt x="20877" y="51519"/>
                    </a:cubicBezTo>
                    <a:cubicBezTo>
                      <a:pt x="22331" y="52525"/>
                      <a:pt x="24270" y="52600"/>
                      <a:pt x="25985" y="52637"/>
                    </a:cubicBezTo>
                    <a:cubicBezTo>
                      <a:pt x="26196" y="52644"/>
                      <a:pt x="26408" y="52647"/>
                      <a:pt x="26619" y="52647"/>
                    </a:cubicBezTo>
                    <a:cubicBezTo>
                      <a:pt x="28712" y="52647"/>
                      <a:pt x="30768" y="52315"/>
                      <a:pt x="32732" y="51705"/>
                    </a:cubicBezTo>
                    <a:cubicBezTo>
                      <a:pt x="32844" y="52003"/>
                      <a:pt x="32956" y="52376"/>
                      <a:pt x="33105" y="52749"/>
                    </a:cubicBezTo>
                    <a:cubicBezTo>
                      <a:pt x="32919" y="52786"/>
                      <a:pt x="32769" y="52824"/>
                      <a:pt x="32620" y="52898"/>
                    </a:cubicBezTo>
                    <a:cubicBezTo>
                      <a:pt x="32583" y="52861"/>
                      <a:pt x="32583" y="52861"/>
                      <a:pt x="32546" y="52861"/>
                    </a:cubicBezTo>
                    <a:cubicBezTo>
                      <a:pt x="32081" y="52785"/>
                      <a:pt x="31611" y="52752"/>
                      <a:pt x="31139" y="52752"/>
                    </a:cubicBezTo>
                    <a:cubicBezTo>
                      <a:pt x="29758" y="52752"/>
                      <a:pt x="28362" y="53030"/>
                      <a:pt x="27028" y="53308"/>
                    </a:cubicBezTo>
                    <a:cubicBezTo>
                      <a:pt x="25910" y="53569"/>
                      <a:pt x="24941" y="53830"/>
                      <a:pt x="24307" y="54613"/>
                    </a:cubicBezTo>
                    <a:cubicBezTo>
                      <a:pt x="21138" y="54240"/>
                      <a:pt x="17969" y="54091"/>
                      <a:pt x="14801" y="54054"/>
                    </a:cubicBezTo>
                    <a:cubicBezTo>
                      <a:pt x="14652" y="53532"/>
                      <a:pt x="14316" y="53084"/>
                      <a:pt x="13831" y="52824"/>
                    </a:cubicBezTo>
                    <a:cubicBezTo>
                      <a:pt x="13309" y="52525"/>
                      <a:pt x="13309" y="51742"/>
                      <a:pt x="12638" y="51631"/>
                    </a:cubicBezTo>
                    <a:cubicBezTo>
                      <a:pt x="12610" y="51626"/>
                      <a:pt x="12581" y="51623"/>
                      <a:pt x="12552" y="51623"/>
                    </a:cubicBezTo>
                    <a:cubicBezTo>
                      <a:pt x="12358" y="51623"/>
                      <a:pt x="12172" y="51729"/>
                      <a:pt x="12042" y="51892"/>
                    </a:cubicBezTo>
                    <a:cubicBezTo>
                      <a:pt x="11744" y="51631"/>
                      <a:pt x="11408" y="51407"/>
                      <a:pt x="11035" y="51183"/>
                    </a:cubicBezTo>
                    <a:cubicBezTo>
                      <a:pt x="10833" y="51057"/>
                      <a:pt x="10613" y="50982"/>
                      <a:pt x="10376" y="50982"/>
                    </a:cubicBezTo>
                    <a:cubicBezTo>
                      <a:pt x="10264" y="50982"/>
                      <a:pt x="10148" y="50998"/>
                      <a:pt x="10029" y="51034"/>
                    </a:cubicBezTo>
                    <a:cubicBezTo>
                      <a:pt x="9209" y="51332"/>
                      <a:pt x="10103" y="52339"/>
                      <a:pt x="10439" y="52637"/>
                    </a:cubicBezTo>
                    <a:cubicBezTo>
                      <a:pt x="10663" y="52749"/>
                      <a:pt x="10812" y="52935"/>
                      <a:pt x="10924" y="53159"/>
                    </a:cubicBezTo>
                    <a:cubicBezTo>
                      <a:pt x="10737" y="53159"/>
                      <a:pt x="10551" y="53122"/>
                      <a:pt x="10402" y="53122"/>
                    </a:cubicBezTo>
                    <a:lnTo>
                      <a:pt x="9992" y="53010"/>
                    </a:lnTo>
                    <a:cubicBezTo>
                      <a:pt x="6152" y="48611"/>
                      <a:pt x="3356" y="43392"/>
                      <a:pt x="1827" y="37762"/>
                    </a:cubicBezTo>
                    <a:cubicBezTo>
                      <a:pt x="560" y="33140"/>
                      <a:pt x="1" y="28107"/>
                      <a:pt x="1156" y="23410"/>
                    </a:cubicBezTo>
                    <a:cubicBezTo>
                      <a:pt x="2536" y="17855"/>
                      <a:pt x="5816" y="12785"/>
                      <a:pt x="9954" y="8908"/>
                    </a:cubicBezTo>
                    <a:cubicBezTo>
                      <a:pt x="12887" y="6208"/>
                      <a:pt x="17101" y="3300"/>
                      <a:pt x="21318" y="3300"/>
                    </a:cubicBezTo>
                    <a:cubicBezTo>
                      <a:pt x="21818" y="3300"/>
                      <a:pt x="22318" y="3341"/>
                      <a:pt x="22816" y="3428"/>
                    </a:cubicBezTo>
                    <a:cubicBezTo>
                      <a:pt x="24083" y="3689"/>
                      <a:pt x="25202" y="4360"/>
                      <a:pt x="26059" y="5292"/>
                    </a:cubicBezTo>
                    <a:cubicBezTo>
                      <a:pt x="26103" y="5379"/>
                      <a:pt x="26172" y="5415"/>
                      <a:pt x="26244" y="5415"/>
                    </a:cubicBezTo>
                    <a:cubicBezTo>
                      <a:pt x="26296" y="5415"/>
                      <a:pt x="26348" y="5397"/>
                      <a:pt x="26395" y="5366"/>
                    </a:cubicBezTo>
                    <a:lnTo>
                      <a:pt x="26395" y="5329"/>
                    </a:lnTo>
                    <a:lnTo>
                      <a:pt x="26395" y="5292"/>
                    </a:lnTo>
                    <a:cubicBezTo>
                      <a:pt x="27327" y="3092"/>
                      <a:pt x="28855" y="1303"/>
                      <a:pt x="31204" y="669"/>
                    </a:cubicBezTo>
                    <a:cubicBezTo>
                      <a:pt x="31786" y="504"/>
                      <a:pt x="32377" y="433"/>
                      <a:pt x="32969" y="433"/>
                    </a:cubicBezTo>
                    <a:close/>
                    <a:moveTo>
                      <a:pt x="10253" y="51444"/>
                    </a:moveTo>
                    <a:cubicBezTo>
                      <a:pt x="10551" y="51444"/>
                      <a:pt x="10812" y="51556"/>
                      <a:pt x="11073" y="51742"/>
                    </a:cubicBezTo>
                    <a:cubicBezTo>
                      <a:pt x="11334" y="51929"/>
                      <a:pt x="11595" y="52115"/>
                      <a:pt x="11856" y="52339"/>
                    </a:cubicBezTo>
                    <a:cubicBezTo>
                      <a:pt x="11818" y="52488"/>
                      <a:pt x="11818" y="52600"/>
                      <a:pt x="11818" y="52749"/>
                    </a:cubicBezTo>
                    <a:cubicBezTo>
                      <a:pt x="11781" y="53420"/>
                      <a:pt x="12154" y="54054"/>
                      <a:pt x="12713" y="54389"/>
                    </a:cubicBezTo>
                    <a:cubicBezTo>
                      <a:pt x="12746" y="54404"/>
                      <a:pt x="12779" y="54410"/>
                      <a:pt x="12810" y="54410"/>
                    </a:cubicBezTo>
                    <a:cubicBezTo>
                      <a:pt x="13023" y="54410"/>
                      <a:pt x="13164" y="54114"/>
                      <a:pt x="12937" y="54016"/>
                    </a:cubicBezTo>
                    <a:cubicBezTo>
                      <a:pt x="12489" y="53756"/>
                      <a:pt x="12228" y="53271"/>
                      <a:pt x="12266" y="52749"/>
                    </a:cubicBezTo>
                    <a:cubicBezTo>
                      <a:pt x="12266" y="52563"/>
                      <a:pt x="12266" y="52115"/>
                      <a:pt x="12527" y="52078"/>
                    </a:cubicBezTo>
                    <a:cubicBezTo>
                      <a:pt x="12750" y="52078"/>
                      <a:pt x="12899" y="52339"/>
                      <a:pt x="12974" y="52525"/>
                    </a:cubicBezTo>
                    <a:cubicBezTo>
                      <a:pt x="13086" y="52786"/>
                      <a:pt x="13272" y="53047"/>
                      <a:pt x="13533" y="53196"/>
                    </a:cubicBezTo>
                    <a:cubicBezTo>
                      <a:pt x="13980" y="53420"/>
                      <a:pt x="14279" y="53867"/>
                      <a:pt x="14391" y="54352"/>
                    </a:cubicBezTo>
                    <a:cubicBezTo>
                      <a:pt x="14391" y="54444"/>
                      <a:pt x="14466" y="54511"/>
                      <a:pt x="14555" y="54511"/>
                    </a:cubicBezTo>
                    <a:cubicBezTo>
                      <a:pt x="14575" y="54511"/>
                      <a:pt x="14594" y="54508"/>
                      <a:pt x="14614" y="54501"/>
                    </a:cubicBezTo>
                    <a:lnTo>
                      <a:pt x="14689" y="54501"/>
                    </a:lnTo>
                    <a:cubicBezTo>
                      <a:pt x="17783" y="54501"/>
                      <a:pt x="20877" y="54688"/>
                      <a:pt x="23971" y="55023"/>
                    </a:cubicBezTo>
                    <a:cubicBezTo>
                      <a:pt x="23897" y="55172"/>
                      <a:pt x="23822" y="55321"/>
                      <a:pt x="23748" y="55470"/>
                    </a:cubicBezTo>
                    <a:cubicBezTo>
                      <a:pt x="23263" y="56626"/>
                      <a:pt x="23338" y="57931"/>
                      <a:pt x="23934" y="59049"/>
                    </a:cubicBezTo>
                    <a:cubicBezTo>
                      <a:pt x="22368" y="58788"/>
                      <a:pt x="20840" y="58416"/>
                      <a:pt x="19386" y="57819"/>
                    </a:cubicBezTo>
                    <a:cubicBezTo>
                      <a:pt x="17634" y="57297"/>
                      <a:pt x="15956" y="56626"/>
                      <a:pt x="14316" y="55880"/>
                    </a:cubicBezTo>
                    <a:lnTo>
                      <a:pt x="14279" y="55880"/>
                    </a:lnTo>
                    <a:cubicBezTo>
                      <a:pt x="14260" y="55862"/>
                      <a:pt x="14251" y="55853"/>
                      <a:pt x="14241" y="55853"/>
                    </a:cubicBezTo>
                    <a:cubicBezTo>
                      <a:pt x="14232" y="55853"/>
                      <a:pt x="14223" y="55862"/>
                      <a:pt x="14204" y="55880"/>
                    </a:cubicBezTo>
                    <a:lnTo>
                      <a:pt x="14130" y="55880"/>
                    </a:lnTo>
                    <a:cubicBezTo>
                      <a:pt x="14092" y="55880"/>
                      <a:pt x="14018" y="55918"/>
                      <a:pt x="14018" y="55992"/>
                    </a:cubicBezTo>
                    <a:cubicBezTo>
                      <a:pt x="13720" y="56850"/>
                      <a:pt x="12750" y="57111"/>
                      <a:pt x="11967" y="57260"/>
                    </a:cubicBezTo>
                    <a:cubicBezTo>
                      <a:pt x="11632" y="57334"/>
                      <a:pt x="11334" y="57372"/>
                      <a:pt x="11035" y="57446"/>
                    </a:cubicBezTo>
                    <a:cubicBezTo>
                      <a:pt x="10774" y="57521"/>
                      <a:pt x="10513" y="57558"/>
                      <a:pt x="10253" y="57558"/>
                    </a:cubicBezTo>
                    <a:cubicBezTo>
                      <a:pt x="9805" y="57558"/>
                      <a:pt x="10663" y="57073"/>
                      <a:pt x="10700" y="57036"/>
                    </a:cubicBezTo>
                    <a:cubicBezTo>
                      <a:pt x="10961" y="56887"/>
                      <a:pt x="11483" y="56589"/>
                      <a:pt x="11408" y="56216"/>
                    </a:cubicBezTo>
                    <a:cubicBezTo>
                      <a:pt x="11334" y="55769"/>
                      <a:pt x="10700" y="55843"/>
                      <a:pt x="10364" y="55806"/>
                    </a:cubicBezTo>
                    <a:cubicBezTo>
                      <a:pt x="10310" y="55806"/>
                      <a:pt x="10143" y="55816"/>
                      <a:pt x="9949" y="55816"/>
                    </a:cubicBezTo>
                    <a:cubicBezTo>
                      <a:pt x="9611" y="55816"/>
                      <a:pt x="9195" y="55786"/>
                      <a:pt x="9171" y="55620"/>
                    </a:cubicBezTo>
                    <a:cubicBezTo>
                      <a:pt x="9171" y="55396"/>
                      <a:pt x="10215" y="55284"/>
                      <a:pt x="10364" y="55247"/>
                    </a:cubicBezTo>
                    <a:cubicBezTo>
                      <a:pt x="10625" y="55209"/>
                      <a:pt x="10924" y="55060"/>
                      <a:pt x="10886" y="54725"/>
                    </a:cubicBezTo>
                    <a:cubicBezTo>
                      <a:pt x="10849" y="54315"/>
                      <a:pt x="10327" y="54128"/>
                      <a:pt x="9954" y="54054"/>
                    </a:cubicBezTo>
                    <a:cubicBezTo>
                      <a:pt x="9880" y="54054"/>
                      <a:pt x="8910" y="53718"/>
                      <a:pt x="9097" y="53495"/>
                    </a:cubicBezTo>
                    <a:cubicBezTo>
                      <a:pt x="9164" y="53427"/>
                      <a:pt x="9285" y="53414"/>
                      <a:pt x="9403" y="53414"/>
                    </a:cubicBezTo>
                    <a:cubicBezTo>
                      <a:pt x="9482" y="53414"/>
                      <a:pt x="9559" y="53420"/>
                      <a:pt x="9619" y="53420"/>
                    </a:cubicBezTo>
                    <a:lnTo>
                      <a:pt x="9842" y="53420"/>
                    </a:lnTo>
                    <a:cubicBezTo>
                      <a:pt x="10066" y="53457"/>
                      <a:pt x="10253" y="53532"/>
                      <a:pt x="10476" y="53569"/>
                    </a:cubicBezTo>
                    <a:cubicBezTo>
                      <a:pt x="10525" y="53579"/>
                      <a:pt x="10596" y="53586"/>
                      <a:pt x="10677" y="53586"/>
                    </a:cubicBezTo>
                    <a:cubicBezTo>
                      <a:pt x="10905" y="53586"/>
                      <a:pt x="11204" y="53529"/>
                      <a:pt x="11259" y="53308"/>
                    </a:cubicBezTo>
                    <a:cubicBezTo>
                      <a:pt x="11334" y="52973"/>
                      <a:pt x="10961" y="52563"/>
                      <a:pt x="10700" y="52376"/>
                    </a:cubicBezTo>
                    <a:cubicBezTo>
                      <a:pt x="10588" y="52264"/>
                      <a:pt x="9731" y="51444"/>
                      <a:pt x="10253" y="51444"/>
                    </a:cubicBezTo>
                    <a:close/>
                    <a:moveTo>
                      <a:pt x="31298" y="53215"/>
                    </a:moveTo>
                    <a:cubicBezTo>
                      <a:pt x="31539" y="53215"/>
                      <a:pt x="31781" y="53221"/>
                      <a:pt x="32024" y="53234"/>
                    </a:cubicBezTo>
                    <a:cubicBezTo>
                      <a:pt x="30943" y="53905"/>
                      <a:pt x="30234" y="54986"/>
                      <a:pt x="30011" y="56216"/>
                    </a:cubicBezTo>
                    <a:cubicBezTo>
                      <a:pt x="29675" y="57744"/>
                      <a:pt x="29973" y="59198"/>
                      <a:pt x="29787" y="60652"/>
                    </a:cubicBezTo>
                    <a:cubicBezTo>
                      <a:pt x="28482" y="60615"/>
                      <a:pt x="27178" y="60391"/>
                      <a:pt x="25947" y="60056"/>
                    </a:cubicBezTo>
                    <a:cubicBezTo>
                      <a:pt x="23785" y="59422"/>
                      <a:pt x="23524" y="56850"/>
                      <a:pt x="24456" y="55060"/>
                    </a:cubicBezTo>
                    <a:cubicBezTo>
                      <a:pt x="25053" y="54016"/>
                      <a:pt x="26805" y="53830"/>
                      <a:pt x="27886" y="53606"/>
                    </a:cubicBezTo>
                    <a:cubicBezTo>
                      <a:pt x="28998" y="53359"/>
                      <a:pt x="30135" y="53215"/>
                      <a:pt x="31298" y="53215"/>
                    </a:cubicBezTo>
                    <a:close/>
                    <a:moveTo>
                      <a:pt x="14353" y="56365"/>
                    </a:moveTo>
                    <a:cubicBezTo>
                      <a:pt x="15882" y="57073"/>
                      <a:pt x="17448" y="57670"/>
                      <a:pt x="19051" y="58192"/>
                    </a:cubicBezTo>
                    <a:cubicBezTo>
                      <a:pt x="20728" y="58751"/>
                      <a:pt x="22518" y="59422"/>
                      <a:pt x="24307" y="59534"/>
                    </a:cubicBezTo>
                    <a:cubicBezTo>
                      <a:pt x="24456" y="59758"/>
                      <a:pt x="24680" y="59907"/>
                      <a:pt x="24866" y="60056"/>
                    </a:cubicBezTo>
                    <a:cubicBezTo>
                      <a:pt x="26171" y="60988"/>
                      <a:pt x="28147" y="60988"/>
                      <a:pt x="29713" y="61100"/>
                    </a:cubicBezTo>
                    <a:cubicBezTo>
                      <a:pt x="29638" y="61510"/>
                      <a:pt x="29489" y="61920"/>
                      <a:pt x="29340" y="62293"/>
                    </a:cubicBezTo>
                    <a:cubicBezTo>
                      <a:pt x="29191" y="62554"/>
                      <a:pt x="29041" y="62815"/>
                      <a:pt x="28855" y="63038"/>
                    </a:cubicBezTo>
                    <a:cubicBezTo>
                      <a:pt x="23412" y="62367"/>
                      <a:pt x="18268" y="60242"/>
                      <a:pt x="13980" y="56850"/>
                    </a:cubicBezTo>
                    <a:cubicBezTo>
                      <a:pt x="14130" y="56701"/>
                      <a:pt x="14241" y="56552"/>
                      <a:pt x="14353" y="56365"/>
                    </a:cubicBezTo>
                    <a:close/>
                    <a:moveTo>
                      <a:pt x="55510" y="37427"/>
                    </a:moveTo>
                    <a:lnTo>
                      <a:pt x="55510" y="37427"/>
                    </a:lnTo>
                    <a:cubicBezTo>
                      <a:pt x="55398" y="41267"/>
                      <a:pt x="54504" y="45032"/>
                      <a:pt x="52900" y="48499"/>
                    </a:cubicBezTo>
                    <a:cubicBezTo>
                      <a:pt x="51969" y="50549"/>
                      <a:pt x="50925" y="54389"/>
                      <a:pt x="53721" y="55508"/>
                    </a:cubicBezTo>
                    <a:cubicBezTo>
                      <a:pt x="54068" y="55652"/>
                      <a:pt x="54455" y="55719"/>
                      <a:pt x="54856" y="55719"/>
                    </a:cubicBezTo>
                    <a:cubicBezTo>
                      <a:pt x="56738" y="55719"/>
                      <a:pt x="58918" y="54244"/>
                      <a:pt x="58642" y="52339"/>
                    </a:cubicBezTo>
                    <a:cubicBezTo>
                      <a:pt x="58424" y="50837"/>
                      <a:pt x="57481" y="50212"/>
                      <a:pt x="56415" y="50212"/>
                    </a:cubicBezTo>
                    <a:cubicBezTo>
                      <a:pt x="55656" y="50212"/>
                      <a:pt x="54835" y="50529"/>
                      <a:pt x="54168" y="51071"/>
                    </a:cubicBezTo>
                    <a:cubicBezTo>
                      <a:pt x="54653" y="49804"/>
                      <a:pt x="55547" y="48797"/>
                      <a:pt x="56740" y="48201"/>
                    </a:cubicBezTo>
                    <a:cubicBezTo>
                      <a:pt x="57355" y="47798"/>
                      <a:pt x="58065" y="47600"/>
                      <a:pt x="58784" y="47600"/>
                    </a:cubicBezTo>
                    <a:cubicBezTo>
                      <a:pt x="59329" y="47600"/>
                      <a:pt x="59879" y="47715"/>
                      <a:pt x="60394" y="47940"/>
                    </a:cubicBezTo>
                    <a:cubicBezTo>
                      <a:pt x="62780" y="49096"/>
                      <a:pt x="63152" y="52674"/>
                      <a:pt x="62742" y="54986"/>
                    </a:cubicBezTo>
                    <a:cubicBezTo>
                      <a:pt x="62183" y="58304"/>
                      <a:pt x="58977" y="61174"/>
                      <a:pt x="56144" y="62665"/>
                    </a:cubicBezTo>
                    <a:cubicBezTo>
                      <a:pt x="54505" y="63541"/>
                      <a:pt x="52718" y="63930"/>
                      <a:pt x="50921" y="63930"/>
                    </a:cubicBezTo>
                    <a:cubicBezTo>
                      <a:pt x="49733" y="63930"/>
                      <a:pt x="48540" y="63760"/>
                      <a:pt x="47383" y="63448"/>
                    </a:cubicBezTo>
                    <a:cubicBezTo>
                      <a:pt x="47309" y="63448"/>
                      <a:pt x="47271" y="63448"/>
                      <a:pt x="47197" y="63486"/>
                    </a:cubicBezTo>
                    <a:cubicBezTo>
                      <a:pt x="47048" y="62181"/>
                      <a:pt x="46824" y="60876"/>
                      <a:pt x="46638" y="59608"/>
                    </a:cubicBezTo>
                    <a:cubicBezTo>
                      <a:pt x="46488" y="58863"/>
                      <a:pt x="46414" y="58117"/>
                      <a:pt x="46377" y="57334"/>
                    </a:cubicBezTo>
                    <a:cubicBezTo>
                      <a:pt x="46302" y="55955"/>
                      <a:pt x="47048" y="54799"/>
                      <a:pt x="47719" y="53644"/>
                    </a:cubicBezTo>
                    <a:cubicBezTo>
                      <a:pt x="48464" y="52413"/>
                      <a:pt x="49620" y="51370"/>
                      <a:pt x="48986" y="49841"/>
                    </a:cubicBezTo>
                    <a:cubicBezTo>
                      <a:pt x="49396" y="49319"/>
                      <a:pt x="49769" y="48760"/>
                      <a:pt x="50067" y="48164"/>
                    </a:cubicBezTo>
                    <a:cubicBezTo>
                      <a:pt x="51484" y="45293"/>
                      <a:pt x="52304" y="42087"/>
                      <a:pt x="53199" y="39067"/>
                    </a:cubicBezTo>
                    <a:cubicBezTo>
                      <a:pt x="53832" y="38955"/>
                      <a:pt x="54429" y="38583"/>
                      <a:pt x="54839" y="38061"/>
                    </a:cubicBezTo>
                    <a:cubicBezTo>
                      <a:pt x="55025" y="37800"/>
                      <a:pt x="55249" y="37576"/>
                      <a:pt x="55510" y="37427"/>
                    </a:cubicBezTo>
                    <a:close/>
                    <a:moveTo>
                      <a:pt x="44721" y="46551"/>
                    </a:moveTo>
                    <a:cubicBezTo>
                      <a:pt x="44842" y="46551"/>
                      <a:pt x="44960" y="46577"/>
                      <a:pt x="45072" y="46635"/>
                    </a:cubicBezTo>
                    <a:cubicBezTo>
                      <a:pt x="44848" y="46971"/>
                      <a:pt x="44736" y="47343"/>
                      <a:pt x="44699" y="47716"/>
                    </a:cubicBezTo>
                    <a:cubicBezTo>
                      <a:pt x="44550" y="48760"/>
                      <a:pt x="45445" y="49953"/>
                      <a:pt x="46190" y="50512"/>
                    </a:cubicBezTo>
                    <a:cubicBezTo>
                      <a:pt x="46541" y="50779"/>
                      <a:pt x="46881" y="50892"/>
                      <a:pt x="47207" y="50892"/>
                    </a:cubicBezTo>
                    <a:cubicBezTo>
                      <a:pt x="47747" y="50892"/>
                      <a:pt x="48246" y="50581"/>
                      <a:pt x="48688" y="50139"/>
                    </a:cubicBezTo>
                    <a:lnTo>
                      <a:pt x="48688" y="50139"/>
                    </a:lnTo>
                    <a:cubicBezTo>
                      <a:pt x="48986" y="51071"/>
                      <a:pt x="48464" y="51854"/>
                      <a:pt x="47868" y="52600"/>
                    </a:cubicBezTo>
                    <a:cubicBezTo>
                      <a:pt x="47159" y="53569"/>
                      <a:pt x="46563" y="54613"/>
                      <a:pt x="46190" y="55731"/>
                    </a:cubicBezTo>
                    <a:cubicBezTo>
                      <a:pt x="45631" y="57223"/>
                      <a:pt x="46153" y="59087"/>
                      <a:pt x="46377" y="60615"/>
                    </a:cubicBezTo>
                    <a:cubicBezTo>
                      <a:pt x="46749" y="62665"/>
                      <a:pt x="47010" y="64753"/>
                      <a:pt x="47159" y="66841"/>
                    </a:cubicBezTo>
                    <a:cubicBezTo>
                      <a:pt x="47234" y="67847"/>
                      <a:pt x="47048" y="68891"/>
                      <a:pt x="46600" y="69823"/>
                    </a:cubicBezTo>
                    <a:cubicBezTo>
                      <a:pt x="46041" y="70904"/>
                      <a:pt x="44885" y="71352"/>
                      <a:pt x="43767" y="71613"/>
                    </a:cubicBezTo>
                    <a:cubicBezTo>
                      <a:pt x="42276" y="71951"/>
                      <a:pt x="40754" y="72121"/>
                      <a:pt x="39229" y="72121"/>
                    </a:cubicBezTo>
                    <a:cubicBezTo>
                      <a:pt x="37399" y="72121"/>
                      <a:pt x="35565" y="71877"/>
                      <a:pt x="33776" y="71389"/>
                    </a:cubicBezTo>
                    <a:cubicBezTo>
                      <a:pt x="31987" y="70904"/>
                      <a:pt x="25351" y="68705"/>
                      <a:pt x="27252" y="65983"/>
                    </a:cubicBezTo>
                    <a:cubicBezTo>
                      <a:pt x="27849" y="65126"/>
                      <a:pt x="28520" y="64306"/>
                      <a:pt x="29079" y="63448"/>
                    </a:cubicBezTo>
                    <a:cubicBezTo>
                      <a:pt x="29153" y="63411"/>
                      <a:pt x="29191" y="63336"/>
                      <a:pt x="29191" y="63299"/>
                    </a:cubicBezTo>
                    <a:cubicBezTo>
                      <a:pt x="29675" y="62591"/>
                      <a:pt x="30011" y="61845"/>
                      <a:pt x="30197" y="61025"/>
                    </a:cubicBezTo>
                    <a:cubicBezTo>
                      <a:pt x="30234" y="60988"/>
                      <a:pt x="30272" y="60913"/>
                      <a:pt x="30234" y="60876"/>
                    </a:cubicBezTo>
                    <a:cubicBezTo>
                      <a:pt x="30234" y="60764"/>
                      <a:pt x="30309" y="60652"/>
                      <a:pt x="30309" y="60540"/>
                    </a:cubicBezTo>
                    <a:cubicBezTo>
                      <a:pt x="30645" y="58565"/>
                      <a:pt x="29936" y="56663"/>
                      <a:pt x="31017" y="54799"/>
                    </a:cubicBezTo>
                    <a:cubicBezTo>
                      <a:pt x="31502" y="53942"/>
                      <a:pt x="32359" y="53383"/>
                      <a:pt x="33291" y="53159"/>
                    </a:cubicBezTo>
                    <a:cubicBezTo>
                      <a:pt x="33366" y="53308"/>
                      <a:pt x="33515" y="53457"/>
                      <a:pt x="33664" y="53569"/>
                    </a:cubicBezTo>
                    <a:cubicBezTo>
                      <a:pt x="33940" y="53793"/>
                      <a:pt x="34263" y="53874"/>
                      <a:pt x="34597" y="53874"/>
                    </a:cubicBezTo>
                    <a:cubicBezTo>
                      <a:pt x="34986" y="53874"/>
                      <a:pt x="35391" y="53764"/>
                      <a:pt x="35752" y="53644"/>
                    </a:cubicBezTo>
                    <a:cubicBezTo>
                      <a:pt x="36535" y="53383"/>
                      <a:pt x="37168" y="52861"/>
                      <a:pt x="37579" y="52153"/>
                    </a:cubicBezTo>
                    <a:cubicBezTo>
                      <a:pt x="37690" y="51892"/>
                      <a:pt x="37728" y="51593"/>
                      <a:pt x="37728" y="51295"/>
                    </a:cubicBezTo>
                    <a:cubicBezTo>
                      <a:pt x="39219" y="50885"/>
                      <a:pt x="40598" y="50139"/>
                      <a:pt x="41754" y="49058"/>
                    </a:cubicBezTo>
                    <a:cubicBezTo>
                      <a:pt x="42322" y="48524"/>
                      <a:pt x="43669" y="46551"/>
                      <a:pt x="44721" y="46551"/>
                    </a:cubicBezTo>
                    <a:close/>
                    <a:moveTo>
                      <a:pt x="13357" y="80206"/>
                    </a:moveTo>
                    <a:cubicBezTo>
                      <a:pt x="13885" y="80206"/>
                      <a:pt x="15546" y="80976"/>
                      <a:pt x="15546" y="81007"/>
                    </a:cubicBezTo>
                    <a:lnTo>
                      <a:pt x="15584" y="81007"/>
                    </a:lnTo>
                    <a:lnTo>
                      <a:pt x="15584" y="81156"/>
                    </a:lnTo>
                    <a:cubicBezTo>
                      <a:pt x="15514" y="81991"/>
                      <a:pt x="16191" y="82696"/>
                      <a:pt x="17008" y="82696"/>
                    </a:cubicBezTo>
                    <a:cubicBezTo>
                      <a:pt x="17067" y="82696"/>
                      <a:pt x="17127" y="82692"/>
                      <a:pt x="17187" y="82685"/>
                    </a:cubicBezTo>
                    <a:cubicBezTo>
                      <a:pt x="17373" y="82685"/>
                      <a:pt x="17597" y="82647"/>
                      <a:pt x="17746" y="82573"/>
                    </a:cubicBezTo>
                    <a:lnTo>
                      <a:pt x="17746" y="82573"/>
                    </a:lnTo>
                    <a:cubicBezTo>
                      <a:pt x="17783" y="83169"/>
                      <a:pt x="17634" y="83840"/>
                      <a:pt x="17000" y="84064"/>
                    </a:cubicBezTo>
                    <a:lnTo>
                      <a:pt x="16963" y="84064"/>
                    </a:lnTo>
                    <a:cubicBezTo>
                      <a:pt x="16909" y="84079"/>
                      <a:pt x="16853" y="84086"/>
                      <a:pt x="16795" y="84086"/>
                    </a:cubicBezTo>
                    <a:cubicBezTo>
                      <a:pt x="16285" y="84086"/>
                      <a:pt x="15620" y="83545"/>
                      <a:pt x="15285" y="83244"/>
                    </a:cubicBezTo>
                    <a:cubicBezTo>
                      <a:pt x="14689" y="82722"/>
                      <a:pt x="14167" y="82088"/>
                      <a:pt x="13720" y="81380"/>
                    </a:cubicBezTo>
                    <a:cubicBezTo>
                      <a:pt x="13459" y="81082"/>
                      <a:pt x="13272" y="80709"/>
                      <a:pt x="13198" y="80299"/>
                    </a:cubicBezTo>
                    <a:cubicBezTo>
                      <a:pt x="13198" y="80234"/>
                      <a:pt x="13257" y="80206"/>
                      <a:pt x="13357" y="80206"/>
                    </a:cubicBezTo>
                    <a:close/>
                    <a:moveTo>
                      <a:pt x="26693" y="66058"/>
                    </a:moveTo>
                    <a:lnTo>
                      <a:pt x="26693" y="66058"/>
                    </a:lnTo>
                    <a:cubicBezTo>
                      <a:pt x="26432" y="66431"/>
                      <a:pt x="26320" y="66878"/>
                      <a:pt x="26432" y="67288"/>
                    </a:cubicBezTo>
                    <a:cubicBezTo>
                      <a:pt x="27028" y="69450"/>
                      <a:pt x="30048" y="70420"/>
                      <a:pt x="31912" y="71165"/>
                    </a:cubicBezTo>
                    <a:cubicBezTo>
                      <a:pt x="34227" y="72067"/>
                      <a:pt x="36688" y="72509"/>
                      <a:pt x="39177" y="72509"/>
                    </a:cubicBezTo>
                    <a:cubicBezTo>
                      <a:pt x="39774" y="72509"/>
                      <a:pt x="40373" y="72483"/>
                      <a:pt x="40971" y="72433"/>
                    </a:cubicBezTo>
                    <a:cubicBezTo>
                      <a:pt x="42425" y="72321"/>
                      <a:pt x="44401" y="72209"/>
                      <a:pt x="45743" y="71352"/>
                    </a:cubicBezTo>
                    <a:lnTo>
                      <a:pt x="45743" y="71352"/>
                    </a:lnTo>
                    <a:cubicBezTo>
                      <a:pt x="47830" y="76794"/>
                      <a:pt x="41605" y="80448"/>
                      <a:pt x="37206" y="81678"/>
                    </a:cubicBezTo>
                    <a:cubicBezTo>
                      <a:pt x="36684" y="80821"/>
                      <a:pt x="36199" y="79963"/>
                      <a:pt x="35640" y="79143"/>
                    </a:cubicBezTo>
                    <a:cubicBezTo>
                      <a:pt x="35596" y="79078"/>
                      <a:pt x="35533" y="79050"/>
                      <a:pt x="35470" y="79050"/>
                    </a:cubicBezTo>
                    <a:cubicBezTo>
                      <a:pt x="35317" y="79050"/>
                      <a:pt x="35162" y="79209"/>
                      <a:pt x="35267" y="79367"/>
                    </a:cubicBezTo>
                    <a:cubicBezTo>
                      <a:pt x="36796" y="81678"/>
                      <a:pt x="38175" y="84139"/>
                      <a:pt x="39480" y="86599"/>
                    </a:cubicBezTo>
                    <a:cubicBezTo>
                      <a:pt x="40002" y="87606"/>
                      <a:pt x="40076" y="88575"/>
                      <a:pt x="38883" y="89022"/>
                    </a:cubicBezTo>
                    <a:cubicBezTo>
                      <a:pt x="38628" y="89113"/>
                      <a:pt x="38377" y="89151"/>
                      <a:pt x="38131" y="89151"/>
                    </a:cubicBezTo>
                    <a:cubicBezTo>
                      <a:pt x="37368" y="89151"/>
                      <a:pt x="36642" y="88791"/>
                      <a:pt x="35938" y="88538"/>
                    </a:cubicBezTo>
                    <a:cubicBezTo>
                      <a:pt x="34447" y="87941"/>
                      <a:pt x="33030" y="87158"/>
                      <a:pt x="31688" y="86264"/>
                    </a:cubicBezTo>
                    <a:cubicBezTo>
                      <a:pt x="30085" y="85220"/>
                      <a:pt x="28408" y="83989"/>
                      <a:pt x="27849" y="82125"/>
                    </a:cubicBezTo>
                    <a:cubicBezTo>
                      <a:pt x="26917" y="79069"/>
                      <a:pt x="29116" y="75303"/>
                      <a:pt x="30346" y="72656"/>
                    </a:cubicBezTo>
                    <a:cubicBezTo>
                      <a:pt x="30423" y="72478"/>
                      <a:pt x="30290" y="72316"/>
                      <a:pt x="30162" y="72316"/>
                    </a:cubicBezTo>
                    <a:cubicBezTo>
                      <a:pt x="30103" y="72316"/>
                      <a:pt x="30046" y="72351"/>
                      <a:pt x="30011" y="72433"/>
                    </a:cubicBezTo>
                    <a:cubicBezTo>
                      <a:pt x="29191" y="73998"/>
                      <a:pt x="28482" y="75639"/>
                      <a:pt x="27849" y="77279"/>
                    </a:cubicBezTo>
                    <a:cubicBezTo>
                      <a:pt x="25873" y="76608"/>
                      <a:pt x="24121" y="75303"/>
                      <a:pt x="22480" y="74073"/>
                    </a:cubicBezTo>
                    <a:cubicBezTo>
                      <a:pt x="22437" y="74037"/>
                      <a:pt x="22394" y="74022"/>
                      <a:pt x="22354" y="74022"/>
                    </a:cubicBezTo>
                    <a:cubicBezTo>
                      <a:pt x="22187" y="74022"/>
                      <a:pt x="22076" y="74288"/>
                      <a:pt x="22257" y="74409"/>
                    </a:cubicBezTo>
                    <a:cubicBezTo>
                      <a:pt x="22928" y="74930"/>
                      <a:pt x="23636" y="75452"/>
                      <a:pt x="24344" y="75937"/>
                    </a:cubicBezTo>
                    <a:cubicBezTo>
                      <a:pt x="22890" y="77540"/>
                      <a:pt x="21213" y="78994"/>
                      <a:pt x="19647" y="80448"/>
                    </a:cubicBezTo>
                    <a:lnTo>
                      <a:pt x="17895" y="82051"/>
                    </a:lnTo>
                    <a:cubicBezTo>
                      <a:pt x="17708" y="82206"/>
                      <a:pt x="17470" y="82284"/>
                      <a:pt x="17223" y="82284"/>
                    </a:cubicBezTo>
                    <a:cubicBezTo>
                      <a:pt x="17174" y="82284"/>
                      <a:pt x="17124" y="82281"/>
                      <a:pt x="17075" y="82275"/>
                    </a:cubicBezTo>
                    <a:cubicBezTo>
                      <a:pt x="15919" y="82275"/>
                      <a:pt x="16031" y="81044"/>
                      <a:pt x="16068" y="80224"/>
                    </a:cubicBezTo>
                    <a:cubicBezTo>
                      <a:pt x="16292" y="76683"/>
                      <a:pt x="16478" y="73066"/>
                      <a:pt x="17820" y="69711"/>
                    </a:cubicBezTo>
                    <a:cubicBezTo>
                      <a:pt x="18566" y="67922"/>
                      <a:pt x="20132" y="67586"/>
                      <a:pt x="21809" y="67102"/>
                    </a:cubicBezTo>
                    <a:cubicBezTo>
                      <a:pt x="23412" y="66580"/>
                      <a:pt x="25015" y="66244"/>
                      <a:pt x="26693" y="66058"/>
                    </a:cubicBezTo>
                    <a:close/>
                    <a:moveTo>
                      <a:pt x="40300" y="87755"/>
                    </a:moveTo>
                    <a:cubicBezTo>
                      <a:pt x="42089" y="88538"/>
                      <a:pt x="40151" y="90737"/>
                      <a:pt x="39219" y="91632"/>
                    </a:cubicBezTo>
                    <a:cubicBezTo>
                      <a:pt x="38846" y="91967"/>
                      <a:pt x="38287" y="92564"/>
                      <a:pt x="37690" y="92601"/>
                    </a:cubicBezTo>
                    <a:cubicBezTo>
                      <a:pt x="37686" y="92601"/>
                      <a:pt x="37682" y="92602"/>
                      <a:pt x="37678" y="92602"/>
                    </a:cubicBezTo>
                    <a:cubicBezTo>
                      <a:pt x="37145" y="92602"/>
                      <a:pt x="38065" y="90173"/>
                      <a:pt x="38287" y="89581"/>
                    </a:cubicBezTo>
                    <a:cubicBezTo>
                      <a:pt x="38511" y="89544"/>
                      <a:pt x="38734" y="89507"/>
                      <a:pt x="38958" y="89432"/>
                    </a:cubicBezTo>
                    <a:cubicBezTo>
                      <a:pt x="39666" y="89283"/>
                      <a:pt x="40225" y="88649"/>
                      <a:pt x="40300" y="87904"/>
                    </a:cubicBezTo>
                    <a:lnTo>
                      <a:pt x="40300" y="87755"/>
                    </a:lnTo>
                    <a:close/>
                    <a:moveTo>
                      <a:pt x="33040" y="0"/>
                    </a:moveTo>
                    <a:cubicBezTo>
                      <a:pt x="32127" y="0"/>
                      <a:pt x="31219" y="155"/>
                      <a:pt x="30384" y="520"/>
                    </a:cubicBezTo>
                    <a:cubicBezTo>
                      <a:pt x="28370" y="1303"/>
                      <a:pt x="27103" y="2943"/>
                      <a:pt x="26171" y="4844"/>
                    </a:cubicBezTo>
                    <a:cubicBezTo>
                      <a:pt x="24829" y="3467"/>
                      <a:pt x="23144" y="2943"/>
                      <a:pt x="21394" y="2943"/>
                    </a:cubicBezTo>
                    <a:cubicBezTo>
                      <a:pt x="19449" y="2943"/>
                      <a:pt x="17422" y="3590"/>
                      <a:pt x="15695" y="4434"/>
                    </a:cubicBezTo>
                    <a:cubicBezTo>
                      <a:pt x="11185" y="6559"/>
                      <a:pt x="7419" y="10399"/>
                      <a:pt x="4698" y="14500"/>
                    </a:cubicBezTo>
                    <a:cubicBezTo>
                      <a:pt x="1976" y="18601"/>
                      <a:pt x="262" y="23261"/>
                      <a:pt x="150" y="28144"/>
                    </a:cubicBezTo>
                    <a:cubicBezTo>
                      <a:pt x="1" y="33028"/>
                      <a:pt x="1194" y="38023"/>
                      <a:pt x="3058" y="42534"/>
                    </a:cubicBezTo>
                    <a:cubicBezTo>
                      <a:pt x="4586" y="46337"/>
                      <a:pt x="6748" y="49878"/>
                      <a:pt x="9432" y="52973"/>
                    </a:cubicBezTo>
                    <a:cubicBezTo>
                      <a:pt x="9283" y="53010"/>
                      <a:pt x="9134" y="53010"/>
                      <a:pt x="9022" y="53084"/>
                    </a:cubicBezTo>
                    <a:cubicBezTo>
                      <a:pt x="8761" y="53196"/>
                      <a:pt x="8687" y="53532"/>
                      <a:pt x="8836" y="53793"/>
                    </a:cubicBezTo>
                    <a:cubicBezTo>
                      <a:pt x="9060" y="54166"/>
                      <a:pt x="9470" y="54389"/>
                      <a:pt x="9917" y="54464"/>
                    </a:cubicBezTo>
                    <a:cubicBezTo>
                      <a:pt x="9954" y="54464"/>
                      <a:pt x="10588" y="54688"/>
                      <a:pt x="10513" y="54762"/>
                    </a:cubicBezTo>
                    <a:cubicBezTo>
                      <a:pt x="10439" y="54874"/>
                      <a:pt x="9992" y="54874"/>
                      <a:pt x="9842" y="54911"/>
                    </a:cubicBezTo>
                    <a:cubicBezTo>
                      <a:pt x="9470" y="54948"/>
                      <a:pt x="9097" y="55135"/>
                      <a:pt x="8873" y="55433"/>
                    </a:cubicBezTo>
                    <a:cubicBezTo>
                      <a:pt x="8761" y="55620"/>
                      <a:pt x="8836" y="55918"/>
                      <a:pt x="9060" y="56030"/>
                    </a:cubicBezTo>
                    <a:cubicBezTo>
                      <a:pt x="9401" y="56185"/>
                      <a:pt x="9795" y="56263"/>
                      <a:pt x="10175" y="56263"/>
                    </a:cubicBezTo>
                    <a:cubicBezTo>
                      <a:pt x="10251" y="56263"/>
                      <a:pt x="10327" y="56260"/>
                      <a:pt x="10402" y="56253"/>
                    </a:cubicBezTo>
                    <a:cubicBezTo>
                      <a:pt x="10489" y="56253"/>
                      <a:pt x="10676" y="56220"/>
                      <a:pt x="10810" y="56220"/>
                    </a:cubicBezTo>
                    <a:cubicBezTo>
                      <a:pt x="10962" y="56220"/>
                      <a:pt x="11046" y="56262"/>
                      <a:pt x="10849" y="56440"/>
                    </a:cubicBezTo>
                    <a:cubicBezTo>
                      <a:pt x="10625" y="56626"/>
                      <a:pt x="10327" y="56812"/>
                      <a:pt x="10066" y="56962"/>
                    </a:cubicBezTo>
                    <a:cubicBezTo>
                      <a:pt x="9917" y="57036"/>
                      <a:pt x="9619" y="57260"/>
                      <a:pt x="9619" y="57484"/>
                    </a:cubicBezTo>
                    <a:cubicBezTo>
                      <a:pt x="9619" y="57884"/>
                      <a:pt x="9949" y="57979"/>
                      <a:pt x="10274" y="57979"/>
                    </a:cubicBezTo>
                    <a:cubicBezTo>
                      <a:pt x="10343" y="57979"/>
                      <a:pt x="10411" y="57975"/>
                      <a:pt x="10476" y="57968"/>
                    </a:cubicBezTo>
                    <a:cubicBezTo>
                      <a:pt x="11408" y="57856"/>
                      <a:pt x="12750" y="57670"/>
                      <a:pt x="13645" y="57073"/>
                    </a:cubicBezTo>
                    <a:cubicBezTo>
                      <a:pt x="17969" y="60503"/>
                      <a:pt x="23151" y="62703"/>
                      <a:pt x="28631" y="63411"/>
                    </a:cubicBezTo>
                    <a:cubicBezTo>
                      <a:pt x="28296" y="63858"/>
                      <a:pt x="27960" y="64343"/>
                      <a:pt x="27625" y="64790"/>
                    </a:cubicBezTo>
                    <a:cubicBezTo>
                      <a:pt x="27438" y="65051"/>
                      <a:pt x="27215" y="65312"/>
                      <a:pt x="26991" y="65611"/>
                    </a:cubicBezTo>
                    <a:cubicBezTo>
                      <a:pt x="25090" y="65797"/>
                      <a:pt x="23189" y="66170"/>
                      <a:pt x="21399" y="66766"/>
                    </a:cubicBezTo>
                    <a:cubicBezTo>
                      <a:pt x="19833" y="67251"/>
                      <a:pt x="18529" y="67586"/>
                      <a:pt x="17671" y="69115"/>
                    </a:cubicBezTo>
                    <a:cubicBezTo>
                      <a:pt x="16776" y="70643"/>
                      <a:pt x="16441" y="72768"/>
                      <a:pt x="16143" y="74520"/>
                    </a:cubicBezTo>
                    <a:cubicBezTo>
                      <a:pt x="15807" y="76496"/>
                      <a:pt x="15658" y="78547"/>
                      <a:pt x="15621" y="80560"/>
                    </a:cubicBezTo>
                    <a:cubicBezTo>
                      <a:pt x="15122" y="80310"/>
                      <a:pt x="14192" y="79773"/>
                      <a:pt x="13517" y="79773"/>
                    </a:cubicBezTo>
                    <a:cubicBezTo>
                      <a:pt x="13283" y="79773"/>
                      <a:pt x="13080" y="79838"/>
                      <a:pt x="12937" y="80001"/>
                    </a:cubicBezTo>
                    <a:cubicBezTo>
                      <a:pt x="12527" y="80411"/>
                      <a:pt x="13160" y="81268"/>
                      <a:pt x="13384" y="81604"/>
                    </a:cubicBezTo>
                    <a:cubicBezTo>
                      <a:pt x="14092" y="82685"/>
                      <a:pt x="14987" y="83878"/>
                      <a:pt x="16217" y="84362"/>
                    </a:cubicBezTo>
                    <a:cubicBezTo>
                      <a:pt x="16437" y="84443"/>
                      <a:pt x="16640" y="84480"/>
                      <a:pt x="16824" y="84480"/>
                    </a:cubicBezTo>
                    <a:cubicBezTo>
                      <a:pt x="17824" y="84480"/>
                      <a:pt x="18293" y="83388"/>
                      <a:pt x="18230" y="82349"/>
                    </a:cubicBezTo>
                    <a:cubicBezTo>
                      <a:pt x="18417" y="82200"/>
                      <a:pt x="18603" y="82014"/>
                      <a:pt x="18790" y="81827"/>
                    </a:cubicBezTo>
                    <a:cubicBezTo>
                      <a:pt x="20803" y="80001"/>
                      <a:pt x="22890" y="78211"/>
                      <a:pt x="24717" y="76235"/>
                    </a:cubicBezTo>
                    <a:cubicBezTo>
                      <a:pt x="25649" y="76832"/>
                      <a:pt x="26656" y="77354"/>
                      <a:pt x="27737" y="77726"/>
                    </a:cubicBezTo>
                    <a:cubicBezTo>
                      <a:pt x="27178" y="79292"/>
                      <a:pt x="27103" y="81007"/>
                      <a:pt x="27550" y="82610"/>
                    </a:cubicBezTo>
                    <a:cubicBezTo>
                      <a:pt x="28035" y="84213"/>
                      <a:pt x="29526" y="85294"/>
                      <a:pt x="30794" y="86226"/>
                    </a:cubicBezTo>
                    <a:cubicBezTo>
                      <a:pt x="32471" y="87419"/>
                      <a:pt x="34261" y="88389"/>
                      <a:pt x="36162" y="89097"/>
                    </a:cubicBezTo>
                    <a:cubicBezTo>
                      <a:pt x="36684" y="89358"/>
                      <a:pt x="37243" y="89507"/>
                      <a:pt x="37839" y="89619"/>
                    </a:cubicBezTo>
                    <a:cubicBezTo>
                      <a:pt x="37504" y="90364"/>
                      <a:pt x="37280" y="91147"/>
                      <a:pt x="37131" y="91930"/>
                    </a:cubicBezTo>
                    <a:cubicBezTo>
                      <a:pt x="37057" y="92266"/>
                      <a:pt x="37057" y="92713"/>
                      <a:pt x="37355" y="92937"/>
                    </a:cubicBezTo>
                    <a:cubicBezTo>
                      <a:pt x="37466" y="93013"/>
                      <a:pt x="37586" y="93045"/>
                      <a:pt x="37711" y="93045"/>
                    </a:cubicBezTo>
                    <a:cubicBezTo>
                      <a:pt x="38255" y="93045"/>
                      <a:pt x="38885" y="92427"/>
                      <a:pt x="39219" y="92154"/>
                    </a:cubicBezTo>
                    <a:cubicBezTo>
                      <a:pt x="40486" y="91035"/>
                      <a:pt x="42872" y="88128"/>
                      <a:pt x="40225" y="87270"/>
                    </a:cubicBezTo>
                    <a:cubicBezTo>
                      <a:pt x="40002" y="86338"/>
                      <a:pt x="39182" y="85257"/>
                      <a:pt x="38771" y="84511"/>
                    </a:cubicBezTo>
                    <a:cubicBezTo>
                      <a:pt x="38324" y="83691"/>
                      <a:pt x="37877" y="82871"/>
                      <a:pt x="37392" y="82051"/>
                    </a:cubicBezTo>
                    <a:cubicBezTo>
                      <a:pt x="42089" y="80672"/>
                      <a:pt x="48315" y="76794"/>
                      <a:pt x="46041" y="71091"/>
                    </a:cubicBezTo>
                    <a:cubicBezTo>
                      <a:pt x="46227" y="70942"/>
                      <a:pt x="46414" y="70755"/>
                      <a:pt x="46563" y="70569"/>
                    </a:cubicBezTo>
                    <a:cubicBezTo>
                      <a:pt x="47644" y="69152"/>
                      <a:pt x="47607" y="67288"/>
                      <a:pt x="47458" y="65648"/>
                    </a:cubicBezTo>
                    <a:cubicBezTo>
                      <a:pt x="47383" y="65051"/>
                      <a:pt x="47309" y="64455"/>
                      <a:pt x="47234" y="63858"/>
                    </a:cubicBezTo>
                    <a:lnTo>
                      <a:pt x="47234" y="63858"/>
                    </a:lnTo>
                    <a:cubicBezTo>
                      <a:pt x="48373" y="64175"/>
                      <a:pt x="49537" y="64332"/>
                      <a:pt x="50695" y="64332"/>
                    </a:cubicBezTo>
                    <a:cubicBezTo>
                      <a:pt x="52950" y="64332"/>
                      <a:pt x="55180" y="63736"/>
                      <a:pt x="57150" y="62554"/>
                    </a:cubicBezTo>
                    <a:cubicBezTo>
                      <a:pt x="60356" y="60652"/>
                      <a:pt x="63227" y="57297"/>
                      <a:pt x="63264" y="53457"/>
                    </a:cubicBezTo>
                    <a:cubicBezTo>
                      <a:pt x="63339" y="51034"/>
                      <a:pt x="62407" y="48014"/>
                      <a:pt x="59797" y="47269"/>
                    </a:cubicBezTo>
                    <a:cubicBezTo>
                      <a:pt x="59434" y="47166"/>
                      <a:pt x="59073" y="47119"/>
                      <a:pt x="58719" y="47119"/>
                    </a:cubicBezTo>
                    <a:cubicBezTo>
                      <a:pt x="56242" y="47119"/>
                      <a:pt x="54089" y="49459"/>
                      <a:pt x="53534" y="51742"/>
                    </a:cubicBezTo>
                    <a:cubicBezTo>
                      <a:pt x="53497" y="51817"/>
                      <a:pt x="53534" y="51929"/>
                      <a:pt x="53609" y="51966"/>
                    </a:cubicBezTo>
                    <a:cubicBezTo>
                      <a:pt x="53659" y="52000"/>
                      <a:pt x="53709" y="52018"/>
                      <a:pt x="53756" y="52018"/>
                    </a:cubicBezTo>
                    <a:cubicBezTo>
                      <a:pt x="53814" y="52018"/>
                      <a:pt x="53866" y="51990"/>
                      <a:pt x="53907" y="51929"/>
                    </a:cubicBezTo>
                    <a:cubicBezTo>
                      <a:pt x="54510" y="51167"/>
                      <a:pt x="55438" y="50567"/>
                      <a:pt x="56437" y="50567"/>
                    </a:cubicBezTo>
                    <a:cubicBezTo>
                      <a:pt x="56611" y="50567"/>
                      <a:pt x="56787" y="50585"/>
                      <a:pt x="56964" y="50624"/>
                    </a:cubicBezTo>
                    <a:cubicBezTo>
                      <a:pt x="58604" y="50997"/>
                      <a:pt x="58381" y="53271"/>
                      <a:pt x="57486" y="54240"/>
                    </a:cubicBezTo>
                    <a:cubicBezTo>
                      <a:pt x="56735" y="54889"/>
                      <a:pt x="55765" y="55256"/>
                      <a:pt x="54748" y="55256"/>
                    </a:cubicBezTo>
                    <a:cubicBezTo>
                      <a:pt x="54654" y="55256"/>
                      <a:pt x="54560" y="55253"/>
                      <a:pt x="54466" y="55247"/>
                    </a:cubicBezTo>
                    <a:cubicBezTo>
                      <a:pt x="52938" y="55172"/>
                      <a:pt x="52341" y="53681"/>
                      <a:pt x="52304" y="52339"/>
                    </a:cubicBezTo>
                    <a:cubicBezTo>
                      <a:pt x="52229" y="49953"/>
                      <a:pt x="53758" y="47716"/>
                      <a:pt x="54541" y="45517"/>
                    </a:cubicBezTo>
                    <a:cubicBezTo>
                      <a:pt x="55436" y="42833"/>
                      <a:pt x="55920" y="40037"/>
                      <a:pt x="55920" y="37203"/>
                    </a:cubicBezTo>
                    <a:cubicBezTo>
                      <a:pt x="55920" y="37203"/>
                      <a:pt x="55920" y="37166"/>
                      <a:pt x="55920" y="37166"/>
                    </a:cubicBezTo>
                    <a:cubicBezTo>
                      <a:pt x="56293" y="36942"/>
                      <a:pt x="56666" y="36756"/>
                      <a:pt x="57001" y="36532"/>
                    </a:cubicBezTo>
                    <a:cubicBezTo>
                      <a:pt x="57374" y="36271"/>
                      <a:pt x="57747" y="35824"/>
                      <a:pt x="57299" y="35488"/>
                    </a:cubicBezTo>
                    <a:cubicBezTo>
                      <a:pt x="57168" y="35401"/>
                      <a:pt x="57025" y="35365"/>
                      <a:pt x="56876" y="35365"/>
                    </a:cubicBezTo>
                    <a:cubicBezTo>
                      <a:pt x="56770" y="35365"/>
                      <a:pt x="56662" y="35383"/>
                      <a:pt x="56554" y="35414"/>
                    </a:cubicBezTo>
                    <a:cubicBezTo>
                      <a:pt x="56405" y="35451"/>
                      <a:pt x="56256" y="35563"/>
                      <a:pt x="56069" y="35600"/>
                    </a:cubicBezTo>
                    <a:lnTo>
                      <a:pt x="55957" y="35600"/>
                    </a:lnTo>
                    <a:cubicBezTo>
                      <a:pt x="55995" y="35526"/>
                      <a:pt x="56032" y="35488"/>
                      <a:pt x="56069" y="35451"/>
                    </a:cubicBezTo>
                    <a:cubicBezTo>
                      <a:pt x="56479" y="35116"/>
                      <a:pt x="56740" y="34706"/>
                      <a:pt x="56815" y="34221"/>
                    </a:cubicBezTo>
                    <a:cubicBezTo>
                      <a:pt x="56848" y="33958"/>
                      <a:pt x="56648" y="33723"/>
                      <a:pt x="56370" y="33723"/>
                    </a:cubicBezTo>
                    <a:cubicBezTo>
                      <a:pt x="56333" y="33723"/>
                      <a:pt x="56295" y="33728"/>
                      <a:pt x="56256" y="33736"/>
                    </a:cubicBezTo>
                    <a:cubicBezTo>
                      <a:pt x="56107" y="33774"/>
                      <a:pt x="55957" y="33811"/>
                      <a:pt x="55808" y="33885"/>
                    </a:cubicBezTo>
                    <a:cubicBezTo>
                      <a:pt x="55137" y="24230"/>
                      <a:pt x="52155" y="14239"/>
                      <a:pt x="45594" y="6857"/>
                    </a:cubicBezTo>
                    <a:cubicBezTo>
                      <a:pt x="43059" y="3950"/>
                      <a:pt x="39778" y="1750"/>
                      <a:pt x="36087" y="520"/>
                    </a:cubicBezTo>
                    <a:cubicBezTo>
                      <a:pt x="35133" y="202"/>
                      <a:pt x="34083" y="0"/>
                      <a:pt x="330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997;p74">
                <a:extLst>
                  <a:ext uri="{FF2B5EF4-FFF2-40B4-BE49-F238E27FC236}">
                    <a16:creationId xmlns:a16="http://schemas.microsoft.com/office/drawing/2014/main" id="{5A60C600-587B-4001-99FB-5AC3E65878B6}"/>
                  </a:ext>
                </a:extLst>
              </p:cNvPr>
              <p:cNvSpPr/>
              <p:nvPr/>
            </p:nvSpPr>
            <p:spPr>
              <a:xfrm>
                <a:off x="2223725" y="1166650"/>
                <a:ext cx="434750" cy="275675"/>
              </a:xfrm>
              <a:custGeom>
                <a:avLst/>
                <a:gdLst/>
                <a:ahLst/>
                <a:cxnLst/>
                <a:rect l="l" t="t" r="r" b="b"/>
                <a:pathLst>
                  <a:path w="17390" h="11027" extrusionOk="0">
                    <a:moveTo>
                      <a:pt x="14895" y="1"/>
                    </a:moveTo>
                    <a:cubicBezTo>
                      <a:pt x="14379" y="1"/>
                      <a:pt x="13758" y="121"/>
                      <a:pt x="13011" y="400"/>
                    </a:cubicBezTo>
                    <a:cubicBezTo>
                      <a:pt x="11893" y="810"/>
                      <a:pt x="10662" y="1854"/>
                      <a:pt x="8612" y="2823"/>
                    </a:cubicBezTo>
                    <a:cubicBezTo>
                      <a:pt x="6450" y="3718"/>
                      <a:pt x="4884" y="3867"/>
                      <a:pt x="3803" y="4389"/>
                    </a:cubicBezTo>
                    <a:cubicBezTo>
                      <a:pt x="0" y="6327"/>
                      <a:pt x="1939" y="8676"/>
                      <a:pt x="3169" y="9682"/>
                    </a:cubicBezTo>
                    <a:cubicBezTo>
                      <a:pt x="4315" y="10599"/>
                      <a:pt x="5888" y="11027"/>
                      <a:pt x="7570" y="11027"/>
                    </a:cubicBezTo>
                    <a:cubicBezTo>
                      <a:pt x="11910" y="11027"/>
                      <a:pt x="16976" y="8179"/>
                      <a:pt x="17298" y="3531"/>
                    </a:cubicBezTo>
                    <a:cubicBezTo>
                      <a:pt x="17389" y="2259"/>
                      <a:pt x="17135" y="1"/>
                      <a:pt x="14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998;p74">
                <a:extLst>
                  <a:ext uri="{FF2B5EF4-FFF2-40B4-BE49-F238E27FC236}">
                    <a16:creationId xmlns:a16="http://schemas.microsoft.com/office/drawing/2014/main" id="{1F335062-F482-468F-81E4-440C6BC0AF39}"/>
                  </a:ext>
                </a:extLst>
              </p:cNvPr>
              <p:cNvSpPr/>
              <p:nvPr/>
            </p:nvSpPr>
            <p:spPr>
              <a:xfrm>
                <a:off x="2374700" y="1305600"/>
                <a:ext cx="257250" cy="136250"/>
              </a:xfrm>
              <a:custGeom>
                <a:avLst/>
                <a:gdLst/>
                <a:ahLst/>
                <a:cxnLst/>
                <a:rect l="l" t="t" r="r" b="b"/>
                <a:pathLst>
                  <a:path w="10290" h="5450" extrusionOk="0">
                    <a:moveTo>
                      <a:pt x="7368" y="1"/>
                    </a:moveTo>
                    <a:cubicBezTo>
                      <a:pt x="4130" y="1"/>
                      <a:pt x="167" y="2413"/>
                      <a:pt x="1" y="5317"/>
                    </a:cubicBezTo>
                    <a:cubicBezTo>
                      <a:pt x="502" y="5406"/>
                      <a:pt x="1024" y="5450"/>
                      <a:pt x="1559" y="5450"/>
                    </a:cubicBezTo>
                    <a:cubicBezTo>
                      <a:pt x="4842" y="5450"/>
                      <a:pt x="8559" y="3809"/>
                      <a:pt x="10290" y="956"/>
                    </a:cubicBezTo>
                    <a:cubicBezTo>
                      <a:pt x="9530" y="292"/>
                      <a:pt x="8493" y="1"/>
                      <a:pt x="7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2999;p74">
              <a:extLst>
                <a:ext uri="{FF2B5EF4-FFF2-40B4-BE49-F238E27FC236}">
                  <a16:creationId xmlns:a16="http://schemas.microsoft.com/office/drawing/2014/main" id="{D1E56B0B-C630-4CF3-B500-FB2AC92BA826}"/>
                </a:ext>
              </a:extLst>
            </p:cNvPr>
            <p:cNvGrpSpPr/>
            <p:nvPr/>
          </p:nvGrpSpPr>
          <p:grpSpPr>
            <a:xfrm>
              <a:off x="4145917" y="1599526"/>
              <a:ext cx="351383" cy="357748"/>
              <a:chOff x="4983908" y="2055726"/>
              <a:chExt cx="324513" cy="330392"/>
            </a:xfrm>
          </p:grpSpPr>
          <p:sp>
            <p:nvSpPr>
              <p:cNvPr id="17" name="Google Shape;3000;p74">
                <a:extLst>
                  <a:ext uri="{FF2B5EF4-FFF2-40B4-BE49-F238E27FC236}">
                    <a16:creationId xmlns:a16="http://schemas.microsoft.com/office/drawing/2014/main" id="{E72B14F6-2E91-48E3-B514-ED957A7CD9AF}"/>
                  </a:ext>
                </a:extLst>
              </p:cNvPr>
              <p:cNvSpPr/>
              <p:nvPr/>
            </p:nvSpPr>
            <p:spPr>
              <a:xfrm rot="1183445">
                <a:off x="5035852" y="2106763"/>
                <a:ext cx="217104" cy="226249"/>
              </a:xfrm>
              <a:custGeom>
                <a:avLst/>
                <a:gdLst/>
                <a:ahLst/>
                <a:cxnLst/>
                <a:rect l="l" t="t" r="r" b="b"/>
                <a:pathLst>
                  <a:path w="10280" h="10713" extrusionOk="0">
                    <a:moveTo>
                      <a:pt x="6096" y="1"/>
                    </a:moveTo>
                    <a:cubicBezTo>
                      <a:pt x="6024" y="1"/>
                      <a:pt x="5988" y="1"/>
                      <a:pt x="5988" y="37"/>
                    </a:cubicBezTo>
                    <a:lnTo>
                      <a:pt x="5879" y="217"/>
                    </a:lnTo>
                    <a:cubicBezTo>
                      <a:pt x="5591" y="614"/>
                      <a:pt x="5302" y="1047"/>
                      <a:pt x="5014" y="1444"/>
                    </a:cubicBezTo>
                    <a:cubicBezTo>
                      <a:pt x="4978" y="1516"/>
                      <a:pt x="4869" y="1624"/>
                      <a:pt x="4761" y="1768"/>
                    </a:cubicBezTo>
                    <a:cubicBezTo>
                      <a:pt x="4365" y="2237"/>
                      <a:pt x="4076" y="2598"/>
                      <a:pt x="4076" y="2814"/>
                    </a:cubicBezTo>
                    <a:cubicBezTo>
                      <a:pt x="4076" y="2886"/>
                      <a:pt x="4004" y="2922"/>
                      <a:pt x="3932" y="2922"/>
                    </a:cubicBezTo>
                    <a:cubicBezTo>
                      <a:pt x="2741" y="2526"/>
                      <a:pt x="1515" y="2093"/>
                      <a:pt x="289" y="1660"/>
                    </a:cubicBezTo>
                    <a:lnTo>
                      <a:pt x="253" y="1660"/>
                    </a:lnTo>
                    <a:cubicBezTo>
                      <a:pt x="217" y="1660"/>
                      <a:pt x="181" y="1696"/>
                      <a:pt x="145" y="1732"/>
                    </a:cubicBezTo>
                    <a:cubicBezTo>
                      <a:pt x="145" y="1768"/>
                      <a:pt x="145" y="1804"/>
                      <a:pt x="145" y="1840"/>
                    </a:cubicBezTo>
                    <a:cubicBezTo>
                      <a:pt x="974" y="3030"/>
                      <a:pt x="1768" y="4040"/>
                      <a:pt x="2525" y="5086"/>
                    </a:cubicBezTo>
                    <a:cubicBezTo>
                      <a:pt x="2525" y="5086"/>
                      <a:pt x="2525" y="5122"/>
                      <a:pt x="2525" y="5122"/>
                    </a:cubicBezTo>
                    <a:cubicBezTo>
                      <a:pt x="2525" y="5158"/>
                      <a:pt x="2489" y="5195"/>
                      <a:pt x="2489" y="5231"/>
                    </a:cubicBezTo>
                    <a:cubicBezTo>
                      <a:pt x="1659" y="6421"/>
                      <a:pt x="866" y="7611"/>
                      <a:pt x="36" y="8837"/>
                    </a:cubicBezTo>
                    <a:cubicBezTo>
                      <a:pt x="0" y="8873"/>
                      <a:pt x="0" y="8909"/>
                      <a:pt x="36" y="8946"/>
                    </a:cubicBezTo>
                    <a:cubicBezTo>
                      <a:pt x="36" y="8982"/>
                      <a:pt x="73" y="8982"/>
                      <a:pt x="109" y="9018"/>
                    </a:cubicBezTo>
                    <a:lnTo>
                      <a:pt x="181" y="9018"/>
                    </a:lnTo>
                    <a:lnTo>
                      <a:pt x="2525" y="8116"/>
                    </a:lnTo>
                    <a:cubicBezTo>
                      <a:pt x="2705" y="8080"/>
                      <a:pt x="2886" y="7972"/>
                      <a:pt x="3066" y="7900"/>
                    </a:cubicBezTo>
                    <a:cubicBezTo>
                      <a:pt x="3463" y="7683"/>
                      <a:pt x="3896" y="7539"/>
                      <a:pt x="4328" y="7467"/>
                    </a:cubicBezTo>
                    <a:cubicBezTo>
                      <a:pt x="4581" y="7467"/>
                      <a:pt x="5158" y="8368"/>
                      <a:pt x="5447" y="8801"/>
                    </a:cubicBezTo>
                    <a:cubicBezTo>
                      <a:pt x="5555" y="8982"/>
                      <a:pt x="5663" y="9126"/>
                      <a:pt x="5699" y="9198"/>
                    </a:cubicBezTo>
                    <a:cubicBezTo>
                      <a:pt x="6024" y="9631"/>
                      <a:pt x="6384" y="10028"/>
                      <a:pt x="6709" y="10496"/>
                    </a:cubicBezTo>
                    <a:lnTo>
                      <a:pt x="6817" y="10641"/>
                    </a:lnTo>
                    <a:cubicBezTo>
                      <a:pt x="6817" y="10677"/>
                      <a:pt x="6853" y="10713"/>
                      <a:pt x="6925" y="10713"/>
                    </a:cubicBezTo>
                    <a:lnTo>
                      <a:pt x="6925" y="10677"/>
                    </a:lnTo>
                    <a:cubicBezTo>
                      <a:pt x="6997" y="10677"/>
                      <a:pt x="6997" y="10641"/>
                      <a:pt x="6997" y="10569"/>
                    </a:cubicBezTo>
                    <a:cubicBezTo>
                      <a:pt x="6889" y="9234"/>
                      <a:pt x="6781" y="7900"/>
                      <a:pt x="6709" y="6637"/>
                    </a:cubicBezTo>
                    <a:cubicBezTo>
                      <a:pt x="6709" y="6601"/>
                      <a:pt x="6745" y="6529"/>
                      <a:pt x="6781" y="6529"/>
                    </a:cubicBezTo>
                    <a:lnTo>
                      <a:pt x="10207" y="5267"/>
                    </a:lnTo>
                    <a:cubicBezTo>
                      <a:pt x="10243" y="5231"/>
                      <a:pt x="10280" y="5195"/>
                      <a:pt x="10280" y="5158"/>
                    </a:cubicBezTo>
                    <a:cubicBezTo>
                      <a:pt x="10280" y="5122"/>
                      <a:pt x="10243" y="5050"/>
                      <a:pt x="10207" y="5050"/>
                    </a:cubicBezTo>
                    <a:cubicBezTo>
                      <a:pt x="9017" y="4617"/>
                      <a:pt x="7791" y="4221"/>
                      <a:pt x="6601" y="3824"/>
                    </a:cubicBezTo>
                    <a:cubicBezTo>
                      <a:pt x="6529" y="3788"/>
                      <a:pt x="6492" y="3752"/>
                      <a:pt x="6492" y="3680"/>
                    </a:cubicBezTo>
                    <a:cubicBezTo>
                      <a:pt x="6420" y="2526"/>
                      <a:pt x="6312" y="1299"/>
                      <a:pt x="6204" y="73"/>
                    </a:cubicBezTo>
                    <a:cubicBezTo>
                      <a:pt x="6168" y="37"/>
                      <a:pt x="6132" y="1"/>
                      <a:pt x="60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001;p74">
                <a:extLst>
                  <a:ext uri="{FF2B5EF4-FFF2-40B4-BE49-F238E27FC236}">
                    <a16:creationId xmlns:a16="http://schemas.microsoft.com/office/drawing/2014/main" id="{9748E2D6-C033-4709-AA87-56F0EB81D2AF}"/>
                  </a:ext>
                </a:extLst>
              </p:cNvPr>
              <p:cNvSpPr/>
              <p:nvPr/>
            </p:nvSpPr>
            <p:spPr>
              <a:xfrm rot="1183445">
                <a:off x="5020569" y="2090459"/>
                <a:ext cx="251190" cy="260926"/>
              </a:xfrm>
              <a:custGeom>
                <a:avLst/>
                <a:gdLst/>
                <a:ahLst/>
                <a:cxnLst/>
                <a:rect l="l" t="t" r="r" b="b"/>
                <a:pathLst>
                  <a:path w="11894" h="12355" extrusionOk="0">
                    <a:moveTo>
                      <a:pt x="6808" y="948"/>
                    </a:moveTo>
                    <a:cubicBezTo>
                      <a:pt x="6916" y="2138"/>
                      <a:pt x="7024" y="3329"/>
                      <a:pt x="7132" y="4555"/>
                    </a:cubicBezTo>
                    <a:cubicBezTo>
                      <a:pt x="7132" y="4627"/>
                      <a:pt x="7168" y="4735"/>
                      <a:pt x="7277" y="4771"/>
                    </a:cubicBezTo>
                    <a:cubicBezTo>
                      <a:pt x="8467" y="5168"/>
                      <a:pt x="9693" y="5565"/>
                      <a:pt x="10883" y="5998"/>
                    </a:cubicBezTo>
                    <a:cubicBezTo>
                      <a:pt x="9765" y="6430"/>
                      <a:pt x="8647" y="6863"/>
                      <a:pt x="7493" y="7296"/>
                    </a:cubicBezTo>
                    <a:cubicBezTo>
                      <a:pt x="7385" y="7296"/>
                      <a:pt x="7349" y="7404"/>
                      <a:pt x="7349" y="7512"/>
                    </a:cubicBezTo>
                    <a:cubicBezTo>
                      <a:pt x="7421" y="8811"/>
                      <a:pt x="7529" y="10109"/>
                      <a:pt x="7637" y="11444"/>
                    </a:cubicBezTo>
                    <a:cubicBezTo>
                      <a:pt x="7277" y="10939"/>
                      <a:pt x="6916" y="10470"/>
                      <a:pt x="6519" y="9965"/>
                    </a:cubicBezTo>
                    <a:cubicBezTo>
                      <a:pt x="6267" y="9640"/>
                      <a:pt x="5473" y="8198"/>
                      <a:pt x="5040" y="8198"/>
                    </a:cubicBezTo>
                    <a:cubicBezTo>
                      <a:pt x="4499" y="8198"/>
                      <a:pt x="3742" y="8666"/>
                      <a:pt x="3237" y="8883"/>
                    </a:cubicBezTo>
                    <a:lnTo>
                      <a:pt x="857" y="9712"/>
                    </a:lnTo>
                    <a:cubicBezTo>
                      <a:pt x="1686" y="8486"/>
                      <a:pt x="2480" y="7296"/>
                      <a:pt x="3309" y="6106"/>
                    </a:cubicBezTo>
                    <a:cubicBezTo>
                      <a:pt x="3345" y="6070"/>
                      <a:pt x="3345" y="5998"/>
                      <a:pt x="3345" y="5961"/>
                    </a:cubicBezTo>
                    <a:cubicBezTo>
                      <a:pt x="3345" y="5889"/>
                      <a:pt x="3345" y="5853"/>
                      <a:pt x="3345" y="5817"/>
                    </a:cubicBezTo>
                    <a:lnTo>
                      <a:pt x="3309" y="5817"/>
                    </a:lnTo>
                    <a:cubicBezTo>
                      <a:pt x="2516" y="4735"/>
                      <a:pt x="1722" y="3689"/>
                      <a:pt x="965" y="2607"/>
                    </a:cubicBezTo>
                    <a:lnTo>
                      <a:pt x="965" y="2607"/>
                    </a:lnTo>
                    <a:cubicBezTo>
                      <a:pt x="2191" y="3040"/>
                      <a:pt x="3417" y="3437"/>
                      <a:pt x="4608" y="3870"/>
                    </a:cubicBezTo>
                    <a:cubicBezTo>
                      <a:pt x="4627" y="3874"/>
                      <a:pt x="4646" y="3877"/>
                      <a:pt x="4664" y="3877"/>
                    </a:cubicBezTo>
                    <a:cubicBezTo>
                      <a:pt x="4787" y="3877"/>
                      <a:pt x="4896" y="3778"/>
                      <a:pt x="4896" y="3653"/>
                    </a:cubicBezTo>
                    <a:cubicBezTo>
                      <a:pt x="4896" y="3401"/>
                      <a:pt x="5690" y="2571"/>
                      <a:pt x="5834" y="2319"/>
                    </a:cubicBezTo>
                    <a:cubicBezTo>
                      <a:pt x="6159" y="1886"/>
                      <a:pt x="6483" y="1417"/>
                      <a:pt x="6808" y="948"/>
                    </a:cubicBezTo>
                    <a:close/>
                    <a:moveTo>
                      <a:pt x="6940" y="1"/>
                    </a:moveTo>
                    <a:cubicBezTo>
                      <a:pt x="6867" y="1"/>
                      <a:pt x="6791" y="36"/>
                      <a:pt x="6736" y="119"/>
                    </a:cubicBezTo>
                    <a:cubicBezTo>
                      <a:pt x="6231" y="840"/>
                      <a:pt x="5726" y="1597"/>
                      <a:pt x="5221" y="2355"/>
                    </a:cubicBezTo>
                    <a:cubicBezTo>
                      <a:pt x="4968" y="2643"/>
                      <a:pt x="4752" y="2968"/>
                      <a:pt x="4535" y="3292"/>
                    </a:cubicBezTo>
                    <a:cubicBezTo>
                      <a:pt x="3165" y="2824"/>
                      <a:pt x="1794" y="2355"/>
                      <a:pt x="424" y="1886"/>
                    </a:cubicBezTo>
                    <a:cubicBezTo>
                      <a:pt x="395" y="1876"/>
                      <a:pt x="367" y="1872"/>
                      <a:pt x="340" y="1872"/>
                    </a:cubicBezTo>
                    <a:cubicBezTo>
                      <a:pt x="173" y="1872"/>
                      <a:pt x="78" y="2055"/>
                      <a:pt x="171" y="2210"/>
                    </a:cubicBezTo>
                    <a:cubicBezTo>
                      <a:pt x="1037" y="3473"/>
                      <a:pt x="1939" y="4699"/>
                      <a:pt x="2876" y="5889"/>
                    </a:cubicBezTo>
                    <a:cubicBezTo>
                      <a:pt x="1939" y="7260"/>
                      <a:pt x="1001" y="8630"/>
                      <a:pt x="63" y="10001"/>
                    </a:cubicBezTo>
                    <a:cubicBezTo>
                      <a:pt x="1" y="10157"/>
                      <a:pt x="100" y="10340"/>
                      <a:pt x="268" y="10340"/>
                    </a:cubicBezTo>
                    <a:cubicBezTo>
                      <a:pt x="294" y="10340"/>
                      <a:pt x="322" y="10335"/>
                      <a:pt x="352" y="10326"/>
                    </a:cubicBezTo>
                    <a:lnTo>
                      <a:pt x="4391" y="8847"/>
                    </a:lnTo>
                    <a:cubicBezTo>
                      <a:pt x="4499" y="8813"/>
                      <a:pt x="4598" y="8797"/>
                      <a:pt x="4690" y="8797"/>
                    </a:cubicBezTo>
                    <a:cubicBezTo>
                      <a:pt x="5275" y="8797"/>
                      <a:pt x="5568" y="9430"/>
                      <a:pt x="5942" y="9929"/>
                    </a:cubicBezTo>
                    <a:cubicBezTo>
                      <a:pt x="6555" y="10686"/>
                      <a:pt x="7132" y="11480"/>
                      <a:pt x="7709" y="12273"/>
                    </a:cubicBezTo>
                    <a:cubicBezTo>
                      <a:pt x="7745" y="12309"/>
                      <a:pt x="7782" y="12309"/>
                      <a:pt x="7854" y="12345"/>
                    </a:cubicBezTo>
                    <a:lnTo>
                      <a:pt x="7890" y="12345"/>
                    </a:lnTo>
                    <a:cubicBezTo>
                      <a:pt x="7909" y="12352"/>
                      <a:pt x="7928" y="12355"/>
                      <a:pt x="7947" y="12355"/>
                    </a:cubicBezTo>
                    <a:cubicBezTo>
                      <a:pt x="8034" y="12355"/>
                      <a:pt x="8113" y="12290"/>
                      <a:pt x="8142" y="12201"/>
                    </a:cubicBezTo>
                    <a:cubicBezTo>
                      <a:pt x="8142" y="12165"/>
                      <a:pt x="8142" y="12129"/>
                      <a:pt x="8142" y="12057"/>
                    </a:cubicBezTo>
                    <a:cubicBezTo>
                      <a:pt x="7998" y="10686"/>
                      <a:pt x="7890" y="9280"/>
                      <a:pt x="7782" y="7873"/>
                    </a:cubicBezTo>
                    <a:cubicBezTo>
                      <a:pt x="7745" y="7224"/>
                      <a:pt x="11028" y="6358"/>
                      <a:pt x="11605" y="6142"/>
                    </a:cubicBezTo>
                    <a:cubicBezTo>
                      <a:pt x="11893" y="6142"/>
                      <a:pt x="11893" y="5709"/>
                      <a:pt x="11605" y="5709"/>
                    </a:cubicBezTo>
                    <a:cubicBezTo>
                      <a:pt x="10342" y="5240"/>
                      <a:pt x="9044" y="4807"/>
                      <a:pt x="7782" y="4375"/>
                    </a:cubicBezTo>
                    <a:cubicBezTo>
                      <a:pt x="7313" y="4230"/>
                      <a:pt x="7421" y="2751"/>
                      <a:pt x="7385" y="2355"/>
                    </a:cubicBezTo>
                    <a:cubicBezTo>
                      <a:pt x="7313" y="1669"/>
                      <a:pt x="7241" y="948"/>
                      <a:pt x="7168" y="227"/>
                    </a:cubicBezTo>
                    <a:cubicBezTo>
                      <a:pt x="7168" y="93"/>
                      <a:pt x="7058" y="1"/>
                      <a:pt x="69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3002;p74">
              <a:extLst>
                <a:ext uri="{FF2B5EF4-FFF2-40B4-BE49-F238E27FC236}">
                  <a16:creationId xmlns:a16="http://schemas.microsoft.com/office/drawing/2014/main" id="{EEE67355-D31A-45E8-845B-AC3CC4576072}"/>
                </a:ext>
              </a:extLst>
            </p:cNvPr>
            <p:cNvGrpSpPr/>
            <p:nvPr/>
          </p:nvGrpSpPr>
          <p:grpSpPr>
            <a:xfrm>
              <a:off x="6328033" y="4092174"/>
              <a:ext cx="205441" cy="203094"/>
              <a:chOff x="4648257" y="3237414"/>
              <a:chExt cx="189731" cy="187563"/>
            </a:xfrm>
          </p:grpSpPr>
          <p:sp>
            <p:nvSpPr>
              <p:cNvPr id="15" name="Google Shape;3003;p74">
                <a:extLst>
                  <a:ext uri="{FF2B5EF4-FFF2-40B4-BE49-F238E27FC236}">
                    <a16:creationId xmlns:a16="http://schemas.microsoft.com/office/drawing/2014/main" id="{0804B314-1A37-435C-BF3D-F1AFDBF41BBB}"/>
                  </a:ext>
                </a:extLst>
              </p:cNvPr>
              <p:cNvSpPr/>
              <p:nvPr/>
            </p:nvSpPr>
            <p:spPr>
              <a:xfrm rot="1183445">
                <a:off x="4676172" y="3264739"/>
                <a:ext cx="135606" cy="132607"/>
              </a:xfrm>
              <a:custGeom>
                <a:avLst/>
                <a:gdLst/>
                <a:ahLst/>
                <a:cxnLst/>
                <a:rect l="l" t="t" r="r" b="b"/>
                <a:pathLst>
                  <a:path w="6421" h="6279" extrusionOk="0">
                    <a:moveTo>
                      <a:pt x="3175" y="0"/>
                    </a:moveTo>
                    <a:cubicBezTo>
                      <a:pt x="2958" y="0"/>
                      <a:pt x="2742" y="36"/>
                      <a:pt x="2526" y="72"/>
                    </a:cubicBezTo>
                    <a:cubicBezTo>
                      <a:pt x="975" y="397"/>
                      <a:pt x="37" y="1551"/>
                      <a:pt x="1" y="3282"/>
                    </a:cubicBezTo>
                    <a:cubicBezTo>
                      <a:pt x="73" y="5338"/>
                      <a:pt x="1732" y="6276"/>
                      <a:pt x="3211" y="6276"/>
                    </a:cubicBezTo>
                    <a:cubicBezTo>
                      <a:pt x="3252" y="6277"/>
                      <a:pt x="3293" y="6278"/>
                      <a:pt x="3334" y="6278"/>
                    </a:cubicBezTo>
                    <a:cubicBezTo>
                      <a:pt x="4194" y="6278"/>
                      <a:pt x="5044" y="5920"/>
                      <a:pt x="5663" y="5266"/>
                    </a:cubicBezTo>
                    <a:cubicBezTo>
                      <a:pt x="6204" y="4617"/>
                      <a:pt x="6421" y="3751"/>
                      <a:pt x="6276" y="2922"/>
                    </a:cubicBezTo>
                    <a:cubicBezTo>
                      <a:pt x="6132" y="1298"/>
                      <a:pt x="4762" y="72"/>
                      <a:pt x="31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004;p74">
                <a:extLst>
                  <a:ext uri="{FF2B5EF4-FFF2-40B4-BE49-F238E27FC236}">
                    <a16:creationId xmlns:a16="http://schemas.microsoft.com/office/drawing/2014/main" id="{5F648EE0-ED8C-4781-ABDC-4FFFCB2B0969}"/>
                  </a:ext>
                </a:extLst>
              </p:cNvPr>
              <p:cNvSpPr/>
              <p:nvPr/>
            </p:nvSpPr>
            <p:spPr>
              <a:xfrm rot="1183445">
                <a:off x="4668467" y="3258335"/>
                <a:ext cx="149312" cy="145722"/>
              </a:xfrm>
              <a:custGeom>
                <a:avLst/>
                <a:gdLst/>
                <a:ahLst/>
                <a:cxnLst/>
                <a:rect l="l" t="t" r="r" b="b"/>
                <a:pathLst>
                  <a:path w="7070" h="6900" extrusionOk="0">
                    <a:moveTo>
                      <a:pt x="3478" y="419"/>
                    </a:moveTo>
                    <a:cubicBezTo>
                      <a:pt x="5024" y="419"/>
                      <a:pt x="6367" y="1599"/>
                      <a:pt x="6528" y="3212"/>
                    </a:cubicBezTo>
                    <a:cubicBezTo>
                      <a:pt x="6810" y="5349"/>
                      <a:pt x="5200" y="6453"/>
                      <a:pt x="3569" y="6453"/>
                    </a:cubicBezTo>
                    <a:cubicBezTo>
                      <a:pt x="2062" y="6453"/>
                      <a:pt x="538" y="5512"/>
                      <a:pt x="469" y="3572"/>
                    </a:cubicBezTo>
                    <a:cubicBezTo>
                      <a:pt x="505" y="1985"/>
                      <a:pt x="1335" y="795"/>
                      <a:pt x="2922" y="470"/>
                    </a:cubicBezTo>
                    <a:cubicBezTo>
                      <a:pt x="3109" y="436"/>
                      <a:pt x="3295" y="419"/>
                      <a:pt x="3478" y="419"/>
                    </a:cubicBezTo>
                    <a:close/>
                    <a:moveTo>
                      <a:pt x="3292" y="1"/>
                    </a:moveTo>
                    <a:cubicBezTo>
                      <a:pt x="1309" y="1"/>
                      <a:pt x="72" y="1716"/>
                      <a:pt x="0" y="3572"/>
                    </a:cubicBezTo>
                    <a:cubicBezTo>
                      <a:pt x="91" y="5781"/>
                      <a:pt x="1808" y="6899"/>
                      <a:pt x="3519" y="6899"/>
                    </a:cubicBezTo>
                    <a:cubicBezTo>
                      <a:pt x="5217" y="6899"/>
                      <a:pt x="6907" y="5799"/>
                      <a:pt x="6997" y="3572"/>
                    </a:cubicBezTo>
                    <a:cubicBezTo>
                      <a:pt x="7069" y="1480"/>
                      <a:pt x="5338" y="2"/>
                      <a:pt x="3354" y="2"/>
                    </a:cubicBezTo>
                    <a:cubicBezTo>
                      <a:pt x="3334" y="1"/>
                      <a:pt x="3313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3005;p74">
              <a:extLst>
                <a:ext uri="{FF2B5EF4-FFF2-40B4-BE49-F238E27FC236}">
                  <a16:creationId xmlns:a16="http://schemas.microsoft.com/office/drawing/2014/main" id="{E2AC97DB-87A8-4499-8AC6-417682472355}"/>
                </a:ext>
              </a:extLst>
            </p:cNvPr>
            <p:cNvGrpSpPr/>
            <p:nvPr/>
          </p:nvGrpSpPr>
          <p:grpSpPr>
            <a:xfrm>
              <a:off x="6498011" y="1950253"/>
              <a:ext cx="257003" cy="260096"/>
              <a:chOff x="3767956" y="1646327"/>
              <a:chExt cx="193119" cy="195443"/>
            </a:xfrm>
          </p:grpSpPr>
          <p:sp>
            <p:nvSpPr>
              <p:cNvPr id="13" name="Google Shape;3006;p74">
                <a:extLst>
                  <a:ext uri="{FF2B5EF4-FFF2-40B4-BE49-F238E27FC236}">
                    <a16:creationId xmlns:a16="http://schemas.microsoft.com/office/drawing/2014/main" id="{7D75DC1C-E89C-49C2-B8C0-C602BDEA7A38}"/>
                  </a:ext>
                </a:extLst>
              </p:cNvPr>
              <p:cNvSpPr/>
              <p:nvPr/>
            </p:nvSpPr>
            <p:spPr>
              <a:xfrm rot="1183603">
                <a:off x="3803401" y="1679802"/>
                <a:ext cx="122741" cy="127072"/>
              </a:xfrm>
              <a:custGeom>
                <a:avLst/>
                <a:gdLst/>
                <a:ahLst/>
                <a:cxnLst/>
                <a:rect l="l" t="t" r="r" b="b"/>
                <a:pathLst>
                  <a:path w="7143" h="7395" extrusionOk="0">
                    <a:moveTo>
                      <a:pt x="2237" y="0"/>
                    </a:moveTo>
                    <a:cubicBezTo>
                      <a:pt x="2165" y="0"/>
                      <a:pt x="2165" y="72"/>
                      <a:pt x="2165" y="108"/>
                    </a:cubicBezTo>
                    <a:cubicBezTo>
                      <a:pt x="2201" y="866"/>
                      <a:pt x="2273" y="1659"/>
                      <a:pt x="2345" y="2417"/>
                    </a:cubicBezTo>
                    <a:cubicBezTo>
                      <a:pt x="2345" y="2453"/>
                      <a:pt x="2345" y="2489"/>
                      <a:pt x="2345" y="2489"/>
                    </a:cubicBezTo>
                    <a:lnTo>
                      <a:pt x="2273" y="2525"/>
                    </a:lnTo>
                    <a:lnTo>
                      <a:pt x="73" y="3463"/>
                    </a:lnTo>
                    <a:cubicBezTo>
                      <a:pt x="1" y="3499"/>
                      <a:pt x="1" y="3535"/>
                      <a:pt x="1" y="3571"/>
                    </a:cubicBezTo>
                    <a:cubicBezTo>
                      <a:pt x="1" y="3643"/>
                      <a:pt x="37" y="3679"/>
                      <a:pt x="73" y="3679"/>
                    </a:cubicBezTo>
                    <a:lnTo>
                      <a:pt x="2453" y="4328"/>
                    </a:lnTo>
                    <a:cubicBezTo>
                      <a:pt x="2489" y="4328"/>
                      <a:pt x="2562" y="4364"/>
                      <a:pt x="2562" y="4437"/>
                    </a:cubicBezTo>
                    <a:lnTo>
                      <a:pt x="2814" y="7286"/>
                    </a:lnTo>
                    <a:cubicBezTo>
                      <a:pt x="2814" y="7320"/>
                      <a:pt x="2877" y="7353"/>
                      <a:pt x="2915" y="7387"/>
                    </a:cubicBezTo>
                    <a:lnTo>
                      <a:pt x="2915" y="7387"/>
                    </a:lnTo>
                    <a:cubicBezTo>
                      <a:pt x="2941" y="7375"/>
                      <a:pt x="2968" y="7348"/>
                      <a:pt x="2994" y="7322"/>
                    </a:cubicBezTo>
                    <a:cubicBezTo>
                      <a:pt x="3463" y="6528"/>
                      <a:pt x="3896" y="5735"/>
                      <a:pt x="4329" y="4941"/>
                    </a:cubicBezTo>
                    <a:cubicBezTo>
                      <a:pt x="4365" y="4905"/>
                      <a:pt x="4401" y="4869"/>
                      <a:pt x="4437" y="4869"/>
                    </a:cubicBezTo>
                    <a:lnTo>
                      <a:pt x="4473" y="4869"/>
                    </a:lnTo>
                    <a:lnTo>
                      <a:pt x="6998" y="5555"/>
                    </a:lnTo>
                    <a:lnTo>
                      <a:pt x="7034" y="5555"/>
                    </a:lnTo>
                    <a:cubicBezTo>
                      <a:pt x="7070" y="5555"/>
                      <a:pt x="7106" y="5519"/>
                      <a:pt x="7106" y="5482"/>
                    </a:cubicBezTo>
                    <a:cubicBezTo>
                      <a:pt x="7142" y="5446"/>
                      <a:pt x="7142" y="5410"/>
                      <a:pt x="7106" y="5374"/>
                    </a:cubicBezTo>
                    <a:cubicBezTo>
                      <a:pt x="6529" y="4725"/>
                      <a:pt x="5916" y="4040"/>
                      <a:pt x="5303" y="3355"/>
                    </a:cubicBezTo>
                    <a:cubicBezTo>
                      <a:pt x="5303" y="3355"/>
                      <a:pt x="5303" y="3318"/>
                      <a:pt x="5303" y="3282"/>
                    </a:cubicBezTo>
                    <a:cubicBezTo>
                      <a:pt x="5267" y="3282"/>
                      <a:pt x="5267" y="3246"/>
                      <a:pt x="5303" y="3210"/>
                    </a:cubicBezTo>
                    <a:cubicBezTo>
                      <a:pt x="5699" y="2489"/>
                      <a:pt x="6060" y="1768"/>
                      <a:pt x="6421" y="1082"/>
                    </a:cubicBezTo>
                    <a:cubicBezTo>
                      <a:pt x="6457" y="1046"/>
                      <a:pt x="6457" y="974"/>
                      <a:pt x="6421" y="938"/>
                    </a:cubicBezTo>
                    <a:cubicBezTo>
                      <a:pt x="6385" y="938"/>
                      <a:pt x="6385" y="902"/>
                      <a:pt x="6349" y="902"/>
                    </a:cubicBezTo>
                    <a:lnTo>
                      <a:pt x="6313" y="902"/>
                    </a:lnTo>
                    <a:cubicBezTo>
                      <a:pt x="5519" y="1190"/>
                      <a:pt x="4762" y="1479"/>
                      <a:pt x="4004" y="1804"/>
                    </a:cubicBezTo>
                    <a:lnTo>
                      <a:pt x="3968" y="1804"/>
                    </a:lnTo>
                    <a:cubicBezTo>
                      <a:pt x="3932" y="1804"/>
                      <a:pt x="3932" y="1804"/>
                      <a:pt x="3896" y="1768"/>
                    </a:cubicBezTo>
                    <a:lnTo>
                      <a:pt x="2345" y="36"/>
                    </a:lnTo>
                    <a:cubicBezTo>
                      <a:pt x="2345" y="0"/>
                      <a:pt x="2309" y="0"/>
                      <a:pt x="2273" y="0"/>
                    </a:cubicBezTo>
                    <a:close/>
                    <a:moveTo>
                      <a:pt x="2915" y="7387"/>
                    </a:moveTo>
                    <a:lnTo>
                      <a:pt x="2915" y="7387"/>
                    </a:lnTo>
                    <a:cubicBezTo>
                      <a:pt x="2905" y="7392"/>
                      <a:pt x="2896" y="7394"/>
                      <a:pt x="2886" y="7394"/>
                    </a:cubicBezTo>
                    <a:lnTo>
                      <a:pt x="2922" y="7394"/>
                    </a:lnTo>
                    <a:cubicBezTo>
                      <a:pt x="2920" y="7392"/>
                      <a:pt x="2918" y="7389"/>
                      <a:pt x="2915" y="73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007;p74">
                <a:extLst>
                  <a:ext uri="{FF2B5EF4-FFF2-40B4-BE49-F238E27FC236}">
                    <a16:creationId xmlns:a16="http://schemas.microsoft.com/office/drawing/2014/main" id="{245A63BB-6AE6-4F62-AE19-2E04F5B226DA}"/>
                  </a:ext>
                </a:extLst>
              </p:cNvPr>
              <p:cNvSpPr/>
              <p:nvPr/>
            </p:nvSpPr>
            <p:spPr>
              <a:xfrm rot="1183603">
                <a:off x="3789518" y="1667127"/>
                <a:ext cx="149994" cy="153843"/>
              </a:xfrm>
              <a:custGeom>
                <a:avLst/>
                <a:gdLst/>
                <a:ahLst/>
                <a:cxnLst/>
                <a:rect l="l" t="t" r="r" b="b"/>
                <a:pathLst>
                  <a:path w="8729" h="8953" extrusionOk="0">
                    <a:moveTo>
                      <a:pt x="3066" y="843"/>
                    </a:moveTo>
                    <a:lnTo>
                      <a:pt x="4617" y="2575"/>
                    </a:lnTo>
                    <a:cubicBezTo>
                      <a:pt x="4653" y="2611"/>
                      <a:pt x="4689" y="2647"/>
                      <a:pt x="4761" y="2647"/>
                    </a:cubicBezTo>
                    <a:lnTo>
                      <a:pt x="4869" y="2647"/>
                    </a:lnTo>
                    <a:cubicBezTo>
                      <a:pt x="5627" y="2322"/>
                      <a:pt x="6384" y="2034"/>
                      <a:pt x="7142" y="1745"/>
                    </a:cubicBezTo>
                    <a:lnTo>
                      <a:pt x="7142" y="1745"/>
                    </a:lnTo>
                    <a:cubicBezTo>
                      <a:pt x="6745" y="2467"/>
                      <a:pt x="6384" y="3188"/>
                      <a:pt x="5988" y="3909"/>
                    </a:cubicBezTo>
                    <a:cubicBezTo>
                      <a:pt x="5951" y="4017"/>
                      <a:pt x="5951" y="4126"/>
                      <a:pt x="6024" y="4198"/>
                    </a:cubicBezTo>
                    <a:cubicBezTo>
                      <a:pt x="6637" y="4883"/>
                      <a:pt x="7250" y="5532"/>
                      <a:pt x="7827" y="6217"/>
                    </a:cubicBezTo>
                    <a:lnTo>
                      <a:pt x="5302" y="5532"/>
                    </a:lnTo>
                    <a:lnTo>
                      <a:pt x="5194" y="5532"/>
                    </a:lnTo>
                    <a:cubicBezTo>
                      <a:pt x="5122" y="5532"/>
                      <a:pt x="5086" y="5568"/>
                      <a:pt x="5050" y="5640"/>
                    </a:cubicBezTo>
                    <a:cubicBezTo>
                      <a:pt x="4617" y="6434"/>
                      <a:pt x="4148" y="7263"/>
                      <a:pt x="3679" y="8057"/>
                    </a:cubicBezTo>
                    <a:lnTo>
                      <a:pt x="3427" y="5208"/>
                    </a:lnTo>
                    <a:lnTo>
                      <a:pt x="3427" y="5172"/>
                    </a:lnTo>
                    <a:cubicBezTo>
                      <a:pt x="3427" y="5099"/>
                      <a:pt x="3355" y="5027"/>
                      <a:pt x="3246" y="4991"/>
                    </a:cubicBezTo>
                    <a:lnTo>
                      <a:pt x="866" y="4342"/>
                    </a:lnTo>
                    <a:lnTo>
                      <a:pt x="3138" y="3368"/>
                    </a:lnTo>
                    <a:cubicBezTo>
                      <a:pt x="3138" y="3368"/>
                      <a:pt x="3174" y="3332"/>
                      <a:pt x="3210" y="3296"/>
                    </a:cubicBezTo>
                    <a:cubicBezTo>
                      <a:pt x="3246" y="3260"/>
                      <a:pt x="3282" y="3188"/>
                      <a:pt x="3246" y="3152"/>
                    </a:cubicBezTo>
                    <a:cubicBezTo>
                      <a:pt x="3174" y="2358"/>
                      <a:pt x="3138" y="1601"/>
                      <a:pt x="3066" y="843"/>
                    </a:cubicBezTo>
                    <a:close/>
                    <a:moveTo>
                      <a:pt x="2840" y="0"/>
                    </a:moveTo>
                    <a:cubicBezTo>
                      <a:pt x="2718" y="0"/>
                      <a:pt x="2597" y="81"/>
                      <a:pt x="2597" y="230"/>
                    </a:cubicBezTo>
                    <a:cubicBezTo>
                      <a:pt x="2669" y="1168"/>
                      <a:pt x="2741" y="2106"/>
                      <a:pt x="2814" y="3044"/>
                    </a:cubicBezTo>
                    <a:cubicBezTo>
                      <a:pt x="1948" y="3440"/>
                      <a:pt x="1046" y="3801"/>
                      <a:pt x="181" y="4162"/>
                    </a:cubicBezTo>
                    <a:cubicBezTo>
                      <a:pt x="0" y="4234"/>
                      <a:pt x="0" y="4486"/>
                      <a:pt x="145" y="4594"/>
                    </a:cubicBezTo>
                    <a:lnTo>
                      <a:pt x="3030" y="5352"/>
                    </a:lnTo>
                    <a:cubicBezTo>
                      <a:pt x="3138" y="6470"/>
                      <a:pt x="3246" y="7588"/>
                      <a:pt x="3355" y="8742"/>
                    </a:cubicBezTo>
                    <a:cubicBezTo>
                      <a:pt x="3355" y="8874"/>
                      <a:pt x="3462" y="8953"/>
                      <a:pt x="3579" y="8953"/>
                    </a:cubicBezTo>
                    <a:cubicBezTo>
                      <a:pt x="3653" y="8953"/>
                      <a:pt x="3731" y="8921"/>
                      <a:pt x="3787" y="8850"/>
                    </a:cubicBezTo>
                    <a:cubicBezTo>
                      <a:pt x="4328" y="7913"/>
                      <a:pt x="4869" y="6939"/>
                      <a:pt x="5374" y="5965"/>
                    </a:cubicBezTo>
                    <a:lnTo>
                      <a:pt x="8440" y="6795"/>
                    </a:lnTo>
                    <a:lnTo>
                      <a:pt x="8620" y="6795"/>
                    </a:lnTo>
                    <a:cubicBezTo>
                      <a:pt x="8656" y="6758"/>
                      <a:pt x="8693" y="6722"/>
                      <a:pt x="8729" y="6686"/>
                    </a:cubicBezTo>
                    <a:lnTo>
                      <a:pt x="8729" y="6650"/>
                    </a:lnTo>
                    <a:lnTo>
                      <a:pt x="8729" y="6614"/>
                    </a:lnTo>
                    <a:cubicBezTo>
                      <a:pt x="8729" y="6614"/>
                      <a:pt x="8729" y="6578"/>
                      <a:pt x="8729" y="6578"/>
                    </a:cubicBezTo>
                    <a:cubicBezTo>
                      <a:pt x="8729" y="6578"/>
                      <a:pt x="8729" y="6542"/>
                      <a:pt x="8729" y="6542"/>
                    </a:cubicBezTo>
                    <a:cubicBezTo>
                      <a:pt x="8729" y="6542"/>
                      <a:pt x="8729" y="6506"/>
                      <a:pt x="8729" y="6506"/>
                    </a:cubicBezTo>
                    <a:cubicBezTo>
                      <a:pt x="8693" y="6470"/>
                      <a:pt x="8693" y="6470"/>
                      <a:pt x="8693" y="6434"/>
                    </a:cubicBezTo>
                    <a:cubicBezTo>
                      <a:pt x="7935" y="5640"/>
                      <a:pt x="7214" y="4811"/>
                      <a:pt x="6456" y="3981"/>
                    </a:cubicBezTo>
                    <a:cubicBezTo>
                      <a:pt x="6925" y="3152"/>
                      <a:pt x="7358" y="2286"/>
                      <a:pt x="7827" y="1421"/>
                    </a:cubicBezTo>
                    <a:cubicBezTo>
                      <a:pt x="7890" y="1294"/>
                      <a:pt x="7787" y="1083"/>
                      <a:pt x="7638" y="1083"/>
                    </a:cubicBezTo>
                    <a:cubicBezTo>
                      <a:pt x="7618" y="1083"/>
                      <a:pt x="7596" y="1087"/>
                      <a:pt x="7574" y="1096"/>
                    </a:cubicBezTo>
                    <a:cubicBezTo>
                      <a:pt x="6673" y="1421"/>
                      <a:pt x="5771" y="1781"/>
                      <a:pt x="4869" y="2178"/>
                    </a:cubicBezTo>
                    <a:cubicBezTo>
                      <a:pt x="4256" y="1457"/>
                      <a:pt x="3607" y="771"/>
                      <a:pt x="2994" y="50"/>
                    </a:cubicBezTo>
                    <a:cubicBezTo>
                      <a:pt x="2949" y="17"/>
                      <a:pt x="2894" y="0"/>
                      <a:pt x="2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3008;p74">
              <a:extLst>
                <a:ext uri="{FF2B5EF4-FFF2-40B4-BE49-F238E27FC236}">
                  <a16:creationId xmlns:a16="http://schemas.microsoft.com/office/drawing/2014/main" id="{F1633641-DD93-45A9-81FD-37318A682D54}"/>
                </a:ext>
              </a:extLst>
            </p:cNvPr>
            <p:cNvGrpSpPr/>
            <p:nvPr/>
          </p:nvGrpSpPr>
          <p:grpSpPr>
            <a:xfrm rot="-9039486">
              <a:off x="4361241" y="3539883"/>
              <a:ext cx="421541" cy="330266"/>
              <a:chOff x="5202828" y="2369225"/>
              <a:chExt cx="389301" cy="305007"/>
            </a:xfrm>
          </p:grpSpPr>
          <p:sp>
            <p:nvSpPr>
              <p:cNvPr id="11" name="Google Shape;3009;p74">
                <a:extLst>
                  <a:ext uri="{FF2B5EF4-FFF2-40B4-BE49-F238E27FC236}">
                    <a16:creationId xmlns:a16="http://schemas.microsoft.com/office/drawing/2014/main" id="{FF1C72F4-716F-4C25-9361-8827B93E646A}"/>
                  </a:ext>
                </a:extLst>
              </p:cNvPr>
              <p:cNvSpPr/>
              <p:nvPr/>
            </p:nvSpPr>
            <p:spPr>
              <a:xfrm rot="1183445">
                <a:off x="5243281" y="2430236"/>
                <a:ext cx="318412" cy="186714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8841" extrusionOk="0">
                    <a:moveTo>
                      <a:pt x="12713" y="0"/>
                    </a:moveTo>
                    <a:cubicBezTo>
                      <a:pt x="12671" y="0"/>
                      <a:pt x="12629" y="2"/>
                      <a:pt x="12588" y="4"/>
                    </a:cubicBezTo>
                    <a:cubicBezTo>
                      <a:pt x="11758" y="40"/>
                      <a:pt x="10965" y="293"/>
                      <a:pt x="10279" y="762"/>
                    </a:cubicBezTo>
                    <a:cubicBezTo>
                      <a:pt x="7863" y="2276"/>
                      <a:pt x="5410" y="3972"/>
                      <a:pt x="2705" y="5919"/>
                    </a:cubicBezTo>
                    <a:cubicBezTo>
                      <a:pt x="2669" y="5919"/>
                      <a:pt x="0" y="8011"/>
                      <a:pt x="36" y="8552"/>
                    </a:cubicBezTo>
                    <a:cubicBezTo>
                      <a:pt x="36" y="8624"/>
                      <a:pt x="109" y="8696"/>
                      <a:pt x="181" y="8696"/>
                    </a:cubicBezTo>
                    <a:cubicBezTo>
                      <a:pt x="397" y="8804"/>
                      <a:pt x="650" y="8841"/>
                      <a:pt x="902" y="8841"/>
                    </a:cubicBezTo>
                    <a:cubicBezTo>
                      <a:pt x="1840" y="8768"/>
                      <a:pt x="2741" y="8516"/>
                      <a:pt x="3607" y="8155"/>
                    </a:cubicBezTo>
                    <a:cubicBezTo>
                      <a:pt x="3823" y="8047"/>
                      <a:pt x="4040" y="7975"/>
                      <a:pt x="4220" y="7939"/>
                    </a:cubicBezTo>
                    <a:cubicBezTo>
                      <a:pt x="6060" y="7290"/>
                      <a:pt x="7899" y="6640"/>
                      <a:pt x="9738" y="6027"/>
                    </a:cubicBezTo>
                    <a:cubicBezTo>
                      <a:pt x="10027" y="5919"/>
                      <a:pt x="10316" y="5811"/>
                      <a:pt x="10640" y="5739"/>
                    </a:cubicBezTo>
                    <a:cubicBezTo>
                      <a:pt x="11975" y="5306"/>
                      <a:pt x="13489" y="4837"/>
                      <a:pt x="14283" y="3683"/>
                    </a:cubicBezTo>
                    <a:cubicBezTo>
                      <a:pt x="14860" y="2781"/>
                      <a:pt x="15076" y="1411"/>
                      <a:pt x="14175" y="581"/>
                    </a:cubicBezTo>
                    <a:cubicBezTo>
                      <a:pt x="13773" y="213"/>
                      <a:pt x="13247" y="0"/>
                      <a:pt x="127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010;p74">
                <a:extLst>
                  <a:ext uri="{FF2B5EF4-FFF2-40B4-BE49-F238E27FC236}">
                    <a16:creationId xmlns:a16="http://schemas.microsoft.com/office/drawing/2014/main" id="{762CF7FA-DD5D-41E6-BEEA-204A64A2852C}"/>
                  </a:ext>
                </a:extLst>
              </p:cNvPr>
              <p:cNvSpPr/>
              <p:nvPr/>
            </p:nvSpPr>
            <p:spPr>
              <a:xfrm rot="1183445">
                <a:off x="5226847" y="2420896"/>
                <a:ext cx="341263" cy="201666"/>
              </a:xfrm>
              <a:custGeom>
                <a:avLst/>
                <a:gdLst/>
                <a:ahLst/>
                <a:cxnLst/>
                <a:rect l="l" t="t" r="r" b="b"/>
                <a:pathLst>
                  <a:path w="16159" h="9549" extrusionOk="0">
                    <a:moveTo>
                      <a:pt x="13406" y="468"/>
                    </a:moveTo>
                    <a:cubicBezTo>
                      <a:pt x="13935" y="468"/>
                      <a:pt x="14450" y="622"/>
                      <a:pt x="14897" y="1010"/>
                    </a:cubicBezTo>
                    <a:cubicBezTo>
                      <a:pt x="15762" y="1804"/>
                      <a:pt x="15546" y="3102"/>
                      <a:pt x="14969" y="3968"/>
                    </a:cubicBezTo>
                    <a:cubicBezTo>
                      <a:pt x="14031" y="5374"/>
                      <a:pt x="11975" y="5735"/>
                      <a:pt x="10460" y="6276"/>
                    </a:cubicBezTo>
                    <a:cubicBezTo>
                      <a:pt x="8621" y="6925"/>
                      <a:pt x="6781" y="7538"/>
                      <a:pt x="4942" y="8188"/>
                    </a:cubicBezTo>
                    <a:cubicBezTo>
                      <a:pt x="4151" y="8451"/>
                      <a:pt x="2716" y="9096"/>
                      <a:pt x="1645" y="9096"/>
                    </a:cubicBezTo>
                    <a:cubicBezTo>
                      <a:pt x="1398" y="9096"/>
                      <a:pt x="1171" y="9062"/>
                      <a:pt x="975" y="8981"/>
                    </a:cubicBezTo>
                    <a:cubicBezTo>
                      <a:pt x="506" y="8765"/>
                      <a:pt x="3463" y="6420"/>
                      <a:pt x="3572" y="6348"/>
                    </a:cubicBezTo>
                    <a:cubicBezTo>
                      <a:pt x="6024" y="4545"/>
                      <a:pt x="8513" y="2850"/>
                      <a:pt x="11110" y="1227"/>
                    </a:cubicBezTo>
                    <a:cubicBezTo>
                      <a:pt x="11781" y="815"/>
                      <a:pt x="12609" y="468"/>
                      <a:pt x="13406" y="468"/>
                    </a:cubicBezTo>
                    <a:close/>
                    <a:moveTo>
                      <a:pt x="13454" y="0"/>
                    </a:moveTo>
                    <a:cubicBezTo>
                      <a:pt x="12841" y="0"/>
                      <a:pt x="12210" y="163"/>
                      <a:pt x="11687" y="397"/>
                    </a:cubicBezTo>
                    <a:cubicBezTo>
                      <a:pt x="9450" y="1479"/>
                      <a:pt x="7395" y="3102"/>
                      <a:pt x="5375" y="4545"/>
                    </a:cubicBezTo>
                    <a:cubicBezTo>
                      <a:pt x="4004" y="5447"/>
                      <a:pt x="2706" y="6420"/>
                      <a:pt x="1444" y="7466"/>
                    </a:cubicBezTo>
                    <a:cubicBezTo>
                      <a:pt x="1119" y="7791"/>
                      <a:pt x="1" y="8837"/>
                      <a:pt x="722" y="9306"/>
                    </a:cubicBezTo>
                    <a:cubicBezTo>
                      <a:pt x="975" y="9480"/>
                      <a:pt x="1301" y="9549"/>
                      <a:pt x="1664" y="9549"/>
                    </a:cubicBezTo>
                    <a:cubicBezTo>
                      <a:pt x="2807" y="9549"/>
                      <a:pt x="4320" y="8867"/>
                      <a:pt x="5086" y="8620"/>
                    </a:cubicBezTo>
                    <a:cubicBezTo>
                      <a:pt x="7467" y="7791"/>
                      <a:pt x="9883" y="6961"/>
                      <a:pt x="12300" y="6132"/>
                    </a:cubicBezTo>
                    <a:cubicBezTo>
                      <a:pt x="13779" y="5591"/>
                      <a:pt x="15149" y="4978"/>
                      <a:pt x="15762" y="3463"/>
                    </a:cubicBezTo>
                    <a:cubicBezTo>
                      <a:pt x="16159" y="2453"/>
                      <a:pt x="15906" y="1299"/>
                      <a:pt x="15113" y="578"/>
                    </a:cubicBezTo>
                    <a:cubicBezTo>
                      <a:pt x="14662" y="163"/>
                      <a:pt x="14067" y="0"/>
                      <a:pt x="134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" name="Bocadillo: rectángulo con esquinas redondeadas 35">
            <a:extLst>
              <a:ext uri="{FF2B5EF4-FFF2-40B4-BE49-F238E27FC236}">
                <a16:creationId xmlns:a16="http://schemas.microsoft.com/office/drawing/2014/main" id="{118F28BC-E973-4D9D-A525-F4FF4FDA495C}"/>
              </a:ext>
            </a:extLst>
          </p:cNvPr>
          <p:cNvSpPr/>
          <p:nvPr/>
        </p:nvSpPr>
        <p:spPr>
          <a:xfrm>
            <a:off x="5853806" y="557774"/>
            <a:ext cx="2942308" cy="2013976"/>
          </a:xfrm>
          <a:prstGeom prst="wedgeRoundRectCallout">
            <a:avLst>
              <a:gd name="adj1" fmla="val -43919"/>
              <a:gd name="adj2" fmla="val 562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Bahnschrift" panose="020B0502040204020203" pitchFamily="34" charset="0"/>
              </a:rPr>
              <a:t>Escribe ¿qué fue lo más difícil de elaborar en el plano?</a:t>
            </a:r>
          </a:p>
          <a:p>
            <a:pPr algn="ctr"/>
            <a:endParaRPr lang="es-MX" dirty="0">
              <a:latin typeface="Bahnschrift" panose="020B0502040204020203" pitchFamily="34" charset="0"/>
            </a:endParaRPr>
          </a:p>
          <a:p>
            <a:pPr algn="ctr"/>
            <a:r>
              <a:rPr lang="es-MX" dirty="0">
                <a:latin typeface="Bahnschrift" panose="020B0502040204020203" pitchFamily="34" charset="0"/>
              </a:rPr>
              <a:t>_______________________</a:t>
            </a:r>
          </a:p>
          <a:p>
            <a:pPr algn="ctr"/>
            <a:endParaRPr lang="es-MX" dirty="0">
              <a:latin typeface="Bahnschrift" panose="020B0502040204020203" pitchFamily="34" charset="0"/>
            </a:endParaRPr>
          </a:p>
          <a:p>
            <a:pPr algn="ctr"/>
            <a:r>
              <a:rPr lang="es-MX" dirty="0">
                <a:latin typeface="Bahnschrift" panose="020B0502040204020203" pitchFamily="34" charset="0"/>
              </a:rPr>
              <a:t>_______________________</a:t>
            </a:r>
          </a:p>
          <a:p>
            <a:pPr algn="ctr"/>
            <a:endParaRPr lang="es-MX" dirty="0">
              <a:latin typeface="Bahnschrift" panose="020B0502040204020203" pitchFamily="34" charset="0"/>
            </a:endParaRPr>
          </a:p>
          <a:p>
            <a:pPr algn="ctr"/>
            <a:r>
              <a:rPr lang="es-MX" dirty="0">
                <a:latin typeface="Bahnschrift" panose="020B0502040204020203" pitchFamily="34" charset="0"/>
              </a:rPr>
              <a:t>_______________________</a:t>
            </a:r>
          </a:p>
        </p:txBody>
      </p:sp>
      <p:sp>
        <p:nvSpPr>
          <p:cNvPr id="37" name="Google Shape;579;p40">
            <a:extLst>
              <a:ext uri="{FF2B5EF4-FFF2-40B4-BE49-F238E27FC236}">
                <a16:creationId xmlns:a16="http://schemas.microsoft.com/office/drawing/2014/main" id="{0540B2E1-0B72-4BD0-8CE3-F9AE3E7C31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766" y="156280"/>
            <a:ext cx="4903777" cy="7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dirty="0"/>
              <a:t>Reflexionemos</a:t>
            </a:r>
            <a:endParaRPr sz="4600" dirty="0"/>
          </a:p>
        </p:txBody>
      </p:sp>
      <p:sp>
        <p:nvSpPr>
          <p:cNvPr id="38" name="Globo: flecha hacia arriba 37">
            <a:extLst>
              <a:ext uri="{FF2B5EF4-FFF2-40B4-BE49-F238E27FC236}">
                <a16:creationId xmlns:a16="http://schemas.microsoft.com/office/drawing/2014/main" id="{B07E9443-EE81-4C99-A3B7-962FC5AFC9DC}"/>
              </a:ext>
            </a:extLst>
          </p:cNvPr>
          <p:cNvSpPr/>
          <p:nvPr/>
        </p:nvSpPr>
        <p:spPr>
          <a:xfrm>
            <a:off x="6769203" y="2825113"/>
            <a:ext cx="1424763" cy="97478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Enviar</a:t>
            </a:r>
          </a:p>
        </p:txBody>
      </p:sp>
    </p:spTree>
    <p:extLst>
      <p:ext uri="{BB962C8B-B14F-4D97-AF65-F5344CB8AC3E}">
        <p14:creationId xmlns:p14="http://schemas.microsoft.com/office/powerpoint/2010/main" val="368068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6" name="Google Shape;1526;p59"/>
          <p:cNvGrpSpPr/>
          <p:nvPr/>
        </p:nvGrpSpPr>
        <p:grpSpPr>
          <a:xfrm>
            <a:off x="6859800" y="692400"/>
            <a:ext cx="400800" cy="400800"/>
            <a:chOff x="6859800" y="692400"/>
            <a:chExt cx="400800" cy="400800"/>
          </a:xfrm>
        </p:grpSpPr>
        <p:sp>
          <p:nvSpPr>
            <p:cNvPr id="1527" name="Google Shape;1527;p59">
              <a:hlinkClick r:id="rId3" action="ppaction://hlinksldjump"/>
            </p:cNvPr>
            <p:cNvSpPr/>
            <p:nvPr/>
          </p:nvSpPr>
          <p:spPr>
            <a:xfrm>
              <a:off x="6859800" y="692400"/>
              <a:ext cx="400800" cy="4008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9">
              <a:hlinkClick r:id="rId3" action="ppaction://hlinksldjump"/>
            </p:cNvPr>
            <p:cNvSpPr/>
            <p:nvPr/>
          </p:nvSpPr>
          <p:spPr>
            <a:xfrm>
              <a:off x="6958609" y="775080"/>
              <a:ext cx="201850" cy="234250"/>
            </a:xfrm>
            <a:custGeom>
              <a:avLst/>
              <a:gdLst/>
              <a:ahLst/>
              <a:cxnLst/>
              <a:rect l="l" t="t" r="r" b="b"/>
              <a:pathLst>
                <a:path w="8074" h="9370" extrusionOk="0">
                  <a:moveTo>
                    <a:pt x="0" y="4136"/>
                  </a:moveTo>
                  <a:lnTo>
                    <a:pt x="0" y="9370"/>
                  </a:lnTo>
                  <a:lnTo>
                    <a:pt x="8074" y="9370"/>
                  </a:lnTo>
                  <a:lnTo>
                    <a:pt x="8074" y="3937"/>
                  </a:lnTo>
                  <a:lnTo>
                    <a:pt x="41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29" name="Google Shape;1529;p59">
              <a:hlinkClick r:id="rId3" action="ppaction://hlinksldjump"/>
            </p:cNvPr>
            <p:cNvSpPr/>
            <p:nvPr/>
          </p:nvSpPr>
          <p:spPr>
            <a:xfrm>
              <a:off x="6935809" y="769105"/>
              <a:ext cx="248782" cy="247390"/>
            </a:xfrm>
            <a:custGeom>
              <a:avLst/>
              <a:gdLst/>
              <a:ahLst/>
              <a:cxnLst/>
              <a:rect l="l" t="t" r="r" b="b"/>
              <a:pathLst>
                <a:path w="209943" h="208768" extrusionOk="0">
                  <a:moveTo>
                    <a:pt x="118509" y="143266"/>
                  </a:moveTo>
                  <a:lnTo>
                    <a:pt x="118509" y="196535"/>
                  </a:lnTo>
                  <a:lnTo>
                    <a:pt x="91434" y="196535"/>
                  </a:lnTo>
                  <a:lnTo>
                    <a:pt x="91434" y="143266"/>
                  </a:lnTo>
                  <a:close/>
                  <a:moveTo>
                    <a:pt x="104972" y="14777"/>
                  </a:moveTo>
                  <a:lnTo>
                    <a:pt x="184009" y="93815"/>
                  </a:lnTo>
                  <a:lnTo>
                    <a:pt x="184009" y="196535"/>
                  </a:lnTo>
                  <a:lnTo>
                    <a:pt x="130741" y="196535"/>
                  </a:lnTo>
                  <a:lnTo>
                    <a:pt x="130741" y="137134"/>
                  </a:lnTo>
                  <a:cubicBezTo>
                    <a:pt x="130741" y="133774"/>
                    <a:pt x="128001" y="131034"/>
                    <a:pt x="124609" y="131034"/>
                  </a:cubicBezTo>
                  <a:lnTo>
                    <a:pt x="85334" y="131034"/>
                  </a:lnTo>
                  <a:cubicBezTo>
                    <a:pt x="81942" y="131034"/>
                    <a:pt x="79202" y="133774"/>
                    <a:pt x="79202" y="137134"/>
                  </a:cubicBezTo>
                  <a:lnTo>
                    <a:pt x="79202" y="196535"/>
                  </a:lnTo>
                  <a:lnTo>
                    <a:pt x="25934" y="196535"/>
                  </a:lnTo>
                  <a:lnTo>
                    <a:pt x="25934" y="93815"/>
                  </a:lnTo>
                  <a:lnTo>
                    <a:pt x="104972" y="14777"/>
                  </a:lnTo>
                  <a:close/>
                  <a:moveTo>
                    <a:pt x="104972" y="0"/>
                  </a:moveTo>
                  <a:cubicBezTo>
                    <a:pt x="103341" y="0"/>
                    <a:pt x="101807" y="652"/>
                    <a:pt x="100633" y="1794"/>
                  </a:cubicBezTo>
                  <a:lnTo>
                    <a:pt x="15495" y="86932"/>
                  </a:lnTo>
                  <a:lnTo>
                    <a:pt x="15463" y="86965"/>
                  </a:lnTo>
                  <a:lnTo>
                    <a:pt x="2382" y="100045"/>
                  </a:lnTo>
                  <a:cubicBezTo>
                    <a:pt x="1" y="102459"/>
                    <a:pt x="1" y="106308"/>
                    <a:pt x="2382" y="108722"/>
                  </a:cubicBezTo>
                  <a:cubicBezTo>
                    <a:pt x="3573" y="109913"/>
                    <a:pt x="5138" y="110508"/>
                    <a:pt x="6704" y="110508"/>
                  </a:cubicBezTo>
                  <a:cubicBezTo>
                    <a:pt x="8270" y="110508"/>
                    <a:pt x="9836" y="109913"/>
                    <a:pt x="11026" y="108722"/>
                  </a:cubicBezTo>
                  <a:lnTo>
                    <a:pt x="13701" y="106047"/>
                  </a:lnTo>
                  <a:lnTo>
                    <a:pt x="13701" y="202667"/>
                  </a:lnTo>
                  <a:cubicBezTo>
                    <a:pt x="13701" y="206027"/>
                    <a:pt x="16441" y="208767"/>
                    <a:pt x="19801" y="208767"/>
                  </a:cubicBezTo>
                  <a:lnTo>
                    <a:pt x="190142" y="208767"/>
                  </a:lnTo>
                  <a:cubicBezTo>
                    <a:pt x="193502" y="208767"/>
                    <a:pt x="196242" y="206027"/>
                    <a:pt x="196242" y="202667"/>
                  </a:cubicBezTo>
                  <a:lnTo>
                    <a:pt x="196242" y="106047"/>
                  </a:lnTo>
                  <a:lnTo>
                    <a:pt x="198917" y="108722"/>
                  </a:lnTo>
                  <a:cubicBezTo>
                    <a:pt x="200124" y="109896"/>
                    <a:pt x="201689" y="110516"/>
                    <a:pt x="203255" y="110516"/>
                  </a:cubicBezTo>
                  <a:cubicBezTo>
                    <a:pt x="204788" y="110516"/>
                    <a:pt x="206354" y="109896"/>
                    <a:pt x="207561" y="108722"/>
                  </a:cubicBezTo>
                  <a:cubicBezTo>
                    <a:pt x="209942" y="106308"/>
                    <a:pt x="209942" y="102459"/>
                    <a:pt x="207561" y="100045"/>
                  </a:cubicBezTo>
                  <a:lnTo>
                    <a:pt x="194480" y="86965"/>
                  </a:lnTo>
                  <a:lnTo>
                    <a:pt x="194448" y="86932"/>
                  </a:lnTo>
                  <a:lnTo>
                    <a:pt x="109310" y="1794"/>
                  </a:lnTo>
                  <a:cubicBezTo>
                    <a:pt x="108136" y="652"/>
                    <a:pt x="106603" y="0"/>
                    <a:pt x="104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0" name="Google Shape;1530;p59"/>
          <p:cNvGrpSpPr/>
          <p:nvPr/>
        </p:nvGrpSpPr>
        <p:grpSpPr>
          <a:xfrm>
            <a:off x="7870800" y="692400"/>
            <a:ext cx="400800" cy="400800"/>
            <a:chOff x="7365300" y="692400"/>
            <a:chExt cx="400800" cy="400800"/>
          </a:xfrm>
        </p:grpSpPr>
        <p:sp>
          <p:nvSpPr>
            <p:cNvPr id="1531" name="Google Shape;1531;p59">
              <a:hlinkClick r:id="" action="ppaction://hlinkshowjump?jump=nextslide"/>
            </p:cNvPr>
            <p:cNvSpPr/>
            <p:nvPr/>
          </p:nvSpPr>
          <p:spPr>
            <a:xfrm>
              <a:off x="7365300" y="692400"/>
              <a:ext cx="400800" cy="4008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9">
              <a:hlinkClick r:id="" action="ppaction://hlinkshowjump?jump=nextslide"/>
            </p:cNvPr>
            <p:cNvSpPr/>
            <p:nvPr/>
          </p:nvSpPr>
          <p:spPr>
            <a:xfrm>
              <a:off x="7454236" y="804276"/>
              <a:ext cx="230525" cy="176925"/>
            </a:xfrm>
            <a:custGeom>
              <a:avLst/>
              <a:gdLst/>
              <a:ahLst/>
              <a:cxnLst/>
              <a:rect l="l" t="t" r="r" b="b"/>
              <a:pathLst>
                <a:path w="9221" h="7077" extrusionOk="0">
                  <a:moveTo>
                    <a:pt x="0" y="3538"/>
                  </a:moveTo>
                  <a:lnTo>
                    <a:pt x="449" y="2392"/>
                  </a:lnTo>
                  <a:lnTo>
                    <a:pt x="5832" y="2542"/>
                  </a:lnTo>
                  <a:lnTo>
                    <a:pt x="4785" y="1346"/>
                  </a:lnTo>
                  <a:lnTo>
                    <a:pt x="5034" y="100"/>
                  </a:lnTo>
                  <a:lnTo>
                    <a:pt x="5832" y="0"/>
                  </a:lnTo>
                  <a:lnTo>
                    <a:pt x="9221" y="3339"/>
                  </a:lnTo>
                  <a:lnTo>
                    <a:pt x="9071" y="3838"/>
                  </a:lnTo>
                  <a:lnTo>
                    <a:pt x="7078" y="6180"/>
                  </a:lnTo>
                  <a:lnTo>
                    <a:pt x="5782" y="7077"/>
                  </a:lnTo>
                  <a:lnTo>
                    <a:pt x="4785" y="6678"/>
                  </a:lnTo>
                  <a:lnTo>
                    <a:pt x="4785" y="5432"/>
                  </a:lnTo>
                  <a:lnTo>
                    <a:pt x="5931" y="4386"/>
                  </a:lnTo>
                  <a:lnTo>
                    <a:pt x="1446" y="4386"/>
                  </a:lnTo>
                  <a:lnTo>
                    <a:pt x="50" y="42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33" name="Google Shape;1533;p59">
              <a:hlinkClick r:id="" action="ppaction://hlinkshowjump?jump=nextslide"/>
            </p:cNvPr>
            <p:cNvSpPr/>
            <p:nvPr/>
          </p:nvSpPr>
          <p:spPr>
            <a:xfrm>
              <a:off x="7441045" y="796763"/>
              <a:ext cx="249310" cy="192073"/>
            </a:xfrm>
            <a:custGeom>
              <a:avLst/>
              <a:gdLst/>
              <a:ahLst/>
              <a:cxnLst/>
              <a:rect l="l" t="t" r="r" b="b"/>
              <a:pathLst>
                <a:path w="211280" h="162774" extrusionOk="0">
                  <a:moveTo>
                    <a:pt x="129893" y="12232"/>
                  </a:moveTo>
                  <a:cubicBezTo>
                    <a:pt x="133513" y="12232"/>
                    <a:pt x="136906" y="13635"/>
                    <a:pt x="139483" y="16212"/>
                  </a:cubicBezTo>
                  <a:lnTo>
                    <a:pt x="195067" y="71796"/>
                  </a:lnTo>
                  <a:cubicBezTo>
                    <a:pt x="197644" y="74341"/>
                    <a:pt x="199047" y="77766"/>
                    <a:pt x="199047" y="81387"/>
                  </a:cubicBezTo>
                  <a:cubicBezTo>
                    <a:pt x="199047" y="82300"/>
                    <a:pt x="198949" y="83213"/>
                    <a:pt x="198786" y="84127"/>
                  </a:cubicBezTo>
                  <a:cubicBezTo>
                    <a:pt x="198231" y="86704"/>
                    <a:pt x="196959" y="89085"/>
                    <a:pt x="195067" y="90977"/>
                  </a:cubicBezTo>
                  <a:lnTo>
                    <a:pt x="139483" y="146561"/>
                  </a:lnTo>
                  <a:cubicBezTo>
                    <a:pt x="136906" y="149138"/>
                    <a:pt x="133513" y="150541"/>
                    <a:pt x="129893" y="150541"/>
                  </a:cubicBezTo>
                  <a:cubicBezTo>
                    <a:pt x="122423" y="150541"/>
                    <a:pt x="116355" y="144473"/>
                    <a:pt x="116355" y="137003"/>
                  </a:cubicBezTo>
                  <a:cubicBezTo>
                    <a:pt x="116355" y="133383"/>
                    <a:pt x="117758" y="129990"/>
                    <a:pt x="120335" y="127413"/>
                  </a:cubicBezTo>
                  <a:lnTo>
                    <a:pt x="142386" y="105362"/>
                  </a:lnTo>
                  <a:cubicBezTo>
                    <a:pt x="144147" y="103601"/>
                    <a:pt x="144669" y="100991"/>
                    <a:pt x="143723" y="98708"/>
                  </a:cubicBezTo>
                  <a:cubicBezTo>
                    <a:pt x="142777" y="96424"/>
                    <a:pt x="140527" y="94924"/>
                    <a:pt x="138048" y="94924"/>
                  </a:cubicBezTo>
                  <a:lnTo>
                    <a:pt x="28249" y="94924"/>
                  </a:lnTo>
                  <a:cubicBezTo>
                    <a:pt x="24661" y="94924"/>
                    <a:pt x="21268" y="93521"/>
                    <a:pt x="18691" y="90944"/>
                  </a:cubicBezTo>
                  <a:cubicBezTo>
                    <a:pt x="13407" y="85692"/>
                    <a:pt x="13407" y="77081"/>
                    <a:pt x="18691" y="71829"/>
                  </a:cubicBezTo>
                  <a:cubicBezTo>
                    <a:pt x="21268" y="69252"/>
                    <a:pt x="24661" y="67849"/>
                    <a:pt x="28282" y="67849"/>
                  </a:cubicBezTo>
                  <a:lnTo>
                    <a:pt x="138048" y="67849"/>
                  </a:lnTo>
                  <a:cubicBezTo>
                    <a:pt x="140527" y="67849"/>
                    <a:pt x="142777" y="66349"/>
                    <a:pt x="143723" y="64065"/>
                  </a:cubicBezTo>
                  <a:cubicBezTo>
                    <a:pt x="144669" y="61782"/>
                    <a:pt x="144147" y="59140"/>
                    <a:pt x="142386" y="57411"/>
                  </a:cubicBezTo>
                  <a:lnTo>
                    <a:pt x="120335" y="35360"/>
                  </a:lnTo>
                  <a:cubicBezTo>
                    <a:pt x="117758" y="32783"/>
                    <a:pt x="116355" y="29391"/>
                    <a:pt x="116355" y="25770"/>
                  </a:cubicBezTo>
                  <a:cubicBezTo>
                    <a:pt x="116355" y="18300"/>
                    <a:pt x="122423" y="12232"/>
                    <a:pt x="129893" y="12232"/>
                  </a:cubicBezTo>
                  <a:close/>
                  <a:moveTo>
                    <a:pt x="129893" y="0"/>
                  </a:moveTo>
                  <a:cubicBezTo>
                    <a:pt x="115670" y="0"/>
                    <a:pt x="104123" y="11580"/>
                    <a:pt x="104123" y="25770"/>
                  </a:cubicBezTo>
                  <a:cubicBezTo>
                    <a:pt x="104123" y="32652"/>
                    <a:pt x="106798" y="39144"/>
                    <a:pt x="111658" y="44004"/>
                  </a:cubicBezTo>
                  <a:lnTo>
                    <a:pt x="123303" y="55617"/>
                  </a:lnTo>
                  <a:lnTo>
                    <a:pt x="28282" y="55617"/>
                  </a:lnTo>
                  <a:cubicBezTo>
                    <a:pt x="21399" y="55617"/>
                    <a:pt x="14908" y="58292"/>
                    <a:pt x="10047" y="63152"/>
                  </a:cubicBezTo>
                  <a:cubicBezTo>
                    <a:pt x="0" y="73199"/>
                    <a:pt x="0" y="89574"/>
                    <a:pt x="10047" y="99621"/>
                  </a:cubicBezTo>
                  <a:cubicBezTo>
                    <a:pt x="14908" y="104481"/>
                    <a:pt x="21399" y="107156"/>
                    <a:pt x="28282" y="107156"/>
                  </a:cubicBezTo>
                  <a:lnTo>
                    <a:pt x="123303" y="107156"/>
                  </a:lnTo>
                  <a:lnTo>
                    <a:pt x="111691" y="118769"/>
                  </a:lnTo>
                  <a:cubicBezTo>
                    <a:pt x="106798" y="123629"/>
                    <a:pt x="104123" y="130121"/>
                    <a:pt x="104123" y="137003"/>
                  </a:cubicBezTo>
                  <a:cubicBezTo>
                    <a:pt x="104123" y="151193"/>
                    <a:pt x="115670" y="162773"/>
                    <a:pt x="129893" y="162773"/>
                  </a:cubicBezTo>
                  <a:cubicBezTo>
                    <a:pt x="136775" y="162773"/>
                    <a:pt x="143267" y="160098"/>
                    <a:pt x="148127" y="155205"/>
                  </a:cubicBezTo>
                  <a:lnTo>
                    <a:pt x="203711" y="99654"/>
                  </a:lnTo>
                  <a:cubicBezTo>
                    <a:pt x="207300" y="96066"/>
                    <a:pt x="209746" y="91531"/>
                    <a:pt x="210757" y="86573"/>
                  </a:cubicBezTo>
                  <a:cubicBezTo>
                    <a:pt x="211116" y="84877"/>
                    <a:pt x="211279" y="83115"/>
                    <a:pt x="211279" y="81387"/>
                  </a:cubicBezTo>
                  <a:cubicBezTo>
                    <a:pt x="211279" y="74471"/>
                    <a:pt x="208572" y="68012"/>
                    <a:pt x="203711" y="63119"/>
                  </a:cubicBezTo>
                  <a:lnTo>
                    <a:pt x="148127" y="7568"/>
                  </a:lnTo>
                  <a:cubicBezTo>
                    <a:pt x="143267" y="2675"/>
                    <a:pt x="136775" y="0"/>
                    <a:pt x="129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59"/>
          <p:cNvGrpSpPr/>
          <p:nvPr/>
        </p:nvGrpSpPr>
        <p:grpSpPr>
          <a:xfrm>
            <a:off x="7365300" y="692400"/>
            <a:ext cx="400800" cy="400800"/>
            <a:chOff x="7870800" y="692400"/>
            <a:chExt cx="400800" cy="400800"/>
          </a:xfrm>
        </p:grpSpPr>
        <p:sp>
          <p:nvSpPr>
            <p:cNvPr id="1535" name="Google Shape;1535;p59">
              <a:hlinkClick r:id="" action="ppaction://hlinkshowjump?jump=previousslide"/>
            </p:cNvPr>
            <p:cNvSpPr/>
            <p:nvPr/>
          </p:nvSpPr>
          <p:spPr>
            <a:xfrm>
              <a:off x="7870800" y="692400"/>
              <a:ext cx="400800" cy="400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9">
              <a:hlinkClick r:id="" action="ppaction://hlinkshowjump?jump=previousslide"/>
            </p:cNvPr>
            <p:cNvSpPr/>
            <p:nvPr/>
          </p:nvSpPr>
          <p:spPr>
            <a:xfrm rot="10800000">
              <a:off x="7952139" y="804399"/>
              <a:ext cx="230525" cy="176925"/>
            </a:xfrm>
            <a:custGeom>
              <a:avLst/>
              <a:gdLst/>
              <a:ahLst/>
              <a:cxnLst/>
              <a:rect l="l" t="t" r="r" b="b"/>
              <a:pathLst>
                <a:path w="9221" h="7077" extrusionOk="0">
                  <a:moveTo>
                    <a:pt x="0" y="3538"/>
                  </a:moveTo>
                  <a:lnTo>
                    <a:pt x="449" y="2392"/>
                  </a:lnTo>
                  <a:lnTo>
                    <a:pt x="5832" y="2542"/>
                  </a:lnTo>
                  <a:lnTo>
                    <a:pt x="4785" y="1346"/>
                  </a:lnTo>
                  <a:lnTo>
                    <a:pt x="5034" y="100"/>
                  </a:lnTo>
                  <a:lnTo>
                    <a:pt x="5832" y="0"/>
                  </a:lnTo>
                  <a:lnTo>
                    <a:pt x="9221" y="3339"/>
                  </a:lnTo>
                  <a:lnTo>
                    <a:pt x="9071" y="3838"/>
                  </a:lnTo>
                  <a:lnTo>
                    <a:pt x="7078" y="6180"/>
                  </a:lnTo>
                  <a:lnTo>
                    <a:pt x="5782" y="7077"/>
                  </a:lnTo>
                  <a:lnTo>
                    <a:pt x="4785" y="6678"/>
                  </a:lnTo>
                  <a:lnTo>
                    <a:pt x="4785" y="5432"/>
                  </a:lnTo>
                  <a:lnTo>
                    <a:pt x="5931" y="4386"/>
                  </a:lnTo>
                  <a:lnTo>
                    <a:pt x="1446" y="4386"/>
                  </a:lnTo>
                  <a:lnTo>
                    <a:pt x="50" y="42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37" name="Google Shape;1537;p59">
              <a:hlinkClick r:id="" action="ppaction://hlinkshowjump?jump=previousslide"/>
            </p:cNvPr>
            <p:cNvSpPr/>
            <p:nvPr/>
          </p:nvSpPr>
          <p:spPr>
            <a:xfrm rot="10800000">
              <a:off x="7946545" y="796763"/>
              <a:ext cx="249310" cy="192073"/>
            </a:xfrm>
            <a:custGeom>
              <a:avLst/>
              <a:gdLst/>
              <a:ahLst/>
              <a:cxnLst/>
              <a:rect l="l" t="t" r="r" b="b"/>
              <a:pathLst>
                <a:path w="211280" h="162774" extrusionOk="0">
                  <a:moveTo>
                    <a:pt x="129893" y="12232"/>
                  </a:moveTo>
                  <a:cubicBezTo>
                    <a:pt x="133513" y="12232"/>
                    <a:pt x="136906" y="13635"/>
                    <a:pt x="139483" y="16212"/>
                  </a:cubicBezTo>
                  <a:lnTo>
                    <a:pt x="195067" y="71796"/>
                  </a:lnTo>
                  <a:cubicBezTo>
                    <a:pt x="197644" y="74341"/>
                    <a:pt x="199047" y="77766"/>
                    <a:pt x="199047" y="81387"/>
                  </a:cubicBezTo>
                  <a:cubicBezTo>
                    <a:pt x="199047" y="82300"/>
                    <a:pt x="198949" y="83213"/>
                    <a:pt x="198786" y="84127"/>
                  </a:cubicBezTo>
                  <a:cubicBezTo>
                    <a:pt x="198231" y="86704"/>
                    <a:pt x="196959" y="89085"/>
                    <a:pt x="195067" y="90977"/>
                  </a:cubicBezTo>
                  <a:lnTo>
                    <a:pt x="139483" y="146561"/>
                  </a:lnTo>
                  <a:cubicBezTo>
                    <a:pt x="136906" y="149138"/>
                    <a:pt x="133513" y="150541"/>
                    <a:pt x="129893" y="150541"/>
                  </a:cubicBezTo>
                  <a:cubicBezTo>
                    <a:pt x="122423" y="150541"/>
                    <a:pt x="116355" y="144473"/>
                    <a:pt x="116355" y="137003"/>
                  </a:cubicBezTo>
                  <a:cubicBezTo>
                    <a:pt x="116355" y="133383"/>
                    <a:pt x="117758" y="129990"/>
                    <a:pt x="120335" y="127413"/>
                  </a:cubicBezTo>
                  <a:lnTo>
                    <a:pt x="142386" y="105362"/>
                  </a:lnTo>
                  <a:cubicBezTo>
                    <a:pt x="144147" y="103601"/>
                    <a:pt x="144669" y="100991"/>
                    <a:pt x="143723" y="98708"/>
                  </a:cubicBezTo>
                  <a:cubicBezTo>
                    <a:pt x="142777" y="96424"/>
                    <a:pt x="140527" y="94924"/>
                    <a:pt x="138048" y="94924"/>
                  </a:cubicBezTo>
                  <a:lnTo>
                    <a:pt x="28249" y="94924"/>
                  </a:lnTo>
                  <a:cubicBezTo>
                    <a:pt x="24661" y="94924"/>
                    <a:pt x="21268" y="93521"/>
                    <a:pt x="18691" y="90944"/>
                  </a:cubicBezTo>
                  <a:cubicBezTo>
                    <a:pt x="13407" y="85692"/>
                    <a:pt x="13407" y="77081"/>
                    <a:pt x="18691" y="71829"/>
                  </a:cubicBezTo>
                  <a:cubicBezTo>
                    <a:pt x="21268" y="69252"/>
                    <a:pt x="24661" y="67849"/>
                    <a:pt x="28282" y="67849"/>
                  </a:cubicBezTo>
                  <a:lnTo>
                    <a:pt x="138048" y="67849"/>
                  </a:lnTo>
                  <a:cubicBezTo>
                    <a:pt x="140527" y="67849"/>
                    <a:pt x="142777" y="66349"/>
                    <a:pt x="143723" y="64065"/>
                  </a:cubicBezTo>
                  <a:cubicBezTo>
                    <a:pt x="144669" y="61782"/>
                    <a:pt x="144147" y="59140"/>
                    <a:pt x="142386" y="57411"/>
                  </a:cubicBezTo>
                  <a:lnTo>
                    <a:pt x="120335" y="35360"/>
                  </a:lnTo>
                  <a:cubicBezTo>
                    <a:pt x="117758" y="32783"/>
                    <a:pt x="116355" y="29391"/>
                    <a:pt x="116355" y="25770"/>
                  </a:cubicBezTo>
                  <a:cubicBezTo>
                    <a:pt x="116355" y="18300"/>
                    <a:pt x="122423" y="12232"/>
                    <a:pt x="129893" y="12232"/>
                  </a:cubicBezTo>
                  <a:close/>
                  <a:moveTo>
                    <a:pt x="129893" y="0"/>
                  </a:moveTo>
                  <a:cubicBezTo>
                    <a:pt x="115670" y="0"/>
                    <a:pt x="104123" y="11580"/>
                    <a:pt x="104123" y="25770"/>
                  </a:cubicBezTo>
                  <a:cubicBezTo>
                    <a:pt x="104123" y="32652"/>
                    <a:pt x="106798" y="39144"/>
                    <a:pt x="111658" y="44004"/>
                  </a:cubicBezTo>
                  <a:lnTo>
                    <a:pt x="123303" y="55617"/>
                  </a:lnTo>
                  <a:lnTo>
                    <a:pt x="28282" y="55617"/>
                  </a:lnTo>
                  <a:cubicBezTo>
                    <a:pt x="21399" y="55617"/>
                    <a:pt x="14908" y="58292"/>
                    <a:pt x="10047" y="63152"/>
                  </a:cubicBezTo>
                  <a:cubicBezTo>
                    <a:pt x="0" y="73199"/>
                    <a:pt x="0" y="89574"/>
                    <a:pt x="10047" y="99621"/>
                  </a:cubicBezTo>
                  <a:cubicBezTo>
                    <a:pt x="14908" y="104481"/>
                    <a:pt x="21399" y="107156"/>
                    <a:pt x="28282" y="107156"/>
                  </a:cubicBezTo>
                  <a:lnTo>
                    <a:pt x="123303" y="107156"/>
                  </a:lnTo>
                  <a:lnTo>
                    <a:pt x="111691" y="118769"/>
                  </a:lnTo>
                  <a:cubicBezTo>
                    <a:pt x="106798" y="123629"/>
                    <a:pt x="104123" y="130121"/>
                    <a:pt x="104123" y="137003"/>
                  </a:cubicBezTo>
                  <a:cubicBezTo>
                    <a:pt x="104123" y="151193"/>
                    <a:pt x="115670" y="162773"/>
                    <a:pt x="129893" y="162773"/>
                  </a:cubicBezTo>
                  <a:cubicBezTo>
                    <a:pt x="136775" y="162773"/>
                    <a:pt x="143267" y="160098"/>
                    <a:pt x="148127" y="155205"/>
                  </a:cubicBezTo>
                  <a:lnTo>
                    <a:pt x="203711" y="99654"/>
                  </a:lnTo>
                  <a:cubicBezTo>
                    <a:pt x="207300" y="96066"/>
                    <a:pt x="209746" y="91531"/>
                    <a:pt x="210757" y="86573"/>
                  </a:cubicBezTo>
                  <a:cubicBezTo>
                    <a:pt x="211116" y="84877"/>
                    <a:pt x="211279" y="83115"/>
                    <a:pt x="211279" y="81387"/>
                  </a:cubicBezTo>
                  <a:cubicBezTo>
                    <a:pt x="211279" y="74471"/>
                    <a:pt x="208572" y="68012"/>
                    <a:pt x="203711" y="63119"/>
                  </a:cubicBezTo>
                  <a:lnTo>
                    <a:pt x="148127" y="7568"/>
                  </a:lnTo>
                  <a:cubicBezTo>
                    <a:pt x="143267" y="2675"/>
                    <a:pt x="136775" y="0"/>
                    <a:pt x="129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8" name="Google Shape;1538;p59"/>
          <p:cNvSpPr txBox="1">
            <a:spLocks noGrp="1"/>
          </p:cNvSpPr>
          <p:nvPr>
            <p:ph type="title"/>
          </p:nvPr>
        </p:nvSpPr>
        <p:spPr>
          <a:xfrm flipH="1">
            <a:off x="1335164" y="2412274"/>
            <a:ext cx="3407100" cy="7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Excelente trabajo</a:t>
            </a:r>
            <a:endParaRPr dirty="0"/>
          </a:p>
        </p:txBody>
      </p:sp>
      <p:sp>
        <p:nvSpPr>
          <p:cNvPr id="1539" name="Google Shape;1539;p59"/>
          <p:cNvSpPr txBox="1">
            <a:spLocks noGrp="1"/>
          </p:cNvSpPr>
          <p:nvPr>
            <p:ph type="subTitle" idx="4294967295"/>
          </p:nvPr>
        </p:nvSpPr>
        <p:spPr>
          <a:xfrm>
            <a:off x="5412800" y="745200"/>
            <a:ext cx="1446900" cy="2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8th Challenge</a:t>
            </a:r>
            <a:endParaRPr sz="1200" b="1"/>
          </a:p>
        </p:txBody>
      </p:sp>
      <p:grpSp>
        <p:nvGrpSpPr>
          <p:cNvPr id="1543" name="Google Shape;1543;p59"/>
          <p:cNvGrpSpPr/>
          <p:nvPr/>
        </p:nvGrpSpPr>
        <p:grpSpPr>
          <a:xfrm>
            <a:off x="4615342" y="1384517"/>
            <a:ext cx="3253943" cy="2968833"/>
            <a:chOff x="4615342" y="1384517"/>
            <a:chExt cx="3253943" cy="2968833"/>
          </a:xfrm>
        </p:grpSpPr>
        <p:sp>
          <p:nvSpPr>
            <p:cNvPr id="1544" name="Google Shape;1544;p59"/>
            <p:cNvSpPr/>
            <p:nvPr/>
          </p:nvSpPr>
          <p:spPr>
            <a:xfrm rot="728693">
              <a:off x="7124544" y="3115217"/>
              <a:ext cx="186257" cy="181778"/>
            </a:xfrm>
            <a:custGeom>
              <a:avLst/>
              <a:gdLst/>
              <a:ahLst/>
              <a:cxnLst/>
              <a:rect l="l" t="t" r="r" b="b"/>
              <a:pathLst>
                <a:path w="7070" h="6900" extrusionOk="0">
                  <a:moveTo>
                    <a:pt x="3478" y="419"/>
                  </a:moveTo>
                  <a:cubicBezTo>
                    <a:pt x="5024" y="419"/>
                    <a:pt x="6367" y="1599"/>
                    <a:pt x="6528" y="3212"/>
                  </a:cubicBezTo>
                  <a:cubicBezTo>
                    <a:pt x="6810" y="5349"/>
                    <a:pt x="5200" y="6453"/>
                    <a:pt x="3569" y="6453"/>
                  </a:cubicBezTo>
                  <a:cubicBezTo>
                    <a:pt x="2062" y="6453"/>
                    <a:pt x="538" y="5512"/>
                    <a:pt x="469" y="3572"/>
                  </a:cubicBezTo>
                  <a:cubicBezTo>
                    <a:pt x="505" y="1985"/>
                    <a:pt x="1335" y="795"/>
                    <a:pt x="2922" y="470"/>
                  </a:cubicBezTo>
                  <a:cubicBezTo>
                    <a:pt x="3109" y="436"/>
                    <a:pt x="3295" y="419"/>
                    <a:pt x="3478" y="419"/>
                  </a:cubicBezTo>
                  <a:close/>
                  <a:moveTo>
                    <a:pt x="3292" y="1"/>
                  </a:moveTo>
                  <a:cubicBezTo>
                    <a:pt x="1309" y="1"/>
                    <a:pt x="72" y="1716"/>
                    <a:pt x="0" y="3572"/>
                  </a:cubicBezTo>
                  <a:cubicBezTo>
                    <a:pt x="91" y="5781"/>
                    <a:pt x="1808" y="6899"/>
                    <a:pt x="3519" y="6899"/>
                  </a:cubicBezTo>
                  <a:cubicBezTo>
                    <a:pt x="5217" y="6899"/>
                    <a:pt x="6907" y="5799"/>
                    <a:pt x="6997" y="3572"/>
                  </a:cubicBezTo>
                  <a:cubicBezTo>
                    <a:pt x="7069" y="1480"/>
                    <a:pt x="5338" y="2"/>
                    <a:pt x="3354" y="2"/>
                  </a:cubicBezTo>
                  <a:cubicBezTo>
                    <a:pt x="3334" y="1"/>
                    <a:pt x="3313" y="1"/>
                    <a:pt x="3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9"/>
            <p:cNvSpPr/>
            <p:nvPr/>
          </p:nvSpPr>
          <p:spPr>
            <a:xfrm rot="-886955">
              <a:off x="6814715" y="1635840"/>
              <a:ext cx="425742" cy="251588"/>
            </a:xfrm>
            <a:custGeom>
              <a:avLst/>
              <a:gdLst/>
              <a:ahLst/>
              <a:cxnLst/>
              <a:rect l="l" t="t" r="r" b="b"/>
              <a:pathLst>
                <a:path w="16159" h="9549" extrusionOk="0">
                  <a:moveTo>
                    <a:pt x="13406" y="468"/>
                  </a:moveTo>
                  <a:cubicBezTo>
                    <a:pt x="13935" y="468"/>
                    <a:pt x="14450" y="622"/>
                    <a:pt x="14897" y="1010"/>
                  </a:cubicBezTo>
                  <a:cubicBezTo>
                    <a:pt x="15762" y="1804"/>
                    <a:pt x="15546" y="3102"/>
                    <a:pt x="14969" y="3968"/>
                  </a:cubicBezTo>
                  <a:cubicBezTo>
                    <a:pt x="14031" y="5374"/>
                    <a:pt x="11975" y="5735"/>
                    <a:pt x="10460" y="6276"/>
                  </a:cubicBezTo>
                  <a:cubicBezTo>
                    <a:pt x="8621" y="6925"/>
                    <a:pt x="6781" y="7538"/>
                    <a:pt x="4942" y="8188"/>
                  </a:cubicBezTo>
                  <a:cubicBezTo>
                    <a:pt x="4151" y="8451"/>
                    <a:pt x="2716" y="9096"/>
                    <a:pt x="1645" y="9096"/>
                  </a:cubicBezTo>
                  <a:cubicBezTo>
                    <a:pt x="1398" y="9096"/>
                    <a:pt x="1171" y="9062"/>
                    <a:pt x="975" y="8981"/>
                  </a:cubicBezTo>
                  <a:cubicBezTo>
                    <a:pt x="506" y="8765"/>
                    <a:pt x="3463" y="6420"/>
                    <a:pt x="3572" y="6348"/>
                  </a:cubicBezTo>
                  <a:cubicBezTo>
                    <a:pt x="6024" y="4545"/>
                    <a:pt x="8513" y="2850"/>
                    <a:pt x="11110" y="1227"/>
                  </a:cubicBezTo>
                  <a:cubicBezTo>
                    <a:pt x="11781" y="815"/>
                    <a:pt x="12609" y="468"/>
                    <a:pt x="13406" y="468"/>
                  </a:cubicBezTo>
                  <a:close/>
                  <a:moveTo>
                    <a:pt x="13454" y="0"/>
                  </a:moveTo>
                  <a:cubicBezTo>
                    <a:pt x="12841" y="0"/>
                    <a:pt x="12210" y="163"/>
                    <a:pt x="11687" y="397"/>
                  </a:cubicBezTo>
                  <a:cubicBezTo>
                    <a:pt x="9450" y="1479"/>
                    <a:pt x="7395" y="3102"/>
                    <a:pt x="5375" y="4545"/>
                  </a:cubicBezTo>
                  <a:cubicBezTo>
                    <a:pt x="4004" y="5447"/>
                    <a:pt x="2706" y="6420"/>
                    <a:pt x="1444" y="7466"/>
                  </a:cubicBezTo>
                  <a:cubicBezTo>
                    <a:pt x="1119" y="7791"/>
                    <a:pt x="1" y="8837"/>
                    <a:pt x="722" y="9306"/>
                  </a:cubicBezTo>
                  <a:cubicBezTo>
                    <a:pt x="975" y="9480"/>
                    <a:pt x="1301" y="9549"/>
                    <a:pt x="1664" y="9549"/>
                  </a:cubicBezTo>
                  <a:cubicBezTo>
                    <a:pt x="2807" y="9549"/>
                    <a:pt x="4320" y="8867"/>
                    <a:pt x="5086" y="8620"/>
                  </a:cubicBezTo>
                  <a:cubicBezTo>
                    <a:pt x="7467" y="7791"/>
                    <a:pt x="9883" y="6961"/>
                    <a:pt x="12300" y="6132"/>
                  </a:cubicBezTo>
                  <a:cubicBezTo>
                    <a:pt x="13779" y="5591"/>
                    <a:pt x="15149" y="4978"/>
                    <a:pt x="15762" y="3463"/>
                  </a:cubicBezTo>
                  <a:cubicBezTo>
                    <a:pt x="16159" y="2453"/>
                    <a:pt x="15906" y="1299"/>
                    <a:pt x="15113" y="578"/>
                  </a:cubicBezTo>
                  <a:cubicBezTo>
                    <a:pt x="14662" y="163"/>
                    <a:pt x="14067" y="0"/>
                    <a:pt x="13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6" name="Google Shape;1546;p59"/>
            <p:cNvGrpSpPr/>
            <p:nvPr/>
          </p:nvGrpSpPr>
          <p:grpSpPr>
            <a:xfrm>
              <a:off x="6951866" y="1949588"/>
              <a:ext cx="917419" cy="899469"/>
              <a:chOff x="7109907" y="1981672"/>
              <a:chExt cx="871408" cy="854359"/>
            </a:xfrm>
          </p:grpSpPr>
          <p:sp>
            <p:nvSpPr>
              <p:cNvPr id="1547" name="Google Shape;1547;p59"/>
              <p:cNvSpPr/>
              <p:nvPr/>
            </p:nvSpPr>
            <p:spPr>
              <a:xfrm rot="728708">
                <a:off x="7176921" y="2162630"/>
                <a:ext cx="253655" cy="517895"/>
              </a:xfrm>
              <a:custGeom>
                <a:avLst/>
                <a:gdLst/>
                <a:ahLst/>
                <a:cxnLst/>
                <a:rect l="l" t="t" r="r" b="b"/>
                <a:pathLst>
                  <a:path w="10136" h="20695" extrusionOk="0">
                    <a:moveTo>
                      <a:pt x="2309" y="1"/>
                    </a:moveTo>
                    <a:cubicBezTo>
                      <a:pt x="2300" y="1"/>
                      <a:pt x="2291" y="10"/>
                      <a:pt x="2273" y="28"/>
                    </a:cubicBezTo>
                    <a:cubicBezTo>
                      <a:pt x="2263" y="17"/>
                      <a:pt x="2252" y="13"/>
                      <a:pt x="2242" y="13"/>
                    </a:cubicBezTo>
                    <a:cubicBezTo>
                      <a:pt x="2219" y="13"/>
                      <a:pt x="2201" y="38"/>
                      <a:pt x="2201" y="64"/>
                    </a:cubicBezTo>
                    <a:cubicBezTo>
                      <a:pt x="758" y="2516"/>
                      <a:pt x="1" y="5330"/>
                      <a:pt x="37" y="8179"/>
                    </a:cubicBezTo>
                    <a:cubicBezTo>
                      <a:pt x="73" y="13409"/>
                      <a:pt x="2706" y="17845"/>
                      <a:pt x="6998" y="20045"/>
                    </a:cubicBezTo>
                    <a:cubicBezTo>
                      <a:pt x="7467" y="20261"/>
                      <a:pt x="7936" y="20478"/>
                      <a:pt x="8441" y="20694"/>
                    </a:cubicBezTo>
                    <a:lnTo>
                      <a:pt x="8477" y="20694"/>
                    </a:lnTo>
                    <a:cubicBezTo>
                      <a:pt x="8513" y="20694"/>
                      <a:pt x="8549" y="20658"/>
                      <a:pt x="8585" y="20622"/>
                    </a:cubicBezTo>
                    <a:cubicBezTo>
                      <a:pt x="9198" y="19756"/>
                      <a:pt x="8188" y="18494"/>
                      <a:pt x="7359" y="17484"/>
                    </a:cubicBezTo>
                    <a:cubicBezTo>
                      <a:pt x="7106" y="17160"/>
                      <a:pt x="6854" y="16835"/>
                      <a:pt x="6637" y="16474"/>
                    </a:cubicBezTo>
                    <a:cubicBezTo>
                      <a:pt x="6205" y="15609"/>
                      <a:pt x="6529" y="14743"/>
                      <a:pt x="6890" y="13877"/>
                    </a:cubicBezTo>
                    <a:cubicBezTo>
                      <a:pt x="6962" y="13625"/>
                      <a:pt x="7070" y="13409"/>
                      <a:pt x="7142" y="13192"/>
                    </a:cubicBezTo>
                    <a:cubicBezTo>
                      <a:pt x="7395" y="12399"/>
                      <a:pt x="6962" y="11786"/>
                      <a:pt x="6565" y="11245"/>
                    </a:cubicBezTo>
                    <a:cubicBezTo>
                      <a:pt x="6205" y="10740"/>
                      <a:pt x="5844" y="10235"/>
                      <a:pt x="6060" y="9549"/>
                    </a:cubicBezTo>
                    <a:cubicBezTo>
                      <a:pt x="6277" y="8828"/>
                      <a:pt x="7250" y="8467"/>
                      <a:pt x="7972" y="8215"/>
                    </a:cubicBezTo>
                    <a:lnTo>
                      <a:pt x="8188" y="8143"/>
                    </a:lnTo>
                    <a:cubicBezTo>
                      <a:pt x="8837" y="7890"/>
                      <a:pt x="9847" y="7530"/>
                      <a:pt x="10028" y="6592"/>
                    </a:cubicBezTo>
                    <a:cubicBezTo>
                      <a:pt x="10136" y="5979"/>
                      <a:pt x="10028" y="5366"/>
                      <a:pt x="9703" y="4825"/>
                    </a:cubicBezTo>
                    <a:cubicBezTo>
                      <a:pt x="9414" y="4428"/>
                      <a:pt x="9018" y="4175"/>
                      <a:pt x="8549" y="4067"/>
                    </a:cubicBezTo>
                    <a:lnTo>
                      <a:pt x="8224" y="4067"/>
                    </a:lnTo>
                    <a:cubicBezTo>
                      <a:pt x="7683" y="4103"/>
                      <a:pt x="7142" y="4356"/>
                      <a:pt x="6782" y="4752"/>
                    </a:cubicBezTo>
                    <a:cubicBezTo>
                      <a:pt x="6421" y="5149"/>
                      <a:pt x="5952" y="5402"/>
                      <a:pt x="5411" y="5438"/>
                    </a:cubicBezTo>
                    <a:lnTo>
                      <a:pt x="5231" y="5438"/>
                    </a:lnTo>
                    <a:cubicBezTo>
                      <a:pt x="4365" y="5330"/>
                      <a:pt x="3896" y="4716"/>
                      <a:pt x="3968" y="3743"/>
                    </a:cubicBezTo>
                    <a:cubicBezTo>
                      <a:pt x="4004" y="3382"/>
                      <a:pt x="4077" y="3057"/>
                      <a:pt x="4149" y="2733"/>
                    </a:cubicBezTo>
                    <a:lnTo>
                      <a:pt x="4257" y="2192"/>
                    </a:lnTo>
                    <a:cubicBezTo>
                      <a:pt x="4473" y="893"/>
                      <a:pt x="3247" y="388"/>
                      <a:pt x="2345" y="28"/>
                    </a:cubicBezTo>
                    <a:cubicBezTo>
                      <a:pt x="2327" y="10"/>
                      <a:pt x="2318" y="1"/>
                      <a:pt x="23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59"/>
              <p:cNvSpPr/>
              <p:nvPr/>
            </p:nvSpPr>
            <p:spPr>
              <a:xfrm rot="728708">
                <a:off x="7534198" y="2496423"/>
                <a:ext cx="265391" cy="289741"/>
              </a:xfrm>
              <a:custGeom>
                <a:avLst/>
                <a:gdLst/>
                <a:ahLst/>
                <a:cxnLst/>
                <a:rect l="l" t="t" r="r" b="b"/>
                <a:pathLst>
                  <a:path w="10605" h="11578" extrusionOk="0">
                    <a:moveTo>
                      <a:pt x="4401" y="0"/>
                    </a:moveTo>
                    <a:cubicBezTo>
                      <a:pt x="4004" y="0"/>
                      <a:pt x="3643" y="109"/>
                      <a:pt x="3355" y="325"/>
                    </a:cubicBezTo>
                    <a:cubicBezTo>
                      <a:pt x="1804" y="1191"/>
                      <a:pt x="2092" y="2669"/>
                      <a:pt x="2381" y="4076"/>
                    </a:cubicBezTo>
                    <a:cubicBezTo>
                      <a:pt x="2561" y="4942"/>
                      <a:pt x="2741" y="5807"/>
                      <a:pt x="2525" y="6565"/>
                    </a:cubicBezTo>
                    <a:cubicBezTo>
                      <a:pt x="2237" y="7322"/>
                      <a:pt x="1696" y="8043"/>
                      <a:pt x="1010" y="8512"/>
                    </a:cubicBezTo>
                    <a:cubicBezTo>
                      <a:pt x="0" y="9414"/>
                      <a:pt x="109" y="10280"/>
                      <a:pt x="253" y="11398"/>
                    </a:cubicBezTo>
                    <a:lnTo>
                      <a:pt x="253" y="11470"/>
                    </a:lnTo>
                    <a:cubicBezTo>
                      <a:pt x="253" y="11506"/>
                      <a:pt x="289" y="11506"/>
                      <a:pt x="289" y="11542"/>
                    </a:cubicBezTo>
                    <a:cubicBezTo>
                      <a:pt x="325" y="11542"/>
                      <a:pt x="361" y="11542"/>
                      <a:pt x="361" y="11578"/>
                    </a:cubicBezTo>
                    <a:lnTo>
                      <a:pt x="397" y="11542"/>
                    </a:lnTo>
                    <a:cubicBezTo>
                      <a:pt x="1551" y="11398"/>
                      <a:pt x="2705" y="11109"/>
                      <a:pt x="3787" y="10712"/>
                    </a:cubicBezTo>
                    <a:cubicBezTo>
                      <a:pt x="6709" y="9630"/>
                      <a:pt x="9161" y="7466"/>
                      <a:pt x="10604" y="4689"/>
                    </a:cubicBezTo>
                    <a:cubicBezTo>
                      <a:pt x="10604" y="4689"/>
                      <a:pt x="10604" y="4617"/>
                      <a:pt x="10604" y="4581"/>
                    </a:cubicBezTo>
                    <a:cubicBezTo>
                      <a:pt x="10451" y="4367"/>
                      <a:pt x="10220" y="4204"/>
                      <a:pt x="9955" y="4204"/>
                    </a:cubicBezTo>
                    <a:cubicBezTo>
                      <a:pt x="9908" y="4204"/>
                      <a:pt x="9860" y="4209"/>
                      <a:pt x="9811" y="4220"/>
                    </a:cubicBezTo>
                    <a:cubicBezTo>
                      <a:pt x="9414" y="4220"/>
                      <a:pt x="8981" y="4292"/>
                      <a:pt x="8584" y="4401"/>
                    </a:cubicBezTo>
                    <a:cubicBezTo>
                      <a:pt x="8296" y="4473"/>
                      <a:pt x="7971" y="4545"/>
                      <a:pt x="7647" y="4545"/>
                    </a:cubicBezTo>
                    <a:cubicBezTo>
                      <a:pt x="7629" y="4563"/>
                      <a:pt x="7602" y="4572"/>
                      <a:pt x="7574" y="4572"/>
                    </a:cubicBezTo>
                    <a:cubicBezTo>
                      <a:pt x="7547" y="4572"/>
                      <a:pt x="7520" y="4563"/>
                      <a:pt x="7502" y="4545"/>
                    </a:cubicBezTo>
                    <a:cubicBezTo>
                      <a:pt x="6961" y="4473"/>
                      <a:pt x="6492" y="4112"/>
                      <a:pt x="6312" y="3643"/>
                    </a:cubicBezTo>
                    <a:cubicBezTo>
                      <a:pt x="6132" y="3210"/>
                      <a:pt x="6060" y="2778"/>
                      <a:pt x="6096" y="2345"/>
                    </a:cubicBezTo>
                    <a:cubicBezTo>
                      <a:pt x="6060" y="2164"/>
                      <a:pt x="6060" y="1984"/>
                      <a:pt x="6060" y="1804"/>
                    </a:cubicBezTo>
                    <a:cubicBezTo>
                      <a:pt x="5951" y="722"/>
                      <a:pt x="5302" y="0"/>
                      <a:pt x="44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59"/>
              <p:cNvSpPr/>
              <p:nvPr/>
            </p:nvSpPr>
            <p:spPr>
              <a:xfrm rot="728708">
                <a:off x="7244867" y="2065337"/>
                <a:ext cx="638140" cy="696824"/>
              </a:xfrm>
              <a:custGeom>
                <a:avLst/>
                <a:gdLst/>
                <a:ahLst/>
                <a:cxnLst/>
                <a:rect l="l" t="t" r="r" b="b"/>
                <a:pathLst>
                  <a:path w="25500" h="27845" extrusionOk="0">
                    <a:moveTo>
                      <a:pt x="9703" y="0"/>
                    </a:moveTo>
                    <a:cubicBezTo>
                      <a:pt x="7971" y="181"/>
                      <a:pt x="6312" y="650"/>
                      <a:pt x="4761" y="1443"/>
                    </a:cubicBezTo>
                    <a:cubicBezTo>
                      <a:pt x="2814" y="2453"/>
                      <a:pt x="1191" y="3932"/>
                      <a:pt x="0" y="5771"/>
                    </a:cubicBezTo>
                    <a:cubicBezTo>
                      <a:pt x="0" y="5807"/>
                      <a:pt x="0" y="5843"/>
                      <a:pt x="0" y="5843"/>
                    </a:cubicBezTo>
                    <a:cubicBezTo>
                      <a:pt x="0" y="5879"/>
                      <a:pt x="37" y="5915"/>
                      <a:pt x="73" y="5915"/>
                    </a:cubicBezTo>
                    <a:cubicBezTo>
                      <a:pt x="1119" y="6348"/>
                      <a:pt x="2201" y="6925"/>
                      <a:pt x="2056" y="8115"/>
                    </a:cubicBezTo>
                    <a:cubicBezTo>
                      <a:pt x="2056" y="8368"/>
                      <a:pt x="1984" y="8620"/>
                      <a:pt x="1912" y="8873"/>
                    </a:cubicBezTo>
                    <a:cubicBezTo>
                      <a:pt x="1732" y="9414"/>
                      <a:pt x="1696" y="9991"/>
                      <a:pt x="1840" y="10532"/>
                    </a:cubicBezTo>
                    <a:cubicBezTo>
                      <a:pt x="2011" y="10977"/>
                      <a:pt x="2475" y="11292"/>
                      <a:pt x="2984" y="11292"/>
                    </a:cubicBezTo>
                    <a:cubicBezTo>
                      <a:pt x="3011" y="11292"/>
                      <a:pt x="3039" y="11291"/>
                      <a:pt x="3066" y="11289"/>
                    </a:cubicBezTo>
                    <a:cubicBezTo>
                      <a:pt x="3103" y="11293"/>
                      <a:pt x="3139" y="11295"/>
                      <a:pt x="3174" y="11295"/>
                    </a:cubicBezTo>
                    <a:cubicBezTo>
                      <a:pt x="3492" y="11295"/>
                      <a:pt x="3777" y="11152"/>
                      <a:pt x="4004" y="10893"/>
                    </a:cubicBezTo>
                    <a:cubicBezTo>
                      <a:pt x="4184" y="10676"/>
                      <a:pt x="4365" y="10460"/>
                      <a:pt x="4581" y="10243"/>
                    </a:cubicBezTo>
                    <a:cubicBezTo>
                      <a:pt x="4906" y="9955"/>
                      <a:pt x="5266" y="9811"/>
                      <a:pt x="5699" y="9811"/>
                    </a:cubicBezTo>
                    <a:cubicBezTo>
                      <a:pt x="6565" y="9883"/>
                      <a:pt x="7322" y="10424"/>
                      <a:pt x="7647" y="11217"/>
                    </a:cubicBezTo>
                    <a:cubicBezTo>
                      <a:pt x="8043" y="11902"/>
                      <a:pt x="7971" y="12768"/>
                      <a:pt x="7502" y="13381"/>
                    </a:cubicBezTo>
                    <a:cubicBezTo>
                      <a:pt x="7034" y="13886"/>
                      <a:pt x="6456" y="14211"/>
                      <a:pt x="5807" y="14391"/>
                    </a:cubicBezTo>
                    <a:cubicBezTo>
                      <a:pt x="5302" y="14535"/>
                      <a:pt x="4870" y="14752"/>
                      <a:pt x="4437" y="15040"/>
                    </a:cubicBezTo>
                    <a:cubicBezTo>
                      <a:pt x="4112" y="15221"/>
                      <a:pt x="3896" y="15545"/>
                      <a:pt x="3824" y="15906"/>
                    </a:cubicBezTo>
                    <a:cubicBezTo>
                      <a:pt x="3751" y="16411"/>
                      <a:pt x="4112" y="16916"/>
                      <a:pt x="4473" y="17349"/>
                    </a:cubicBezTo>
                    <a:cubicBezTo>
                      <a:pt x="4653" y="17601"/>
                      <a:pt x="4833" y="17854"/>
                      <a:pt x="4978" y="18142"/>
                    </a:cubicBezTo>
                    <a:cubicBezTo>
                      <a:pt x="5122" y="18647"/>
                      <a:pt x="5050" y="19188"/>
                      <a:pt x="4797" y="19657"/>
                    </a:cubicBezTo>
                    <a:lnTo>
                      <a:pt x="4725" y="19837"/>
                    </a:lnTo>
                    <a:cubicBezTo>
                      <a:pt x="4365" y="20739"/>
                      <a:pt x="3932" y="21749"/>
                      <a:pt x="4509" y="22650"/>
                    </a:cubicBezTo>
                    <a:cubicBezTo>
                      <a:pt x="4725" y="23011"/>
                      <a:pt x="4978" y="23336"/>
                      <a:pt x="5266" y="23660"/>
                    </a:cubicBezTo>
                    <a:cubicBezTo>
                      <a:pt x="5591" y="24021"/>
                      <a:pt x="5879" y="24454"/>
                      <a:pt x="6132" y="24887"/>
                    </a:cubicBezTo>
                    <a:cubicBezTo>
                      <a:pt x="6384" y="25392"/>
                      <a:pt x="6709" y="26149"/>
                      <a:pt x="6384" y="26726"/>
                    </a:cubicBezTo>
                    <a:cubicBezTo>
                      <a:pt x="6384" y="26762"/>
                      <a:pt x="6384" y="26798"/>
                      <a:pt x="6384" y="26834"/>
                    </a:cubicBezTo>
                    <a:cubicBezTo>
                      <a:pt x="6384" y="26870"/>
                      <a:pt x="6420" y="26870"/>
                      <a:pt x="6456" y="26906"/>
                    </a:cubicBezTo>
                    <a:cubicBezTo>
                      <a:pt x="8188" y="27520"/>
                      <a:pt x="10027" y="27844"/>
                      <a:pt x="11867" y="27844"/>
                    </a:cubicBezTo>
                    <a:lnTo>
                      <a:pt x="13345" y="27844"/>
                    </a:lnTo>
                    <a:cubicBezTo>
                      <a:pt x="13381" y="27808"/>
                      <a:pt x="13417" y="27808"/>
                      <a:pt x="13417" y="27772"/>
                    </a:cubicBezTo>
                    <a:cubicBezTo>
                      <a:pt x="13453" y="27772"/>
                      <a:pt x="13453" y="27736"/>
                      <a:pt x="13453" y="27700"/>
                    </a:cubicBezTo>
                    <a:lnTo>
                      <a:pt x="13417" y="27411"/>
                    </a:lnTo>
                    <a:cubicBezTo>
                      <a:pt x="13273" y="26474"/>
                      <a:pt x="13165" y="25608"/>
                      <a:pt x="13850" y="24923"/>
                    </a:cubicBezTo>
                    <a:cubicBezTo>
                      <a:pt x="13995" y="24778"/>
                      <a:pt x="14175" y="24670"/>
                      <a:pt x="14355" y="24526"/>
                    </a:cubicBezTo>
                    <a:cubicBezTo>
                      <a:pt x="14752" y="24237"/>
                      <a:pt x="15077" y="23877"/>
                      <a:pt x="15329" y="23480"/>
                    </a:cubicBezTo>
                    <a:cubicBezTo>
                      <a:pt x="15762" y="22723"/>
                      <a:pt x="15870" y="21893"/>
                      <a:pt x="15690" y="21064"/>
                    </a:cubicBezTo>
                    <a:lnTo>
                      <a:pt x="15618" y="20667"/>
                    </a:lnTo>
                    <a:cubicBezTo>
                      <a:pt x="15329" y="18972"/>
                      <a:pt x="14932" y="16844"/>
                      <a:pt x="16916" y="16194"/>
                    </a:cubicBezTo>
                    <a:cubicBezTo>
                      <a:pt x="17204" y="16086"/>
                      <a:pt x="17529" y="16050"/>
                      <a:pt x="17854" y="16050"/>
                    </a:cubicBezTo>
                    <a:cubicBezTo>
                      <a:pt x="19332" y="16050"/>
                      <a:pt x="19657" y="17601"/>
                      <a:pt x="19693" y="18503"/>
                    </a:cubicBezTo>
                    <a:lnTo>
                      <a:pt x="19693" y="18683"/>
                    </a:lnTo>
                    <a:cubicBezTo>
                      <a:pt x="19693" y="19188"/>
                      <a:pt x="19729" y="19837"/>
                      <a:pt x="20162" y="20198"/>
                    </a:cubicBezTo>
                    <a:cubicBezTo>
                      <a:pt x="20414" y="20450"/>
                      <a:pt x="20775" y="20559"/>
                      <a:pt x="21136" y="20559"/>
                    </a:cubicBezTo>
                    <a:cubicBezTo>
                      <a:pt x="21424" y="20559"/>
                      <a:pt x="21749" y="20486"/>
                      <a:pt x="22037" y="20414"/>
                    </a:cubicBezTo>
                    <a:cubicBezTo>
                      <a:pt x="22218" y="20378"/>
                      <a:pt x="22398" y="20342"/>
                      <a:pt x="22578" y="20306"/>
                    </a:cubicBezTo>
                    <a:cubicBezTo>
                      <a:pt x="22759" y="20270"/>
                      <a:pt x="22975" y="20270"/>
                      <a:pt x="23156" y="20270"/>
                    </a:cubicBezTo>
                    <a:cubicBezTo>
                      <a:pt x="23193" y="20265"/>
                      <a:pt x="23231" y="20263"/>
                      <a:pt x="23269" y="20263"/>
                    </a:cubicBezTo>
                    <a:cubicBezTo>
                      <a:pt x="23527" y="20263"/>
                      <a:pt x="23801" y="20365"/>
                      <a:pt x="24021" y="20523"/>
                    </a:cubicBezTo>
                    <a:cubicBezTo>
                      <a:pt x="24021" y="20559"/>
                      <a:pt x="24057" y="20559"/>
                      <a:pt x="24093" y="20559"/>
                    </a:cubicBezTo>
                    <a:cubicBezTo>
                      <a:pt x="24129" y="20559"/>
                      <a:pt x="24165" y="20523"/>
                      <a:pt x="24201" y="20486"/>
                    </a:cubicBezTo>
                    <a:cubicBezTo>
                      <a:pt x="24995" y="18755"/>
                      <a:pt x="25464" y="16916"/>
                      <a:pt x="25500" y="15004"/>
                    </a:cubicBezTo>
                    <a:lnTo>
                      <a:pt x="25500" y="14932"/>
                    </a:lnTo>
                    <a:cubicBezTo>
                      <a:pt x="25500" y="14860"/>
                      <a:pt x="25464" y="14824"/>
                      <a:pt x="25392" y="14824"/>
                    </a:cubicBezTo>
                    <a:cubicBezTo>
                      <a:pt x="24057" y="14535"/>
                      <a:pt x="23192" y="13958"/>
                      <a:pt x="22759" y="13021"/>
                    </a:cubicBezTo>
                    <a:cubicBezTo>
                      <a:pt x="22362" y="12227"/>
                      <a:pt x="21857" y="11325"/>
                      <a:pt x="20811" y="11325"/>
                    </a:cubicBezTo>
                    <a:lnTo>
                      <a:pt x="20559" y="11325"/>
                    </a:lnTo>
                    <a:cubicBezTo>
                      <a:pt x="20306" y="11361"/>
                      <a:pt x="20054" y="11398"/>
                      <a:pt x="19765" y="11434"/>
                    </a:cubicBezTo>
                    <a:cubicBezTo>
                      <a:pt x="19332" y="11542"/>
                      <a:pt x="18936" y="11578"/>
                      <a:pt x="18503" y="11614"/>
                    </a:cubicBezTo>
                    <a:lnTo>
                      <a:pt x="18431" y="11614"/>
                    </a:lnTo>
                    <a:cubicBezTo>
                      <a:pt x="17637" y="11578"/>
                      <a:pt x="16844" y="11506"/>
                      <a:pt x="16627" y="10820"/>
                    </a:cubicBezTo>
                    <a:cubicBezTo>
                      <a:pt x="16483" y="10316"/>
                      <a:pt x="16483" y="9738"/>
                      <a:pt x="16627" y="9234"/>
                    </a:cubicBezTo>
                    <a:cubicBezTo>
                      <a:pt x="16736" y="8188"/>
                      <a:pt x="16880" y="7069"/>
                      <a:pt x="15726" y="6745"/>
                    </a:cubicBezTo>
                    <a:cubicBezTo>
                      <a:pt x="15429" y="6656"/>
                      <a:pt x="15132" y="6591"/>
                      <a:pt x="14835" y="6591"/>
                    </a:cubicBezTo>
                    <a:cubicBezTo>
                      <a:pt x="14771" y="6591"/>
                      <a:pt x="14708" y="6594"/>
                      <a:pt x="14644" y="6601"/>
                    </a:cubicBezTo>
                    <a:cubicBezTo>
                      <a:pt x="13850" y="6601"/>
                      <a:pt x="13057" y="6745"/>
                      <a:pt x="12299" y="6997"/>
                    </a:cubicBezTo>
                    <a:lnTo>
                      <a:pt x="11794" y="7106"/>
                    </a:lnTo>
                    <a:cubicBezTo>
                      <a:pt x="11542" y="7142"/>
                      <a:pt x="11289" y="7178"/>
                      <a:pt x="11073" y="7178"/>
                    </a:cubicBezTo>
                    <a:cubicBezTo>
                      <a:pt x="11033" y="7181"/>
                      <a:pt x="10994" y="7182"/>
                      <a:pt x="10956" y="7182"/>
                    </a:cubicBezTo>
                    <a:cubicBezTo>
                      <a:pt x="10538" y="7182"/>
                      <a:pt x="10183" y="7006"/>
                      <a:pt x="9919" y="6709"/>
                    </a:cubicBezTo>
                    <a:cubicBezTo>
                      <a:pt x="9342" y="5987"/>
                      <a:pt x="9089" y="5086"/>
                      <a:pt x="9162" y="4184"/>
                    </a:cubicBezTo>
                    <a:cubicBezTo>
                      <a:pt x="9234" y="3679"/>
                      <a:pt x="9378" y="3174"/>
                      <a:pt x="9594" y="2705"/>
                    </a:cubicBezTo>
                    <a:cubicBezTo>
                      <a:pt x="9919" y="1876"/>
                      <a:pt x="10244" y="1082"/>
                      <a:pt x="9811" y="72"/>
                    </a:cubicBezTo>
                    <a:cubicBezTo>
                      <a:pt x="9811" y="36"/>
                      <a:pt x="9775" y="0"/>
                      <a:pt x="9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59"/>
              <p:cNvSpPr/>
              <p:nvPr/>
            </p:nvSpPr>
            <p:spPr>
              <a:xfrm rot="728708">
                <a:off x="7502336" y="2090908"/>
                <a:ext cx="413390" cy="365567"/>
              </a:xfrm>
              <a:custGeom>
                <a:avLst/>
                <a:gdLst/>
                <a:ahLst/>
                <a:cxnLst/>
                <a:rect l="l" t="t" r="r" b="b"/>
                <a:pathLst>
                  <a:path w="16519" h="14608" extrusionOk="0">
                    <a:moveTo>
                      <a:pt x="2272" y="0"/>
                    </a:moveTo>
                    <a:cubicBezTo>
                      <a:pt x="1912" y="0"/>
                      <a:pt x="1551" y="0"/>
                      <a:pt x="1190" y="36"/>
                    </a:cubicBezTo>
                    <a:cubicBezTo>
                      <a:pt x="1154" y="36"/>
                      <a:pt x="1118" y="36"/>
                      <a:pt x="1082" y="72"/>
                    </a:cubicBezTo>
                    <a:cubicBezTo>
                      <a:pt x="1082" y="108"/>
                      <a:pt x="1082" y="144"/>
                      <a:pt x="1082" y="181"/>
                    </a:cubicBezTo>
                    <a:cubicBezTo>
                      <a:pt x="1443" y="1118"/>
                      <a:pt x="1299" y="1840"/>
                      <a:pt x="830" y="2813"/>
                    </a:cubicBezTo>
                    <a:cubicBezTo>
                      <a:pt x="325" y="3968"/>
                      <a:pt x="0" y="6096"/>
                      <a:pt x="1371" y="6853"/>
                    </a:cubicBezTo>
                    <a:cubicBezTo>
                      <a:pt x="1623" y="6997"/>
                      <a:pt x="1912" y="7033"/>
                      <a:pt x="2200" y="7033"/>
                    </a:cubicBezTo>
                    <a:cubicBezTo>
                      <a:pt x="2777" y="6997"/>
                      <a:pt x="3390" y="6889"/>
                      <a:pt x="3931" y="6709"/>
                    </a:cubicBezTo>
                    <a:cubicBezTo>
                      <a:pt x="4292" y="6600"/>
                      <a:pt x="4617" y="6528"/>
                      <a:pt x="4941" y="6456"/>
                    </a:cubicBezTo>
                    <a:cubicBezTo>
                      <a:pt x="5230" y="6420"/>
                      <a:pt x="5482" y="6384"/>
                      <a:pt x="5771" y="6384"/>
                    </a:cubicBezTo>
                    <a:cubicBezTo>
                      <a:pt x="6276" y="6384"/>
                      <a:pt x="6781" y="6492"/>
                      <a:pt x="7214" y="6781"/>
                    </a:cubicBezTo>
                    <a:cubicBezTo>
                      <a:pt x="7899" y="7286"/>
                      <a:pt x="8079" y="7899"/>
                      <a:pt x="7899" y="8837"/>
                    </a:cubicBezTo>
                    <a:cubicBezTo>
                      <a:pt x="7755" y="9630"/>
                      <a:pt x="7610" y="10460"/>
                      <a:pt x="8007" y="10965"/>
                    </a:cubicBezTo>
                    <a:cubicBezTo>
                      <a:pt x="8223" y="11253"/>
                      <a:pt x="8584" y="11433"/>
                      <a:pt x="8945" y="11433"/>
                    </a:cubicBezTo>
                    <a:lnTo>
                      <a:pt x="9233" y="11433"/>
                    </a:lnTo>
                    <a:cubicBezTo>
                      <a:pt x="9810" y="11397"/>
                      <a:pt x="10388" y="11361"/>
                      <a:pt x="10929" y="11253"/>
                    </a:cubicBezTo>
                    <a:lnTo>
                      <a:pt x="11217" y="11181"/>
                    </a:lnTo>
                    <a:cubicBezTo>
                      <a:pt x="11397" y="11181"/>
                      <a:pt x="11578" y="11145"/>
                      <a:pt x="11758" y="11145"/>
                    </a:cubicBezTo>
                    <a:cubicBezTo>
                      <a:pt x="11793" y="11143"/>
                      <a:pt x="11827" y="11142"/>
                      <a:pt x="11861" y="11142"/>
                    </a:cubicBezTo>
                    <a:cubicBezTo>
                      <a:pt x="12508" y="11142"/>
                      <a:pt x="13111" y="11463"/>
                      <a:pt x="13453" y="12011"/>
                    </a:cubicBezTo>
                    <a:cubicBezTo>
                      <a:pt x="13597" y="12191"/>
                      <a:pt x="13706" y="12407"/>
                      <a:pt x="13778" y="12624"/>
                    </a:cubicBezTo>
                    <a:cubicBezTo>
                      <a:pt x="13922" y="13020"/>
                      <a:pt x="14138" y="13381"/>
                      <a:pt x="14427" y="13670"/>
                    </a:cubicBezTo>
                    <a:cubicBezTo>
                      <a:pt x="14968" y="14139"/>
                      <a:pt x="15653" y="14463"/>
                      <a:pt x="16411" y="14607"/>
                    </a:cubicBezTo>
                    <a:lnTo>
                      <a:pt x="16411" y="14571"/>
                    </a:lnTo>
                    <a:cubicBezTo>
                      <a:pt x="16411" y="14589"/>
                      <a:pt x="16420" y="14598"/>
                      <a:pt x="16433" y="14598"/>
                    </a:cubicBezTo>
                    <a:cubicBezTo>
                      <a:pt x="16447" y="14598"/>
                      <a:pt x="16465" y="14589"/>
                      <a:pt x="16483" y="14571"/>
                    </a:cubicBezTo>
                    <a:cubicBezTo>
                      <a:pt x="16483" y="14571"/>
                      <a:pt x="16519" y="14535"/>
                      <a:pt x="16519" y="14499"/>
                    </a:cubicBezTo>
                    <a:cubicBezTo>
                      <a:pt x="16519" y="8801"/>
                      <a:pt x="13850" y="4040"/>
                      <a:pt x="9342" y="1695"/>
                    </a:cubicBezTo>
                    <a:cubicBezTo>
                      <a:pt x="7141" y="577"/>
                      <a:pt x="4725" y="0"/>
                      <a:pt x="22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59"/>
              <p:cNvSpPr/>
              <p:nvPr/>
            </p:nvSpPr>
            <p:spPr>
              <a:xfrm rot="728708">
                <a:off x="7176891" y="2051242"/>
                <a:ext cx="737440" cy="715218"/>
              </a:xfrm>
              <a:custGeom>
                <a:avLst/>
                <a:gdLst/>
                <a:ahLst/>
                <a:cxnLst/>
                <a:rect l="l" t="t" r="r" b="b"/>
                <a:pathLst>
                  <a:path w="29468" h="28580" extrusionOk="0">
                    <a:moveTo>
                      <a:pt x="14070" y="433"/>
                    </a:moveTo>
                    <a:cubicBezTo>
                      <a:pt x="16492" y="433"/>
                      <a:pt x="18880" y="1016"/>
                      <a:pt x="21027" y="2137"/>
                    </a:cubicBezTo>
                    <a:cubicBezTo>
                      <a:pt x="25824" y="4625"/>
                      <a:pt x="28133" y="9602"/>
                      <a:pt x="28133" y="14832"/>
                    </a:cubicBezTo>
                    <a:cubicBezTo>
                      <a:pt x="27447" y="14724"/>
                      <a:pt x="26762" y="14399"/>
                      <a:pt x="26221" y="13931"/>
                    </a:cubicBezTo>
                    <a:cubicBezTo>
                      <a:pt x="25788" y="13534"/>
                      <a:pt x="25608" y="12776"/>
                      <a:pt x="25283" y="12271"/>
                    </a:cubicBezTo>
                    <a:cubicBezTo>
                      <a:pt x="24860" y="11622"/>
                      <a:pt x="24238" y="11393"/>
                      <a:pt x="23538" y="11393"/>
                    </a:cubicBezTo>
                    <a:cubicBezTo>
                      <a:pt x="23344" y="11393"/>
                      <a:pt x="23143" y="11410"/>
                      <a:pt x="22939" y="11442"/>
                    </a:cubicBezTo>
                    <a:cubicBezTo>
                      <a:pt x="22182" y="11586"/>
                      <a:pt x="21424" y="11658"/>
                      <a:pt x="20667" y="11658"/>
                    </a:cubicBezTo>
                    <a:cubicBezTo>
                      <a:pt x="19332" y="11550"/>
                      <a:pt x="19549" y="10180"/>
                      <a:pt x="19729" y="9206"/>
                    </a:cubicBezTo>
                    <a:cubicBezTo>
                      <a:pt x="19945" y="8268"/>
                      <a:pt x="19765" y="7619"/>
                      <a:pt x="19008" y="7042"/>
                    </a:cubicBezTo>
                    <a:cubicBezTo>
                      <a:pt x="18613" y="6740"/>
                      <a:pt x="18055" y="6632"/>
                      <a:pt x="17515" y="6632"/>
                    </a:cubicBezTo>
                    <a:cubicBezTo>
                      <a:pt x="17215" y="6632"/>
                      <a:pt x="16921" y="6666"/>
                      <a:pt x="16663" y="6717"/>
                    </a:cubicBezTo>
                    <a:cubicBezTo>
                      <a:pt x="15893" y="6800"/>
                      <a:pt x="14809" y="7280"/>
                      <a:pt x="13921" y="7280"/>
                    </a:cubicBezTo>
                    <a:cubicBezTo>
                      <a:pt x="13645" y="7280"/>
                      <a:pt x="13388" y="7234"/>
                      <a:pt x="13165" y="7114"/>
                    </a:cubicBezTo>
                    <a:cubicBezTo>
                      <a:pt x="11830" y="6356"/>
                      <a:pt x="12227" y="4228"/>
                      <a:pt x="12660" y="3183"/>
                    </a:cubicBezTo>
                    <a:cubicBezTo>
                      <a:pt x="13129" y="2173"/>
                      <a:pt x="13273" y="1451"/>
                      <a:pt x="12912" y="477"/>
                    </a:cubicBezTo>
                    <a:cubicBezTo>
                      <a:pt x="13298" y="448"/>
                      <a:pt x="13684" y="433"/>
                      <a:pt x="14070" y="433"/>
                    </a:cubicBezTo>
                    <a:close/>
                    <a:moveTo>
                      <a:pt x="2597" y="6609"/>
                    </a:moveTo>
                    <a:cubicBezTo>
                      <a:pt x="3571" y="7006"/>
                      <a:pt x="4653" y="7474"/>
                      <a:pt x="4437" y="8665"/>
                    </a:cubicBezTo>
                    <a:cubicBezTo>
                      <a:pt x="4364" y="9170"/>
                      <a:pt x="4220" y="9675"/>
                      <a:pt x="4184" y="10180"/>
                    </a:cubicBezTo>
                    <a:cubicBezTo>
                      <a:pt x="4112" y="11153"/>
                      <a:pt x="4545" y="11875"/>
                      <a:pt x="5555" y="11983"/>
                    </a:cubicBezTo>
                    <a:cubicBezTo>
                      <a:pt x="5627" y="11992"/>
                      <a:pt x="5696" y="11996"/>
                      <a:pt x="5763" y="11996"/>
                    </a:cubicBezTo>
                    <a:cubicBezTo>
                      <a:pt x="6976" y="11996"/>
                      <a:pt x="7374" y="10624"/>
                      <a:pt x="8555" y="10624"/>
                    </a:cubicBezTo>
                    <a:cubicBezTo>
                      <a:pt x="8644" y="10624"/>
                      <a:pt x="8738" y="10632"/>
                      <a:pt x="8837" y="10648"/>
                    </a:cubicBezTo>
                    <a:cubicBezTo>
                      <a:pt x="9919" y="10829"/>
                      <a:pt x="10424" y="11983"/>
                      <a:pt x="10243" y="12993"/>
                    </a:cubicBezTo>
                    <a:cubicBezTo>
                      <a:pt x="10063" y="13858"/>
                      <a:pt x="9197" y="14219"/>
                      <a:pt x="8476" y="14472"/>
                    </a:cubicBezTo>
                    <a:cubicBezTo>
                      <a:pt x="7755" y="14724"/>
                      <a:pt x="6529" y="15085"/>
                      <a:pt x="6276" y="15986"/>
                    </a:cubicBezTo>
                    <a:cubicBezTo>
                      <a:pt x="5807" y="17465"/>
                      <a:pt x="7827" y="18114"/>
                      <a:pt x="7322" y="19593"/>
                    </a:cubicBezTo>
                    <a:cubicBezTo>
                      <a:pt x="6997" y="20675"/>
                      <a:pt x="6276" y="21865"/>
                      <a:pt x="6853" y="22983"/>
                    </a:cubicBezTo>
                    <a:cubicBezTo>
                      <a:pt x="7286" y="23921"/>
                      <a:pt x="9630" y="25833"/>
                      <a:pt x="8801" y="27023"/>
                    </a:cubicBezTo>
                    <a:cubicBezTo>
                      <a:pt x="8332" y="26843"/>
                      <a:pt x="7827" y="26626"/>
                      <a:pt x="7394" y="26410"/>
                    </a:cubicBezTo>
                    <a:cubicBezTo>
                      <a:pt x="2922" y="24101"/>
                      <a:pt x="505" y="19557"/>
                      <a:pt x="469" y="14652"/>
                    </a:cubicBezTo>
                    <a:cubicBezTo>
                      <a:pt x="433" y="11803"/>
                      <a:pt x="1191" y="9025"/>
                      <a:pt x="2597" y="6609"/>
                    </a:cubicBezTo>
                    <a:close/>
                    <a:moveTo>
                      <a:pt x="20497" y="16708"/>
                    </a:moveTo>
                    <a:cubicBezTo>
                      <a:pt x="21350" y="16708"/>
                      <a:pt x="21967" y="17418"/>
                      <a:pt x="22073" y="18403"/>
                    </a:cubicBezTo>
                    <a:cubicBezTo>
                      <a:pt x="22110" y="19016"/>
                      <a:pt x="22073" y="19665"/>
                      <a:pt x="22326" y="20242"/>
                    </a:cubicBezTo>
                    <a:cubicBezTo>
                      <a:pt x="22542" y="20783"/>
                      <a:pt x="23011" y="21144"/>
                      <a:pt x="23588" y="21252"/>
                    </a:cubicBezTo>
                    <a:cubicBezTo>
                      <a:pt x="23637" y="21262"/>
                      <a:pt x="23692" y="21267"/>
                      <a:pt x="23753" y="21267"/>
                    </a:cubicBezTo>
                    <a:cubicBezTo>
                      <a:pt x="24283" y="21267"/>
                      <a:pt x="25225" y="20913"/>
                      <a:pt x="25900" y="20913"/>
                    </a:cubicBezTo>
                    <a:cubicBezTo>
                      <a:pt x="26230" y="20913"/>
                      <a:pt x="26497" y="20999"/>
                      <a:pt x="26618" y="21252"/>
                    </a:cubicBezTo>
                    <a:cubicBezTo>
                      <a:pt x="25175" y="23993"/>
                      <a:pt x="22759" y="26121"/>
                      <a:pt x="19873" y="27203"/>
                    </a:cubicBezTo>
                    <a:cubicBezTo>
                      <a:pt x="18791" y="27600"/>
                      <a:pt x="17637" y="27888"/>
                      <a:pt x="16483" y="28033"/>
                    </a:cubicBezTo>
                    <a:cubicBezTo>
                      <a:pt x="16339" y="26879"/>
                      <a:pt x="16231" y="26049"/>
                      <a:pt x="17204" y="25183"/>
                    </a:cubicBezTo>
                    <a:cubicBezTo>
                      <a:pt x="17926" y="24679"/>
                      <a:pt x="18431" y="23957"/>
                      <a:pt x="18719" y="23164"/>
                    </a:cubicBezTo>
                    <a:cubicBezTo>
                      <a:pt x="19368" y="21144"/>
                      <a:pt x="17132" y="18331"/>
                      <a:pt x="19513" y="16996"/>
                    </a:cubicBezTo>
                    <a:cubicBezTo>
                      <a:pt x="19862" y="16798"/>
                      <a:pt x="20195" y="16708"/>
                      <a:pt x="20497" y="16708"/>
                    </a:cubicBezTo>
                    <a:close/>
                    <a:moveTo>
                      <a:pt x="12480" y="550"/>
                    </a:moveTo>
                    <a:lnTo>
                      <a:pt x="12480" y="550"/>
                    </a:lnTo>
                    <a:cubicBezTo>
                      <a:pt x="13093" y="2064"/>
                      <a:pt x="11939" y="3110"/>
                      <a:pt x="11794" y="4589"/>
                    </a:cubicBezTo>
                    <a:cubicBezTo>
                      <a:pt x="11686" y="5527"/>
                      <a:pt x="11975" y="6465"/>
                      <a:pt x="12552" y="7186"/>
                    </a:cubicBezTo>
                    <a:cubicBezTo>
                      <a:pt x="12892" y="7599"/>
                      <a:pt x="13363" y="7734"/>
                      <a:pt x="13854" y="7734"/>
                    </a:cubicBezTo>
                    <a:cubicBezTo>
                      <a:pt x="14093" y="7734"/>
                      <a:pt x="14336" y="7702"/>
                      <a:pt x="14571" y="7655"/>
                    </a:cubicBezTo>
                    <a:cubicBezTo>
                      <a:pt x="15469" y="7417"/>
                      <a:pt x="16424" y="7122"/>
                      <a:pt x="17381" y="7122"/>
                    </a:cubicBezTo>
                    <a:cubicBezTo>
                      <a:pt x="17732" y="7122"/>
                      <a:pt x="18083" y="7161"/>
                      <a:pt x="18431" y="7258"/>
                    </a:cubicBezTo>
                    <a:cubicBezTo>
                      <a:pt x="20162" y="7799"/>
                      <a:pt x="18791" y="10035"/>
                      <a:pt x="19260" y="11298"/>
                    </a:cubicBezTo>
                    <a:cubicBezTo>
                      <a:pt x="19549" y="12091"/>
                      <a:pt x="20523" y="12127"/>
                      <a:pt x="21208" y="12127"/>
                    </a:cubicBezTo>
                    <a:cubicBezTo>
                      <a:pt x="21929" y="12091"/>
                      <a:pt x="22651" y="11983"/>
                      <a:pt x="23336" y="11839"/>
                    </a:cubicBezTo>
                    <a:cubicBezTo>
                      <a:pt x="23402" y="11832"/>
                      <a:pt x="23466" y="11829"/>
                      <a:pt x="23528" y="11829"/>
                    </a:cubicBezTo>
                    <a:cubicBezTo>
                      <a:pt x="24547" y="11829"/>
                      <a:pt x="25018" y="12646"/>
                      <a:pt x="25392" y="13462"/>
                    </a:cubicBezTo>
                    <a:cubicBezTo>
                      <a:pt x="25933" y="14616"/>
                      <a:pt x="26979" y="15085"/>
                      <a:pt x="28133" y="15301"/>
                    </a:cubicBezTo>
                    <a:lnTo>
                      <a:pt x="28133" y="15373"/>
                    </a:lnTo>
                    <a:cubicBezTo>
                      <a:pt x="28097" y="17249"/>
                      <a:pt x="27664" y="19088"/>
                      <a:pt x="26834" y="20783"/>
                    </a:cubicBezTo>
                    <a:cubicBezTo>
                      <a:pt x="26621" y="20570"/>
                      <a:pt x="26294" y="20508"/>
                      <a:pt x="25965" y="20508"/>
                    </a:cubicBezTo>
                    <a:cubicBezTo>
                      <a:pt x="25738" y="20508"/>
                      <a:pt x="25511" y="20537"/>
                      <a:pt x="25319" y="20567"/>
                    </a:cubicBezTo>
                    <a:cubicBezTo>
                      <a:pt x="24840" y="20632"/>
                      <a:pt x="24347" y="20816"/>
                      <a:pt x="23873" y="20816"/>
                    </a:cubicBezTo>
                    <a:cubicBezTo>
                      <a:pt x="23563" y="20816"/>
                      <a:pt x="23261" y="20737"/>
                      <a:pt x="22975" y="20495"/>
                    </a:cubicBezTo>
                    <a:cubicBezTo>
                      <a:pt x="22542" y="20098"/>
                      <a:pt x="22578" y="19341"/>
                      <a:pt x="22542" y="18836"/>
                    </a:cubicBezTo>
                    <a:cubicBezTo>
                      <a:pt x="22454" y="17366"/>
                      <a:pt x="21863" y="16279"/>
                      <a:pt x="20573" y="16279"/>
                    </a:cubicBezTo>
                    <a:cubicBezTo>
                      <a:pt x="20280" y="16279"/>
                      <a:pt x="19952" y="16335"/>
                      <a:pt x="19585" y="16455"/>
                    </a:cubicBezTo>
                    <a:cubicBezTo>
                      <a:pt x="17349" y="17177"/>
                      <a:pt x="17998" y="19701"/>
                      <a:pt x="18322" y="21396"/>
                    </a:cubicBezTo>
                    <a:cubicBezTo>
                      <a:pt x="18467" y="22226"/>
                      <a:pt x="18359" y="23055"/>
                      <a:pt x="17962" y="23777"/>
                    </a:cubicBezTo>
                    <a:cubicBezTo>
                      <a:pt x="17637" y="24354"/>
                      <a:pt x="16988" y="24751"/>
                      <a:pt x="16483" y="25220"/>
                    </a:cubicBezTo>
                    <a:cubicBezTo>
                      <a:pt x="15653" y="26013"/>
                      <a:pt x="15906" y="27023"/>
                      <a:pt x="16050" y="28069"/>
                    </a:cubicBezTo>
                    <a:cubicBezTo>
                      <a:pt x="15606" y="28104"/>
                      <a:pt x="15161" y="28121"/>
                      <a:pt x="14716" y="28121"/>
                    </a:cubicBezTo>
                    <a:cubicBezTo>
                      <a:pt x="12847" y="28121"/>
                      <a:pt x="10981" y="27815"/>
                      <a:pt x="9234" y="27203"/>
                    </a:cubicBezTo>
                    <a:cubicBezTo>
                      <a:pt x="9558" y="26590"/>
                      <a:pt x="9270" y="25833"/>
                      <a:pt x="8981" y="25220"/>
                    </a:cubicBezTo>
                    <a:cubicBezTo>
                      <a:pt x="8548" y="24390"/>
                      <a:pt x="7827" y="23777"/>
                      <a:pt x="7358" y="22983"/>
                    </a:cubicBezTo>
                    <a:cubicBezTo>
                      <a:pt x="6781" y="22046"/>
                      <a:pt x="7286" y="20964"/>
                      <a:pt x="7647" y="20062"/>
                    </a:cubicBezTo>
                    <a:cubicBezTo>
                      <a:pt x="7899" y="19593"/>
                      <a:pt x="7971" y="19016"/>
                      <a:pt x="7827" y="18475"/>
                    </a:cubicBezTo>
                    <a:cubicBezTo>
                      <a:pt x="7466" y="17537"/>
                      <a:pt x="5807" y="16563"/>
                      <a:pt x="7250" y="15481"/>
                    </a:cubicBezTo>
                    <a:cubicBezTo>
                      <a:pt x="8188" y="14760"/>
                      <a:pt x="9486" y="14832"/>
                      <a:pt x="10316" y="13858"/>
                    </a:cubicBezTo>
                    <a:cubicBezTo>
                      <a:pt x="11502" y="12383"/>
                      <a:pt x="10019" y="10072"/>
                      <a:pt x="8418" y="10072"/>
                    </a:cubicBezTo>
                    <a:cubicBezTo>
                      <a:pt x="8023" y="10072"/>
                      <a:pt x="7621" y="10212"/>
                      <a:pt x="7250" y="10540"/>
                    </a:cubicBezTo>
                    <a:cubicBezTo>
                      <a:pt x="7033" y="10721"/>
                      <a:pt x="6853" y="10937"/>
                      <a:pt x="6637" y="11189"/>
                    </a:cubicBezTo>
                    <a:cubicBezTo>
                      <a:pt x="6401" y="11440"/>
                      <a:pt x="6086" y="11558"/>
                      <a:pt x="5774" y="11558"/>
                    </a:cubicBezTo>
                    <a:cubicBezTo>
                      <a:pt x="5324" y="11558"/>
                      <a:pt x="4881" y="11312"/>
                      <a:pt x="4689" y="10865"/>
                    </a:cubicBezTo>
                    <a:cubicBezTo>
                      <a:pt x="4401" y="10107"/>
                      <a:pt x="4833" y="9242"/>
                      <a:pt x="4942" y="8520"/>
                    </a:cubicBezTo>
                    <a:cubicBezTo>
                      <a:pt x="5050" y="7222"/>
                      <a:pt x="3896" y="6609"/>
                      <a:pt x="2850" y="6176"/>
                    </a:cubicBezTo>
                    <a:cubicBezTo>
                      <a:pt x="4040" y="4409"/>
                      <a:pt x="5663" y="2966"/>
                      <a:pt x="7574" y="1992"/>
                    </a:cubicBezTo>
                    <a:cubicBezTo>
                      <a:pt x="9089" y="1199"/>
                      <a:pt x="10748" y="694"/>
                      <a:pt x="12480" y="550"/>
                    </a:cubicBezTo>
                    <a:close/>
                    <a:moveTo>
                      <a:pt x="14018" y="0"/>
                    </a:moveTo>
                    <a:cubicBezTo>
                      <a:pt x="12670" y="0"/>
                      <a:pt x="11323" y="171"/>
                      <a:pt x="10027" y="514"/>
                    </a:cubicBezTo>
                    <a:cubicBezTo>
                      <a:pt x="3535" y="2245"/>
                      <a:pt x="73" y="8196"/>
                      <a:pt x="0" y="14652"/>
                    </a:cubicBezTo>
                    <a:cubicBezTo>
                      <a:pt x="73" y="19413"/>
                      <a:pt x="2164" y="23669"/>
                      <a:pt x="6204" y="26265"/>
                    </a:cubicBezTo>
                    <a:cubicBezTo>
                      <a:pt x="8668" y="27827"/>
                      <a:pt x="11627" y="28580"/>
                      <a:pt x="14568" y="28580"/>
                    </a:cubicBezTo>
                    <a:cubicBezTo>
                      <a:pt x="15974" y="28580"/>
                      <a:pt x="17377" y="28407"/>
                      <a:pt x="18719" y="28069"/>
                    </a:cubicBezTo>
                    <a:cubicBezTo>
                      <a:pt x="22903" y="26987"/>
                      <a:pt x="26293" y="23921"/>
                      <a:pt x="27772" y="19846"/>
                    </a:cubicBezTo>
                    <a:cubicBezTo>
                      <a:pt x="29467" y="15193"/>
                      <a:pt x="28674" y="9458"/>
                      <a:pt x="25716" y="5527"/>
                    </a:cubicBezTo>
                    <a:cubicBezTo>
                      <a:pt x="22973" y="1870"/>
                      <a:pt x="18486" y="0"/>
                      <a:pt x="140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2" name="Google Shape;1552;p59"/>
            <p:cNvSpPr/>
            <p:nvPr/>
          </p:nvSpPr>
          <p:spPr>
            <a:xfrm rot="728693">
              <a:off x="5102809" y="2661087"/>
              <a:ext cx="341137" cy="320087"/>
            </a:xfrm>
            <a:custGeom>
              <a:avLst/>
              <a:gdLst/>
              <a:ahLst/>
              <a:cxnLst/>
              <a:rect l="l" t="t" r="r" b="b"/>
              <a:pathLst>
                <a:path w="12949" h="12150" extrusionOk="0">
                  <a:moveTo>
                    <a:pt x="8981" y="796"/>
                  </a:moveTo>
                  <a:cubicBezTo>
                    <a:pt x="8909" y="1228"/>
                    <a:pt x="8837" y="1661"/>
                    <a:pt x="8729" y="2094"/>
                  </a:cubicBezTo>
                  <a:cubicBezTo>
                    <a:pt x="8621" y="2671"/>
                    <a:pt x="8621" y="3573"/>
                    <a:pt x="8368" y="4078"/>
                  </a:cubicBezTo>
                  <a:cubicBezTo>
                    <a:pt x="8296" y="4186"/>
                    <a:pt x="8332" y="4330"/>
                    <a:pt x="8440" y="4402"/>
                  </a:cubicBezTo>
                  <a:cubicBezTo>
                    <a:pt x="9631" y="4979"/>
                    <a:pt x="10785" y="5520"/>
                    <a:pt x="11939" y="6098"/>
                  </a:cubicBezTo>
                  <a:cubicBezTo>
                    <a:pt x="10605" y="6314"/>
                    <a:pt x="9306" y="6530"/>
                    <a:pt x="7972" y="6711"/>
                  </a:cubicBezTo>
                  <a:lnTo>
                    <a:pt x="7899" y="6711"/>
                  </a:lnTo>
                  <a:cubicBezTo>
                    <a:pt x="7827" y="6747"/>
                    <a:pt x="7791" y="6819"/>
                    <a:pt x="7791" y="6891"/>
                  </a:cubicBezTo>
                  <a:cubicBezTo>
                    <a:pt x="7503" y="8334"/>
                    <a:pt x="7250" y="9776"/>
                    <a:pt x="6962" y="11219"/>
                  </a:cubicBezTo>
                  <a:lnTo>
                    <a:pt x="6060" y="9271"/>
                  </a:lnTo>
                  <a:cubicBezTo>
                    <a:pt x="5808" y="8694"/>
                    <a:pt x="5555" y="7612"/>
                    <a:pt x="5086" y="7180"/>
                  </a:cubicBezTo>
                  <a:cubicBezTo>
                    <a:pt x="5016" y="7099"/>
                    <a:pt x="4868" y="7069"/>
                    <a:pt x="4683" y="7069"/>
                  </a:cubicBezTo>
                  <a:cubicBezTo>
                    <a:pt x="4204" y="7069"/>
                    <a:pt x="3481" y="7272"/>
                    <a:pt x="3247" y="7324"/>
                  </a:cubicBezTo>
                  <a:cubicBezTo>
                    <a:pt x="2489" y="7396"/>
                    <a:pt x="1732" y="7504"/>
                    <a:pt x="975" y="7612"/>
                  </a:cubicBezTo>
                  <a:cubicBezTo>
                    <a:pt x="1984" y="6783"/>
                    <a:pt x="2994" y="5917"/>
                    <a:pt x="3968" y="5052"/>
                  </a:cubicBezTo>
                  <a:cubicBezTo>
                    <a:pt x="4040" y="4979"/>
                    <a:pt x="4076" y="4871"/>
                    <a:pt x="4004" y="4763"/>
                  </a:cubicBezTo>
                  <a:cubicBezTo>
                    <a:pt x="3499" y="3681"/>
                    <a:pt x="3030" y="2563"/>
                    <a:pt x="2525" y="1481"/>
                  </a:cubicBezTo>
                  <a:lnTo>
                    <a:pt x="2525" y="1481"/>
                  </a:lnTo>
                  <a:cubicBezTo>
                    <a:pt x="3680" y="2022"/>
                    <a:pt x="4798" y="2563"/>
                    <a:pt x="5952" y="3140"/>
                  </a:cubicBezTo>
                  <a:cubicBezTo>
                    <a:pt x="5982" y="3155"/>
                    <a:pt x="6018" y="3164"/>
                    <a:pt x="6055" y="3164"/>
                  </a:cubicBezTo>
                  <a:cubicBezTo>
                    <a:pt x="6107" y="3164"/>
                    <a:pt x="6162" y="3146"/>
                    <a:pt x="6204" y="3104"/>
                  </a:cubicBezTo>
                  <a:cubicBezTo>
                    <a:pt x="7106" y="2311"/>
                    <a:pt x="8044" y="1553"/>
                    <a:pt x="8981" y="796"/>
                  </a:cubicBezTo>
                  <a:close/>
                  <a:moveTo>
                    <a:pt x="9326" y="1"/>
                  </a:moveTo>
                  <a:cubicBezTo>
                    <a:pt x="9271" y="1"/>
                    <a:pt x="9214" y="23"/>
                    <a:pt x="9162" y="74"/>
                  </a:cubicBezTo>
                  <a:cubicBezTo>
                    <a:pt x="8621" y="507"/>
                    <a:pt x="8044" y="976"/>
                    <a:pt x="7503" y="1409"/>
                  </a:cubicBezTo>
                  <a:cubicBezTo>
                    <a:pt x="7239" y="1639"/>
                    <a:pt x="6405" y="2591"/>
                    <a:pt x="5933" y="2591"/>
                  </a:cubicBezTo>
                  <a:cubicBezTo>
                    <a:pt x="5887" y="2591"/>
                    <a:pt x="5845" y="2582"/>
                    <a:pt x="5808" y="2563"/>
                  </a:cubicBezTo>
                  <a:cubicBezTo>
                    <a:pt x="4617" y="1950"/>
                    <a:pt x="3391" y="1373"/>
                    <a:pt x="2201" y="796"/>
                  </a:cubicBezTo>
                  <a:cubicBezTo>
                    <a:pt x="2161" y="776"/>
                    <a:pt x="2120" y="767"/>
                    <a:pt x="2082" y="767"/>
                  </a:cubicBezTo>
                  <a:cubicBezTo>
                    <a:pt x="1915" y="767"/>
                    <a:pt x="1788" y="937"/>
                    <a:pt x="1876" y="1084"/>
                  </a:cubicBezTo>
                  <a:cubicBezTo>
                    <a:pt x="2129" y="1625"/>
                    <a:pt x="3824" y="4583"/>
                    <a:pt x="3355" y="5016"/>
                  </a:cubicBezTo>
                  <a:cubicBezTo>
                    <a:pt x="2309" y="5917"/>
                    <a:pt x="1227" y="6819"/>
                    <a:pt x="145" y="7721"/>
                  </a:cubicBezTo>
                  <a:cubicBezTo>
                    <a:pt x="109" y="7757"/>
                    <a:pt x="73" y="7793"/>
                    <a:pt x="37" y="7829"/>
                  </a:cubicBezTo>
                  <a:cubicBezTo>
                    <a:pt x="1" y="8009"/>
                    <a:pt x="145" y="8153"/>
                    <a:pt x="325" y="8153"/>
                  </a:cubicBezTo>
                  <a:cubicBezTo>
                    <a:pt x="1155" y="8009"/>
                    <a:pt x="1984" y="7901"/>
                    <a:pt x="2814" y="7793"/>
                  </a:cubicBezTo>
                  <a:cubicBezTo>
                    <a:pt x="3220" y="7754"/>
                    <a:pt x="3730" y="7601"/>
                    <a:pt x="4176" y="7601"/>
                  </a:cubicBezTo>
                  <a:cubicBezTo>
                    <a:pt x="4563" y="7601"/>
                    <a:pt x="4902" y="7716"/>
                    <a:pt x="5086" y="8117"/>
                  </a:cubicBezTo>
                  <a:cubicBezTo>
                    <a:pt x="5663" y="9416"/>
                    <a:pt x="6276" y="10750"/>
                    <a:pt x="6890" y="12049"/>
                  </a:cubicBezTo>
                  <a:cubicBezTo>
                    <a:pt x="6922" y="12113"/>
                    <a:pt x="6998" y="12149"/>
                    <a:pt x="7075" y="12149"/>
                  </a:cubicBezTo>
                  <a:cubicBezTo>
                    <a:pt x="7170" y="12149"/>
                    <a:pt x="7266" y="12096"/>
                    <a:pt x="7286" y="11976"/>
                  </a:cubicBezTo>
                  <a:cubicBezTo>
                    <a:pt x="7575" y="10353"/>
                    <a:pt x="7899" y="8730"/>
                    <a:pt x="8224" y="7107"/>
                  </a:cubicBezTo>
                  <a:cubicBezTo>
                    <a:pt x="9739" y="6891"/>
                    <a:pt x="11218" y="6675"/>
                    <a:pt x="12732" y="6422"/>
                  </a:cubicBezTo>
                  <a:cubicBezTo>
                    <a:pt x="12913" y="6350"/>
                    <a:pt x="12949" y="6098"/>
                    <a:pt x="12769" y="5989"/>
                  </a:cubicBezTo>
                  <a:cubicBezTo>
                    <a:pt x="11470" y="5376"/>
                    <a:pt x="10172" y="4727"/>
                    <a:pt x="8873" y="4078"/>
                  </a:cubicBezTo>
                  <a:cubicBezTo>
                    <a:pt x="8945" y="3681"/>
                    <a:pt x="9018" y="3284"/>
                    <a:pt x="9054" y="2924"/>
                  </a:cubicBezTo>
                  <a:cubicBezTo>
                    <a:pt x="9234" y="2058"/>
                    <a:pt x="9378" y="1156"/>
                    <a:pt x="9559" y="291"/>
                  </a:cubicBezTo>
                  <a:cubicBezTo>
                    <a:pt x="9584" y="136"/>
                    <a:pt x="9463" y="1"/>
                    <a:pt x="9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3" name="Google Shape;1553;p59"/>
            <p:cNvGrpSpPr/>
            <p:nvPr/>
          </p:nvGrpSpPr>
          <p:grpSpPr>
            <a:xfrm rot="-8363710">
              <a:off x="6937213" y="3659148"/>
              <a:ext cx="469132" cy="335519"/>
              <a:chOff x="5221663" y="2225203"/>
              <a:chExt cx="445605" cy="318693"/>
            </a:xfrm>
          </p:grpSpPr>
          <p:sp>
            <p:nvSpPr>
              <p:cNvPr id="1554" name="Google Shape;1554;p59"/>
              <p:cNvSpPr/>
              <p:nvPr/>
            </p:nvSpPr>
            <p:spPr>
              <a:xfrm rot="728708">
                <a:off x="5249649" y="2272425"/>
                <a:ext cx="376403" cy="221272"/>
              </a:xfrm>
              <a:custGeom>
                <a:avLst/>
                <a:gdLst/>
                <a:ahLst/>
                <a:cxnLst/>
                <a:rect l="l" t="t" r="r" b="b"/>
                <a:pathLst>
                  <a:path w="15041" h="8842" extrusionOk="0">
                    <a:moveTo>
                      <a:pt x="14139" y="1"/>
                    </a:moveTo>
                    <a:cubicBezTo>
                      <a:pt x="13201" y="73"/>
                      <a:pt x="12300" y="325"/>
                      <a:pt x="11434" y="722"/>
                    </a:cubicBezTo>
                    <a:lnTo>
                      <a:pt x="10821" y="939"/>
                    </a:lnTo>
                    <a:cubicBezTo>
                      <a:pt x="8982" y="1552"/>
                      <a:pt x="7142" y="2201"/>
                      <a:pt x="5303" y="2850"/>
                    </a:cubicBezTo>
                    <a:cubicBezTo>
                      <a:pt x="5050" y="2922"/>
                      <a:pt x="4726" y="3030"/>
                      <a:pt x="4401" y="3139"/>
                    </a:cubicBezTo>
                    <a:cubicBezTo>
                      <a:pt x="3103" y="3535"/>
                      <a:pt x="1588" y="4004"/>
                      <a:pt x="794" y="5158"/>
                    </a:cubicBezTo>
                    <a:cubicBezTo>
                      <a:pt x="181" y="6060"/>
                      <a:pt x="1" y="7431"/>
                      <a:pt x="903" y="8260"/>
                    </a:cubicBezTo>
                    <a:cubicBezTo>
                      <a:pt x="1304" y="8628"/>
                      <a:pt x="1799" y="8841"/>
                      <a:pt x="2358" y="8841"/>
                    </a:cubicBezTo>
                    <a:cubicBezTo>
                      <a:pt x="2401" y="8841"/>
                      <a:pt x="2445" y="8840"/>
                      <a:pt x="2490" y="8837"/>
                    </a:cubicBezTo>
                    <a:cubicBezTo>
                      <a:pt x="3283" y="8801"/>
                      <a:pt x="4077" y="8549"/>
                      <a:pt x="4762" y="8080"/>
                    </a:cubicBezTo>
                    <a:cubicBezTo>
                      <a:pt x="7178" y="6565"/>
                      <a:pt x="9631" y="4906"/>
                      <a:pt x="12336" y="2922"/>
                    </a:cubicBezTo>
                    <a:cubicBezTo>
                      <a:pt x="12372" y="2922"/>
                      <a:pt x="15041" y="830"/>
                      <a:pt x="15005" y="289"/>
                    </a:cubicBezTo>
                    <a:cubicBezTo>
                      <a:pt x="14969" y="217"/>
                      <a:pt x="14933" y="145"/>
                      <a:pt x="14861" y="145"/>
                    </a:cubicBezTo>
                    <a:cubicBezTo>
                      <a:pt x="14644" y="37"/>
                      <a:pt x="14392" y="1"/>
                      <a:pt x="141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59"/>
              <p:cNvSpPr/>
              <p:nvPr/>
            </p:nvSpPr>
            <p:spPr>
              <a:xfrm rot="728708">
                <a:off x="5242276" y="2265067"/>
                <a:ext cx="404381" cy="238965"/>
              </a:xfrm>
              <a:custGeom>
                <a:avLst/>
                <a:gdLst/>
                <a:ahLst/>
                <a:cxnLst/>
                <a:rect l="l" t="t" r="r" b="b"/>
                <a:pathLst>
                  <a:path w="16159" h="9549" extrusionOk="0">
                    <a:moveTo>
                      <a:pt x="14431" y="472"/>
                    </a:moveTo>
                    <a:cubicBezTo>
                      <a:pt x="14696" y="472"/>
                      <a:pt x="14940" y="511"/>
                      <a:pt x="15149" y="604"/>
                    </a:cubicBezTo>
                    <a:cubicBezTo>
                      <a:pt x="15654" y="821"/>
                      <a:pt x="12696" y="3129"/>
                      <a:pt x="12588" y="3201"/>
                    </a:cubicBezTo>
                    <a:cubicBezTo>
                      <a:pt x="10135" y="5005"/>
                      <a:pt x="7611" y="6700"/>
                      <a:pt x="5014" y="8323"/>
                    </a:cubicBezTo>
                    <a:cubicBezTo>
                      <a:pt x="4370" y="8752"/>
                      <a:pt x="3548" y="9091"/>
                      <a:pt x="2760" y="9091"/>
                    </a:cubicBezTo>
                    <a:cubicBezTo>
                      <a:pt x="2223" y="9091"/>
                      <a:pt x="1701" y="8934"/>
                      <a:pt x="1263" y="8539"/>
                    </a:cubicBezTo>
                    <a:cubicBezTo>
                      <a:pt x="397" y="7746"/>
                      <a:pt x="614" y="6447"/>
                      <a:pt x="1191" y="5582"/>
                    </a:cubicBezTo>
                    <a:cubicBezTo>
                      <a:pt x="2128" y="4175"/>
                      <a:pt x="4184" y="3814"/>
                      <a:pt x="5663" y="3309"/>
                    </a:cubicBezTo>
                    <a:cubicBezTo>
                      <a:pt x="7502" y="2660"/>
                      <a:pt x="9342" y="2011"/>
                      <a:pt x="11181" y="1362"/>
                    </a:cubicBezTo>
                    <a:cubicBezTo>
                      <a:pt x="11961" y="1102"/>
                      <a:pt x="13365" y="472"/>
                      <a:pt x="14431" y="472"/>
                    </a:cubicBezTo>
                    <a:close/>
                    <a:moveTo>
                      <a:pt x="14480" y="0"/>
                    </a:moveTo>
                    <a:cubicBezTo>
                      <a:pt x="13332" y="0"/>
                      <a:pt x="11839" y="683"/>
                      <a:pt x="11073" y="929"/>
                    </a:cubicBezTo>
                    <a:cubicBezTo>
                      <a:pt x="8656" y="1758"/>
                      <a:pt x="6276" y="2588"/>
                      <a:pt x="3860" y="3454"/>
                    </a:cubicBezTo>
                    <a:cubicBezTo>
                      <a:pt x="2381" y="3959"/>
                      <a:pt x="1010" y="4572"/>
                      <a:pt x="397" y="6087"/>
                    </a:cubicBezTo>
                    <a:cubicBezTo>
                      <a:pt x="0" y="7096"/>
                      <a:pt x="253" y="8251"/>
                      <a:pt x="1046" y="8972"/>
                    </a:cubicBezTo>
                    <a:cubicBezTo>
                      <a:pt x="1497" y="9387"/>
                      <a:pt x="2092" y="9549"/>
                      <a:pt x="2705" y="9549"/>
                    </a:cubicBezTo>
                    <a:cubicBezTo>
                      <a:pt x="3319" y="9549"/>
                      <a:pt x="3950" y="9387"/>
                      <a:pt x="4473" y="9152"/>
                    </a:cubicBezTo>
                    <a:cubicBezTo>
                      <a:pt x="6709" y="8106"/>
                      <a:pt x="8765" y="6447"/>
                      <a:pt x="10784" y="5005"/>
                    </a:cubicBezTo>
                    <a:cubicBezTo>
                      <a:pt x="12155" y="4103"/>
                      <a:pt x="13453" y="3129"/>
                      <a:pt x="14716" y="2083"/>
                    </a:cubicBezTo>
                    <a:cubicBezTo>
                      <a:pt x="15040" y="1758"/>
                      <a:pt x="16158" y="713"/>
                      <a:pt x="15437" y="244"/>
                    </a:cubicBezTo>
                    <a:cubicBezTo>
                      <a:pt x="15176" y="70"/>
                      <a:pt x="14845" y="0"/>
                      <a:pt x="14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6" name="Google Shape;1556;p59"/>
            <p:cNvGrpSpPr/>
            <p:nvPr/>
          </p:nvGrpSpPr>
          <p:grpSpPr>
            <a:xfrm rot="928510">
              <a:off x="5129321" y="3366552"/>
              <a:ext cx="353829" cy="449579"/>
              <a:chOff x="6186184" y="3825628"/>
              <a:chExt cx="336094" cy="427045"/>
            </a:xfrm>
          </p:grpSpPr>
          <p:sp>
            <p:nvSpPr>
              <p:cNvPr id="1557" name="Google Shape;1557;p59"/>
              <p:cNvSpPr/>
              <p:nvPr/>
            </p:nvSpPr>
            <p:spPr>
              <a:xfrm rot="728708">
                <a:off x="6227865" y="3858175"/>
                <a:ext cx="255431" cy="362864"/>
              </a:xfrm>
              <a:custGeom>
                <a:avLst/>
                <a:gdLst/>
                <a:ahLst/>
                <a:cxnLst/>
                <a:rect l="l" t="t" r="r" b="b"/>
                <a:pathLst>
                  <a:path w="10207" h="14500" extrusionOk="0">
                    <a:moveTo>
                      <a:pt x="9630" y="1"/>
                    </a:moveTo>
                    <a:cubicBezTo>
                      <a:pt x="9053" y="1"/>
                      <a:pt x="7141" y="2273"/>
                      <a:pt x="7141" y="2309"/>
                    </a:cubicBezTo>
                    <a:lnTo>
                      <a:pt x="6997" y="2453"/>
                    </a:lnTo>
                    <a:cubicBezTo>
                      <a:pt x="5158" y="4870"/>
                      <a:pt x="3210" y="7322"/>
                      <a:pt x="1551" y="9919"/>
                    </a:cubicBezTo>
                    <a:cubicBezTo>
                      <a:pt x="1046" y="10713"/>
                      <a:pt x="0" y="12660"/>
                      <a:pt x="1262" y="13887"/>
                    </a:cubicBezTo>
                    <a:cubicBezTo>
                      <a:pt x="1695" y="14283"/>
                      <a:pt x="2272" y="14500"/>
                      <a:pt x="2849" y="14500"/>
                    </a:cubicBezTo>
                    <a:cubicBezTo>
                      <a:pt x="3499" y="14500"/>
                      <a:pt x="4112" y="14247"/>
                      <a:pt x="4581" y="13814"/>
                    </a:cubicBezTo>
                    <a:cubicBezTo>
                      <a:pt x="5626" y="12913"/>
                      <a:pt x="6131" y="11542"/>
                      <a:pt x="6564" y="10208"/>
                    </a:cubicBezTo>
                    <a:cubicBezTo>
                      <a:pt x="6672" y="9883"/>
                      <a:pt x="6781" y="9558"/>
                      <a:pt x="6925" y="9270"/>
                    </a:cubicBezTo>
                    <a:cubicBezTo>
                      <a:pt x="7574" y="7539"/>
                      <a:pt x="8259" y="5844"/>
                      <a:pt x="8909" y="4112"/>
                    </a:cubicBezTo>
                    <a:cubicBezTo>
                      <a:pt x="8981" y="3968"/>
                      <a:pt x="9053" y="3752"/>
                      <a:pt x="9125" y="3535"/>
                    </a:cubicBezTo>
                    <a:cubicBezTo>
                      <a:pt x="9594" y="2489"/>
                      <a:pt x="10207" y="1047"/>
                      <a:pt x="9846" y="145"/>
                    </a:cubicBezTo>
                    <a:cubicBezTo>
                      <a:pt x="9810" y="73"/>
                      <a:pt x="9738" y="1"/>
                      <a:pt x="96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59"/>
              <p:cNvSpPr/>
              <p:nvPr/>
            </p:nvSpPr>
            <p:spPr>
              <a:xfrm rot="728708">
                <a:off x="6223275" y="3848922"/>
                <a:ext cx="261913" cy="380457"/>
              </a:xfrm>
              <a:custGeom>
                <a:avLst/>
                <a:gdLst/>
                <a:ahLst/>
                <a:cxnLst/>
                <a:rect l="l" t="t" r="r" b="b"/>
                <a:pathLst>
                  <a:path w="10466" h="15203" extrusionOk="0">
                    <a:moveTo>
                      <a:pt x="9855" y="472"/>
                    </a:moveTo>
                    <a:cubicBezTo>
                      <a:pt x="9904" y="472"/>
                      <a:pt x="9940" y="493"/>
                      <a:pt x="9960" y="539"/>
                    </a:cubicBezTo>
                    <a:cubicBezTo>
                      <a:pt x="10357" y="1585"/>
                      <a:pt x="9347" y="3533"/>
                      <a:pt x="8986" y="4434"/>
                    </a:cubicBezTo>
                    <a:cubicBezTo>
                      <a:pt x="8337" y="6165"/>
                      <a:pt x="7688" y="7861"/>
                      <a:pt x="7003" y="9592"/>
                    </a:cubicBezTo>
                    <a:cubicBezTo>
                      <a:pt x="6390" y="11107"/>
                      <a:pt x="5993" y="12946"/>
                      <a:pt x="4694" y="14100"/>
                    </a:cubicBezTo>
                    <a:cubicBezTo>
                      <a:pt x="4257" y="14520"/>
                      <a:pt x="3690" y="14727"/>
                      <a:pt x="3120" y="14727"/>
                    </a:cubicBezTo>
                    <a:cubicBezTo>
                      <a:pt x="2563" y="14727"/>
                      <a:pt x="2002" y="14529"/>
                      <a:pt x="1557" y="14136"/>
                    </a:cubicBezTo>
                    <a:cubicBezTo>
                      <a:pt x="438" y="13090"/>
                      <a:pt x="1160" y="11359"/>
                      <a:pt x="1845" y="10349"/>
                    </a:cubicBezTo>
                    <a:cubicBezTo>
                      <a:pt x="3540" y="7680"/>
                      <a:pt x="5488" y="5192"/>
                      <a:pt x="7436" y="2739"/>
                    </a:cubicBezTo>
                    <a:cubicBezTo>
                      <a:pt x="7567" y="2543"/>
                      <a:pt x="9364" y="472"/>
                      <a:pt x="9855" y="472"/>
                    </a:cubicBezTo>
                    <a:close/>
                    <a:moveTo>
                      <a:pt x="9845" y="1"/>
                    </a:moveTo>
                    <a:cubicBezTo>
                      <a:pt x="9414" y="1"/>
                      <a:pt x="8873" y="498"/>
                      <a:pt x="8590" y="755"/>
                    </a:cubicBezTo>
                    <a:cubicBezTo>
                      <a:pt x="7399" y="1837"/>
                      <a:pt x="6462" y="3244"/>
                      <a:pt x="5488" y="4506"/>
                    </a:cubicBezTo>
                    <a:cubicBezTo>
                      <a:pt x="3901" y="6454"/>
                      <a:pt x="2422" y="8510"/>
                      <a:pt x="1124" y="10638"/>
                    </a:cubicBezTo>
                    <a:cubicBezTo>
                      <a:pt x="1" y="12563"/>
                      <a:pt x="790" y="15202"/>
                      <a:pt x="2985" y="15202"/>
                    </a:cubicBezTo>
                    <a:cubicBezTo>
                      <a:pt x="3257" y="15202"/>
                      <a:pt x="3551" y="15162"/>
                      <a:pt x="3865" y="15074"/>
                    </a:cubicBezTo>
                    <a:cubicBezTo>
                      <a:pt x="5416" y="14605"/>
                      <a:pt x="6137" y="13054"/>
                      <a:pt x="6678" y="11648"/>
                    </a:cubicBezTo>
                    <a:cubicBezTo>
                      <a:pt x="7580" y="9303"/>
                      <a:pt x="8518" y="6923"/>
                      <a:pt x="9419" y="4579"/>
                    </a:cubicBezTo>
                    <a:cubicBezTo>
                      <a:pt x="9816" y="3605"/>
                      <a:pt x="10104" y="2631"/>
                      <a:pt x="10321" y="1621"/>
                    </a:cubicBezTo>
                    <a:cubicBezTo>
                      <a:pt x="10465" y="1188"/>
                      <a:pt x="10465" y="719"/>
                      <a:pt x="10285" y="287"/>
                    </a:cubicBezTo>
                    <a:cubicBezTo>
                      <a:pt x="10171" y="80"/>
                      <a:pt x="10017" y="1"/>
                      <a:pt x="98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9" name="Google Shape;1559;p59"/>
            <p:cNvGrpSpPr/>
            <p:nvPr/>
          </p:nvGrpSpPr>
          <p:grpSpPr>
            <a:xfrm>
              <a:off x="5311246" y="1634866"/>
              <a:ext cx="1975102" cy="2718483"/>
              <a:chOff x="5429672" y="1515850"/>
              <a:chExt cx="1876046" cy="2582146"/>
            </a:xfrm>
          </p:grpSpPr>
          <p:sp>
            <p:nvSpPr>
              <p:cNvPr id="1560" name="Google Shape;1560;p59"/>
              <p:cNvSpPr/>
              <p:nvPr/>
            </p:nvSpPr>
            <p:spPr>
              <a:xfrm rot="728708">
                <a:off x="6730019" y="2619430"/>
                <a:ext cx="83083" cy="67493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2697" extrusionOk="0">
                    <a:moveTo>
                      <a:pt x="2454" y="0"/>
                    </a:moveTo>
                    <a:cubicBezTo>
                      <a:pt x="2201" y="181"/>
                      <a:pt x="1876" y="361"/>
                      <a:pt x="1552" y="469"/>
                    </a:cubicBezTo>
                    <a:cubicBezTo>
                      <a:pt x="1083" y="613"/>
                      <a:pt x="614" y="686"/>
                      <a:pt x="109" y="722"/>
                    </a:cubicBezTo>
                    <a:lnTo>
                      <a:pt x="73" y="722"/>
                    </a:lnTo>
                    <a:cubicBezTo>
                      <a:pt x="37" y="722"/>
                      <a:pt x="37" y="722"/>
                      <a:pt x="37" y="758"/>
                    </a:cubicBezTo>
                    <a:cubicBezTo>
                      <a:pt x="1" y="794"/>
                      <a:pt x="1" y="794"/>
                      <a:pt x="1" y="830"/>
                    </a:cubicBezTo>
                    <a:lnTo>
                      <a:pt x="1" y="902"/>
                    </a:lnTo>
                    <a:cubicBezTo>
                      <a:pt x="73" y="1515"/>
                      <a:pt x="145" y="2417"/>
                      <a:pt x="650" y="2633"/>
                    </a:cubicBezTo>
                    <a:cubicBezTo>
                      <a:pt x="821" y="2676"/>
                      <a:pt x="992" y="2696"/>
                      <a:pt x="1160" y="2696"/>
                    </a:cubicBezTo>
                    <a:cubicBezTo>
                      <a:pt x="1419" y="2696"/>
                      <a:pt x="1672" y="2648"/>
                      <a:pt x="1913" y="2561"/>
                    </a:cubicBezTo>
                    <a:cubicBezTo>
                      <a:pt x="2165" y="2453"/>
                      <a:pt x="2454" y="2345"/>
                      <a:pt x="2706" y="2200"/>
                    </a:cubicBezTo>
                    <a:cubicBezTo>
                      <a:pt x="3319" y="1804"/>
                      <a:pt x="2886" y="722"/>
                      <a:pt x="2634" y="72"/>
                    </a:cubicBezTo>
                    <a:cubicBezTo>
                      <a:pt x="2634" y="36"/>
                      <a:pt x="2598" y="0"/>
                      <a:pt x="25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59"/>
              <p:cNvSpPr/>
              <p:nvPr/>
            </p:nvSpPr>
            <p:spPr>
              <a:xfrm rot="728708">
                <a:off x="6610022" y="2155628"/>
                <a:ext cx="46947" cy="64239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2567" extrusionOk="0">
                    <a:moveTo>
                      <a:pt x="578" y="0"/>
                    </a:moveTo>
                    <a:cubicBezTo>
                      <a:pt x="447" y="0"/>
                      <a:pt x="313" y="25"/>
                      <a:pt x="180" y="78"/>
                    </a:cubicBezTo>
                    <a:lnTo>
                      <a:pt x="72" y="114"/>
                    </a:lnTo>
                    <a:cubicBezTo>
                      <a:pt x="36" y="150"/>
                      <a:pt x="36" y="150"/>
                      <a:pt x="36" y="186"/>
                    </a:cubicBezTo>
                    <a:cubicBezTo>
                      <a:pt x="0" y="222"/>
                      <a:pt x="0" y="258"/>
                      <a:pt x="36" y="294"/>
                    </a:cubicBezTo>
                    <a:cubicBezTo>
                      <a:pt x="361" y="980"/>
                      <a:pt x="685" y="1737"/>
                      <a:pt x="974" y="2494"/>
                    </a:cubicBezTo>
                    <a:cubicBezTo>
                      <a:pt x="1010" y="2530"/>
                      <a:pt x="1010" y="2567"/>
                      <a:pt x="1046" y="2567"/>
                    </a:cubicBezTo>
                    <a:lnTo>
                      <a:pt x="1118" y="2567"/>
                    </a:lnTo>
                    <a:lnTo>
                      <a:pt x="1154" y="2530"/>
                    </a:lnTo>
                    <a:cubicBezTo>
                      <a:pt x="1731" y="2062"/>
                      <a:pt x="1875" y="1268"/>
                      <a:pt x="1515" y="619"/>
                    </a:cubicBezTo>
                    <a:cubicBezTo>
                      <a:pt x="1351" y="237"/>
                      <a:pt x="982" y="0"/>
                      <a:pt x="578" y="0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59"/>
              <p:cNvSpPr/>
              <p:nvPr/>
            </p:nvSpPr>
            <p:spPr>
              <a:xfrm rot="728708">
                <a:off x="6574996" y="2068495"/>
                <a:ext cx="140816" cy="204956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8190" extrusionOk="0">
                    <a:moveTo>
                      <a:pt x="1767" y="0"/>
                    </a:moveTo>
                    <a:cubicBezTo>
                      <a:pt x="1463" y="0"/>
                      <a:pt x="1158" y="49"/>
                      <a:pt x="866" y="146"/>
                    </a:cubicBezTo>
                    <a:cubicBezTo>
                      <a:pt x="577" y="255"/>
                      <a:pt x="325" y="399"/>
                      <a:pt x="72" y="543"/>
                    </a:cubicBezTo>
                    <a:cubicBezTo>
                      <a:pt x="36" y="579"/>
                      <a:pt x="0" y="651"/>
                      <a:pt x="36" y="687"/>
                    </a:cubicBezTo>
                    <a:cubicBezTo>
                      <a:pt x="505" y="1589"/>
                      <a:pt x="938" y="2491"/>
                      <a:pt x="1371" y="3465"/>
                    </a:cubicBezTo>
                    <a:cubicBezTo>
                      <a:pt x="1396" y="3490"/>
                      <a:pt x="1440" y="3516"/>
                      <a:pt x="1476" y="3516"/>
                    </a:cubicBezTo>
                    <a:cubicBezTo>
                      <a:pt x="1491" y="3516"/>
                      <a:pt x="1504" y="3511"/>
                      <a:pt x="1515" y="3501"/>
                    </a:cubicBezTo>
                    <a:lnTo>
                      <a:pt x="1623" y="3465"/>
                    </a:lnTo>
                    <a:cubicBezTo>
                      <a:pt x="1793" y="3396"/>
                      <a:pt x="1968" y="3365"/>
                      <a:pt x="2138" y="3365"/>
                    </a:cubicBezTo>
                    <a:cubicBezTo>
                      <a:pt x="2687" y="3365"/>
                      <a:pt x="3189" y="3699"/>
                      <a:pt x="3354" y="4222"/>
                    </a:cubicBezTo>
                    <a:cubicBezTo>
                      <a:pt x="3715" y="5015"/>
                      <a:pt x="3426" y="5917"/>
                      <a:pt x="2741" y="6386"/>
                    </a:cubicBezTo>
                    <a:cubicBezTo>
                      <a:pt x="2705" y="6386"/>
                      <a:pt x="2669" y="6458"/>
                      <a:pt x="2705" y="6494"/>
                    </a:cubicBezTo>
                    <a:cubicBezTo>
                      <a:pt x="2885" y="7035"/>
                      <a:pt x="3030" y="7576"/>
                      <a:pt x="3102" y="8117"/>
                    </a:cubicBezTo>
                    <a:cubicBezTo>
                      <a:pt x="3102" y="8153"/>
                      <a:pt x="3138" y="8153"/>
                      <a:pt x="3174" y="8189"/>
                    </a:cubicBezTo>
                    <a:lnTo>
                      <a:pt x="3282" y="8189"/>
                    </a:lnTo>
                    <a:cubicBezTo>
                      <a:pt x="4364" y="7829"/>
                      <a:pt x="5158" y="6855"/>
                      <a:pt x="5338" y="5737"/>
                    </a:cubicBezTo>
                    <a:cubicBezTo>
                      <a:pt x="5627" y="3897"/>
                      <a:pt x="5013" y="2058"/>
                      <a:pt x="3679" y="796"/>
                    </a:cubicBezTo>
                    <a:cubicBezTo>
                      <a:pt x="3174" y="265"/>
                      <a:pt x="2475" y="0"/>
                      <a:pt x="1767" y="0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59"/>
              <p:cNvSpPr/>
              <p:nvPr/>
            </p:nvSpPr>
            <p:spPr>
              <a:xfrm rot="728708">
                <a:off x="5838378" y="1605152"/>
                <a:ext cx="830383" cy="748601"/>
              </a:xfrm>
              <a:custGeom>
                <a:avLst/>
                <a:gdLst/>
                <a:ahLst/>
                <a:cxnLst/>
                <a:rect l="l" t="t" r="r" b="b"/>
                <a:pathLst>
                  <a:path w="33182" h="29914" extrusionOk="0">
                    <a:moveTo>
                      <a:pt x="18661" y="0"/>
                    </a:moveTo>
                    <a:cubicBezTo>
                      <a:pt x="18630" y="0"/>
                      <a:pt x="18601" y="5"/>
                      <a:pt x="18575" y="14"/>
                    </a:cubicBezTo>
                    <a:cubicBezTo>
                      <a:pt x="18466" y="14"/>
                      <a:pt x="18394" y="122"/>
                      <a:pt x="18394" y="375"/>
                    </a:cubicBezTo>
                    <a:cubicBezTo>
                      <a:pt x="18466" y="916"/>
                      <a:pt x="18611" y="1457"/>
                      <a:pt x="18827" y="1962"/>
                    </a:cubicBezTo>
                    <a:cubicBezTo>
                      <a:pt x="18935" y="2250"/>
                      <a:pt x="19043" y="2539"/>
                      <a:pt x="19152" y="2791"/>
                    </a:cubicBezTo>
                    <a:cubicBezTo>
                      <a:pt x="19152" y="2827"/>
                      <a:pt x="19152" y="2863"/>
                      <a:pt x="19152" y="2863"/>
                    </a:cubicBezTo>
                    <a:cubicBezTo>
                      <a:pt x="19152" y="2900"/>
                      <a:pt x="19116" y="2936"/>
                      <a:pt x="19080" y="2936"/>
                    </a:cubicBezTo>
                    <a:lnTo>
                      <a:pt x="19043" y="2936"/>
                    </a:lnTo>
                    <a:cubicBezTo>
                      <a:pt x="18941" y="2934"/>
                      <a:pt x="18839" y="2933"/>
                      <a:pt x="18737" y="2933"/>
                    </a:cubicBezTo>
                    <a:cubicBezTo>
                      <a:pt x="16607" y="2933"/>
                      <a:pt x="14510" y="3291"/>
                      <a:pt x="12479" y="3945"/>
                    </a:cubicBezTo>
                    <a:cubicBezTo>
                      <a:pt x="10964" y="4450"/>
                      <a:pt x="9558" y="5172"/>
                      <a:pt x="8295" y="6110"/>
                    </a:cubicBezTo>
                    <a:cubicBezTo>
                      <a:pt x="5771" y="7985"/>
                      <a:pt x="3679" y="10329"/>
                      <a:pt x="2128" y="13070"/>
                    </a:cubicBezTo>
                    <a:cubicBezTo>
                      <a:pt x="649" y="15812"/>
                      <a:pt x="0" y="18444"/>
                      <a:pt x="289" y="20933"/>
                    </a:cubicBezTo>
                    <a:cubicBezTo>
                      <a:pt x="613" y="24071"/>
                      <a:pt x="2200" y="27065"/>
                      <a:pt x="4977" y="29914"/>
                    </a:cubicBezTo>
                    <a:lnTo>
                      <a:pt x="5085" y="29914"/>
                    </a:lnTo>
                    <a:lnTo>
                      <a:pt x="5122" y="29878"/>
                    </a:lnTo>
                    <a:cubicBezTo>
                      <a:pt x="5158" y="29878"/>
                      <a:pt x="5158" y="29878"/>
                      <a:pt x="5194" y="29842"/>
                    </a:cubicBezTo>
                    <a:cubicBezTo>
                      <a:pt x="5590" y="29229"/>
                      <a:pt x="6131" y="28760"/>
                      <a:pt x="6817" y="28471"/>
                    </a:cubicBezTo>
                    <a:cubicBezTo>
                      <a:pt x="6853" y="28471"/>
                      <a:pt x="6889" y="28435"/>
                      <a:pt x="6889" y="28363"/>
                    </a:cubicBezTo>
                    <a:lnTo>
                      <a:pt x="6889" y="28291"/>
                    </a:lnTo>
                    <a:lnTo>
                      <a:pt x="6889" y="28110"/>
                    </a:lnTo>
                    <a:cubicBezTo>
                      <a:pt x="6889" y="27173"/>
                      <a:pt x="7141" y="26235"/>
                      <a:pt x="7574" y="25405"/>
                    </a:cubicBezTo>
                    <a:cubicBezTo>
                      <a:pt x="8764" y="23386"/>
                      <a:pt x="10532" y="21799"/>
                      <a:pt x="12696" y="20861"/>
                    </a:cubicBezTo>
                    <a:cubicBezTo>
                      <a:pt x="15220" y="19743"/>
                      <a:pt x="17060" y="18408"/>
                      <a:pt x="18178" y="16894"/>
                    </a:cubicBezTo>
                    <a:cubicBezTo>
                      <a:pt x="18178" y="16894"/>
                      <a:pt x="18178" y="16894"/>
                      <a:pt x="18214" y="16858"/>
                    </a:cubicBezTo>
                    <a:lnTo>
                      <a:pt x="18286" y="16858"/>
                    </a:lnTo>
                    <a:cubicBezTo>
                      <a:pt x="18322" y="16858"/>
                      <a:pt x="18358" y="16894"/>
                      <a:pt x="18358" y="16966"/>
                    </a:cubicBezTo>
                    <a:cubicBezTo>
                      <a:pt x="18286" y="17903"/>
                      <a:pt x="17998" y="18841"/>
                      <a:pt x="17529" y="19671"/>
                    </a:cubicBezTo>
                    <a:lnTo>
                      <a:pt x="17456" y="19851"/>
                    </a:lnTo>
                    <a:cubicBezTo>
                      <a:pt x="17312" y="20140"/>
                      <a:pt x="17168" y="20392"/>
                      <a:pt x="16988" y="20681"/>
                    </a:cubicBezTo>
                    <a:cubicBezTo>
                      <a:pt x="16988" y="20753"/>
                      <a:pt x="16988" y="20789"/>
                      <a:pt x="17024" y="20825"/>
                    </a:cubicBezTo>
                    <a:cubicBezTo>
                      <a:pt x="17042" y="20843"/>
                      <a:pt x="17060" y="20852"/>
                      <a:pt x="17078" y="20852"/>
                    </a:cubicBezTo>
                    <a:cubicBezTo>
                      <a:pt x="17096" y="20852"/>
                      <a:pt x="17114" y="20843"/>
                      <a:pt x="17132" y="20825"/>
                    </a:cubicBezTo>
                    <a:lnTo>
                      <a:pt x="17168" y="20825"/>
                    </a:lnTo>
                    <a:cubicBezTo>
                      <a:pt x="20270" y="18517"/>
                      <a:pt x="22217" y="14297"/>
                      <a:pt x="22470" y="9247"/>
                    </a:cubicBezTo>
                    <a:cubicBezTo>
                      <a:pt x="22470" y="9211"/>
                      <a:pt x="22470" y="9211"/>
                      <a:pt x="22470" y="9175"/>
                    </a:cubicBezTo>
                    <a:cubicBezTo>
                      <a:pt x="22506" y="9175"/>
                      <a:pt x="22506" y="9139"/>
                      <a:pt x="22542" y="9139"/>
                    </a:cubicBezTo>
                    <a:lnTo>
                      <a:pt x="22578" y="9139"/>
                    </a:lnTo>
                    <a:cubicBezTo>
                      <a:pt x="22596" y="9121"/>
                      <a:pt x="22614" y="9112"/>
                      <a:pt x="22628" y="9112"/>
                    </a:cubicBezTo>
                    <a:cubicBezTo>
                      <a:pt x="22641" y="9112"/>
                      <a:pt x="22650" y="9121"/>
                      <a:pt x="22650" y="9139"/>
                    </a:cubicBezTo>
                    <a:cubicBezTo>
                      <a:pt x="25932" y="10293"/>
                      <a:pt x="28493" y="12205"/>
                      <a:pt x="30188" y="14802"/>
                    </a:cubicBezTo>
                    <a:cubicBezTo>
                      <a:pt x="30260" y="14910"/>
                      <a:pt x="30332" y="15054"/>
                      <a:pt x="30405" y="15162"/>
                    </a:cubicBezTo>
                    <a:lnTo>
                      <a:pt x="30477" y="15307"/>
                    </a:lnTo>
                    <a:cubicBezTo>
                      <a:pt x="30513" y="15343"/>
                      <a:pt x="30513" y="15343"/>
                      <a:pt x="30549" y="15379"/>
                    </a:cubicBezTo>
                    <a:lnTo>
                      <a:pt x="30657" y="15379"/>
                    </a:lnTo>
                    <a:cubicBezTo>
                      <a:pt x="30910" y="15198"/>
                      <a:pt x="31198" y="15054"/>
                      <a:pt x="31487" y="14946"/>
                    </a:cubicBezTo>
                    <a:cubicBezTo>
                      <a:pt x="31802" y="14833"/>
                      <a:pt x="32132" y="14777"/>
                      <a:pt x="32458" y="14777"/>
                    </a:cubicBezTo>
                    <a:cubicBezTo>
                      <a:pt x="32654" y="14777"/>
                      <a:pt x="32848" y="14797"/>
                      <a:pt x="33037" y="14838"/>
                    </a:cubicBezTo>
                    <a:lnTo>
                      <a:pt x="33110" y="14838"/>
                    </a:lnTo>
                    <a:cubicBezTo>
                      <a:pt x="33146" y="14802"/>
                      <a:pt x="33182" y="14766"/>
                      <a:pt x="33146" y="14730"/>
                    </a:cubicBezTo>
                    <a:cubicBezTo>
                      <a:pt x="33001" y="11916"/>
                      <a:pt x="31487" y="9247"/>
                      <a:pt x="30585" y="7949"/>
                    </a:cubicBezTo>
                    <a:cubicBezTo>
                      <a:pt x="29183" y="5898"/>
                      <a:pt x="26875" y="3490"/>
                      <a:pt x="23689" y="3490"/>
                    </a:cubicBezTo>
                    <a:cubicBezTo>
                      <a:pt x="23514" y="3490"/>
                      <a:pt x="23336" y="3498"/>
                      <a:pt x="23155" y="3513"/>
                    </a:cubicBezTo>
                    <a:cubicBezTo>
                      <a:pt x="23119" y="3513"/>
                      <a:pt x="23083" y="3513"/>
                      <a:pt x="23047" y="3477"/>
                    </a:cubicBezTo>
                    <a:cubicBezTo>
                      <a:pt x="23047" y="3441"/>
                      <a:pt x="23047" y="3404"/>
                      <a:pt x="23047" y="3404"/>
                    </a:cubicBezTo>
                    <a:cubicBezTo>
                      <a:pt x="23119" y="3116"/>
                      <a:pt x="23227" y="2827"/>
                      <a:pt x="23372" y="2575"/>
                    </a:cubicBezTo>
                    <a:cubicBezTo>
                      <a:pt x="23408" y="2503"/>
                      <a:pt x="23444" y="2467"/>
                      <a:pt x="23480" y="2395"/>
                    </a:cubicBezTo>
                    <a:cubicBezTo>
                      <a:pt x="23624" y="2142"/>
                      <a:pt x="23696" y="1890"/>
                      <a:pt x="23696" y="1601"/>
                    </a:cubicBezTo>
                    <a:cubicBezTo>
                      <a:pt x="23696" y="1529"/>
                      <a:pt x="23660" y="1457"/>
                      <a:pt x="23588" y="1421"/>
                    </a:cubicBezTo>
                    <a:cubicBezTo>
                      <a:pt x="23523" y="1388"/>
                      <a:pt x="23458" y="1371"/>
                      <a:pt x="23380" y="1371"/>
                    </a:cubicBezTo>
                    <a:cubicBezTo>
                      <a:pt x="23285" y="1371"/>
                      <a:pt x="23170" y="1397"/>
                      <a:pt x="23011" y="1457"/>
                    </a:cubicBezTo>
                    <a:cubicBezTo>
                      <a:pt x="22758" y="1529"/>
                      <a:pt x="22506" y="1673"/>
                      <a:pt x="22253" y="1818"/>
                    </a:cubicBezTo>
                    <a:cubicBezTo>
                      <a:pt x="21893" y="2106"/>
                      <a:pt x="21532" y="2431"/>
                      <a:pt x="21207" y="2791"/>
                    </a:cubicBezTo>
                    <a:cubicBezTo>
                      <a:pt x="21207" y="2791"/>
                      <a:pt x="21171" y="2827"/>
                      <a:pt x="21171" y="2827"/>
                    </a:cubicBezTo>
                    <a:cubicBezTo>
                      <a:pt x="21135" y="2863"/>
                      <a:pt x="21135" y="2900"/>
                      <a:pt x="21099" y="2936"/>
                    </a:cubicBezTo>
                    <a:lnTo>
                      <a:pt x="21027" y="2936"/>
                    </a:lnTo>
                    <a:cubicBezTo>
                      <a:pt x="20991" y="2900"/>
                      <a:pt x="20991" y="2900"/>
                      <a:pt x="20991" y="2863"/>
                    </a:cubicBezTo>
                    <a:cubicBezTo>
                      <a:pt x="20811" y="2142"/>
                      <a:pt x="20450" y="1457"/>
                      <a:pt x="19981" y="916"/>
                    </a:cubicBezTo>
                    <a:cubicBezTo>
                      <a:pt x="19948" y="882"/>
                      <a:pt x="19097" y="0"/>
                      <a:pt x="18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59"/>
              <p:cNvSpPr/>
              <p:nvPr/>
            </p:nvSpPr>
            <p:spPr>
              <a:xfrm rot="728708">
                <a:off x="5866918" y="2269895"/>
                <a:ext cx="168819" cy="190741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7622" extrusionOk="0">
                    <a:moveTo>
                      <a:pt x="2093" y="1"/>
                    </a:moveTo>
                    <a:cubicBezTo>
                      <a:pt x="73" y="1047"/>
                      <a:pt x="1" y="2958"/>
                      <a:pt x="614" y="4437"/>
                    </a:cubicBezTo>
                    <a:cubicBezTo>
                      <a:pt x="1346" y="6145"/>
                      <a:pt x="3059" y="7621"/>
                      <a:pt x="4770" y="7621"/>
                    </a:cubicBezTo>
                    <a:cubicBezTo>
                      <a:pt x="5081" y="7621"/>
                      <a:pt x="5393" y="7572"/>
                      <a:pt x="5699" y="7467"/>
                    </a:cubicBezTo>
                    <a:cubicBezTo>
                      <a:pt x="6060" y="7322"/>
                      <a:pt x="6385" y="7142"/>
                      <a:pt x="6709" y="6889"/>
                    </a:cubicBezTo>
                    <a:cubicBezTo>
                      <a:pt x="6709" y="6889"/>
                      <a:pt x="6745" y="6853"/>
                      <a:pt x="6745" y="6817"/>
                    </a:cubicBezTo>
                    <a:cubicBezTo>
                      <a:pt x="6745" y="6781"/>
                      <a:pt x="6745" y="6745"/>
                      <a:pt x="6709" y="6745"/>
                    </a:cubicBezTo>
                    <a:cubicBezTo>
                      <a:pt x="6312" y="6348"/>
                      <a:pt x="5916" y="5952"/>
                      <a:pt x="5591" y="5519"/>
                    </a:cubicBezTo>
                    <a:cubicBezTo>
                      <a:pt x="5555" y="5483"/>
                      <a:pt x="5483" y="5483"/>
                      <a:pt x="5447" y="5483"/>
                    </a:cubicBezTo>
                    <a:cubicBezTo>
                      <a:pt x="5411" y="5519"/>
                      <a:pt x="5339" y="5519"/>
                      <a:pt x="5266" y="5555"/>
                    </a:cubicBezTo>
                    <a:cubicBezTo>
                      <a:pt x="5099" y="5606"/>
                      <a:pt x="4929" y="5631"/>
                      <a:pt x="4763" y="5631"/>
                    </a:cubicBezTo>
                    <a:cubicBezTo>
                      <a:pt x="4106" y="5631"/>
                      <a:pt x="3491" y="5250"/>
                      <a:pt x="3175" y="4617"/>
                    </a:cubicBezTo>
                    <a:cubicBezTo>
                      <a:pt x="2850" y="4040"/>
                      <a:pt x="3030" y="3283"/>
                      <a:pt x="3643" y="2922"/>
                    </a:cubicBezTo>
                    <a:cubicBezTo>
                      <a:pt x="3680" y="2922"/>
                      <a:pt x="3680" y="2850"/>
                      <a:pt x="3643" y="2778"/>
                    </a:cubicBezTo>
                    <a:lnTo>
                      <a:pt x="3355" y="2345"/>
                    </a:lnTo>
                    <a:cubicBezTo>
                      <a:pt x="2850" y="1660"/>
                      <a:pt x="2489" y="902"/>
                      <a:pt x="2237" y="73"/>
                    </a:cubicBezTo>
                    <a:cubicBezTo>
                      <a:pt x="2237" y="37"/>
                      <a:pt x="2201" y="1"/>
                      <a:pt x="2165" y="1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59"/>
              <p:cNvSpPr/>
              <p:nvPr/>
            </p:nvSpPr>
            <p:spPr>
              <a:xfrm rot="728708">
                <a:off x="5941684" y="2351856"/>
                <a:ext cx="55080" cy="57908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2314" extrusionOk="0">
                    <a:moveTo>
                      <a:pt x="722" y="0"/>
                    </a:moveTo>
                    <a:cubicBezTo>
                      <a:pt x="713" y="0"/>
                      <a:pt x="704" y="9"/>
                      <a:pt x="686" y="28"/>
                    </a:cubicBezTo>
                    <a:lnTo>
                      <a:pt x="650" y="28"/>
                    </a:lnTo>
                    <a:cubicBezTo>
                      <a:pt x="181" y="316"/>
                      <a:pt x="0" y="965"/>
                      <a:pt x="289" y="1470"/>
                    </a:cubicBezTo>
                    <a:cubicBezTo>
                      <a:pt x="554" y="2000"/>
                      <a:pt x="1106" y="2313"/>
                      <a:pt x="1672" y="2313"/>
                    </a:cubicBezTo>
                    <a:cubicBezTo>
                      <a:pt x="1801" y="2313"/>
                      <a:pt x="1930" y="2297"/>
                      <a:pt x="2056" y="2264"/>
                    </a:cubicBezTo>
                    <a:lnTo>
                      <a:pt x="2128" y="2228"/>
                    </a:lnTo>
                    <a:cubicBezTo>
                      <a:pt x="2164" y="2228"/>
                      <a:pt x="2201" y="2192"/>
                      <a:pt x="2201" y="2155"/>
                    </a:cubicBezTo>
                    <a:cubicBezTo>
                      <a:pt x="2201" y="2119"/>
                      <a:pt x="2201" y="2083"/>
                      <a:pt x="2201" y="2047"/>
                    </a:cubicBezTo>
                    <a:cubicBezTo>
                      <a:pt x="1732" y="1434"/>
                      <a:pt x="1227" y="713"/>
                      <a:pt x="830" y="64"/>
                    </a:cubicBezTo>
                    <a:cubicBezTo>
                      <a:pt x="794" y="28"/>
                      <a:pt x="758" y="28"/>
                      <a:pt x="758" y="28"/>
                    </a:cubicBezTo>
                    <a:cubicBezTo>
                      <a:pt x="740" y="9"/>
                      <a:pt x="731" y="0"/>
                      <a:pt x="722" y="0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59"/>
              <p:cNvSpPr/>
              <p:nvPr/>
            </p:nvSpPr>
            <p:spPr>
              <a:xfrm rot="728708">
                <a:off x="5965057" y="1858251"/>
                <a:ext cx="681484" cy="696674"/>
              </a:xfrm>
              <a:custGeom>
                <a:avLst/>
                <a:gdLst/>
                <a:ahLst/>
                <a:cxnLst/>
                <a:rect l="l" t="t" r="r" b="b"/>
                <a:pathLst>
                  <a:path w="27232" h="27839" extrusionOk="0">
                    <a:moveTo>
                      <a:pt x="15848" y="1"/>
                    </a:moveTo>
                    <a:cubicBezTo>
                      <a:pt x="15834" y="1"/>
                      <a:pt x="15816" y="10"/>
                      <a:pt x="15798" y="28"/>
                    </a:cubicBezTo>
                    <a:cubicBezTo>
                      <a:pt x="15762" y="28"/>
                      <a:pt x="15726" y="64"/>
                      <a:pt x="15726" y="100"/>
                    </a:cubicBezTo>
                    <a:cubicBezTo>
                      <a:pt x="15546" y="2769"/>
                      <a:pt x="14572" y="9297"/>
                      <a:pt x="9270" y="12291"/>
                    </a:cubicBezTo>
                    <a:cubicBezTo>
                      <a:pt x="9234" y="12291"/>
                      <a:pt x="9234" y="12291"/>
                      <a:pt x="9162" y="12255"/>
                    </a:cubicBezTo>
                    <a:cubicBezTo>
                      <a:pt x="9126" y="12219"/>
                      <a:pt x="9090" y="12182"/>
                      <a:pt x="9126" y="12146"/>
                    </a:cubicBezTo>
                    <a:lnTo>
                      <a:pt x="9126" y="12110"/>
                    </a:lnTo>
                    <a:cubicBezTo>
                      <a:pt x="9595" y="11605"/>
                      <a:pt x="9955" y="11028"/>
                      <a:pt x="10244" y="10415"/>
                    </a:cubicBezTo>
                    <a:lnTo>
                      <a:pt x="10280" y="10307"/>
                    </a:lnTo>
                    <a:cubicBezTo>
                      <a:pt x="10641" y="9658"/>
                      <a:pt x="10893" y="9009"/>
                      <a:pt x="11074" y="8287"/>
                    </a:cubicBezTo>
                    <a:cubicBezTo>
                      <a:pt x="11110" y="8251"/>
                      <a:pt x="11074" y="8179"/>
                      <a:pt x="11037" y="8179"/>
                    </a:cubicBezTo>
                    <a:cubicBezTo>
                      <a:pt x="11019" y="8161"/>
                      <a:pt x="11001" y="8152"/>
                      <a:pt x="10983" y="8152"/>
                    </a:cubicBezTo>
                    <a:cubicBezTo>
                      <a:pt x="10965" y="8152"/>
                      <a:pt x="10947" y="8161"/>
                      <a:pt x="10929" y="8179"/>
                    </a:cubicBezTo>
                    <a:cubicBezTo>
                      <a:pt x="10929" y="8179"/>
                      <a:pt x="10893" y="8179"/>
                      <a:pt x="10893" y="8215"/>
                    </a:cubicBezTo>
                    <a:cubicBezTo>
                      <a:pt x="9739" y="9369"/>
                      <a:pt x="8405" y="10343"/>
                      <a:pt x="6890" y="11064"/>
                    </a:cubicBezTo>
                    <a:lnTo>
                      <a:pt x="6529" y="11245"/>
                    </a:lnTo>
                    <a:cubicBezTo>
                      <a:pt x="4509" y="12327"/>
                      <a:pt x="2598" y="13337"/>
                      <a:pt x="1299" y="15320"/>
                    </a:cubicBezTo>
                    <a:cubicBezTo>
                      <a:pt x="686" y="16222"/>
                      <a:pt x="1" y="17629"/>
                      <a:pt x="145" y="18999"/>
                    </a:cubicBezTo>
                    <a:cubicBezTo>
                      <a:pt x="145" y="19035"/>
                      <a:pt x="145" y="19071"/>
                      <a:pt x="145" y="19107"/>
                    </a:cubicBezTo>
                    <a:cubicBezTo>
                      <a:pt x="181" y="19288"/>
                      <a:pt x="217" y="19468"/>
                      <a:pt x="289" y="19648"/>
                    </a:cubicBezTo>
                    <a:cubicBezTo>
                      <a:pt x="722" y="20983"/>
                      <a:pt x="1696" y="22281"/>
                      <a:pt x="2526" y="23399"/>
                    </a:cubicBezTo>
                    <a:lnTo>
                      <a:pt x="2850" y="23868"/>
                    </a:lnTo>
                    <a:cubicBezTo>
                      <a:pt x="4942" y="26645"/>
                      <a:pt x="7142" y="27836"/>
                      <a:pt x="10064" y="27836"/>
                    </a:cubicBezTo>
                    <a:cubicBezTo>
                      <a:pt x="10172" y="27837"/>
                      <a:pt x="10280" y="27838"/>
                      <a:pt x="10389" y="27838"/>
                    </a:cubicBezTo>
                    <a:cubicBezTo>
                      <a:pt x="12661" y="27838"/>
                      <a:pt x="14928" y="27478"/>
                      <a:pt x="17097" y="26790"/>
                    </a:cubicBezTo>
                    <a:cubicBezTo>
                      <a:pt x="17421" y="26681"/>
                      <a:pt x="17746" y="26573"/>
                      <a:pt x="18071" y="26429"/>
                    </a:cubicBezTo>
                    <a:cubicBezTo>
                      <a:pt x="20559" y="25347"/>
                      <a:pt x="22579" y="23147"/>
                      <a:pt x="24166" y="21127"/>
                    </a:cubicBezTo>
                    <a:cubicBezTo>
                      <a:pt x="26438" y="18314"/>
                      <a:pt x="27232" y="15753"/>
                      <a:pt x="26582" y="13337"/>
                    </a:cubicBezTo>
                    <a:cubicBezTo>
                      <a:pt x="26186" y="11966"/>
                      <a:pt x="25717" y="10595"/>
                      <a:pt x="25140" y="9297"/>
                    </a:cubicBezTo>
                    <a:cubicBezTo>
                      <a:pt x="25104" y="9261"/>
                      <a:pt x="25104" y="9225"/>
                      <a:pt x="25104" y="9189"/>
                    </a:cubicBezTo>
                    <a:cubicBezTo>
                      <a:pt x="24490" y="7818"/>
                      <a:pt x="23733" y="6520"/>
                      <a:pt x="22904" y="5258"/>
                    </a:cubicBezTo>
                    <a:cubicBezTo>
                      <a:pt x="21172" y="2841"/>
                      <a:pt x="18720" y="1002"/>
                      <a:pt x="15870" y="28"/>
                    </a:cubicBezTo>
                    <a:cubicBezTo>
                      <a:pt x="15870" y="10"/>
                      <a:pt x="15861" y="1"/>
                      <a:pt x="15848" y="1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59"/>
              <p:cNvSpPr/>
              <p:nvPr/>
            </p:nvSpPr>
            <p:spPr>
              <a:xfrm rot="728708">
                <a:off x="6285225" y="2521969"/>
                <a:ext cx="116442" cy="83909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3353" extrusionOk="0">
                    <a:moveTo>
                      <a:pt x="3715" y="1"/>
                    </a:moveTo>
                    <a:cubicBezTo>
                      <a:pt x="3030" y="398"/>
                      <a:pt x="2309" y="722"/>
                      <a:pt x="1587" y="975"/>
                    </a:cubicBezTo>
                    <a:cubicBezTo>
                      <a:pt x="1118" y="1155"/>
                      <a:pt x="613" y="1299"/>
                      <a:pt x="72" y="1444"/>
                    </a:cubicBezTo>
                    <a:cubicBezTo>
                      <a:pt x="36" y="1444"/>
                      <a:pt x="0" y="1444"/>
                      <a:pt x="0" y="1480"/>
                    </a:cubicBezTo>
                    <a:cubicBezTo>
                      <a:pt x="0" y="1516"/>
                      <a:pt x="0" y="1516"/>
                      <a:pt x="0" y="1552"/>
                    </a:cubicBezTo>
                    <a:cubicBezTo>
                      <a:pt x="36" y="1696"/>
                      <a:pt x="72" y="1804"/>
                      <a:pt x="72" y="1949"/>
                    </a:cubicBezTo>
                    <a:cubicBezTo>
                      <a:pt x="181" y="2526"/>
                      <a:pt x="325" y="3211"/>
                      <a:pt x="1046" y="3319"/>
                    </a:cubicBezTo>
                    <a:cubicBezTo>
                      <a:pt x="1210" y="3341"/>
                      <a:pt x="1377" y="3353"/>
                      <a:pt x="1544" y="3353"/>
                    </a:cubicBezTo>
                    <a:cubicBezTo>
                      <a:pt x="1930" y="3353"/>
                      <a:pt x="2317" y="3290"/>
                      <a:pt x="2669" y="3139"/>
                    </a:cubicBezTo>
                    <a:lnTo>
                      <a:pt x="2633" y="3139"/>
                    </a:lnTo>
                    <a:cubicBezTo>
                      <a:pt x="2705" y="3103"/>
                      <a:pt x="2777" y="3103"/>
                      <a:pt x="2886" y="3067"/>
                    </a:cubicBezTo>
                    <a:cubicBezTo>
                      <a:pt x="3499" y="2850"/>
                      <a:pt x="4040" y="2454"/>
                      <a:pt x="4400" y="1949"/>
                    </a:cubicBezTo>
                    <a:cubicBezTo>
                      <a:pt x="4653" y="1408"/>
                      <a:pt x="4328" y="867"/>
                      <a:pt x="4076" y="434"/>
                    </a:cubicBezTo>
                    <a:cubicBezTo>
                      <a:pt x="4004" y="289"/>
                      <a:pt x="3895" y="181"/>
                      <a:pt x="3859" y="37"/>
                    </a:cubicBezTo>
                    <a:cubicBezTo>
                      <a:pt x="3823" y="37"/>
                      <a:pt x="3823" y="1"/>
                      <a:pt x="3787" y="1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59"/>
              <p:cNvSpPr/>
              <p:nvPr/>
            </p:nvSpPr>
            <p:spPr>
              <a:xfrm rot="728708">
                <a:off x="6248676" y="2532270"/>
                <a:ext cx="197698" cy="119720"/>
              </a:xfrm>
              <a:custGeom>
                <a:avLst/>
                <a:gdLst/>
                <a:ahLst/>
                <a:cxnLst/>
                <a:rect l="l" t="t" r="r" b="b"/>
                <a:pathLst>
                  <a:path w="7900" h="4784" extrusionOk="0">
                    <a:moveTo>
                      <a:pt x="6678" y="1"/>
                    </a:moveTo>
                    <a:cubicBezTo>
                      <a:pt x="6403" y="1"/>
                      <a:pt x="6114" y="100"/>
                      <a:pt x="5844" y="190"/>
                    </a:cubicBezTo>
                    <a:lnTo>
                      <a:pt x="5772" y="190"/>
                    </a:lnTo>
                    <a:cubicBezTo>
                      <a:pt x="5772" y="190"/>
                      <a:pt x="5736" y="226"/>
                      <a:pt x="5736" y="262"/>
                    </a:cubicBezTo>
                    <a:cubicBezTo>
                      <a:pt x="5700" y="262"/>
                      <a:pt x="5700" y="298"/>
                      <a:pt x="5736" y="334"/>
                    </a:cubicBezTo>
                    <a:cubicBezTo>
                      <a:pt x="5988" y="875"/>
                      <a:pt x="6132" y="1272"/>
                      <a:pt x="5880" y="1705"/>
                    </a:cubicBezTo>
                    <a:cubicBezTo>
                      <a:pt x="5447" y="2282"/>
                      <a:pt x="4870" y="2715"/>
                      <a:pt x="4185" y="2931"/>
                    </a:cubicBezTo>
                    <a:lnTo>
                      <a:pt x="4040" y="3003"/>
                    </a:lnTo>
                    <a:cubicBezTo>
                      <a:pt x="3662" y="3150"/>
                      <a:pt x="3259" y="3224"/>
                      <a:pt x="2852" y="3224"/>
                    </a:cubicBezTo>
                    <a:cubicBezTo>
                      <a:pt x="2562" y="3224"/>
                      <a:pt x="2270" y="3187"/>
                      <a:pt x="1985" y="3111"/>
                    </a:cubicBezTo>
                    <a:cubicBezTo>
                      <a:pt x="1480" y="2967"/>
                      <a:pt x="1299" y="2606"/>
                      <a:pt x="1191" y="2065"/>
                    </a:cubicBezTo>
                    <a:cubicBezTo>
                      <a:pt x="1155" y="2029"/>
                      <a:pt x="1155" y="2029"/>
                      <a:pt x="1119" y="1993"/>
                    </a:cubicBezTo>
                    <a:lnTo>
                      <a:pt x="1047" y="1993"/>
                    </a:lnTo>
                    <a:cubicBezTo>
                      <a:pt x="578" y="2210"/>
                      <a:pt x="217" y="2570"/>
                      <a:pt x="73" y="3039"/>
                    </a:cubicBezTo>
                    <a:cubicBezTo>
                      <a:pt x="1" y="3436"/>
                      <a:pt x="73" y="3833"/>
                      <a:pt x="326" y="4121"/>
                    </a:cubicBezTo>
                    <a:cubicBezTo>
                      <a:pt x="673" y="4563"/>
                      <a:pt x="1186" y="4784"/>
                      <a:pt x="1743" y="4784"/>
                    </a:cubicBezTo>
                    <a:cubicBezTo>
                      <a:pt x="1823" y="4784"/>
                      <a:pt x="1903" y="4779"/>
                      <a:pt x="1985" y="4770"/>
                    </a:cubicBezTo>
                    <a:cubicBezTo>
                      <a:pt x="2778" y="4734"/>
                      <a:pt x="3608" y="4590"/>
                      <a:pt x="4401" y="4338"/>
                    </a:cubicBezTo>
                    <a:lnTo>
                      <a:pt x="4473" y="4302"/>
                    </a:lnTo>
                    <a:cubicBezTo>
                      <a:pt x="5519" y="3977"/>
                      <a:pt x="6782" y="3436"/>
                      <a:pt x="7431" y="2498"/>
                    </a:cubicBezTo>
                    <a:cubicBezTo>
                      <a:pt x="7900" y="1885"/>
                      <a:pt x="7900" y="1019"/>
                      <a:pt x="7431" y="406"/>
                    </a:cubicBezTo>
                    <a:cubicBezTo>
                      <a:pt x="7214" y="100"/>
                      <a:pt x="6953" y="1"/>
                      <a:pt x="66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59"/>
              <p:cNvSpPr/>
              <p:nvPr/>
            </p:nvSpPr>
            <p:spPr>
              <a:xfrm rot="728708">
                <a:off x="5981866" y="3149882"/>
                <a:ext cx="6331" cy="5806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32" extrusionOk="0">
                    <a:moveTo>
                      <a:pt x="140" y="0"/>
                    </a:moveTo>
                    <a:cubicBezTo>
                      <a:pt x="130" y="0"/>
                      <a:pt x="119" y="5"/>
                      <a:pt x="109" y="15"/>
                    </a:cubicBezTo>
                    <a:cubicBezTo>
                      <a:pt x="37" y="15"/>
                      <a:pt x="0" y="87"/>
                      <a:pt x="37" y="123"/>
                    </a:cubicBezTo>
                    <a:cubicBezTo>
                      <a:pt x="37" y="196"/>
                      <a:pt x="73" y="232"/>
                      <a:pt x="145" y="232"/>
                    </a:cubicBezTo>
                    <a:lnTo>
                      <a:pt x="181" y="232"/>
                    </a:lnTo>
                    <a:cubicBezTo>
                      <a:pt x="217" y="196"/>
                      <a:pt x="253" y="160"/>
                      <a:pt x="253" y="123"/>
                    </a:cubicBezTo>
                    <a:cubicBezTo>
                      <a:pt x="253" y="87"/>
                      <a:pt x="253" y="51"/>
                      <a:pt x="217" y="51"/>
                    </a:cubicBezTo>
                    <a:cubicBezTo>
                      <a:pt x="191" y="26"/>
                      <a:pt x="166" y="0"/>
                      <a:pt x="140" y="0"/>
                    </a:cubicBez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59"/>
              <p:cNvSpPr/>
              <p:nvPr/>
            </p:nvSpPr>
            <p:spPr>
              <a:xfrm rot="728708">
                <a:off x="5877732" y="3101679"/>
                <a:ext cx="111036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083" extrusionOk="0">
                    <a:moveTo>
                      <a:pt x="3752" y="1"/>
                    </a:moveTo>
                    <a:cubicBezTo>
                      <a:pt x="3740" y="1"/>
                      <a:pt x="3728" y="5"/>
                      <a:pt x="3716" y="17"/>
                    </a:cubicBezTo>
                    <a:cubicBezTo>
                      <a:pt x="3607" y="53"/>
                      <a:pt x="3499" y="125"/>
                      <a:pt x="3355" y="161"/>
                    </a:cubicBezTo>
                    <a:cubicBezTo>
                      <a:pt x="3138" y="233"/>
                      <a:pt x="2886" y="269"/>
                      <a:pt x="2597" y="269"/>
                    </a:cubicBezTo>
                    <a:cubicBezTo>
                      <a:pt x="2453" y="269"/>
                      <a:pt x="2273" y="269"/>
                      <a:pt x="2129" y="233"/>
                    </a:cubicBezTo>
                    <a:lnTo>
                      <a:pt x="2093" y="233"/>
                    </a:lnTo>
                    <a:cubicBezTo>
                      <a:pt x="2056" y="233"/>
                      <a:pt x="2020" y="269"/>
                      <a:pt x="1984" y="305"/>
                    </a:cubicBezTo>
                    <a:cubicBezTo>
                      <a:pt x="1804" y="558"/>
                      <a:pt x="1515" y="846"/>
                      <a:pt x="1371" y="1026"/>
                    </a:cubicBezTo>
                    <a:cubicBezTo>
                      <a:pt x="1227" y="1207"/>
                      <a:pt x="1047" y="1387"/>
                      <a:pt x="902" y="1567"/>
                    </a:cubicBezTo>
                    <a:cubicBezTo>
                      <a:pt x="686" y="1820"/>
                      <a:pt x="469" y="2108"/>
                      <a:pt x="289" y="2433"/>
                    </a:cubicBezTo>
                    <a:cubicBezTo>
                      <a:pt x="1" y="2938"/>
                      <a:pt x="1" y="2974"/>
                      <a:pt x="73" y="3046"/>
                    </a:cubicBezTo>
                    <a:cubicBezTo>
                      <a:pt x="73" y="3082"/>
                      <a:pt x="109" y="3082"/>
                      <a:pt x="181" y="3082"/>
                    </a:cubicBezTo>
                    <a:cubicBezTo>
                      <a:pt x="325" y="3046"/>
                      <a:pt x="469" y="3010"/>
                      <a:pt x="614" y="2974"/>
                    </a:cubicBezTo>
                    <a:cubicBezTo>
                      <a:pt x="1119" y="2758"/>
                      <a:pt x="1624" y="2505"/>
                      <a:pt x="2093" y="2217"/>
                    </a:cubicBezTo>
                    <a:cubicBezTo>
                      <a:pt x="2309" y="2036"/>
                      <a:pt x="2561" y="1892"/>
                      <a:pt x="2814" y="1748"/>
                    </a:cubicBezTo>
                    <a:cubicBezTo>
                      <a:pt x="2886" y="1712"/>
                      <a:pt x="2958" y="1676"/>
                      <a:pt x="3030" y="1640"/>
                    </a:cubicBezTo>
                    <a:cubicBezTo>
                      <a:pt x="3096" y="1611"/>
                      <a:pt x="3167" y="1598"/>
                      <a:pt x="3239" y="1598"/>
                    </a:cubicBezTo>
                    <a:cubicBezTo>
                      <a:pt x="3440" y="1598"/>
                      <a:pt x="3645" y="1706"/>
                      <a:pt x="3752" y="1892"/>
                    </a:cubicBezTo>
                    <a:cubicBezTo>
                      <a:pt x="3788" y="1928"/>
                      <a:pt x="3824" y="2000"/>
                      <a:pt x="3860" y="2036"/>
                    </a:cubicBezTo>
                    <a:cubicBezTo>
                      <a:pt x="3896" y="2145"/>
                      <a:pt x="3968" y="2253"/>
                      <a:pt x="4040" y="2361"/>
                    </a:cubicBezTo>
                    <a:cubicBezTo>
                      <a:pt x="4076" y="2433"/>
                      <a:pt x="4148" y="2433"/>
                      <a:pt x="4220" y="2433"/>
                    </a:cubicBezTo>
                    <a:cubicBezTo>
                      <a:pt x="4365" y="2397"/>
                      <a:pt x="4401" y="2217"/>
                      <a:pt x="4437" y="1712"/>
                    </a:cubicBezTo>
                    <a:lnTo>
                      <a:pt x="4437" y="1603"/>
                    </a:lnTo>
                    <a:cubicBezTo>
                      <a:pt x="4437" y="1603"/>
                      <a:pt x="4437" y="1603"/>
                      <a:pt x="4437" y="1567"/>
                    </a:cubicBezTo>
                    <a:cubicBezTo>
                      <a:pt x="4437" y="990"/>
                      <a:pt x="4220" y="449"/>
                      <a:pt x="3824" y="17"/>
                    </a:cubicBezTo>
                    <a:cubicBezTo>
                      <a:pt x="3800" y="17"/>
                      <a:pt x="3776" y="1"/>
                      <a:pt x="3752" y="1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59"/>
              <p:cNvSpPr/>
              <p:nvPr/>
            </p:nvSpPr>
            <p:spPr>
              <a:xfrm rot="728708">
                <a:off x="5924848" y="3056899"/>
                <a:ext cx="63188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1993" extrusionOk="0">
                    <a:moveTo>
                      <a:pt x="2236" y="1"/>
                    </a:moveTo>
                    <a:cubicBezTo>
                      <a:pt x="2020" y="109"/>
                      <a:pt x="1804" y="217"/>
                      <a:pt x="1587" y="289"/>
                    </a:cubicBezTo>
                    <a:cubicBezTo>
                      <a:pt x="1224" y="429"/>
                      <a:pt x="838" y="482"/>
                      <a:pt x="448" y="482"/>
                    </a:cubicBezTo>
                    <a:cubicBezTo>
                      <a:pt x="335" y="482"/>
                      <a:pt x="222" y="478"/>
                      <a:pt x="108" y="470"/>
                    </a:cubicBezTo>
                    <a:lnTo>
                      <a:pt x="72" y="470"/>
                    </a:lnTo>
                    <a:cubicBezTo>
                      <a:pt x="36" y="470"/>
                      <a:pt x="36" y="506"/>
                      <a:pt x="36" y="506"/>
                    </a:cubicBezTo>
                    <a:cubicBezTo>
                      <a:pt x="0" y="542"/>
                      <a:pt x="0" y="578"/>
                      <a:pt x="0" y="578"/>
                    </a:cubicBezTo>
                    <a:cubicBezTo>
                      <a:pt x="35" y="990"/>
                      <a:pt x="200" y="1992"/>
                      <a:pt x="1089" y="1992"/>
                    </a:cubicBezTo>
                    <a:cubicBezTo>
                      <a:pt x="1133" y="1992"/>
                      <a:pt x="1179" y="1990"/>
                      <a:pt x="1226" y="1985"/>
                    </a:cubicBezTo>
                    <a:cubicBezTo>
                      <a:pt x="1479" y="1985"/>
                      <a:pt x="1767" y="1912"/>
                      <a:pt x="2020" y="1840"/>
                    </a:cubicBezTo>
                    <a:lnTo>
                      <a:pt x="1984" y="1840"/>
                    </a:lnTo>
                    <a:cubicBezTo>
                      <a:pt x="2308" y="1732"/>
                      <a:pt x="2489" y="1588"/>
                      <a:pt x="2489" y="1371"/>
                    </a:cubicBezTo>
                    <a:cubicBezTo>
                      <a:pt x="2525" y="975"/>
                      <a:pt x="2489" y="578"/>
                      <a:pt x="2381" y="181"/>
                    </a:cubicBezTo>
                    <a:lnTo>
                      <a:pt x="2381" y="73"/>
                    </a:lnTo>
                    <a:cubicBezTo>
                      <a:pt x="2381" y="37"/>
                      <a:pt x="2345" y="1"/>
                      <a:pt x="23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59"/>
              <p:cNvSpPr/>
              <p:nvPr/>
            </p:nvSpPr>
            <p:spPr>
              <a:xfrm rot="728708">
                <a:off x="6155985" y="3027000"/>
                <a:ext cx="391743" cy="167318"/>
              </a:xfrm>
              <a:custGeom>
                <a:avLst/>
                <a:gdLst/>
                <a:ahLst/>
                <a:cxnLst/>
                <a:rect l="l" t="t" r="r" b="b"/>
                <a:pathLst>
                  <a:path w="15654" h="6686" extrusionOk="0">
                    <a:moveTo>
                      <a:pt x="14896" y="0"/>
                    </a:moveTo>
                    <a:cubicBezTo>
                      <a:pt x="14896" y="0"/>
                      <a:pt x="14860" y="0"/>
                      <a:pt x="14860" y="37"/>
                    </a:cubicBezTo>
                    <a:cubicBezTo>
                      <a:pt x="14607" y="397"/>
                      <a:pt x="14283" y="722"/>
                      <a:pt x="13958" y="974"/>
                    </a:cubicBezTo>
                    <a:cubicBezTo>
                      <a:pt x="12407" y="2128"/>
                      <a:pt x="10676" y="3066"/>
                      <a:pt x="8873" y="3679"/>
                    </a:cubicBezTo>
                    <a:cubicBezTo>
                      <a:pt x="8296" y="3860"/>
                      <a:pt x="7682" y="4040"/>
                      <a:pt x="7105" y="4184"/>
                    </a:cubicBezTo>
                    <a:cubicBezTo>
                      <a:pt x="6191" y="4407"/>
                      <a:pt x="4225" y="4867"/>
                      <a:pt x="2429" y="4867"/>
                    </a:cubicBezTo>
                    <a:cubicBezTo>
                      <a:pt x="1604" y="4867"/>
                      <a:pt x="816" y="4770"/>
                      <a:pt x="180" y="4509"/>
                    </a:cubicBezTo>
                    <a:lnTo>
                      <a:pt x="72" y="4509"/>
                    </a:lnTo>
                    <a:cubicBezTo>
                      <a:pt x="36" y="4545"/>
                      <a:pt x="0" y="4581"/>
                      <a:pt x="0" y="4617"/>
                    </a:cubicBezTo>
                    <a:cubicBezTo>
                      <a:pt x="97" y="6354"/>
                      <a:pt x="1427" y="6686"/>
                      <a:pt x="2712" y="6686"/>
                    </a:cubicBezTo>
                    <a:cubicBezTo>
                      <a:pt x="2868" y="6686"/>
                      <a:pt x="3022" y="6681"/>
                      <a:pt x="3174" y="6673"/>
                    </a:cubicBezTo>
                    <a:cubicBezTo>
                      <a:pt x="4617" y="6601"/>
                      <a:pt x="6023" y="6420"/>
                      <a:pt x="7430" y="6060"/>
                    </a:cubicBezTo>
                    <a:cubicBezTo>
                      <a:pt x="7791" y="5952"/>
                      <a:pt x="8476" y="5771"/>
                      <a:pt x="9269" y="5483"/>
                    </a:cubicBezTo>
                    <a:cubicBezTo>
                      <a:pt x="11433" y="4761"/>
                      <a:pt x="15148" y="3247"/>
                      <a:pt x="15545" y="1515"/>
                    </a:cubicBezTo>
                    <a:cubicBezTo>
                      <a:pt x="15653" y="938"/>
                      <a:pt x="15437" y="361"/>
                      <a:pt x="15004" y="37"/>
                    </a:cubicBezTo>
                    <a:cubicBezTo>
                      <a:pt x="15004" y="0"/>
                      <a:pt x="14968" y="0"/>
                      <a:pt x="149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59"/>
              <p:cNvSpPr/>
              <p:nvPr/>
            </p:nvSpPr>
            <p:spPr>
              <a:xfrm rot="728708">
                <a:off x="5852914" y="3810413"/>
                <a:ext cx="205832" cy="93519"/>
              </a:xfrm>
              <a:custGeom>
                <a:avLst/>
                <a:gdLst/>
                <a:ahLst/>
                <a:cxnLst/>
                <a:rect l="l" t="t" r="r" b="b"/>
                <a:pathLst>
                  <a:path w="8225" h="3737" extrusionOk="0">
                    <a:moveTo>
                      <a:pt x="1886" y="0"/>
                    </a:moveTo>
                    <a:cubicBezTo>
                      <a:pt x="1513" y="0"/>
                      <a:pt x="1145" y="42"/>
                      <a:pt x="794" y="154"/>
                    </a:cubicBezTo>
                    <a:cubicBezTo>
                      <a:pt x="542" y="226"/>
                      <a:pt x="289" y="370"/>
                      <a:pt x="73" y="515"/>
                    </a:cubicBezTo>
                    <a:cubicBezTo>
                      <a:pt x="37" y="551"/>
                      <a:pt x="1" y="587"/>
                      <a:pt x="37" y="659"/>
                    </a:cubicBezTo>
                    <a:cubicBezTo>
                      <a:pt x="253" y="2534"/>
                      <a:pt x="1913" y="3075"/>
                      <a:pt x="3716" y="3400"/>
                    </a:cubicBezTo>
                    <a:lnTo>
                      <a:pt x="4040" y="3472"/>
                    </a:lnTo>
                    <a:cubicBezTo>
                      <a:pt x="4697" y="3589"/>
                      <a:pt x="5459" y="3737"/>
                      <a:pt x="6180" y="3737"/>
                    </a:cubicBezTo>
                    <a:cubicBezTo>
                      <a:pt x="6569" y="3737"/>
                      <a:pt x="6945" y="3694"/>
                      <a:pt x="7287" y="3580"/>
                    </a:cubicBezTo>
                    <a:lnTo>
                      <a:pt x="7287" y="3544"/>
                    </a:lnTo>
                    <a:cubicBezTo>
                      <a:pt x="7575" y="3436"/>
                      <a:pt x="7864" y="3256"/>
                      <a:pt x="8080" y="3039"/>
                    </a:cubicBezTo>
                    <a:cubicBezTo>
                      <a:pt x="8080" y="3003"/>
                      <a:pt x="8080" y="3003"/>
                      <a:pt x="8080" y="2967"/>
                    </a:cubicBezTo>
                    <a:cubicBezTo>
                      <a:pt x="8224" y="2534"/>
                      <a:pt x="8152" y="2029"/>
                      <a:pt x="7900" y="1669"/>
                    </a:cubicBezTo>
                    <a:cubicBezTo>
                      <a:pt x="7250" y="731"/>
                      <a:pt x="5519" y="479"/>
                      <a:pt x="4365" y="298"/>
                    </a:cubicBezTo>
                    <a:lnTo>
                      <a:pt x="4221" y="298"/>
                    </a:lnTo>
                    <a:cubicBezTo>
                      <a:pt x="4040" y="262"/>
                      <a:pt x="3824" y="226"/>
                      <a:pt x="3644" y="190"/>
                    </a:cubicBezTo>
                    <a:cubicBezTo>
                      <a:pt x="3071" y="102"/>
                      <a:pt x="2471" y="0"/>
                      <a:pt x="18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59"/>
              <p:cNvSpPr/>
              <p:nvPr/>
            </p:nvSpPr>
            <p:spPr>
              <a:xfrm rot="728708">
                <a:off x="5866065" y="3735101"/>
                <a:ext cx="222949" cy="132483"/>
              </a:xfrm>
              <a:custGeom>
                <a:avLst/>
                <a:gdLst/>
                <a:ahLst/>
                <a:cxnLst/>
                <a:rect l="l" t="t" r="r" b="b"/>
                <a:pathLst>
                  <a:path w="8909" h="5294" extrusionOk="0">
                    <a:moveTo>
                      <a:pt x="4896" y="0"/>
                    </a:moveTo>
                    <a:cubicBezTo>
                      <a:pt x="4815" y="0"/>
                      <a:pt x="4734" y="5"/>
                      <a:pt x="4653" y="14"/>
                    </a:cubicBezTo>
                    <a:lnTo>
                      <a:pt x="4508" y="14"/>
                    </a:lnTo>
                    <a:cubicBezTo>
                      <a:pt x="4292" y="14"/>
                      <a:pt x="4076" y="50"/>
                      <a:pt x="3895" y="122"/>
                    </a:cubicBezTo>
                    <a:cubicBezTo>
                      <a:pt x="3751" y="158"/>
                      <a:pt x="3607" y="230"/>
                      <a:pt x="3535" y="338"/>
                    </a:cubicBezTo>
                    <a:cubicBezTo>
                      <a:pt x="3390" y="591"/>
                      <a:pt x="3354" y="879"/>
                      <a:pt x="3426" y="1168"/>
                    </a:cubicBezTo>
                    <a:cubicBezTo>
                      <a:pt x="3426" y="1204"/>
                      <a:pt x="3462" y="1240"/>
                      <a:pt x="3535" y="1240"/>
                    </a:cubicBezTo>
                    <a:cubicBezTo>
                      <a:pt x="3859" y="1312"/>
                      <a:pt x="4220" y="1420"/>
                      <a:pt x="4508" y="1565"/>
                    </a:cubicBezTo>
                    <a:cubicBezTo>
                      <a:pt x="4544" y="1565"/>
                      <a:pt x="4581" y="1601"/>
                      <a:pt x="4581" y="1673"/>
                    </a:cubicBezTo>
                    <a:cubicBezTo>
                      <a:pt x="4581" y="1709"/>
                      <a:pt x="4544" y="1745"/>
                      <a:pt x="4508" y="1781"/>
                    </a:cubicBezTo>
                    <a:lnTo>
                      <a:pt x="4436" y="1781"/>
                    </a:lnTo>
                    <a:cubicBezTo>
                      <a:pt x="3898" y="1553"/>
                      <a:pt x="3311" y="1432"/>
                      <a:pt x="2732" y="1432"/>
                    </a:cubicBezTo>
                    <a:cubicBezTo>
                      <a:pt x="2303" y="1432"/>
                      <a:pt x="1878" y="1499"/>
                      <a:pt x="1479" y="1637"/>
                    </a:cubicBezTo>
                    <a:cubicBezTo>
                      <a:pt x="721" y="1817"/>
                      <a:pt x="144" y="2430"/>
                      <a:pt x="36" y="3224"/>
                    </a:cubicBezTo>
                    <a:cubicBezTo>
                      <a:pt x="0" y="3260"/>
                      <a:pt x="36" y="3296"/>
                      <a:pt x="72" y="3332"/>
                    </a:cubicBezTo>
                    <a:lnTo>
                      <a:pt x="180" y="3332"/>
                    </a:lnTo>
                    <a:cubicBezTo>
                      <a:pt x="325" y="3224"/>
                      <a:pt x="505" y="3152"/>
                      <a:pt x="685" y="3080"/>
                    </a:cubicBezTo>
                    <a:cubicBezTo>
                      <a:pt x="1103" y="2937"/>
                      <a:pt x="1579" y="2881"/>
                      <a:pt x="2075" y="2881"/>
                    </a:cubicBezTo>
                    <a:cubicBezTo>
                      <a:pt x="3335" y="2881"/>
                      <a:pt x="4731" y="3243"/>
                      <a:pt x="5663" y="3476"/>
                    </a:cubicBezTo>
                    <a:cubicBezTo>
                      <a:pt x="6853" y="3801"/>
                      <a:pt x="8043" y="4198"/>
                      <a:pt x="8295" y="5208"/>
                    </a:cubicBezTo>
                    <a:cubicBezTo>
                      <a:pt x="8295" y="5244"/>
                      <a:pt x="8368" y="5280"/>
                      <a:pt x="8404" y="5280"/>
                    </a:cubicBezTo>
                    <a:lnTo>
                      <a:pt x="8440" y="5280"/>
                    </a:lnTo>
                    <a:cubicBezTo>
                      <a:pt x="8459" y="5289"/>
                      <a:pt x="8476" y="5294"/>
                      <a:pt x="8491" y="5294"/>
                    </a:cubicBezTo>
                    <a:cubicBezTo>
                      <a:pt x="8531" y="5294"/>
                      <a:pt x="8558" y="5260"/>
                      <a:pt x="8584" y="5208"/>
                    </a:cubicBezTo>
                    <a:lnTo>
                      <a:pt x="8584" y="5171"/>
                    </a:lnTo>
                    <a:cubicBezTo>
                      <a:pt x="8584" y="5135"/>
                      <a:pt x="8584" y="5099"/>
                      <a:pt x="8584" y="5063"/>
                    </a:cubicBezTo>
                    <a:cubicBezTo>
                      <a:pt x="8764" y="3981"/>
                      <a:pt x="8909" y="2899"/>
                      <a:pt x="8476" y="2034"/>
                    </a:cubicBezTo>
                    <a:cubicBezTo>
                      <a:pt x="8007" y="1132"/>
                      <a:pt x="7394" y="988"/>
                      <a:pt x="6672" y="879"/>
                    </a:cubicBezTo>
                    <a:lnTo>
                      <a:pt x="6600" y="879"/>
                    </a:lnTo>
                    <a:cubicBezTo>
                      <a:pt x="6528" y="879"/>
                      <a:pt x="6528" y="952"/>
                      <a:pt x="6528" y="1024"/>
                    </a:cubicBezTo>
                    <a:cubicBezTo>
                      <a:pt x="6564" y="1096"/>
                      <a:pt x="6600" y="1168"/>
                      <a:pt x="6600" y="1240"/>
                    </a:cubicBezTo>
                    <a:cubicBezTo>
                      <a:pt x="6636" y="1312"/>
                      <a:pt x="6564" y="1384"/>
                      <a:pt x="6528" y="1420"/>
                    </a:cubicBezTo>
                    <a:lnTo>
                      <a:pt x="6420" y="1420"/>
                    </a:lnTo>
                    <a:cubicBezTo>
                      <a:pt x="6420" y="1384"/>
                      <a:pt x="6384" y="1384"/>
                      <a:pt x="6384" y="1348"/>
                    </a:cubicBezTo>
                    <a:cubicBezTo>
                      <a:pt x="6348" y="1168"/>
                      <a:pt x="6131" y="338"/>
                      <a:pt x="5626" y="122"/>
                    </a:cubicBezTo>
                    <a:cubicBezTo>
                      <a:pt x="5383" y="41"/>
                      <a:pt x="5140" y="0"/>
                      <a:pt x="48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59"/>
              <p:cNvSpPr/>
              <p:nvPr/>
            </p:nvSpPr>
            <p:spPr>
              <a:xfrm rot="728708">
                <a:off x="6003284" y="3719155"/>
                <a:ext cx="72222" cy="48549"/>
              </a:xfrm>
              <a:custGeom>
                <a:avLst/>
                <a:gdLst/>
                <a:ahLst/>
                <a:cxnLst/>
                <a:rect l="l" t="t" r="r" b="b"/>
                <a:pathLst>
                  <a:path w="2886" h="1940" extrusionOk="0">
                    <a:moveTo>
                      <a:pt x="108" y="1"/>
                    </a:moveTo>
                    <a:cubicBezTo>
                      <a:pt x="108" y="37"/>
                      <a:pt x="72" y="37"/>
                      <a:pt x="72" y="73"/>
                    </a:cubicBezTo>
                    <a:cubicBezTo>
                      <a:pt x="36" y="325"/>
                      <a:pt x="36" y="542"/>
                      <a:pt x="0" y="758"/>
                    </a:cubicBezTo>
                    <a:cubicBezTo>
                      <a:pt x="0" y="830"/>
                      <a:pt x="36" y="866"/>
                      <a:pt x="108" y="902"/>
                    </a:cubicBezTo>
                    <a:cubicBezTo>
                      <a:pt x="361" y="902"/>
                      <a:pt x="649" y="975"/>
                      <a:pt x="902" y="1083"/>
                    </a:cubicBezTo>
                    <a:cubicBezTo>
                      <a:pt x="1118" y="1227"/>
                      <a:pt x="1299" y="1443"/>
                      <a:pt x="1407" y="1660"/>
                    </a:cubicBezTo>
                    <a:cubicBezTo>
                      <a:pt x="1407" y="1732"/>
                      <a:pt x="1479" y="1732"/>
                      <a:pt x="1515" y="1732"/>
                    </a:cubicBezTo>
                    <a:cubicBezTo>
                      <a:pt x="1876" y="1768"/>
                      <a:pt x="2200" y="1840"/>
                      <a:pt x="2525" y="1912"/>
                    </a:cubicBezTo>
                    <a:cubicBezTo>
                      <a:pt x="2525" y="1930"/>
                      <a:pt x="2534" y="1939"/>
                      <a:pt x="2547" y="1939"/>
                    </a:cubicBezTo>
                    <a:cubicBezTo>
                      <a:pt x="2561" y="1939"/>
                      <a:pt x="2579" y="1930"/>
                      <a:pt x="2597" y="1912"/>
                    </a:cubicBezTo>
                    <a:cubicBezTo>
                      <a:pt x="2633" y="1912"/>
                      <a:pt x="2633" y="1876"/>
                      <a:pt x="2669" y="1840"/>
                    </a:cubicBezTo>
                    <a:lnTo>
                      <a:pt x="2705" y="1443"/>
                    </a:lnTo>
                    <a:cubicBezTo>
                      <a:pt x="2777" y="1011"/>
                      <a:pt x="2813" y="614"/>
                      <a:pt x="2886" y="217"/>
                    </a:cubicBezTo>
                    <a:cubicBezTo>
                      <a:pt x="2886" y="181"/>
                      <a:pt x="2886" y="145"/>
                      <a:pt x="2850" y="109"/>
                    </a:cubicBezTo>
                    <a:cubicBezTo>
                      <a:pt x="2813" y="73"/>
                      <a:pt x="2777" y="73"/>
                      <a:pt x="2741" y="73"/>
                    </a:cubicBezTo>
                    <a:cubicBezTo>
                      <a:pt x="2383" y="151"/>
                      <a:pt x="2017" y="188"/>
                      <a:pt x="1651" y="188"/>
                    </a:cubicBezTo>
                    <a:cubicBezTo>
                      <a:pt x="1170" y="188"/>
                      <a:pt x="688" y="124"/>
                      <a:pt x="217" y="1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59"/>
              <p:cNvSpPr/>
              <p:nvPr/>
            </p:nvSpPr>
            <p:spPr>
              <a:xfrm rot="728708">
                <a:off x="6645709" y="3784914"/>
                <a:ext cx="201302" cy="163814"/>
              </a:xfrm>
              <a:custGeom>
                <a:avLst/>
                <a:gdLst/>
                <a:ahLst/>
                <a:cxnLst/>
                <a:rect l="l" t="t" r="r" b="b"/>
                <a:pathLst>
                  <a:path w="8044" h="6546" extrusionOk="0">
                    <a:moveTo>
                      <a:pt x="2874" y="1"/>
                    </a:moveTo>
                    <a:cubicBezTo>
                      <a:pt x="2812" y="1"/>
                      <a:pt x="2744" y="11"/>
                      <a:pt x="2670" y="34"/>
                    </a:cubicBezTo>
                    <a:cubicBezTo>
                      <a:pt x="2634" y="71"/>
                      <a:pt x="2598" y="71"/>
                      <a:pt x="2561" y="107"/>
                    </a:cubicBezTo>
                    <a:cubicBezTo>
                      <a:pt x="2057" y="323"/>
                      <a:pt x="1191" y="828"/>
                      <a:pt x="1011" y="1405"/>
                    </a:cubicBezTo>
                    <a:cubicBezTo>
                      <a:pt x="794" y="2018"/>
                      <a:pt x="1227" y="2559"/>
                      <a:pt x="1624" y="2992"/>
                    </a:cubicBezTo>
                    <a:lnTo>
                      <a:pt x="1768" y="3172"/>
                    </a:lnTo>
                    <a:lnTo>
                      <a:pt x="1768" y="3281"/>
                    </a:lnTo>
                    <a:cubicBezTo>
                      <a:pt x="1732" y="3317"/>
                      <a:pt x="1732" y="3317"/>
                      <a:pt x="1696" y="3353"/>
                    </a:cubicBezTo>
                    <a:cubicBezTo>
                      <a:pt x="1624" y="3353"/>
                      <a:pt x="1588" y="3353"/>
                      <a:pt x="1552" y="3317"/>
                    </a:cubicBezTo>
                    <a:cubicBezTo>
                      <a:pt x="1335" y="3064"/>
                      <a:pt x="1155" y="2776"/>
                      <a:pt x="1011" y="2523"/>
                    </a:cubicBezTo>
                    <a:cubicBezTo>
                      <a:pt x="975" y="2487"/>
                      <a:pt x="938" y="2451"/>
                      <a:pt x="902" y="2451"/>
                    </a:cubicBezTo>
                    <a:cubicBezTo>
                      <a:pt x="866" y="2451"/>
                      <a:pt x="830" y="2451"/>
                      <a:pt x="794" y="2487"/>
                    </a:cubicBezTo>
                    <a:cubicBezTo>
                      <a:pt x="1" y="3461"/>
                      <a:pt x="1263" y="4904"/>
                      <a:pt x="2020" y="5769"/>
                    </a:cubicBezTo>
                    <a:lnTo>
                      <a:pt x="2237" y="6022"/>
                    </a:lnTo>
                    <a:cubicBezTo>
                      <a:pt x="2469" y="6357"/>
                      <a:pt x="2850" y="6545"/>
                      <a:pt x="3246" y="6545"/>
                    </a:cubicBezTo>
                    <a:cubicBezTo>
                      <a:pt x="3403" y="6545"/>
                      <a:pt x="3562" y="6516"/>
                      <a:pt x="3716" y="6454"/>
                    </a:cubicBezTo>
                    <a:cubicBezTo>
                      <a:pt x="4076" y="6310"/>
                      <a:pt x="4401" y="6130"/>
                      <a:pt x="4689" y="5913"/>
                    </a:cubicBezTo>
                    <a:cubicBezTo>
                      <a:pt x="5808" y="5048"/>
                      <a:pt x="7070" y="4002"/>
                      <a:pt x="7719" y="2776"/>
                    </a:cubicBezTo>
                    <a:cubicBezTo>
                      <a:pt x="8044" y="2162"/>
                      <a:pt x="7935" y="1766"/>
                      <a:pt x="7322" y="1333"/>
                    </a:cubicBezTo>
                    <a:cubicBezTo>
                      <a:pt x="7012" y="1022"/>
                      <a:pt x="6608" y="860"/>
                      <a:pt x="6192" y="860"/>
                    </a:cubicBezTo>
                    <a:cubicBezTo>
                      <a:pt x="6028" y="860"/>
                      <a:pt x="5862" y="885"/>
                      <a:pt x="5699" y="936"/>
                    </a:cubicBezTo>
                    <a:cubicBezTo>
                      <a:pt x="5447" y="1008"/>
                      <a:pt x="5230" y="1153"/>
                      <a:pt x="5014" y="1333"/>
                    </a:cubicBezTo>
                    <a:cubicBezTo>
                      <a:pt x="4870" y="1477"/>
                      <a:pt x="4689" y="1585"/>
                      <a:pt x="4509" y="1657"/>
                    </a:cubicBezTo>
                    <a:cubicBezTo>
                      <a:pt x="4454" y="1685"/>
                      <a:pt x="4399" y="1697"/>
                      <a:pt x="4344" y="1697"/>
                    </a:cubicBezTo>
                    <a:cubicBezTo>
                      <a:pt x="4255" y="1697"/>
                      <a:pt x="4165" y="1666"/>
                      <a:pt x="4076" y="1621"/>
                    </a:cubicBezTo>
                    <a:cubicBezTo>
                      <a:pt x="3860" y="1441"/>
                      <a:pt x="3752" y="1189"/>
                      <a:pt x="3680" y="936"/>
                    </a:cubicBezTo>
                    <a:cubicBezTo>
                      <a:pt x="3491" y="496"/>
                      <a:pt x="3302" y="1"/>
                      <a:pt x="28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59"/>
              <p:cNvSpPr/>
              <p:nvPr/>
            </p:nvSpPr>
            <p:spPr>
              <a:xfrm rot="728708">
                <a:off x="6626302" y="3713381"/>
                <a:ext cx="95721" cy="115541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4617" extrusionOk="0">
                    <a:moveTo>
                      <a:pt x="2490" y="0"/>
                    </a:moveTo>
                    <a:cubicBezTo>
                      <a:pt x="2453" y="0"/>
                      <a:pt x="2453" y="36"/>
                      <a:pt x="2453" y="36"/>
                    </a:cubicBezTo>
                    <a:cubicBezTo>
                      <a:pt x="2057" y="469"/>
                      <a:pt x="1624" y="830"/>
                      <a:pt x="1155" y="1118"/>
                    </a:cubicBezTo>
                    <a:cubicBezTo>
                      <a:pt x="794" y="1335"/>
                      <a:pt x="434" y="1551"/>
                      <a:pt x="73" y="1732"/>
                    </a:cubicBezTo>
                    <a:cubicBezTo>
                      <a:pt x="37" y="1732"/>
                      <a:pt x="1" y="1768"/>
                      <a:pt x="1" y="1804"/>
                    </a:cubicBezTo>
                    <a:cubicBezTo>
                      <a:pt x="1" y="1840"/>
                      <a:pt x="1" y="1876"/>
                      <a:pt x="37" y="1912"/>
                    </a:cubicBezTo>
                    <a:cubicBezTo>
                      <a:pt x="506" y="2489"/>
                      <a:pt x="975" y="3138"/>
                      <a:pt x="1371" y="3787"/>
                    </a:cubicBezTo>
                    <a:cubicBezTo>
                      <a:pt x="1552" y="4040"/>
                      <a:pt x="1732" y="4292"/>
                      <a:pt x="1912" y="4545"/>
                    </a:cubicBezTo>
                    <a:cubicBezTo>
                      <a:pt x="1949" y="4581"/>
                      <a:pt x="1949" y="4581"/>
                      <a:pt x="1985" y="4617"/>
                    </a:cubicBezTo>
                    <a:lnTo>
                      <a:pt x="2057" y="4617"/>
                    </a:lnTo>
                    <a:cubicBezTo>
                      <a:pt x="2057" y="4581"/>
                      <a:pt x="2093" y="4581"/>
                      <a:pt x="2093" y="4545"/>
                    </a:cubicBezTo>
                    <a:cubicBezTo>
                      <a:pt x="2165" y="4473"/>
                      <a:pt x="2237" y="4401"/>
                      <a:pt x="2309" y="4328"/>
                    </a:cubicBezTo>
                    <a:cubicBezTo>
                      <a:pt x="2345" y="4292"/>
                      <a:pt x="2345" y="4256"/>
                      <a:pt x="2345" y="4220"/>
                    </a:cubicBezTo>
                    <a:cubicBezTo>
                      <a:pt x="2129" y="3607"/>
                      <a:pt x="2381" y="3102"/>
                      <a:pt x="3031" y="2597"/>
                    </a:cubicBezTo>
                    <a:cubicBezTo>
                      <a:pt x="3283" y="2417"/>
                      <a:pt x="3499" y="2273"/>
                      <a:pt x="3788" y="2128"/>
                    </a:cubicBezTo>
                    <a:cubicBezTo>
                      <a:pt x="3788" y="2128"/>
                      <a:pt x="3824" y="2092"/>
                      <a:pt x="3824" y="2056"/>
                    </a:cubicBezTo>
                    <a:cubicBezTo>
                      <a:pt x="3824" y="2056"/>
                      <a:pt x="3824" y="2020"/>
                      <a:pt x="3824" y="1984"/>
                    </a:cubicBezTo>
                    <a:cubicBezTo>
                      <a:pt x="3644" y="1696"/>
                      <a:pt x="3463" y="1407"/>
                      <a:pt x="3247" y="1082"/>
                    </a:cubicBezTo>
                    <a:cubicBezTo>
                      <a:pt x="3031" y="758"/>
                      <a:pt x="2814" y="397"/>
                      <a:pt x="2634" y="73"/>
                    </a:cubicBezTo>
                    <a:cubicBezTo>
                      <a:pt x="2598" y="36"/>
                      <a:pt x="2562" y="0"/>
                      <a:pt x="2526" y="0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59"/>
              <p:cNvSpPr/>
              <p:nvPr/>
            </p:nvSpPr>
            <p:spPr>
              <a:xfrm rot="728708">
                <a:off x="6031902" y="3101098"/>
                <a:ext cx="739242" cy="685913"/>
              </a:xfrm>
              <a:custGeom>
                <a:avLst/>
                <a:gdLst/>
                <a:ahLst/>
                <a:cxnLst/>
                <a:rect l="l" t="t" r="r" b="b"/>
                <a:pathLst>
                  <a:path w="29540" h="27409" extrusionOk="0">
                    <a:moveTo>
                      <a:pt x="17763" y="1"/>
                    </a:moveTo>
                    <a:cubicBezTo>
                      <a:pt x="17754" y="1"/>
                      <a:pt x="17745" y="10"/>
                      <a:pt x="17745" y="28"/>
                    </a:cubicBezTo>
                    <a:cubicBezTo>
                      <a:pt x="17709" y="28"/>
                      <a:pt x="17709" y="28"/>
                      <a:pt x="17673" y="64"/>
                    </a:cubicBezTo>
                    <a:cubicBezTo>
                      <a:pt x="16555" y="1651"/>
                      <a:pt x="13165" y="2949"/>
                      <a:pt x="11794" y="3418"/>
                    </a:cubicBezTo>
                    <a:cubicBezTo>
                      <a:pt x="11145" y="3634"/>
                      <a:pt x="10496" y="3815"/>
                      <a:pt x="10027" y="3923"/>
                    </a:cubicBezTo>
                    <a:lnTo>
                      <a:pt x="9882" y="3995"/>
                    </a:lnTo>
                    <a:cubicBezTo>
                      <a:pt x="8736" y="4282"/>
                      <a:pt x="6875" y="4738"/>
                      <a:pt x="5250" y="4738"/>
                    </a:cubicBezTo>
                    <a:cubicBezTo>
                      <a:pt x="4625" y="4738"/>
                      <a:pt x="4035" y="4670"/>
                      <a:pt x="3535" y="4500"/>
                    </a:cubicBezTo>
                    <a:lnTo>
                      <a:pt x="3426" y="4500"/>
                    </a:lnTo>
                    <a:cubicBezTo>
                      <a:pt x="3390" y="4500"/>
                      <a:pt x="3390" y="4536"/>
                      <a:pt x="3390" y="4572"/>
                    </a:cubicBezTo>
                    <a:cubicBezTo>
                      <a:pt x="3066" y="7277"/>
                      <a:pt x="2561" y="9982"/>
                      <a:pt x="2092" y="12615"/>
                    </a:cubicBezTo>
                    <a:cubicBezTo>
                      <a:pt x="1839" y="13914"/>
                      <a:pt x="1587" y="15248"/>
                      <a:pt x="1371" y="16583"/>
                    </a:cubicBezTo>
                    <a:cubicBezTo>
                      <a:pt x="1046" y="18530"/>
                      <a:pt x="685" y="20586"/>
                      <a:pt x="505" y="22714"/>
                    </a:cubicBezTo>
                    <a:cubicBezTo>
                      <a:pt x="505" y="22894"/>
                      <a:pt x="469" y="23111"/>
                      <a:pt x="433" y="23399"/>
                    </a:cubicBezTo>
                    <a:cubicBezTo>
                      <a:pt x="253" y="24589"/>
                      <a:pt x="0" y="26465"/>
                      <a:pt x="1190" y="26970"/>
                    </a:cubicBezTo>
                    <a:cubicBezTo>
                      <a:pt x="1897" y="27257"/>
                      <a:pt x="2645" y="27409"/>
                      <a:pt x="3391" y="27409"/>
                    </a:cubicBezTo>
                    <a:cubicBezTo>
                      <a:pt x="3864" y="27409"/>
                      <a:pt x="4336" y="27348"/>
                      <a:pt x="4797" y="27222"/>
                    </a:cubicBezTo>
                    <a:lnTo>
                      <a:pt x="5013" y="27186"/>
                    </a:lnTo>
                    <a:cubicBezTo>
                      <a:pt x="5194" y="27114"/>
                      <a:pt x="5410" y="27078"/>
                      <a:pt x="5590" y="27006"/>
                    </a:cubicBezTo>
                    <a:cubicBezTo>
                      <a:pt x="6131" y="26826"/>
                      <a:pt x="6420" y="26573"/>
                      <a:pt x="6492" y="26248"/>
                    </a:cubicBezTo>
                    <a:cubicBezTo>
                      <a:pt x="6564" y="25960"/>
                      <a:pt x="6600" y="25635"/>
                      <a:pt x="6600" y="25347"/>
                    </a:cubicBezTo>
                    <a:cubicBezTo>
                      <a:pt x="6600" y="25166"/>
                      <a:pt x="6636" y="24914"/>
                      <a:pt x="6672" y="24734"/>
                    </a:cubicBezTo>
                    <a:cubicBezTo>
                      <a:pt x="6781" y="23976"/>
                      <a:pt x="6997" y="23255"/>
                      <a:pt x="7286" y="22570"/>
                    </a:cubicBezTo>
                    <a:cubicBezTo>
                      <a:pt x="8620" y="18855"/>
                      <a:pt x="10243" y="15212"/>
                      <a:pt x="11830" y="11713"/>
                    </a:cubicBezTo>
                    <a:lnTo>
                      <a:pt x="12660" y="9802"/>
                    </a:lnTo>
                    <a:cubicBezTo>
                      <a:pt x="12696" y="9766"/>
                      <a:pt x="12696" y="9730"/>
                      <a:pt x="12660" y="9694"/>
                    </a:cubicBezTo>
                    <a:cubicBezTo>
                      <a:pt x="11830" y="8648"/>
                      <a:pt x="10964" y="7674"/>
                      <a:pt x="9991" y="6808"/>
                    </a:cubicBezTo>
                    <a:cubicBezTo>
                      <a:pt x="9955" y="6772"/>
                      <a:pt x="9955" y="6736"/>
                      <a:pt x="9955" y="6700"/>
                    </a:cubicBezTo>
                    <a:cubicBezTo>
                      <a:pt x="9955" y="6664"/>
                      <a:pt x="9991" y="6628"/>
                      <a:pt x="10027" y="6592"/>
                    </a:cubicBezTo>
                    <a:cubicBezTo>
                      <a:pt x="10063" y="6592"/>
                      <a:pt x="10099" y="6592"/>
                      <a:pt x="10135" y="6628"/>
                    </a:cubicBezTo>
                    <a:cubicBezTo>
                      <a:pt x="12407" y="8720"/>
                      <a:pt x="14319" y="11281"/>
                      <a:pt x="16158" y="13769"/>
                    </a:cubicBezTo>
                    <a:cubicBezTo>
                      <a:pt x="16988" y="14851"/>
                      <a:pt x="17853" y="15969"/>
                      <a:pt x="18719" y="17051"/>
                    </a:cubicBezTo>
                    <a:cubicBezTo>
                      <a:pt x="19224" y="17701"/>
                      <a:pt x="19729" y="18350"/>
                      <a:pt x="20234" y="18999"/>
                    </a:cubicBezTo>
                    <a:cubicBezTo>
                      <a:pt x="21280" y="20442"/>
                      <a:pt x="22398" y="21812"/>
                      <a:pt x="23624" y="23111"/>
                    </a:cubicBezTo>
                    <a:cubicBezTo>
                      <a:pt x="24001" y="23512"/>
                      <a:pt x="24471" y="23712"/>
                      <a:pt x="25013" y="23712"/>
                    </a:cubicBezTo>
                    <a:cubicBezTo>
                      <a:pt x="25300" y="23712"/>
                      <a:pt x="25608" y="23656"/>
                      <a:pt x="25932" y="23543"/>
                    </a:cubicBezTo>
                    <a:cubicBezTo>
                      <a:pt x="26509" y="23363"/>
                      <a:pt x="27014" y="23075"/>
                      <a:pt x="27483" y="22714"/>
                    </a:cubicBezTo>
                    <a:cubicBezTo>
                      <a:pt x="28096" y="22281"/>
                      <a:pt x="28637" y="21704"/>
                      <a:pt x="29070" y="21091"/>
                    </a:cubicBezTo>
                    <a:cubicBezTo>
                      <a:pt x="29539" y="20189"/>
                      <a:pt x="29214" y="19612"/>
                      <a:pt x="28746" y="18891"/>
                    </a:cubicBezTo>
                    <a:lnTo>
                      <a:pt x="28565" y="18602"/>
                    </a:lnTo>
                    <a:lnTo>
                      <a:pt x="27664" y="17015"/>
                    </a:lnTo>
                    <a:cubicBezTo>
                      <a:pt x="26726" y="15428"/>
                      <a:pt x="25824" y="13877"/>
                      <a:pt x="24922" y="12291"/>
                    </a:cubicBezTo>
                    <a:lnTo>
                      <a:pt x="24201" y="11028"/>
                    </a:lnTo>
                    <a:cubicBezTo>
                      <a:pt x="23191" y="9261"/>
                      <a:pt x="22145" y="7421"/>
                      <a:pt x="21027" y="5654"/>
                    </a:cubicBezTo>
                    <a:cubicBezTo>
                      <a:pt x="19837" y="3887"/>
                      <a:pt x="18791" y="2011"/>
                      <a:pt x="17889" y="64"/>
                    </a:cubicBezTo>
                    <a:cubicBezTo>
                      <a:pt x="17853" y="28"/>
                      <a:pt x="17817" y="28"/>
                      <a:pt x="17781" y="28"/>
                    </a:cubicBezTo>
                    <a:cubicBezTo>
                      <a:pt x="17781" y="10"/>
                      <a:pt x="17772" y="1"/>
                      <a:pt x="177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59"/>
              <p:cNvSpPr/>
              <p:nvPr/>
            </p:nvSpPr>
            <p:spPr>
              <a:xfrm rot="728708">
                <a:off x="5940557" y="2544543"/>
                <a:ext cx="877356" cy="602730"/>
              </a:xfrm>
              <a:custGeom>
                <a:avLst/>
                <a:gdLst/>
                <a:ahLst/>
                <a:cxnLst/>
                <a:rect l="l" t="t" r="r" b="b"/>
                <a:pathLst>
                  <a:path w="35059" h="24085" extrusionOk="0">
                    <a:moveTo>
                      <a:pt x="19090" y="1"/>
                    </a:moveTo>
                    <a:cubicBezTo>
                      <a:pt x="18991" y="1"/>
                      <a:pt x="18891" y="17"/>
                      <a:pt x="18792" y="50"/>
                    </a:cubicBezTo>
                    <a:cubicBezTo>
                      <a:pt x="18539" y="158"/>
                      <a:pt x="18287" y="302"/>
                      <a:pt x="18071" y="519"/>
                    </a:cubicBezTo>
                    <a:cubicBezTo>
                      <a:pt x="18035" y="555"/>
                      <a:pt x="17998" y="591"/>
                      <a:pt x="18035" y="663"/>
                    </a:cubicBezTo>
                    <a:cubicBezTo>
                      <a:pt x="18179" y="915"/>
                      <a:pt x="18251" y="1240"/>
                      <a:pt x="18215" y="1565"/>
                    </a:cubicBezTo>
                    <a:cubicBezTo>
                      <a:pt x="18035" y="3224"/>
                      <a:pt x="15834" y="4125"/>
                      <a:pt x="14933" y="4450"/>
                    </a:cubicBezTo>
                    <a:cubicBezTo>
                      <a:pt x="14788" y="4486"/>
                      <a:pt x="14608" y="4558"/>
                      <a:pt x="14464" y="4594"/>
                    </a:cubicBezTo>
                    <a:cubicBezTo>
                      <a:pt x="13761" y="4795"/>
                      <a:pt x="12923" y="5030"/>
                      <a:pt x="12145" y="5030"/>
                    </a:cubicBezTo>
                    <a:cubicBezTo>
                      <a:pt x="11526" y="5030"/>
                      <a:pt x="10944" y="4881"/>
                      <a:pt x="10496" y="4450"/>
                    </a:cubicBezTo>
                    <a:cubicBezTo>
                      <a:pt x="10208" y="4197"/>
                      <a:pt x="10028" y="3873"/>
                      <a:pt x="9992" y="3476"/>
                    </a:cubicBezTo>
                    <a:cubicBezTo>
                      <a:pt x="9992" y="3440"/>
                      <a:pt x="9955" y="3404"/>
                      <a:pt x="9919" y="3404"/>
                    </a:cubicBezTo>
                    <a:cubicBezTo>
                      <a:pt x="9756" y="3334"/>
                      <a:pt x="9578" y="3294"/>
                      <a:pt x="9405" y="3294"/>
                    </a:cubicBezTo>
                    <a:cubicBezTo>
                      <a:pt x="9309" y="3294"/>
                      <a:pt x="9215" y="3306"/>
                      <a:pt x="9126" y="3332"/>
                    </a:cubicBezTo>
                    <a:cubicBezTo>
                      <a:pt x="8873" y="3404"/>
                      <a:pt x="8621" y="3656"/>
                      <a:pt x="8621" y="4306"/>
                    </a:cubicBezTo>
                    <a:cubicBezTo>
                      <a:pt x="8621" y="4414"/>
                      <a:pt x="8585" y="4522"/>
                      <a:pt x="8549" y="4594"/>
                    </a:cubicBezTo>
                    <a:cubicBezTo>
                      <a:pt x="8260" y="4811"/>
                      <a:pt x="7972" y="5027"/>
                      <a:pt x="7683" y="5171"/>
                    </a:cubicBezTo>
                    <a:cubicBezTo>
                      <a:pt x="7250" y="5424"/>
                      <a:pt x="6854" y="5712"/>
                      <a:pt x="6493" y="6109"/>
                    </a:cubicBezTo>
                    <a:cubicBezTo>
                      <a:pt x="5086" y="7768"/>
                      <a:pt x="3788" y="9427"/>
                      <a:pt x="2598" y="11050"/>
                    </a:cubicBezTo>
                    <a:lnTo>
                      <a:pt x="2417" y="11303"/>
                    </a:lnTo>
                    <a:cubicBezTo>
                      <a:pt x="1372" y="12745"/>
                      <a:pt x="398" y="14116"/>
                      <a:pt x="217" y="15919"/>
                    </a:cubicBezTo>
                    <a:cubicBezTo>
                      <a:pt x="1" y="17578"/>
                      <a:pt x="1" y="19237"/>
                      <a:pt x="217" y="20896"/>
                    </a:cubicBezTo>
                    <a:lnTo>
                      <a:pt x="217" y="21005"/>
                    </a:lnTo>
                    <a:cubicBezTo>
                      <a:pt x="253" y="21870"/>
                      <a:pt x="506" y="22736"/>
                      <a:pt x="903" y="23493"/>
                    </a:cubicBezTo>
                    <a:cubicBezTo>
                      <a:pt x="1207" y="23949"/>
                      <a:pt x="1681" y="24085"/>
                      <a:pt x="2135" y="24085"/>
                    </a:cubicBezTo>
                    <a:cubicBezTo>
                      <a:pt x="2543" y="24085"/>
                      <a:pt x="2936" y="23975"/>
                      <a:pt x="3175" y="23890"/>
                    </a:cubicBezTo>
                    <a:lnTo>
                      <a:pt x="3355" y="23818"/>
                    </a:lnTo>
                    <a:cubicBezTo>
                      <a:pt x="4509" y="23385"/>
                      <a:pt x="5050" y="22700"/>
                      <a:pt x="5050" y="21582"/>
                    </a:cubicBezTo>
                    <a:lnTo>
                      <a:pt x="5050" y="20572"/>
                    </a:lnTo>
                    <a:cubicBezTo>
                      <a:pt x="5050" y="20103"/>
                      <a:pt x="5014" y="19598"/>
                      <a:pt x="5050" y="19129"/>
                    </a:cubicBezTo>
                    <a:cubicBezTo>
                      <a:pt x="5122" y="17687"/>
                      <a:pt x="5916" y="16208"/>
                      <a:pt x="6565" y="15198"/>
                    </a:cubicBezTo>
                    <a:cubicBezTo>
                      <a:pt x="7323" y="13936"/>
                      <a:pt x="8224" y="12781"/>
                      <a:pt x="9306" y="11772"/>
                    </a:cubicBezTo>
                    <a:cubicBezTo>
                      <a:pt x="9378" y="11772"/>
                      <a:pt x="9414" y="11735"/>
                      <a:pt x="9378" y="11663"/>
                    </a:cubicBezTo>
                    <a:cubicBezTo>
                      <a:pt x="9342" y="10185"/>
                      <a:pt x="9234" y="8850"/>
                      <a:pt x="9126" y="7552"/>
                    </a:cubicBezTo>
                    <a:cubicBezTo>
                      <a:pt x="9126" y="7516"/>
                      <a:pt x="9162" y="7480"/>
                      <a:pt x="9198" y="7443"/>
                    </a:cubicBezTo>
                    <a:lnTo>
                      <a:pt x="9306" y="7443"/>
                    </a:lnTo>
                    <a:cubicBezTo>
                      <a:pt x="9342" y="7480"/>
                      <a:pt x="9342" y="7516"/>
                      <a:pt x="9342" y="7552"/>
                    </a:cubicBezTo>
                    <a:cubicBezTo>
                      <a:pt x="9811" y="12168"/>
                      <a:pt x="10028" y="16063"/>
                      <a:pt x="9811" y="19959"/>
                    </a:cubicBezTo>
                    <a:cubicBezTo>
                      <a:pt x="9775" y="20139"/>
                      <a:pt x="9775" y="20319"/>
                      <a:pt x="9775" y="20500"/>
                    </a:cubicBezTo>
                    <a:cubicBezTo>
                      <a:pt x="9667" y="21149"/>
                      <a:pt x="9703" y="21798"/>
                      <a:pt x="9847" y="22447"/>
                    </a:cubicBezTo>
                    <a:cubicBezTo>
                      <a:pt x="10136" y="23349"/>
                      <a:pt x="11001" y="23602"/>
                      <a:pt x="11795" y="23710"/>
                    </a:cubicBezTo>
                    <a:cubicBezTo>
                      <a:pt x="12410" y="23777"/>
                      <a:pt x="13028" y="23811"/>
                      <a:pt x="13645" y="23811"/>
                    </a:cubicBezTo>
                    <a:cubicBezTo>
                      <a:pt x="15345" y="23811"/>
                      <a:pt x="17043" y="23554"/>
                      <a:pt x="18684" y="23024"/>
                    </a:cubicBezTo>
                    <a:cubicBezTo>
                      <a:pt x="18972" y="22952"/>
                      <a:pt x="19297" y="22844"/>
                      <a:pt x="19621" y="22736"/>
                    </a:cubicBezTo>
                    <a:cubicBezTo>
                      <a:pt x="20595" y="22411"/>
                      <a:pt x="21569" y="22015"/>
                      <a:pt x="22471" y="21510"/>
                    </a:cubicBezTo>
                    <a:lnTo>
                      <a:pt x="22723" y="21365"/>
                    </a:lnTo>
                    <a:cubicBezTo>
                      <a:pt x="23697" y="20896"/>
                      <a:pt x="24563" y="20283"/>
                      <a:pt x="25320" y="19526"/>
                    </a:cubicBezTo>
                    <a:cubicBezTo>
                      <a:pt x="26402" y="18264"/>
                      <a:pt x="25717" y="17037"/>
                      <a:pt x="25068" y="15883"/>
                    </a:cubicBezTo>
                    <a:cubicBezTo>
                      <a:pt x="24959" y="15667"/>
                      <a:pt x="24815" y="15450"/>
                      <a:pt x="24707" y="15234"/>
                    </a:cubicBezTo>
                    <a:cubicBezTo>
                      <a:pt x="23084" y="11916"/>
                      <a:pt x="22002" y="8345"/>
                      <a:pt x="21569" y="4702"/>
                    </a:cubicBezTo>
                    <a:cubicBezTo>
                      <a:pt x="21533" y="4666"/>
                      <a:pt x="21569" y="4594"/>
                      <a:pt x="21605" y="4594"/>
                    </a:cubicBezTo>
                    <a:lnTo>
                      <a:pt x="21749" y="4594"/>
                    </a:lnTo>
                    <a:cubicBezTo>
                      <a:pt x="21749" y="4630"/>
                      <a:pt x="21785" y="4630"/>
                      <a:pt x="21785" y="4666"/>
                    </a:cubicBezTo>
                    <a:cubicBezTo>
                      <a:pt x="22002" y="6470"/>
                      <a:pt x="22363" y="8273"/>
                      <a:pt x="22867" y="10004"/>
                    </a:cubicBezTo>
                    <a:cubicBezTo>
                      <a:pt x="22904" y="10040"/>
                      <a:pt x="22904" y="10040"/>
                      <a:pt x="22940" y="10076"/>
                    </a:cubicBezTo>
                    <a:lnTo>
                      <a:pt x="24022" y="10726"/>
                    </a:lnTo>
                    <a:cubicBezTo>
                      <a:pt x="25717" y="11844"/>
                      <a:pt x="27520" y="12962"/>
                      <a:pt x="29504" y="13322"/>
                    </a:cubicBezTo>
                    <a:cubicBezTo>
                      <a:pt x="29764" y="13355"/>
                      <a:pt x="30023" y="13371"/>
                      <a:pt x="30282" y="13371"/>
                    </a:cubicBezTo>
                    <a:cubicBezTo>
                      <a:pt x="30886" y="13371"/>
                      <a:pt x="31484" y="13283"/>
                      <a:pt x="32065" y="13106"/>
                    </a:cubicBezTo>
                    <a:cubicBezTo>
                      <a:pt x="33074" y="12781"/>
                      <a:pt x="33904" y="12096"/>
                      <a:pt x="34409" y="11158"/>
                    </a:cubicBezTo>
                    <a:cubicBezTo>
                      <a:pt x="35058" y="9824"/>
                      <a:pt x="34878" y="8165"/>
                      <a:pt x="34734" y="6722"/>
                    </a:cubicBezTo>
                    <a:lnTo>
                      <a:pt x="34661" y="6217"/>
                    </a:lnTo>
                    <a:cubicBezTo>
                      <a:pt x="34589" y="5279"/>
                      <a:pt x="34445" y="4342"/>
                      <a:pt x="34193" y="3404"/>
                    </a:cubicBezTo>
                    <a:lnTo>
                      <a:pt x="34120" y="3260"/>
                    </a:lnTo>
                    <a:cubicBezTo>
                      <a:pt x="33940" y="2502"/>
                      <a:pt x="33652" y="1528"/>
                      <a:pt x="32966" y="1096"/>
                    </a:cubicBezTo>
                    <a:cubicBezTo>
                      <a:pt x="32948" y="1078"/>
                      <a:pt x="32939" y="1069"/>
                      <a:pt x="32930" y="1069"/>
                    </a:cubicBezTo>
                    <a:cubicBezTo>
                      <a:pt x="32921" y="1069"/>
                      <a:pt x="32912" y="1078"/>
                      <a:pt x="32894" y="1096"/>
                    </a:cubicBezTo>
                    <a:lnTo>
                      <a:pt x="32858" y="1096"/>
                    </a:lnTo>
                    <a:cubicBezTo>
                      <a:pt x="32822" y="1096"/>
                      <a:pt x="32786" y="1168"/>
                      <a:pt x="32786" y="1204"/>
                    </a:cubicBezTo>
                    <a:cubicBezTo>
                      <a:pt x="32858" y="1673"/>
                      <a:pt x="32606" y="2142"/>
                      <a:pt x="32173" y="2322"/>
                    </a:cubicBezTo>
                    <a:cubicBezTo>
                      <a:pt x="31956" y="2430"/>
                      <a:pt x="31740" y="2538"/>
                      <a:pt x="31488" y="2610"/>
                    </a:cubicBezTo>
                    <a:cubicBezTo>
                      <a:pt x="31227" y="2711"/>
                      <a:pt x="30911" y="2789"/>
                      <a:pt x="30626" y="2789"/>
                    </a:cubicBezTo>
                    <a:cubicBezTo>
                      <a:pt x="30398" y="2789"/>
                      <a:pt x="30189" y="2739"/>
                      <a:pt x="30045" y="2610"/>
                    </a:cubicBezTo>
                    <a:cubicBezTo>
                      <a:pt x="29756" y="2322"/>
                      <a:pt x="29576" y="1961"/>
                      <a:pt x="29504" y="1565"/>
                    </a:cubicBezTo>
                    <a:cubicBezTo>
                      <a:pt x="29504" y="1528"/>
                      <a:pt x="29468" y="1492"/>
                      <a:pt x="29468" y="1492"/>
                    </a:cubicBezTo>
                    <a:lnTo>
                      <a:pt x="29360" y="1492"/>
                    </a:lnTo>
                    <a:cubicBezTo>
                      <a:pt x="28061" y="2250"/>
                      <a:pt x="28422" y="4486"/>
                      <a:pt x="28602" y="5568"/>
                    </a:cubicBezTo>
                    <a:cubicBezTo>
                      <a:pt x="28783" y="6866"/>
                      <a:pt x="29107" y="8165"/>
                      <a:pt x="29432" y="9427"/>
                    </a:cubicBezTo>
                    <a:lnTo>
                      <a:pt x="29540" y="9824"/>
                    </a:lnTo>
                    <a:cubicBezTo>
                      <a:pt x="29540" y="9896"/>
                      <a:pt x="29504" y="9968"/>
                      <a:pt x="29468" y="9968"/>
                    </a:cubicBezTo>
                    <a:cubicBezTo>
                      <a:pt x="29450" y="9986"/>
                      <a:pt x="29432" y="9995"/>
                      <a:pt x="29414" y="9995"/>
                    </a:cubicBezTo>
                    <a:cubicBezTo>
                      <a:pt x="29396" y="9995"/>
                      <a:pt x="29378" y="9986"/>
                      <a:pt x="29360" y="9968"/>
                    </a:cubicBezTo>
                    <a:cubicBezTo>
                      <a:pt x="29324" y="9968"/>
                      <a:pt x="29324" y="9968"/>
                      <a:pt x="29324" y="9932"/>
                    </a:cubicBezTo>
                    <a:cubicBezTo>
                      <a:pt x="29251" y="9644"/>
                      <a:pt x="29179" y="9391"/>
                      <a:pt x="29107" y="9103"/>
                    </a:cubicBezTo>
                    <a:cubicBezTo>
                      <a:pt x="28819" y="7984"/>
                      <a:pt x="28566" y="6830"/>
                      <a:pt x="28350" y="5640"/>
                    </a:cubicBezTo>
                    <a:cubicBezTo>
                      <a:pt x="28350" y="5640"/>
                      <a:pt x="28350" y="5604"/>
                      <a:pt x="28314" y="5568"/>
                    </a:cubicBezTo>
                    <a:cubicBezTo>
                      <a:pt x="27737" y="5171"/>
                      <a:pt x="27123" y="4774"/>
                      <a:pt x="26510" y="4450"/>
                    </a:cubicBezTo>
                    <a:cubicBezTo>
                      <a:pt x="26041" y="4161"/>
                      <a:pt x="25573" y="3873"/>
                      <a:pt x="25140" y="3584"/>
                    </a:cubicBezTo>
                    <a:cubicBezTo>
                      <a:pt x="24707" y="3296"/>
                      <a:pt x="24274" y="2935"/>
                      <a:pt x="23877" y="2610"/>
                    </a:cubicBezTo>
                    <a:cubicBezTo>
                      <a:pt x="23517" y="2286"/>
                      <a:pt x="23084" y="1925"/>
                      <a:pt x="22687" y="1637"/>
                    </a:cubicBezTo>
                    <a:cubicBezTo>
                      <a:pt x="22297" y="1303"/>
                      <a:pt x="21800" y="1119"/>
                      <a:pt x="21311" y="1119"/>
                    </a:cubicBezTo>
                    <a:cubicBezTo>
                      <a:pt x="21167" y="1119"/>
                      <a:pt x="21024" y="1135"/>
                      <a:pt x="20884" y="1168"/>
                    </a:cubicBezTo>
                    <a:cubicBezTo>
                      <a:pt x="20809" y="1183"/>
                      <a:pt x="20734" y="1191"/>
                      <a:pt x="20662" y="1191"/>
                    </a:cubicBezTo>
                    <a:cubicBezTo>
                      <a:pt x="20560" y="1191"/>
                      <a:pt x="20463" y="1174"/>
                      <a:pt x="20379" y="1132"/>
                    </a:cubicBezTo>
                    <a:cubicBezTo>
                      <a:pt x="20199" y="1023"/>
                      <a:pt x="20018" y="843"/>
                      <a:pt x="19946" y="627"/>
                    </a:cubicBezTo>
                    <a:lnTo>
                      <a:pt x="19874" y="519"/>
                    </a:lnTo>
                    <a:cubicBezTo>
                      <a:pt x="19735" y="184"/>
                      <a:pt x="19424" y="1"/>
                      <a:pt x="190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59"/>
              <p:cNvSpPr/>
              <p:nvPr/>
            </p:nvSpPr>
            <p:spPr>
              <a:xfrm rot="728708">
                <a:off x="6734571" y="2471130"/>
                <a:ext cx="146247" cy="165441"/>
              </a:xfrm>
              <a:custGeom>
                <a:avLst/>
                <a:gdLst/>
                <a:ahLst/>
                <a:cxnLst/>
                <a:rect l="l" t="t" r="r" b="b"/>
                <a:pathLst>
                  <a:path w="5844" h="6611" extrusionOk="0">
                    <a:moveTo>
                      <a:pt x="5433" y="1"/>
                    </a:moveTo>
                    <a:cubicBezTo>
                      <a:pt x="5303" y="1"/>
                      <a:pt x="5140" y="28"/>
                      <a:pt x="4942" y="82"/>
                    </a:cubicBezTo>
                    <a:cubicBezTo>
                      <a:pt x="4762" y="154"/>
                      <a:pt x="4581" y="226"/>
                      <a:pt x="4437" y="335"/>
                    </a:cubicBezTo>
                    <a:cubicBezTo>
                      <a:pt x="4112" y="515"/>
                      <a:pt x="3752" y="695"/>
                      <a:pt x="3427" y="839"/>
                    </a:cubicBezTo>
                    <a:cubicBezTo>
                      <a:pt x="3102" y="984"/>
                      <a:pt x="2814" y="1128"/>
                      <a:pt x="2525" y="1272"/>
                    </a:cubicBezTo>
                    <a:lnTo>
                      <a:pt x="2381" y="1344"/>
                    </a:lnTo>
                    <a:cubicBezTo>
                      <a:pt x="1479" y="1849"/>
                      <a:pt x="109" y="2571"/>
                      <a:pt x="37" y="3653"/>
                    </a:cubicBezTo>
                    <a:cubicBezTo>
                      <a:pt x="1" y="4266"/>
                      <a:pt x="181" y="4879"/>
                      <a:pt x="470" y="5456"/>
                    </a:cubicBezTo>
                    <a:cubicBezTo>
                      <a:pt x="650" y="5781"/>
                      <a:pt x="758" y="6141"/>
                      <a:pt x="866" y="6538"/>
                    </a:cubicBezTo>
                    <a:cubicBezTo>
                      <a:pt x="866" y="6574"/>
                      <a:pt x="902" y="6610"/>
                      <a:pt x="975" y="6610"/>
                    </a:cubicBezTo>
                    <a:cubicBezTo>
                      <a:pt x="1371" y="6574"/>
                      <a:pt x="1768" y="6502"/>
                      <a:pt x="2165" y="6394"/>
                    </a:cubicBezTo>
                    <a:cubicBezTo>
                      <a:pt x="2381" y="6286"/>
                      <a:pt x="2598" y="6177"/>
                      <a:pt x="2778" y="6069"/>
                    </a:cubicBezTo>
                    <a:cubicBezTo>
                      <a:pt x="2850" y="6033"/>
                      <a:pt x="2850" y="5997"/>
                      <a:pt x="2850" y="5925"/>
                    </a:cubicBezTo>
                    <a:cubicBezTo>
                      <a:pt x="2670" y="5636"/>
                      <a:pt x="2670" y="5276"/>
                      <a:pt x="2814" y="4951"/>
                    </a:cubicBezTo>
                    <a:cubicBezTo>
                      <a:pt x="2958" y="4699"/>
                      <a:pt x="3175" y="4518"/>
                      <a:pt x="3427" y="4374"/>
                    </a:cubicBezTo>
                    <a:lnTo>
                      <a:pt x="3571" y="4266"/>
                    </a:lnTo>
                    <a:cubicBezTo>
                      <a:pt x="3860" y="4049"/>
                      <a:pt x="4221" y="3689"/>
                      <a:pt x="4148" y="3472"/>
                    </a:cubicBezTo>
                    <a:cubicBezTo>
                      <a:pt x="4076" y="3256"/>
                      <a:pt x="3752" y="3220"/>
                      <a:pt x="3643" y="3220"/>
                    </a:cubicBezTo>
                    <a:cubicBezTo>
                      <a:pt x="3589" y="3202"/>
                      <a:pt x="3535" y="3193"/>
                      <a:pt x="3477" y="3193"/>
                    </a:cubicBezTo>
                    <a:cubicBezTo>
                      <a:pt x="3418" y="3193"/>
                      <a:pt x="3355" y="3202"/>
                      <a:pt x="3283" y="3220"/>
                    </a:cubicBezTo>
                    <a:lnTo>
                      <a:pt x="3211" y="3220"/>
                    </a:lnTo>
                    <a:cubicBezTo>
                      <a:pt x="2742" y="3256"/>
                      <a:pt x="2273" y="3328"/>
                      <a:pt x="1840" y="3472"/>
                    </a:cubicBezTo>
                    <a:cubicBezTo>
                      <a:pt x="1821" y="3482"/>
                      <a:pt x="1804" y="3487"/>
                      <a:pt x="1789" y="3487"/>
                    </a:cubicBezTo>
                    <a:cubicBezTo>
                      <a:pt x="1749" y="3487"/>
                      <a:pt x="1722" y="3453"/>
                      <a:pt x="1696" y="3400"/>
                    </a:cubicBezTo>
                    <a:cubicBezTo>
                      <a:pt x="1696" y="3364"/>
                      <a:pt x="1696" y="3292"/>
                      <a:pt x="1804" y="3256"/>
                    </a:cubicBezTo>
                    <a:cubicBezTo>
                      <a:pt x="2237" y="3112"/>
                      <a:pt x="2742" y="3040"/>
                      <a:pt x="3211" y="2967"/>
                    </a:cubicBezTo>
                    <a:lnTo>
                      <a:pt x="3283" y="2967"/>
                    </a:lnTo>
                    <a:lnTo>
                      <a:pt x="3752" y="2607"/>
                    </a:lnTo>
                    <a:cubicBezTo>
                      <a:pt x="4473" y="2102"/>
                      <a:pt x="5266" y="1489"/>
                      <a:pt x="5663" y="767"/>
                    </a:cubicBezTo>
                    <a:cubicBezTo>
                      <a:pt x="5808" y="443"/>
                      <a:pt x="5844" y="226"/>
                      <a:pt x="5735" y="82"/>
                    </a:cubicBezTo>
                    <a:cubicBezTo>
                      <a:pt x="5663" y="28"/>
                      <a:pt x="5564" y="1"/>
                      <a:pt x="5433" y="1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59"/>
              <p:cNvSpPr/>
              <p:nvPr/>
            </p:nvSpPr>
            <p:spPr>
              <a:xfrm rot="728708">
                <a:off x="5981866" y="3149882"/>
                <a:ext cx="6331" cy="5806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32" extrusionOk="0">
                    <a:moveTo>
                      <a:pt x="140" y="0"/>
                    </a:moveTo>
                    <a:cubicBezTo>
                      <a:pt x="130" y="0"/>
                      <a:pt x="119" y="5"/>
                      <a:pt x="109" y="15"/>
                    </a:cubicBezTo>
                    <a:cubicBezTo>
                      <a:pt x="37" y="15"/>
                      <a:pt x="0" y="87"/>
                      <a:pt x="37" y="123"/>
                    </a:cubicBezTo>
                    <a:cubicBezTo>
                      <a:pt x="37" y="196"/>
                      <a:pt x="73" y="232"/>
                      <a:pt x="145" y="232"/>
                    </a:cubicBezTo>
                    <a:lnTo>
                      <a:pt x="181" y="232"/>
                    </a:lnTo>
                    <a:cubicBezTo>
                      <a:pt x="217" y="196"/>
                      <a:pt x="253" y="160"/>
                      <a:pt x="253" y="123"/>
                    </a:cubicBezTo>
                    <a:cubicBezTo>
                      <a:pt x="253" y="87"/>
                      <a:pt x="253" y="51"/>
                      <a:pt x="217" y="51"/>
                    </a:cubicBezTo>
                    <a:cubicBezTo>
                      <a:pt x="191" y="26"/>
                      <a:pt x="166" y="0"/>
                      <a:pt x="140" y="0"/>
                    </a:cubicBez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59"/>
              <p:cNvSpPr/>
              <p:nvPr/>
            </p:nvSpPr>
            <p:spPr>
              <a:xfrm rot="728708">
                <a:off x="5659609" y="1638675"/>
                <a:ext cx="1416171" cy="2336495"/>
              </a:xfrm>
              <a:custGeom>
                <a:avLst/>
                <a:gdLst/>
                <a:ahLst/>
                <a:cxnLst/>
                <a:rect l="l" t="t" r="r" b="b"/>
                <a:pathLst>
                  <a:path w="56590" h="93366" extrusionOk="0">
                    <a:moveTo>
                      <a:pt x="33108" y="19099"/>
                    </a:moveTo>
                    <a:cubicBezTo>
                      <a:pt x="34137" y="19099"/>
                      <a:pt x="34502" y="20741"/>
                      <a:pt x="33615" y="21437"/>
                    </a:cubicBezTo>
                    <a:cubicBezTo>
                      <a:pt x="33326" y="20680"/>
                      <a:pt x="33002" y="19923"/>
                      <a:pt x="32641" y="19201"/>
                    </a:cubicBezTo>
                    <a:cubicBezTo>
                      <a:pt x="32809" y="19131"/>
                      <a:pt x="32965" y="19099"/>
                      <a:pt x="33108" y="19099"/>
                    </a:cubicBezTo>
                    <a:close/>
                    <a:moveTo>
                      <a:pt x="32771" y="15532"/>
                    </a:moveTo>
                    <a:cubicBezTo>
                      <a:pt x="36100" y="15532"/>
                      <a:pt x="37969" y="22214"/>
                      <a:pt x="34192" y="23493"/>
                    </a:cubicBezTo>
                    <a:cubicBezTo>
                      <a:pt x="34120" y="22952"/>
                      <a:pt x="33976" y="22411"/>
                      <a:pt x="33795" y="21870"/>
                    </a:cubicBezTo>
                    <a:cubicBezTo>
                      <a:pt x="34517" y="21365"/>
                      <a:pt x="34805" y="20427"/>
                      <a:pt x="34445" y="19634"/>
                    </a:cubicBezTo>
                    <a:cubicBezTo>
                      <a:pt x="34236" y="19034"/>
                      <a:pt x="33687" y="18679"/>
                      <a:pt x="33113" y="18679"/>
                    </a:cubicBezTo>
                    <a:cubicBezTo>
                      <a:pt x="32893" y="18679"/>
                      <a:pt x="32670" y="18731"/>
                      <a:pt x="32461" y="18841"/>
                    </a:cubicBezTo>
                    <a:cubicBezTo>
                      <a:pt x="32028" y="17903"/>
                      <a:pt x="31595" y="16965"/>
                      <a:pt x="31126" y="16063"/>
                    </a:cubicBezTo>
                    <a:cubicBezTo>
                      <a:pt x="31699" y="15694"/>
                      <a:pt x="32253" y="15532"/>
                      <a:pt x="32771" y="15532"/>
                    </a:cubicBezTo>
                    <a:close/>
                    <a:moveTo>
                      <a:pt x="18916" y="454"/>
                    </a:moveTo>
                    <a:cubicBezTo>
                      <a:pt x="19261" y="454"/>
                      <a:pt x="20051" y="1201"/>
                      <a:pt x="20162" y="1312"/>
                    </a:cubicBezTo>
                    <a:cubicBezTo>
                      <a:pt x="20631" y="1853"/>
                      <a:pt x="20992" y="2538"/>
                      <a:pt x="21136" y="3260"/>
                    </a:cubicBezTo>
                    <a:cubicBezTo>
                      <a:pt x="21152" y="3357"/>
                      <a:pt x="21220" y="3396"/>
                      <a:pt x="21296" y="3396"/>
                    </a:cubicBezTo>
                    <a:cubicBezTo>
                      <a:pt x="21388" y="3396"/>
                      <a:pt x="21493" y="3339"/>
                      <a:pt x="21533" y="3260"/>
                    </a:cubicBezTo>
                    <a:lnTo>
                      <a:pt x="21605" y="3187"/>
                    </a:lnTo>
                    <a:cubicBezTo>
                      <a:pt x="21893" y="2863"/>
                      <a:pt x="22254" y="2538"/>
                      <a:pt x="22615" y="2250"/>
                    </a:cubicBezTo>
                    <a:cubicBezTo>
                      <a:pt x="22696" y="2168"/>
                      <a:pt x="23335" y="1839"/>
                      <a:pt x="23672" y="1839"/>
                    </a:cubicBezTo>
                    <a:cubicBezTo>
                      <a:pt x="23782" y="1839"/>
                      <a:pt x="23859" y="1873"/>
                      <a:pt x="23877" y="1961"/>
                    </a:cubicBezTo>
                    <a:cubicBezTo>
                      <a:pt x="23841" y="2286"/>
                      <a:pt x="23733" y="2574"/>
                      <a:pt x="23552" y="2863"/>
                    </a:cubicBezTo>
                    <a:cubicBezTo>
                      <a:pt x="23408" y="3115"/>
                      <a:pt x="23300" y="3404"/>
                      <a:pt x="23192" y="3692"/>
                    </a:cubicBezTo>
                    <a:cubicBezTo>
                      <a:pt x="23192" y="3873"/>
                      <a:pt x="23300" y="3981"/>
                      <a:pt x="23444" y="3981"/>
                    </a:cubicBezTo>
                    <a:cubicBezTo>
                      <a:pt x="23636" y="3963"/>
                      <a:pt x="23825" y="3955"/>
                      <a:pt x="24012" y="3955"/>
                    </a:cubicBezTo>
                    <a:cubicBezTo>
                      <a:pt x="26916" y="3955"/>
                      <a:pt x="29207" y="6007"/>
                      <a:pt x="30766" y="8345"/>
                    </a:cubicBezTo>
                    <a:cubicBezTo>
                      <a:pt x="32064" y="10257"/>
                      <a:pt x="33182" y="12745"/>
                      <a:pt x="33326" y="15126"/>
                    </a:cubicBezTo>
                    <a:cubicBezTo>
                      <a:pt x="33123" y="15083"/>
                      <a:pt x="32918" y="15063"/>
                      <a:pt x="32714" y="15063"/>
                    </a:cubicBezTo>
                    <a:cubicBezTo>
                      <a:pt x="32047" y="15063"/>
                      <a:pt x="31390" y="15280"/>
                      <a:pt x="30838" y="15667"/>
                    </a:cubicBezTo>
                    <a:cubicBezTo>
                      <a:pt x="30766" y="15486"/>
                      <a:pt x="30658" y="15306"/>
                      <a:pt x="30549" y="15126"/>
                    </a:cubicBezTo>
                    <a:cubicBezTo>
                      <a:pt x="28746" y="12348"/>
                      <a:pt x="26077" y="10509"/>
                      <a:pt x="22975" y="9427"/>
                    </a:cubicBezTo>
                    <a:lnTo>
                      <a:pt x="22759" y="9427"/>
                    </a:lnTo>
                    <a:cubicBezTo>
                      <a:pt x="22687" y="9463"/>
                      <a:pt x="22651" y="9499"/>
                      <a:pt x="22651" y="9535"/>
                    </a:cubicBezTo>
                    <a:cubicBezTo>
                      <a:pt x="22651" y="9571"/>
                      <a:pt x="22651" y="9607"/>
                      <a:pt x="22651" y="9643"/>
                    </a:cubicBezTo>
                    <a:cubicBezTo>
                      <a:pt x="22434" y="13899"/>
                      <a:pt x="20919" y="18516"/>
                      <a:pt x="17385" y="21113"/>
                    </a:cubicBezTo>
                    <a:cubicBezTo>
                      <a:pt x="17565" y="20788"/>
                      <a:pt x="17745" y="20427"/>
                      <a:pt x="17890" y="20103"/>
                    </a:cubicBezTo>
                    <a:cubicBezTo>
                      <a:pt x="18359" y="19237"/>
                      <a:pt x="18647" y="18300"/>
                      <a:pt x="18719" y="17326"/>
                    </a:cubicBezTo>
                    <a:cubicBezTo>
                      <a:pt x="18719" y="17218"/>
                      <a:pt x="18683" y="17145"/>
                      <a:pt x="18575" y="17145"/>
                    </a:cubicBezTo>
                    <a:cubicBezTo>
                      <a:pt x="18547" y="17118"/>
                      <a:pt x="18515" y="17106"/>
                      <a:pt x="18481" y="17106"/>
                    </a:cubicBezTo>
                    <a:cubicBezTo>
                      <a:pt x="18426" y="17106"/>
                      <a:pt x="18367" y="17137"/>
                      <a:pt x="18323" y="17181"/>
                    </a:cubicBezTo>
                    <a:cubicBezTo>
                      <a:pt x="17060" y="18949"/>
                      <a:pt x="14896" y="20247"/>
                      <a:pt x="12913" y="21113"/>
                    </a:cubicBezTo>
                    <a:cubicBezTo>
                      <a:pt x="10748" y="22051"/>
                      <a:pt x="8909" y="23674"/>
                      <a:pt x="7755" y="25729"/>
                    </a:cubicBezTo>
                    <a:cubicBezTo>
                      <a:pt x="7250" y="26595"/>
                      <a:pt x="6998" y="27533"/>
                      <a:pt x="6998" y="28507"/>
                    </a:cubicBezTo>
                    <a:cubicBezTo>
                      <a:pt x="6998" y="28579"/>
                      <a:pt x="6998" y="28687"/>
                      <a:pt x="6998" y="28759"/>
                    </a:cubicBezTo>
                    <a:cubicBezTo>
                      <a:pt x="6312" y="29048"/>
                      <a:pt x="5735" y="29552"/>
                      <a:pt x="5338" y="30166"/>
                    </a:cubicBezTo>
                    <a:cubicBezTo>
                      <a:pt x="2922" y="27713"/>
                      <a:pt x="1046" y="24792"/>
                      <a:pt x="686" y="21293"/>
                    </a:cubicBezTo>
                    <a:cubicBezTo>
                      <a:pt x="397" y="18552"/>
                      <a:pt x="1227" y="15847"/>
                      <a:pt x="2525" y="13503"/>
                    </a:cubicBezTo>
                    <a:cubicBezTo>
                      <a:pt x="4040" y="10761"/>
                      <a:pt x="6132" y="8417"/>
                      <a:pt x="8657" y="6578"/>
                    </a:cubicBezTo>
                    <a:cubicBezTo>
                      <a:pt x="11758" y="4269"/>
                      <a:pt x="15509" y="3404"/>
                      <a:pt x="19332" y="3404"/>
                    </a:cubicBezTo>
                    <a:cubicBezTo>
                      <a:pt x="19347" y="3409"/>
                      <a:pt x="19361" y="3411"/>
                      <a:pt x="19375" y="3411"/>
                    </a:cubicBezTo>
                    <a:cubicBezTo>
                      <a:pt x="19460" y="3411"/>
                      <a:pt x="19518" y="3322"/>
                      <a:pt x="19549" y="3260"/>
                    </a:cubicBezTo>
                    <a:cubicBezTo>
                      <a:pt x="19549" y="3187"/>
                      <a:pt x="19549" y="3151"/>
                      <a:pt x="19549" y="3115"/>
                    </a:cubicBezTo>
                    <a:cubicBezTo>
                      <a:pt x="19296" y="2322"/>
                      <a:pt x="18828" y="1564"/>
                      <a:pt x="18755" y="699"/>
                    </a:cubicBezTo>
                    <a:cubicBezTo>
                      <a:pt x="18747" y="522"/>
                      <a:pt x="18811" y="454"/>
                      <a:pt x="18916" y="454"/>
                    </a:cubicBezTo>
                    <a:close/>
                    <a:moveTo>
                      <a:pt x="8765" y="32330"/>
                    </a:moveTo>
                    <a:cubicBezTo>
                      <a:pt x="9198" y="33015"/>
                      <a:pt x="9666" y="33700"/>
                      <a:pt x="10135" y="34349"/>
                    </a:cubicBezTo>
                    <a:cubicBezTo>
                      <a:pt x="9983" y="34414"/>
                      <a:pt x="9828" y="34443"/>
                      <a:pt x="9676" y="34443"/>
                    </a:cubicBezTo>
                    <a:cubicBezTo>
                      <a:pt x="8637" y="34443"/>
                      <a:pt x="7727" y="33085"/>
                      <a:pt x="8765" y="32330"/>
                    </a:cubicBezTo>
                    <a:close/>
                    <a:moveTo>
                      <a:pt x="45844" y="29890"/>
                    </a:moveTo>
                    <a:cubicBezTo>
                      <a:pt x="46097" y="29890"/>
                      <a:pt x="46228" y="30042"/>
                      <a:pt x="45986" y="30526"/>
                    </a:cubicBezTo>
                    <a:cubicBezTo>
                      <a:pt x="45553" y="31392"/>
                      <a:pt x="44435" y="32077"/>
                      <a:pt x="43642" y="32690"/>
                    </a:cubicBezTo>
                    <a:cubicBezTo>
                      <a:pt x="43137" y="32726"/>
                      <a:pt x="42668" y="32835"/>
                      <a:pt x="42163" y="32979"/>
                    </a:cubicBezTo>
                    <a:cubicBezTo>
                      <a:pt x="41930" y="33045"/>
                      <a:pt x="42035" y="33420"/>
                      <a:pt x="42251" y="33420"/>
                    </a:cubicBezTo>
                    <a:cubicBezTo>
                      <a:pt x="42269" y="33420"/>
                      <a:pt x="42288" y="33417"/>
                      <a:pt x="42307" y="33412"/>
                    </a:cubicBezTo>
                    <a:cubicBezTo>
                      <a:pt x="42740" y="33267"/>
                      <a:pt x="43209" y="33195"/>
                      <a:pt x="43678" y="33123"/>
                    </a:cubicBezTo>
                    <a:lnTo>
                      <a:pt x="44111" y="33123"/>
                    </a:lnTo>
                    <a:cubicBezTo>
                      <a:pt x="44940" y="33195"/>
                      <a:pt x="44291" y="33772"/>
                      <a:pt x="43966" y="33989"/>
                    </a:cubicBezTo>
                    <a:cubicBezTo>
                      <a:pt x="43642" y="34169"/>
                      <a:pt x="43389" y="34422"/>
                      <a:pt x="43173" y="34710"/>
                    </a:cubicBezTo>
                    <a:cubicBezTo>
                      <a:pt x="42992" y="35071"/>
                      <a:pt x="43029" y="35467"/>
                      <a:pt x="43173" y="35792"/>
                    </a:cubicBezTo>
                    <a:cubicBezTo>
                      <a:pt x="42632" y="36081"/>
                      <a:pt x="42055" y="36261"/>
                      <a:pt x="41406" y="36297"/>
                    </a:cubicBezTo>
                    <a:cubicBezTo>
                      <a:pt x="41225" y="35323"/>
                      <a:pt x="40504" y="34494"/>
                      <a:pt x="40576" y="33412"/>
                    </a:cubicBezTo>
                    <a:cubicBezTo>
                      <a:pt x="40684" y="32366"/>
                      <a:pt x="42199" y="31572"/>
                      <a:pt x="43029" y="31139"/>
                    </a:cubicBezTo>
                    <a:cubicBezTo>
                      <a:pt x="43642" y="30815"/>
                      <a:pt x="44291" y="30526"/>
                      <a:pt x="44904" y="30202"/>
                    </a:cubicBezTo>
                    <a:cubicBezTo>
                      <a:pt x="45148" y="30070"/>
                      <a:pt x="45569" y="29890"/>
                      <a:pt x="45844" y="29890"/>
                    </a:cubicBezTo>
                    <a:close/>
                    <a:moveTo>
                      <a:pt x="7106" y="29228"/>
                    </a:moveTo>
                    <a:lnTo>
                      <a:pt x="7106" y="29228"/>
                    </a:lnTo>
                    <a:cubicBezTo>
                      <a:pt x="7286" y="30166"/>
                      <a:pt x="7899" y="30995"/>
                      <a:pt x="8440" y="31825"/>
                    </a:cubicBezTo>
                    <a:lnTo>
                      <a:pt x="8548" y="31969"/>
                    </a:lnTo>
                    <a:cubicBezTo>
                      <a:pt x="7057" y="32964"/>
                      <a:pt x="8270" y="34869"/>
                      <a:pt x="9742" y="34869"/>
                    </a:cubicBezTo>
                    <a:cubicBezTo>
                      <a:pt x="9978" y="34869"/>
                      <a:pt x="10221" y="34820"/>
                      <a:pt x="10460" y="34710"/>
                    </a:cubicBezTo>
                    <a:cubicBezTo>
                      <a:pt x="10785" y="35143"/>
                      <a:pt x="11181" y="35540"/>
                      <a:pt x="11578" y="35936"/>
                    </a:cubicBezTo>
                    <a:cubicBezTo>
                      <a:pt x="10987" y="36421"/>
                      <a:pt x="10345" y="36629"/>
                      <a:pt x="9705" y="36629"/>
                    </a:cubicBezTo>
                    <a:cubicBezTo>
                      <a:pt x="6437" y="36629"/>
                      <a:pt x="3215" y="31188"/>
                      <a:pt x="7106" y="29228"/>
                    </a:cubicBezTo>
                    <a:close/>
                    <a:moveTo>
                      <a:pt x="23083" y="9932"/>
                    </a:moveTo>
                    <a:cubicBezTo>
                      <a:pt x="25897" y="10906"/>
                      <a:pt x="28313" y="12745"/>
                      <a:pt x="30044" y="15162"/>
                    </a:cubicBezTo>
                    <a:cubicBezTo>
                      <a:pt x="30910" y="16388"/>
                      <a:pt x="31631" y="17686"/>
                      <a:pt x="32244" y="19057"/>
                    </a:cubicBezTo>
                    <a:cubicBezTo>
                      <a:pt x="32244" y="19093"/>
                      <a:pt x="32244" y="19129"/>
                      <a:pt x="32281" y="19165"/>
                    </a:cubicBezTo>
                    <a:cubicBezTo>
                      <a:pt x="32858" y="20464"/>
                      <a:pt x="33326" y="21798"/>
                      <a:pt x="33723" y="23169"/>
                    </a:cubicBezTo>
                    <a:cubicBezTo>
                      <a:pt x="34481" y="26054"/>
                      <a:pt x="33074" y="28687"/>
                      <a:pt x="31307" y="30887"/>
                    </a:cubicBezTo>
                    <a:cubicBezTo>
                      <a:pt x="29684" y="32943"/>
                      <a:pt x="27700" y="35071"/>
                      <a:pt x="25247" y="36117"/>
                    </a:cubicBezTo>
                    <a:cubicBezTo>
                      <a:pt x="22831" y="37163"/>
                      <a:pt x="19910" y="37559"/>
                      <a:pt x="17277" y="37559"/>
                    </a:cubicBezTo>
                    <a:cubicBezTo>
                      <a:pt x="14139" y="37559"/>
                      <a:pt x="12011" y="36081"/>
                      <a:pt x="10207" y="33628"/>
                    </a:cubicBezTo>
                    <a:cubicBezTo>
                      <a:pt x="9306" y="32366"/>
                      <a:pt x="8116" y="30923"/>
                      <a:pt x="7611" y="29444"/>
                    </a:cubicBezTo>
                    <a:cubicBezTo>
                      <a:pt x="7539" y="29264"/>
                      <a:pt x="7502" y="29084"/>
                      <a:pt x="7466" y="28903"/>
                    </a:cubicBezTo>
                    <a:cubicBezTo>
                      <a:pt x="7466" y="28867"/>
                      <a:pt x="7466" y="28831"/>
                      <a:pt x="7466" y="28795"/>
                    </a:cubicBezTo>
                    <a:cubicBezTo>
                      <a:pt x="7322" y="27533"/>
                      <a:pt x="7935" y="26234"/>
                      <a:pt x="8584" y="25224"/>
                    </a:cubicBezTo>
                    <a:cubicBezTo>
                      <a:pt x="9991" y="23133"/>
                      <a:pt x="12047" y="22123"/>
                      <a:pt x="14175" y="21005"/>
                    </a:cubicBezTo>
                    <a:cubicBezTo>
                      <a:pt x="15654" y="20283"/>
                      <a:pt x="17024" y="19309"/>
                      <a:pt x="18178" y="18119"/>
                    </a:cubicBezTo>
                    <a:lnTo>
                      <a:pt x="18178" y="18119"/>
                    </a:lnTo>
                    <a:cubicBezTo>
                      <a:pt x="17998" y="18804"/>
                      <a:pt x="17745" y="19454"/>
                      <a:pt x="17421" y="20067"/>
                    </a:cubicBezTo>
                    <a:cubicBezTo>
                      <a:pt x="17132" y="20752"/>
                      <a:pt x="16772" y="21329"/>
                      <a:pt x="16303" y="21870"/>
                    </a:cubicBezTo>
                    <a:cubicBezTo>
                      <a:pt x="16267" y="21906"/>
                      <a:pt x="16231" y="21906"/>
                      <a:pt x="16231" y="21942"/>
                    </a:cubicBezTo>
                    <a:lnTo>
                      <a:pt x="16231" y="21978"/>
                    </a:lnTo>
                    <a:cubicBezTo>
                      <a:pt x="16231" y="22051"/>
                      <a:pt x="16267" y="22123"/>
                      <a:pt x="16339" y="22195"/>
                    </a:cubicBezTo>
                    <a:lnTo>
                      <a:pt x="16375" y="22195"/>
                    </a:lnTo>
                    <a:cubicBezTo>
                      <a:pt x="16411" y="22213"/>
                      <a:pt x="16438" y="22222"/>
                      <a:pt x="16465" y="22222"/>
                    </a:cubicBezTo>
                    <a:cubicBezTo>
                      <a:pt x="16492" y="22222"/>
                      <a:pt x="16519" y="22213"/>
                      <a:pt x="16555" y="22195"/>
                    </a:cubicBezTo>
                    <a:lnTo>
                      <a:pt x="16591" y="22195"/>
                    </a:lnTo>
                    <a:cubicBezTo>
                      <a:pt x="20919" y="19778"/>
                      <a:pt x="22795" y="14693"/>
                      <a:pt x="23083" y="9932"/>
                    </a:cubicBezTo>
                    <a:close/>
                    <a:moveTo>
                      <a:pt x="43642" y="36008"/>
                    </a:moveTo>
                    <a:cubicBezTo>
                      <a:pt x="43894" y="36622"/>
                      <a:pt x="44291" y="37668"/>
                      <a:pt x="43750" y="38028"/>
                    </a:cubicBezTo>
                    <a:cubicBezTo>
                      <a:pt x="43381" y="38255"/>
                      <a:pt x="42722" y="38527"/>
                      <a:pt x="42211" y="38527"/>
                    </a:cubicBezTo>
                    <a:cubicBezTo>
                      <a:pt x="42073" y="38527"/>
                      <a:pt x="41946" y="38507"/>
                      <a:pt x="41838" y="38461"/>
                    </a:cubicBezTo>
                    <a:cubicBezTo>
                      <a:pt x="41297" y="38245"/>
                      <a:pt x="41261" y="37343"/>
                      <a:pt x="41225" y="36766"/>
                    </a:cubicBezTo>
                    <a:cubicBezTo>
                      <a:pt x="42091" y="36766"/>
                      <a:pt x="42920" y="36477"/>
                      <a:pt x="43642" y="36008"/>
                    </a:cubicBezTo>
                    <a:close/>
                    <a:moveTo>
                      <a:pt x="26762" y="35828"/>
                    </a:moveTo>
                    <a:cubicBezTo>
                      <a:pt x="27051" y="36405"/>
                      <a:pt x="27592" y="37018"/>
                      <a:pt x="27303" y="37632"/>
                    </a:cubicBezTo>
                    <a:cubicBezTo>
                      <a:pt x="26979" y="38209"/>
                      <a:pt x="26366" y="38461"/>
                      <a:pt x="25825" y="38677"/>
                    </a:cubicBezTo>
                    <a:cubicBezTo>
                      <a:pt x="25415" y="38869"/>
                      <a:pt x="24943" y="38956"/>
                      <a:pt x="24472" y="38956"/>
                    </a:cubicBezTo>
                    <a:cubicBezTo>
                      <a:pt x="24321" y="38956"/>
                      <a:pt x="24170" y="38947"/>
                      <a:pt x="24021" y="38930"/>
                    </a:cubicBezTo>
                    <a:cubicBezTo>
                      <a:pt x="23192" y="38822"/>
                      <a:pt x="23228" y="37920"/>
                      <a:pt x="23047" y="37235"/>
                    </a:cubicBezTo>
                    <a:cubicBezTo>
                      <a:pt x="24346" y="36982"/>
                      <a:pt x="25608" y="36513"/>
                      <a:pt x="26762" y="35828"/>
                    </a:cubicBezTo>
                    <a:close/>
                    <a:moveTo>
                      <a:pt x="28399" y="36139"/>
                    </a:moveTo>
                    <a:cubicBezTo>
                      <a:pt x="28649" y="36139"/>
                      <a:pt x="28877" y="36232"/>
                      <a:pt x="29071" y="36513"/>
                    </a:cubicBezTo>
                    <a:cubicBezTo>
                      <a:pt x="29539" y="37090"/>
                      <a:pt x="29539" y="37884"/>
                      <a:pt x="29071" y="38461"/>
                    </a:cubicBezTo>
                    <a:cubicBezTo>
                      <a:pt x="28421" y="39363"/>
                      <a:pt x="27195" y="39868"/>
                      <a:pt x="26185" y="40264"/>
                    </a:cubicBezTo>
                    <a:cubicBezTo>
                      <a:pt x="25392" y="40517"/>
                      <a:pt x="24562" y="40697"/>
                      <a:pt x="23733" y="40733"/>
                    </a:cubicBezTo>
                    <a:cubicBezTo>
                      <a:pt x="23660" y="40742"/>
                      <a:pt x="23587" y="40747"/>
                      <a:pt x="23515" y="40747"/>
                    </a:cubicBezTo>
                    <a:cubicBezTo>
                      <a:pt x="23013" y="40747"/>
                      <a:pt x="22529" y="40530"/>
                      <a:pt x="22182" y="40120"/>
                    </a:cubicBezTo>
                    <a:cubicBezTo>
                      <a:pt x="21569" y="39291"/>
                      <a:pt x="22074" y="38569"/>
                      <a:pt x="22831" y="38173"/>
                    </a:cubicBezTo>
                    <a:cubicBezTo>
                      <a:pt x="22903" y="38677"/>
                      <a:pt x="23228" y="39110"/>
                      <a:pt x="23733" y="39291"/>
                    </a:cubicBezTo>
                    <a:cubicBezTo>
                      <a:pt x="24003" y="39355"/>
                      <a:pt x="24278" y="39387"/>
                      <a:pt x="24553" y="39387"/>
                    </a:cubicBezTo>
                    <a:cubicBezTo>
                      <a:pt x="25048" y="39387"/>
                      <a:pt x="25541" y="39283"/>
                      <a:pt x="26005" y="39074"/>
                    </a:cubicBezTo>
                    <a:cubicBezTo>
                      <a:pt x="26690" y="38858"/>
                      <a:pt x="27303" y="38389"/>
                      <a:pt x="27700" y="37776"/>
                    </a:cubicBezTo>
                    <a:cubicBezTo>
                      <a:pt x="28025" y="37307"/>
                      <a:pt x="27808" y="36802"/>
                      <a:pt x="27556" y="36333"/>
                    </a:cubicBezTo>
                    <a:cubicBezTo>
                      <a:pt x="27851" y="36241"/>
                      <a:pt x="28137" y="36139"/>
                      <a:pt x="28399" y="36139"/>
                    </a:cubicBezTo>
                    <a:close/>
                    <a:moveTo>
                      <a:pt x="30627" y="36166"/>
                    </a:moveTo>
                    <a:cubicBezTo>
                      <a:pt x="30865" y="36166"/>
                      <a:pt x="31090" y="36290"/>
                      <a:pt x="31271" y="36622"/>
                    </a:cubicBezTo>
                    <a:cubicBezTo>
                      <a:pt x="31415" y="36874"/>
                      <a:pt x="31595" y="37127"/>
                      <a:pt x="31848" y="37271"/>
                    </a:cubicBezTo>
                    <a:cubicBezTo>
                      <a:pt x="31959" y="37315"/>
                      <a:pt x="32071" y="37346"/>
                      <a:pt x="32191" y="37346"/>
                    </a:cubicBezTo>
                    <a:cubicBezTo>
                      <a:pt x="32265" y="37346"/>
                      <a:pt x="32342" y="37334"/>
                      <a:pt x="32425" y="37307"/>
                    </a:cubicBezTo>
                    <a:cubicBezTo>
                      <a:pt x="32536" y="37286"/>
                      <a:pt x="32649" y="37276"/>
                      <a:pt x="32763" y="37276"/>
                    </a:cubicBezTo>
                    <a:cubicBezTo>
                      <a:pt x="33243" y="37276"/>
                      <a:pt x="33734" y="37455"/>
                      <a:pt x="34084" y="37776"/>
                    </a:cubicBezTo>
                    <a:cubicBezTo>
                      <a:pt x="34950" y="38353"/>
                      <a:pt x="35707" y="39110"/>
                      <a:pt x="36573" y="39723"/>
                    </a:cubicBezTo>
                    <a:cubicBezTo>
                      <a:pt x="37582" y="40409"/>
                      <a:pt x="38737" y="40914"/>
                      <a:pt x="39710" y="41707"/>
                    </a:cubicBezTo>
                    <a:cubicBezTo>
                      <a:pt x="39963" y="43150"/>
                      <a:pt x="40287" y="44592"/>
                      <a:pt x="40684" y="45999"/>
                    </a:cubicBezTo>
                    <a:cubicBezTo>
                      <a:pt x="40711" y="46092"/>
                      <a:pt x="40786" y="46131"/>
                      <a:pt x="40867" y="46131"/>
                    </a:cubicBezTo>
                    <a:cubicBezTo>
                      <a:pt x="41006" y="46131"/>
                      <a:pt x="41163" y="46015"/>
                      <a:pt x="41117" y="45855"/>
                    </a:cubicBezTo>
                    <a:cubicBezTo>
                      <a:pt x="40756" y="44448"/>
                      <a:pt x="40396" y="43042"/>
                      <a:pt x="40179" y="41599"/>
                    </a:cubicBezTo>
                    <a:cubicBezTo>
                      <a:pt x="39999" y="40445"/>
                      <a:pt x="39674" y="38317"/>
                      <a:pt x="40901" y="37632"/>
                    </a:cubicBezTo>
                    <a:cubicBezTo>
                      <a:pt x="40973" y="38028"/>
                      <a:pt x="41153" y="38425"/>
                      <a:pt x="41442" y="38714"/>
                    </a:cubicBezTo>
                    <a:cubicBezTo>
                      <a:pt x="41609" y="38870"/>
                      <a:pt x="41840" y="38930"/>
                      <a:pt x="42093" y="38930"/>
                    </a:cubicBezTo>
                    <a:cubicBezTo>
                      <a:pt x="42658" y="38930"/>
                      <a:pt x="43341" y="38635"/>
                      <a:pt x="43714" y="38461"/>
                    </a:cubicBezTo>
                    <a:cubicBezTo>
                      <a:pt x="44183" y="38245"/>
                      <a:pt x="44471" y="37740"/>
                      <a:pt x="44399" y="37235"/>
                    </a:cubicBezTo>
                    <a:lnTo>
                      <a:pt x="44399" y="37235"/>
                    </a:lnTo>
                    <a:cubicBezTo>
                      <a:pt x="45120" y="37740"/>
                      <a:pt x="45409" y="38858"/>
                      <a:pt x="45625" y="39543"/>
                    </a:cubicBezTo>
                    <a:cubicBezTo>
                      <a:pt x="45842" y="40445"/>
                      <a:pt x="46022" y="41382"/>
                      <a:pt x="46094" y="42320"/>
                    </a:cubicBezTo>
                    <a:cubicBezTo>
                      <a:pt x="46239" y="43871"/>
                      <a:pt x="46527" y="45747"/>
                      <a:pt x="45806" y="47189"/>
                    </a:cubicBezTo>
                    <a:cubicBezTo>
                      <a:pt x="45102" y="48657"/>
                      <a:pt x="43413" y="49347"/>
                      <a:pt x="41861" y="49347"/>
                    </a:cubicBezTo>
                    <a:cubicBezTo>
                      <a:pt x="41582" y="49347"/>
                      <a:pt x="41308" y="49325"/>
                      <a:pt x="41045" y="49281"/>
                    </a:cubicBezTo>
                    <a:cubicBezTo>
                      <a:pt x="38700" y="48884"/>
                      <a:pt x="36536" y="47261"/>
                      <a:pt x="34517" y="46035"/>
                    </a:cubicBezTo>
                    <a:cubicBezTo>
                      <a:pt x="34012" y="44304"/>
                      <a:pt x="33651" y="42537"/>
                      <a:pt x="33435" y="40769"/>
                    </a:cubicBezTo>
                    <a:cubicBezTo>
                      <a:pt x="33418" y="40634"/>
                      <a:pt x="33314" y="40570"/>
                      <a:pt x="33212" y="40570"/>
                    </a:cubicBezTo>
                    <a:cubicBezTo>
                      <a:pt x="33096" y="40570"/>
                      <a:pt x="32983" y="40652"/>
                      <a:pt x="33002" y="40805"/>
                    </a:cubicBezTo>
                    <a:cubicBezTo>
                      <a:pt x="33435" y="44448"/>
                      <a:pt x="34481" y="48019"/>
                      <a:pt x="36140" y="51337"/>
                    </a:cubicBezTo>
                    <a:cubicBezTo>
                      <a:pt x="36825" y="52708"/>
                      <a:pt x="37979" y="54078"/>
                      <a:pt x="36789" y="55521"/>
                    </a:cubicBezTo>
                    <a:cubicBezTo>
                      <a:pt x="36032" y="56386"/>
                      <a:pt x="34913" y="56963"/>
                      <a:pt x="33940" y="57504"/>
                    </a:cubicBezTo>
                    <a:cubicBezTo>
                      <a:pt x="32749" y="58118"/>
                      <a:pt x="31487" y="58623"/>
                      <a:pt x="30225" y="58983"/>
                    </a:cubicBezTo>
                    <a:cubicBezTo>
                      <a:pt x="28627" y="59498"/>
                      <a:pt x="26993" y="59756"/>
                      <a:pt x="25349" y="59756"/>
                    </a:cubicBezTo>
                    <a:cubicBezTo>
                      <a:pt x="24691" y="59756"/>
                      <a:pt x="24031" y="59715"/>
                      <a:pt x="23372" y="59632"/>
                    </a:cubicBezTo>
                    <a:cubicBezTo>
                      <a:pt x="22578" y="59524"/>
                      <a:pt x="21785" y="59308"/>
                      <a:pt x="21533" y="58478"/>
                    </a:cubicBezTo>
                    <a:cubicBezTo>
                      <a:pt x="21280" y="57757"/>
                      <a:pt x="21460" y="56783"/>
                      <a:pt x="21496" y="56026"/>
                    </a:cubicBezTo>
                    <a:cubicBezTo>
                      <a:pt x="21641" y="51878"/>
                      <a:pt x="21496" y="47730"/>
                      <a:pt x="21028" y="43583"/>
                    </a:cubicBezTo>
                    <a:cubicBezTo>
                      <a:pt x="21028" y="43447"/>
                      <a:pt x="20925" y="43383"/>
                      <a:pt x="20819" y="43383"/>
                    </a:cubicBezTo>
                    <a:cubicBezTo>
                      <a:pt x="20699" y="43383"/>
                      <a:pt x="20576" y="43465"/>
                      <a:pt x="20595" y="43619"/>
                    </a:cubicBezTo>
                    <a:cubicBezTo>
                      <a:pt x="20703" y="44989"/>
                      <a:pt x="20811" y="46360"/>
                      <a:pt x="20847" y="47730"/>
                    </a:cubicBezTo>
                    <a:cubicBezTo>
                      <a:pt x="20847" y="47730"/>
                      <a:pt x="20811" y="47766"/>
                      <a:pt x="20811" y="47766"/>
                    </a:cubicBezTo>
                    <a:cubicBezTo>
                      <a:pt x="19693" y="48776"/>
                      <a:pt x="18791" y="49930"/>
                      <a:pt x="18034" y="51229"/>
                    </a:cubicBezTo>
                    <a:cubicBezTo>
                      <a:pt x="17277" y="52347"/>
                      <a:pt x="16555" y="53826"/>
                      <a:pt x="16483" y="55196"/>
                    </a:cubicBezTo>
                    <a:cubicBezTo>
                      <a:pt x="16411" y="56026"/>
                      <a:pt x="16483" y="56819"/>
                      <a:pt x="16483" y="57649"/>
                    </a:cubicBezTo>
                    <a:cubicBezTo>
                      <a:pt x="16483" y="58839"/>
                      <a:pt x="15870" y="59380"/>
                      <a:pt x="14860" y="59777"/>
                    </a:cubicBezTo>
                    <a:cubicBezTo>
                      <a:pt x="14506" y="59918"/>
                      <a:pt x="14064" y="60043"/>
                      <a:pt x="13647" y="60043"/>
                    </a:cubicBezTo>
                    <a:cubicBezTo>
                      <a:pt x="13215" y="60043"/>
                      <a:pt x="12809" y="59910"/>
                      <a:pt x="12552" y="59524"/>
                    </a:cubicBezTo>
                    <a:cubicBezTo>
                      <a:pt x="12047" y="58767"/>
                      <a:pt x="11975" y="57793"/>
                      <a:pt x="11830" y="56963"/>
                    </a:cubicBezTo>
                    <a:cubicBezTo>
                      <a:pt x="11650" y="55304"/>
                      <a:pt x="11650" y="53645"/>
                      <a:pt x="11830" y="51986"/>
                    </a:cubicBezTo>
                    <a:cubicBezTo>
                      <a:pt x="12047" y="50075"/>
                      <a:pt x="13129" y="48668"/>
                      <a:pt x="14247" y="47153"/>
                    </a:cubicBezTo>
                    <a:cubicBezTo>
                      <a:pt x="15437" y="45458"/>
                      <a:pt x="16772" y="43799"/>
                      <a:pt x="18142" y="42212"/>
                    </a:cubicBezTo>
                    <a:cubicBezTo>
                      <a:pt x="18719" y="41527"/>
                      <a:pt x="19513" y="41310"/>
                      <a:pt x="20162" y="40733"/>
                    </a:cubicBezTo>
                    <a:cubicBezTo>
                      <a:pt x="20234" y="40625"/>
                      <a:pt x="20270" y="40517"/>
                      <a:pt x="20270" y="40373"/>
                    </a:cubicBezTo>
                    <a:cubicBezTo>
                      <a:pt x="20270" y="39791"/>
                      <a:pt x="20461" y="39444"/>
                      <a:pt x="20909" y="39444"/>
                    </a:cubicBezTo>
                    <a:cubicBezTo>
                      <a:pt x="21044" y="39444"/>
                      <a:pt x="21204" y="39476"/>
                      <a:pt x="21388" y="39543"/>
                    </a:cubicBezTo>
                    <a:cubicBezTo>
                      <a:pt x="21460" y="39940"/>
                      <a:pt x="21641" y="40337"/>
                      <a:pt x="21929" y="40589"/>
                    </a:cubicBezTo>
                    <a:cubicBezTo>
                      <a:pt x="22409" y="41037"/>
                      <a:pt x="23023" y="41187"/>
                      <a:pt x="23665" y="41187"/>
                    </a:cubicBezTo>
                    <a:cubicBezTo>
                      <a:pt x="24472" y="41187"/>
                      <a:pt x="25322" y="40950"/>
                      <a:pt x="26005" y="40769"/>
                    </a:cubicBezTo>
                    <a:cubicBezTo>
                      <a:pt x="27448" y="40337"/>
                      <a:pt x="29648" y="39327"/>
                      <a:pt x="29864" y="37595"/>
                    </a:cubicBezTo>
                    <a:cubicBezTo>
                      <a:pt x="29864" y="37271"/>
                      <a:pt x="29828" y="36946"/>
                      <a:pt x="29648" y="36658"/>
                    </a:cubicBezTo>
                    <a:cubicBezTo>
                      <a:pt x="29941" y="36406"/>
                      <a:pt x="30296" y="36166"/>
                      <a:pt x="30627" y="36166"/>
                    </a:cubicBezTo>
                    <a:close/>
                    <a:moveTo>
                      <a:pt x="15581" y="59993"/>
                    </a:moveTo>
                    <a:cubicBezTo>
                      <a:pt x="15690" y="60390"/>
                      <a:pt x="15726" y="60823"/>
                      <a:pt x="15690" y="61219"/>
                    </a:cubicBezTo>
                    <a:lnTo>
                      <a:pt x="15690" y="61255"/>
                    </a:lnTo>
                    <a:cubicBezTo>
                      <a:pt x="15654" y="61652"/>
                      <a:pt x="14788" y="61724"/>
                      <a:pt x="14499" y="61760"/>
                    </a:cubicBezTo>
                    <a:cubicBezTo>
                      <a:pt x="14461" y="61764"/>
                      <a:pt x="14423" y="61765"/>
                      <a:pt x="14388" y="61765"/>
                    </a:cubicBezTo>
                    <a:cubicBezTo>
                      <a:pt x="13653" y="61765"/>
                      <a:pt x="13485" y="61081"/>
                      <a:pt x="13381" y="60462"/>
                    </a:cubicBezTo>
                    <a:lnTo>
                      <a:pt x="13381" y="60462"/>
                    </a:lnTo>
                    <a:cubicBezTo>
                      <a:pt x="13492" y="60473"/>
                      <a:pt x="13602" y="60478"/>
                      <a:pt x="13713" y="60478"/>
                    </a:cubicBezTo>
                    <a:cubicBezTo>
                      <a:pt x="14358" y="60478"/>
                      <a:pt x="14996" y="60301"/>
                      <a:pt x="15581" y="59993"/>
                    </a:cubicBezTo>
                    <a:close/>
                    <a:moveTo>
                      <a:pt x="37330" y="55449"/>
                    </a:moveTo>
                    <a:lnTo>
                      <a:pt x="37330" y="55449"/>
                    </a:lnTo>
                    <a:cubicBezTo>
                      <a:pt x="40071" y="58118"/>
                      <a:pt x="31487" y="60859"/>
                      <a:pt x="29792" y="61292"/>
                    </a:cubicBezTo>
                    <a:cubicBezTo>
                      <a:pt x="28385" y="61652"/>
                      <a:pt x="26979" y="61833"/>
                      <a:pt x="25536" y="61905"/>
                    </a:cubicBezTo>
                    <a:cubicBezTo>
                      <a:pt x="25402" y="61911"/>
                      <a:pt x="25269" y="61915"/>
                      <a:pt x="25138" y="61915"/>
                    </a:cubicBezTo>
                    <a:cubicBezTo>
                      <a:pt x="23783" y="61915"/>
                      <a:pt x="22608" y="61535"/>
                      <a:pt x="22542" y="59957"/>
                    </a:cubicBezTo>
                    <a:lnTo>
                      <a:pt x="22542" y="59957"/>
                    </a:lnTo>
                    <a:cubicBezTo>
                      <a:pt x="23191" y="60216"/>
                      <a:pt x="23989" y="60314"/>
                      <a:pt x="24826" y="60314"/>
                    </a:cubicBezTo>
                    <a:cubicBezTo>
                      <a:pt x="26553" y="60314"/>
                      <a:pt x="28447" y="59900"/>
                      <a:pt x="29539" y="59632"/>
                    </a:cubicBezTo>
                    <a:cubicBezTo>
                      <a:pt x="32028" y="59055"/>
                      <a:pt x="34372" y="57973"/>
                      <a:pt x="36428" y="56422"/>
                    </a:cubicBezTo>
                    <a:cubicBezTo>
                      <a:pt x="36789" y="56170"/>
                      <a:pt x="37077" y="55845"/>
                      <a:pt x="37330" y="55449"/>
                    </a:cubicBezTo>
                    <a:close/>
                    <a:moveTo>
                      <a:pt x="15618" y="61905"/>
                    </a:moveTo>
                    <a:cubicBezTo>
                      <a:pt x="16050" y="62301"/>
                      <a:pt x="16267" y="62842"/>
                      <a:pt x="16267" y="63419"/>
                    </a:cubicBezTo>
                    <a:lnTo>
                      <a:pt x="16267" y="63419"/>
                    </a:lnTo>
                    <a:cubicBezTo>
                      <a:pt x="16267" y="63405"/>
                      <a:pt x="16267" y="63399"/>
                      <a:pt x="16266" y="63399"/>
                    </a:cubicBezTo>
                    <a:cubicBezTo>
                      <a:pt x="16261" y="63399"/>
                      <a:pt x="16225" y="64134"/>
                      <a:pt x="16096" y="64134"/>
                    </a:cubicBezTo>
                    <a:cubicBezTo>
                      <a:pt x="16082" y="64134"/>
                      <a:pt x="16067" y="64125"/>
                      <a:pt x="16050" y="64105"/>
                    </a:cubicBezTo>
                    <a:cubicBezTo>
                      <a:pt x="15942" y="63961"/>
                      <a:pt x="15834" y="63816"/>
                      <a:pt x="15762" y="63672"/>
                    </a:cubicBezTo>
                    <a:cubicBezTo>
                      <a:pt x="15593" y="63418"/>
                      <a:pt x="15387" y="63313"/>
                      <a:pt x="15165" y="63313"/>
                    </a:cubicBezTo>
                    <a:cubicBezTo>
                      <a:pt x="15008" y="63313"/>
                      <a:pt x="14844" y="63366"/>
                      <a:pt x="14680" y="63456"/>
                    </a:cubicBezTo>
                    <a:cubicBezTo>
                      <a:pt x="13814" y="63924"/>
                      <a:pt x="13021" y="64610"/>
                      <a:pt x="12047" y="64790"/>
                    </a:cubicBezTo>
                    <a:cubicBezTo>
                      <a:pt x="11975" y="64790"/>
                      <a:pt x="12263" y="64285"/>
                      <a:pt x="12263" y="64285"/>
                    </a:cubicBezTo>
                    <a:cubicBezTo>
                      <a:pt x="12444" y="63997"/>
                      <a:pt x="12660" y="63708"/>
                      <a:pt x="12876" y="63456"/>
                    </a:cubicBezTo>
                    <a:cubicBezTo>
                      <a:pt x="13237" y="63023"/>
                      <a:pt x="13634" y="62626"/>
                      <a:pt x="13995" y="62193"/>
                    </a:cubicBezTo>
                    <a:lnTo>
                      <a:pt x="13995" y="62157"/>
                    </a:lnTo>
                    <a:cubicBezTo>
                      <a:pt x="14139" y="62193"/>
                      <a:pt x="14319" y="62229"/>
                      <a:pt x="14499" y="62229"/>
                    </a:cubicBezTo>
                    <a:cubicBezTo>
                      <a:pt x="14896" y="62193"/>
                      <a:pt x="15293" y="62121"/>
                      <a:pt x="15618" y="61905"/>
                    </a:cubicBezTo>
                    <a:close/>
                    <a:moveTo>
                      <a:pt x="48944" y="79578"/>
                    </a:moveTo>
                    <a:cubicBezTo>
                      <a:pt x="49340" y="80263"/>
                      <a:pt x="49809" y="80876"/>
                      <a:pt x="50170" y="81525"/>
                    </a:cubicBezTo>
                    <a:lnTo>
                      <a:pt x="50134" y="81489"/>
                    </a:lnTo>
                    <a:cubicBezTo>
                      <a:pt x="49881" y="81633"/>
                      <a:pt x="49629" y="81778"/>
                      <a:pt x="49412" y="81994"/>
                    </a:cubicBezTo>
                    <a:cubicBezTo>
                      <a:pt x="48619" y="82571"/>
                      <a:pt x="48475" y="83112"/>
                      <a:pt x="48655" y="83725"/>
                    </a:cubicBezTo>
                    <a:cubicBezTo>
                      <a:pt x="48547" y="83797"/>
                      <a:pt x="48475" y="83870"/>
                      <a:pt x="48439" y="83942"/>
                    </a:cubicBezTo>
                    <a:cubicBezTo>
                      <a:pt x="47825" y="83040"/>
                      <a:pt x="47212" y="82102"/>
                      <a:pt x="46527" y="81273"/>
                    </a:cubicBezTo>
                    <a:cubicBezTo>
                      <a:pt x="46924" y="81092"/>
                      <a:pt x="47284" y="80912"/>
                      <a:pt x="47609" y="80660"/>
                    </a:cubicBezTo>
                    <a:cubicBezTo>
                      <a:pt x="48114" y="80371"/>
                      <a:pt x="48547" y="79974"/>
                      <a:pt x="48944" y="79578"/>
                    </a:cubicBezTo>
                    <a:close/>
                    <a:moveTo>
                      <a:pt x="37907" y="57649"/>
                    </a:moveTo>
                    <a:cubicBezTo>
                      <a:pt x="38845" y="59596"/>
                      <a:pt x="39927" y="61472"/>
                      <a:pt x="41117" y="63275"/>
                    </a:cubicBezTo>
                    <a:lnTo>
                      <a:pt x="41081" y="63275"/>
                    </a:lnTo>
                    <a:cubicBezTo>
                      <a:pt x="42451" y="65439"/>
                      <a:pt x="43678" y="67675"/>
                      <a:pt x="44940" y="69912"/>
                    </a:cubicBezTo>
                    <a:cubicBezTo>
                      <a:pt x="46166" y="72003"/>
                      <a:pt x="47393" y="74095"/>
                      <a:pt x="48619" y="76223"/>
                    </a:cubicBezTo>
                    <a:cubicBezTo>
                      <a:pt x="49124" y="77089"/>
                      <a:pt x="49593" y="77630"/>
                      <a:pt x="49088" y="78568"/>
                    </a:cubicBezTo>
                    <a:cubicBezTo>
                      <a:pt x="48691" y="79217"/>
                      <a:pt x="48150" y="79758"/>
                      <a:pt x="47537" y="80155"/>
                    </a:cubicBezTo>
                    <a:cubicBezTo>
                      <a:pt x="46847" y="80660"/>
                      <a:pt x="45967" y="81152"/>
                      <a:pt x="45148" y="81152"/>
                    </a:cubicBezTo>
                    <a:cubicBezTo>
                      <a:pt x="44683" y="81152"/>
                      <a:pt x="44237" y="80993"/>
                      <a:pt x="43858" y="80587"/>
                    </a:cubicBezTo>
                    <a:cubicBezTo>
                      <a:pt x="42055" y="78748"/>
                      <a:pt x="40540" y="76548"/>
                      <a:pt x="38953" y="74564"/>
                    </a:cubicBezTo>
                    <a:cubicBezTo>
                      <a:pt x="36140" y="71066"/>
                      <a:pt x="33651" y="67134"/>
                      <a:pt x="30369" y="64105"/>
                    </a:cubicBezTo>
                    <a:cubicBezTo>
                      <a:pt x="30325" y="64068"/>
                      <a:pt x="30276" y="64052"/>
                      <a:pt x="30229" y="64052"/>
                    </a:cubicBezTo>
                    <a:cubicBezTo>
                      <a:pt x="30043" y="64052"/>
                      <a:pt x="29872" y="64293"/>
                      <a:pt x="30044" y="64465"/>
                    </a:cubicBezTo>
                    <a:cubicBezTo>
                      <a:pt x="31018" y="65331"/>
                      <a:pt x="31884" y="66305"/>
                      <a:pt x="32713" y="67315"/>
                    </a:cubicBezTo>
                    <a:cubicBezTo>
                      <a:pt x="30838" y="71535"/>
                      <a:pt x="28890" y="75754"/>
                      <a:pt x="27303" y="80083"/>
                    </a:cubicBezTo>
                    <a:cubicBezTo>
                      <a:pt x="27051" y="80804"/>
                      <a:pt x="26834" y="81525"/>
                      <a:pt x="26690" y="82283"/>
                    </a:cubicBezTo>
                    <a:cubicBezTo>
                      <a:pt x="26618" y="82788"/>
                      <a:pt x="26654" y="83292"/>
                      <a:pt x="26546" y="83761"/>
                    </a:cubicBezTo>
                    <a:cubicBezTo>
                      <a:pt x="26402" y="84411"/>
                      <a:pt x="25392" y="84555"/>
                      <a:pt x="24887" y="84663"/>
                    </a:cubicBezTo>
                    <a:cubicBezTo>
                      <a:pt x="24440" y="84789"/>
                      <a:pt x="23981" y="84850"/>
                      <a:pt x="23523" y="84850"/>
                    </a:cubicBezTo>
                    <a:cubicBezTo>
                      <a:pt x="22798" y="84850"/>
                      <a:pt x="22073" y="84698"/>
                      <a:pt x="21388" y="84411"/>
                    </a:cubicBezTo>
                    <a:cubicBezTo>
                      <a:pt x="20018" y="83833"/>
                      <a:pt x="20667" y="81381"/>
                      <a:pt x="20775" y="80263"/>
                    </a:cubicBezTo>
                    <a:cubicBezTo>
                      <a:pt x="20919" y="78207"/>
                      <a:pt x="21244" y="76187"/>
                      <a:pt x="21605" y="74168"/>
                    </a:cubicBezTo>
                    <a:cubicBezTo>
                      <a:pt x="22290" y="70164"/>
                      <a:pt x="23156" y="66197"/>
                      <a:pt x="23624" y="62157"/>
                    </a:cubicBezTo>
                    <a:cubicBezTo>
                      <a:pt x="24133" y="62330"/>
                      <a:pt x="24726" y="62398"/>
                      <a:pt x="25352" y="62398"/>
                    </a:cubicBezTo>
                    <a:cubicBezTo>
                      <a:pt x="27077" y="62398"/>
                      <a:pt x="29051" y="61881"/>
                      <a:pt x="30189" y="61616"/>
                    </a:cubicBezTo>
                    <a:cubicBezTo>
                      <a:pt x="31631" y="61255"/>
                      <a:pt x="36464" y="59705"/>
                      <a:pt x="37907" y="57649"/>
                    </a:cubicBezTo>
                    <a:close/>
                    <a:moveTo>
                      <a:pt x="22074" y="85132"/>
                    </a:moveTo>
                    <a:cubicBezTo>
                      <a:pt x="22545" y="85255"/>
                      <a:pt x="23027" y="85320"/>
                      <a:pt x="23515" y="85320"/>
                    </a:cubicBezTo>
                    <a:cubicBezTo>
                      <a:pt x="23886" y="85320"/>
                      <a:pt x="24260" y="85282"/>
                      <a:pt x="24634" y="85204"/>
                    </a:cubicBezTo>
                    <a:lnTo>
                      <a:pt x="24634" y="85204"/>
                    </a:lnTo>
                    <a:cubicBezTo>
                      <a:pt x="24562" y="85781"/>
                      <a:pt x="24526" y="86322"/>
                      <a:pt x="24418" y="86863"/>
                    </a:cubicBezTo>
                    <a:cubicBezTo>
                      <a:pt x="24093" y="86755"/>
                      <a:pt x="23769" y="86683"/>
                      <a:pt x="23408" y="86647"/>
                    </a:cubicBezTo>
                    <a:lnTo>
                      <a:pt x="23372" y="86647"/>
                    </a:lnTo>
                    <a:cubicBezTo>
                      <a:pt x="23264" y="86394"/>
                      <a:pt x="23047" y="86178"/>
                      <a:pt x="22831" y="86034"/>
                    </a:cubicBezTo>
                    <a:cubicBezTo>
                      <a:pt x="22578" y="85889"/>
                      <a:pt x="22290" y="85817"/>
                      <a:pt x="21965" y="85817"/>
                    </a:cubicBezTo>
                    <a:cubicBezTo>
                      <a:pt x="22001" y="85601"/>
                      <a:pt x="22037" y="85348"/>
                      <a:pt x="22074" y="85132"/>
                    </a:cubicBezTo>
                    <a:close/>
                    <a:moveTo>
                      <a:pt x="50797" y="81753"/>
                    </a:moveTo>
                    <a:cubicBezTo>
                      <a:pt x="51467" y="81753"/>
                      <a:pt x="51489" y="83107"/>
                      <a:pt x="51973" y="83365"/>
                    </a:cubicBezTo>
                    <a:lnTo>
                      <a:pt x="51937" y="83329"/>
                    </a:lnTo>
                    <a:lnTo>
                      <a:pt x="51937" y="83329"/>
                    </a:lnTo>
                    <a:cubicBezTo>
                      <a:pt x="52072" y="83401"/>
                      <a:pt x="52193" y="83432"/>
                      <a:pt x="52304" y="83432"/>
                    </a:cubicBezTo>
                    <a:cubicBezTo>
                      <a:pt x="52579" y="83432"/>
                      <a:pt x="52799" y="83245"/>
                      <a:pt x="53055" y="83040"/>
                    </a:cubicBezTo>
                    <a:cubicBezTo>
                      <a:pt x="53428" y="82738"/>
                      <a:pt x="53766" y="82594"/>
                      <a:pt x="54108" y="82594"/>
                    </a:cubicBezTo>
                    <a:cubicBezTo>
                      <a:pt x="54460" y="82594"/>
                      <a:pt x="54816" y="82747"/>
                      <a:pt x="55219" y="83040"/>
                    </a:cubicBezTo>
                    <a:cubicBezTo>
                      <a:pt x="55760" y="83473"/>
                      <a:pt x="55868" y="83797"/>
                      <a:pt x="55544" y="84374"/>
                    </a:cubicBezTo>
                    <a:cubicBezTo>
                      <a:pt x="54895" y="85601"/>
                      <a:pt x="53632" y="86611"/>
                      <a:pt x="52550" y="87440"/>
                    </a:cubicBezTo>
                    <a:cubicBezTo>
                      <a:pt x="52122" y="87782"/>
                      <a:pt x="51657" y="88074"/>
                      <a:pt x="51190" y="88074"/>
                    </a:cubicBezTo>
                    <a:cubicBezTo>
                      <a:pt x="50870" y="88074"/>
                      <a:pt x="50550" y="87937"/>
                      <a:pt x="50242" y="87584"/>
                    </a:cubicBezTo>
                    <a:cubicBezTo>
                      <a:pt x="49593" y="86791"/>
                      <a:pt x="48006" y="85204"/>
                      <a:pt x="48835" y="84194"/>
                    </a:cubicBezTo>
                    <a:lnTo>
                      <a:pt x="48835" y="84194"/>
                    </a:lnTo>
                    <a:cubicBezTo>
                      <a:pt x="49016" y="84483"/>
                      <a:pt x="49196" y="84771"/>
                      <a:pt x="49412" y="85024"/>
                    </a:cubicBezTo>
                    <a:cubicBezTo>
                      <a:pt x="49461" y="85082"/>
                      <a:pt x="49523" y="85106"/>
                      <a:pt x="49584" y="85106"/>
                    </a:cubicBezTo>
                    <a:cubicBezTo>
                      <a:pt x="49748" y="85106"/>
                      <a:pt x="49905" y="84929"/>
                      <a:pt x="49773" y="84771"/>
                    </a:cubicBezTo>
                    <a:cubicBezTo>
                      <a:pt x="49412" y="84302"/>
                      <a:pt x="48799" y="83725"/>
                      <a:pt x="49016" y="83076"/>
                    </a:cubicBezTo>
                    <a:cubicBezTo>
                      <a:pt x="49232" y="82463"/>
                      <a:pt x="50026" y="82066"/>
                      <a:pt x="50530" y="81814"/>
                    </a:cubicBezTo>
                    <a:cubicBezTo>
                      <a:pt x="50630" y="81772"/>
                      <a:pt x="50718" y="81753"/>
                      <a:pt x="50797" y="81753"/>
                    </a:cubicBezTo>
                    <a:close/>
                    <a:moveTo>
                      <a:pt x="21858" y="86273"/>
                    </a:moveTo>
                    <a:cubicBezTo>
                      <a:pt x="22076" y="86273"/>
                      <a:pt x="22299" y="86313"/>
                      <a:pt x="22542" y="86394"/>
                    </a:cubicBezTo>
                    <a:cubicBezTo>
                      <a:pt x="22903" y="86539"/>
                      <a:pt x="23156" y="87188"/>
                      <a:pt x="23228" y="87548"/>
                    </a:cubicBezTo>
                    <a:cubicBezTo>
                      <a:pt x="23255" y="87659"/>
                      <a:pt x="23335" y="87706"/>
                      <a:pt x="23420" y="87706"/>
                    </a:cubicBezTo>
                    <a:cubicBezTo>
                      <a:pt x="23557" y="87706"/>
                      <a:pt x="23705" y="87582"/>
                      <a:pt x="23661" y="87404"/>
                    </a:cubicBezTo>
                    <a:cubicBezTo>
                      <a:pt x="23624" y="87296"/>
                      <a:pt x="23624" y="87224"/>
                      <a:pt x="23588" y="87152"/>
                    </a:cubicBezTo>
                    <a:lnTo>
                      <a:pt x="23588" y="87152"/>
                    </a:lnTo>
                    <a:cubicBezTo>
                      <a:pt x="24346" y="87260"/>
                      <a:pt x="24887" y="87404"/>
                      <a:pt x="25284" y="88234"/>
                    </a:cubicBezTo>
                    <a:cubicBezTo>
                      <a:pt x="25716" y="89135"/>
                      <a:pt x="25572" y="90290"/>
                      <a:pt x="25392" y="91227"/>
                    </a:cubicBezTo>
                    <a:cubicBezTo>
                      <a:pt x="25392" y="91299"/>
                      <a:pt x="25392" y="91335"/>
                      <a:pt x="25356" y="91372"/>
                    </a:cubicBezTo>
                    <a:cubicBezTo>
                      <a:pt x="25103" y="90290"/>
                      <a:pt x="23841" y="89857"/>
                      <a:pt x="22651" y="89568"/>
                    </a:cubicBezTo>
                    <a:cubicBezTo>
                      <a:pt x="21660" y="89315"/>
                      <a:pt x="20286" y="88944"/>
                      <a:pt x="19019" y="88944"/>
                    </a:cubicBezTo>
                    <a:cubicBezTo>
                      <a:pt x="18303" y="88944"/>
                      <a:pt x="17620" y="89062"/>
                      <a:pt x="17060" y="89388"/>
                    </a:cubicBezTo>
                    <a:cubicBezTo>
                      <a:pt x="17229" y="88206"/>
                      <a:pt x="18445" y="87718"/>
                      <a:pt x="19654" y="87718"/>
                    </a:cubicBezTo>
                    <a:cubicBezTo>
                      <a:pt x="20253" y="87718"/>
                      <a:pt x="20850" y="87838"/>
                      <a:pt x="21316" y="88053"/>
                    </a:cubicBezTo>
                    <a:cubicBezTo>
                      <a:pt x="21346" y="88066"/>
                      <a:pt x="21375" y="88072"/>
                      <a:pt x="21403" y="88072"/>
                    </a:cubicBezTo>
                    <a:cubicBezTo>
                      <a:pt x="21613" y="88072"/>
                      <a:pt x="21755" y="87752"/>
                      <a:pt x="21533" y="87657"/>
                    </a:cubicBezTo>
                    <a:cubicBezTo>
                      <a:pt x="21208" y="87476"/>
                      <a:pt x="20847" y="87368"/>
                      <a:pt x="20487" y="87332"/>
                    </a:cubicBezTo>
                    <a:cubicBezTo>
                      <a:pt x="20451" y="87080"/>
                      <a:pt x="20487" y="86827"/>
                      <a:pt x="20595" y="86575"/>
                    </a:cubicBezTo>
                    <a:cubicBezTo>
                      <a:pt x="20775" y="86322"/>
                      <a:pt x="21316" y="86322"/>
                      <a:pt x="21641" y="86286"/>
                    </a:cubicBezTo>
                    <a:cubicBezTo>
                      <a:pt x="21713" y="86277"/>
                      <a:pt x="21785" y="86273"/>
                      <a:pt x="21858" y="86273"/>
                    </a:cubicBezTo>
                    <a:close/>
                    <a:moveTo>
                      <a:pt x="18809" y="89405"/>
                    </a:moveTo>
                    <a:cubicBezTo>
                      <a:pt x="19585" y="89405"/>
                      <a:pt x="20398" y="89592"/>
                      <a:pt x="21100" y="89712"/>
                    </a:cubicBezTo>
                    <a:cubicBezTo>
                      <a:pt x="22542" y="89929"/>
                      <a:pt x="25320" y="90253"/>
                      <a:pt x="24887" y="92273"/>
                    </a:cubicBezTo>
                    <a:cubicBezTo>
                      <a:pt x="24460" y="92768"/>
                      <a:pt x="23783" y="92924"/>
                      <a:pt x="23047" y="92924"/>
                    </a:cubicBezTo>
                    <a:cubicBezTo>
                      <a:pt x="22227" y="92924"/>
                      <a:pt x="21334" y="92731"/>
                      <a:pt x="20631" y="92598"/>
                    </a:cubicBezTo>
                    <a:cubicBezTo>
                      <a:pt x="19044" y="92309"/>
                      <a:pt x="17277" y="91804"/>
                      <a:pt x="17024" y="89965"/>
                    </a:cubicBezTo>
                    <a:lnTo>
                      <a:pt x="17024" y="89929"/>
                    </a:lnTo>
                    <a:lnTo>
                      <a:pt x="17096" y="89893"/>
                    </a:lnTo>
                    <a:cubicBezTo>
                      <a:pt x="17593" y="89524"/>
                      <a:pt x="18189" y="89405"/>
                      <a:pt x="18809" y="89405"/>
                    </a:cubicBezTo>
                    <a:close/>
                    <a:moveTo>
                      <a:pt x="18924" y="0"/>
                    </a:moveTo>
                    <a:cubicBezTo>
                      <a:pt x="18831" y="0"/>
                      <a:pt x="18738" y="15"/>
                      <a:pt x="18647" y="50"/>
                    </a:cubicBezTo>
                    <a:cubicBezTo>
                      <a:pt x="17818" y="374"/>
                      <a:pt x="18647" y="2178"/>
                      <a:pt x="19008" y="3007"/>
                    </a:cubicBezTo>
                    <a:cubicBezTo>
                      <a:pt x="18893" y="3005"/>
                      <a:pt x="18778" y="3004"/>
                      <a:pt x="18663" y="3004"/>
                    </a:cubicBezTo>
                    <a:cubicBezTo>
                      <a:pt x="14996" y="3004"/>
                      <a:pt x="11412" y="4119"/>
                      <a:pt x="8404" y="6217"/>
                    </a:cubicBezTo>
                    <a:cubicBezTo>
                      <a:pt x="5735" y="8129"/>
                      <a:pt x="3571" y="10617"/>
                      <a:pt x="2020" y="13503"/>
                    </a:cubicBezTo>
                    <a:cubicBezTo>
                      <a:pt x="614" y="15991"/>
                      <a:pt x="0" y="18804"/>
                      <a:pt x="253" y="21618"/>
                    </a:cubicBezTo>
                    <a:cubicBezTo>
                      <a:pt x="650" y="25152"/>
                      <a:pt x="2706" y="28182"/>
                      <a:pt x="5158" y="30598"/>
                    </a:cubicBezTo>
                    <a:cubicBezTo>
                      <a:pt x="4040" y="33265"/>
                      <a:pt x="6796" y="37070"/>
                      <a:pt x="9694" y="37070"/>
                    </a:cubicBezTo>
                    <a:cubicBezTo>
                      <a:pt x="10442" y="37070"/>
                      <a:pt x="11200" y="36817"/>
                      <a:pt x="11903" y="36225"/>
                    </a:cubicBezTo>
                    <a:cubicBezTo>
                      <a:pt x="12480" y="36730"/>
                      <a:pt x="13165" y="37163"/>
                      <a:pt x="13886" y="37451"/>
                    </a:cubicBezTo>
                    <a:cubicBezTo>
                      <a:pt x="14967" y="37891"/>
                      <a:pt x="16130" y="38042"/>
                      <a:pt x="17307" y="38042"/>
                    </a:cubicBezTo>
                    <a:cubicBezTo>
                      <a:pt x="18448" y="38042"/>
                      <a:pt x="19602" y="37900"/>
                      <a:pt x="20703" y="37740"/>
                    </a:cubicBezTo>
                    <a:cubicBezTo>
                      <a:pt x="21352" y="37632"/>
                      <a:pt x="22001" y="37523"/>
                      <a:pt x="22651" y="37379"/>
                    </a:cubicBezTo>
                    <a:cubicBezTo>
                      <a:pt x="22687" y="37487"/>
                      <a:pt x="22687" y="37632"/>
                      <a:pt x="22723" y="37776"/>
                    </a:cubicBezTo>
                    <a:cubicBezTo>
                      <a:pt x="22110" y="38028"/>
                      <a:pt x="21677" y="38497"/>
                      <a:pt x="21460" y="39110"/>
                    </a:cubicBezTo>
                    <a:cubicBezTo>
                      <a:pt x="21216" y="39021"/>
                      <a:pt x="20902" y="38905"/>
                      <a:pt x="20622" y="38905"/>
                    </a:cubicBezTo>
                    <a:cubicBezTo>
                      <a:pt x="20448" y="38905"/>
                      <a:pt x="20286" y="38950"/>
                      <a:pt x="20162" y="39074"/>
                    </a:cubicBezTo>
                    <a:cubicBezTo>
                      <a:pt x="19982" y="39218"/>
                      <a:pt x="19801" y="39363"/>
                      <a:pt x="19801" y="39651"/>
                    </a:cubicBezTo>
                    <a:cubicBezTo>
                      <a:pt x="19801" y="40373"/>
                      <a:pt x="19585" y="40589"/>
                      <a:pt x="18972" y="40878"/>
                    </a:cubicBezTo>
                    <a:cubicBezTo>
                      <a:pt x="18070" y="41274"/>
                      <a:pt x="17385" y="42392"/>
                      <a:pt x="16808" y="43150"/>
                    </a:cubicBezTo>
                    <a:cubicBezTo>
                      <a:pt x="15978" y="44160"/>
                      <a:pt x="15149" y="45170"/>
                      <a:pt x="14355" y="46252"/>
                    </a:cubicBezTo>
                    <a:cubicBezTo>
                      <a:pt x="13273" y="47694"/>
                      <a:pt x="11939" y="49281"/>
                      <a:pt x="11542" y="51085"/>
                    </a:cubicBezTo>
                    <a:cubicBezTo>
                      <a:pt x="11181" y="53032"/>
                      <a:pt x="11145" y="55016"/>
                      <a:pt x="11398" y="56963"/>
                    </a:cubicBezTo>
                    <a:cubicBezTo>
                      <a:pt x="11506" y="57973"/>
                      <a:pt x="11686" y="59993"/>
                      <a:pt x="12876" y="60354"/>
                    </a:cubicBezTo>
                    <a:lnTo>
                      <a:pt x="12913" y="60354"/>
                    </a:lnTo>
                    <a:cubicBezTo>
                      <a:pt x="12913" y="60931"/>
                      <a:pt x="13165" y="61508"/>
                      <a:pt x="13598" y="61941"/>
                    </a:cubicBezTo>
                    <a:cubicBezTo>
                      <a:pt x="13093" y="62554"/>
                      <a:pt x="12516" y="63095"/>
                      <a:pt x="12047" y="63780"/>
                    </a:cubicBezTo>
                    <a:cubicBezTo>
                      <a:pt x="11867" y="64033"/>
                      <a:pt x="11398" y="64682"/>
                      <a:pt x="11614" y="65043"/>
                    </a:cubicBezTo>
                    <a:cubicBezTo>
                      <a:pt x="11710" y="65182"/>
                      <a:pt x="11864" y="65240"/>
                      <a:pt x="12053" y="65240"/>
                    </a:cubicBezTo>
                    <a:cubicBezTo>
                      <a:pt x="12789" y="65240"/>
                      <a:pt x="14047" y="64370"/>
                      <a:pt x="14391" y="64141"/>
                    </a:cubicBezTo>
                    <a:cubicBezTo>
                      <a:pt x="14551" y="64034"/>
                      <a:pt x="14888" y="63770"/>
                      <a:pt x="15140" y="63770"/>
                    </a:cubicBezTo>
                    <a:cubicBezTo>
                      <a:pt x="15230" y="63770"/>
                      <a:pt x="15308" y="63803"/>
                      <a:pt x="15365" y="63888"/>
                    </a:cubicBezTo>
                    <a:cubicBezTo>
                      <a:pt x="15509" y="64069"/>
                      <a:pt x="15581" y="64285"/>
                      <a:pt x="15726" y="64429"/>
                    </a:cubicBezTo>
                    <a:cubicBezTo>
                      <a:pt x="15823" y="64551"/>
                      <a:pt x="16002" y="64673"/>
                      <a:pt x="16164" y="64673"/>
                    </a:cubicBezTo>
                    <a:cubicBezTo>
                      <a:pt x="16242" y="64673"/>
                      <a:pt x="16316" y="64644"/>
                      <a:pt x="16375" y="64574"/>
                    </a:cubicBezTo>
                    <a:cubicBezTo>
                      <a:pt x="17096" y="63744"/>
                      <a:pt x="16663" y="62374"/>
                      <a:pt x="15978" y="61652"/>
                    </a:cubicBezTo>
                    <a:cubicBezTo>
                      <a:pt x="16375" y="61183"/>
                      <a:pt x="16050" y="60246"/>
                      <a:pt x="15978" y="59741"/>
                    </a:cubicBezTo>
                    <a:lnTo>
                      <a:pt x="15978" y="59705"/>
                    </a:lnTo>
                    <a:cubicBezTo>
                      <a:pt x="16159" y="59596"/>
                      <a:pt x="16303" y="59452"/>
                      <a:pt x="16447" y="59308"/>
                    </a:cubicBezTo>
                    <a:cubicBezTo>
                      <a:pt x="16844" y="58875"/>
                      <a:pt x="16880" y="58154"/>
                      <a:pt x="16952" y="57613"/>
                    </a:cubicBezTo>
                    <a:cubicBezTo>
                      <a:pt x="17024" y="56422"/>
                      <a:pt x="16772" y="55304"/>
                      <a:pt x="17132" y="54150"/>
                    </a:cubicBezTo>
                    <a:cubicBezTo>
                      <a:pt x="17854" y="51878"/>
                      <a:pt x="19152" y="49858"/>
                      <a:pt x="20883" y="48271"/>
                    </a:cubicBezTo>
                    <a:cubicBezTo>
                      <a:pt x="21028" y="51337"/>
                      <a:pt x="21028" y="54403"/>
                      <a:pt x="20955" y="57504"/>
                    </a:cubicBezTo>
                    <a:cubicBezTo>
                      <a:pt x="20883" y="58370"/>
                      <a:pt x="21316" y="59236"/>
                      <a:pt x="22074" y="59705"/>
                    </a:cubicBezTo>
                    <a:cubicBezTo>
                      <a:pt x="22074" y="60895"/>
                      <a:pt x="22542" y="61580"/>
                      <a:pt x="23264" y="61977"/>
                    </a:cubicBezTo>
                    <a:lnTo>
                      <a:pt x="23264" y="62013"/>
                    </a:lnTo>
                    <a:cubicBezTo>
                      <a:pt x="22723" y="66666"/>
                      <a:pt x="21677" y="71282"/>
                      <a:pt x="20955" y="75935"/>
                    </a:cubicBezTo>
                    <a:cubicBezTo>
                      <a:pt x="20631" y="77955"/>
                      <a:pt x="20378" y="80046"/>
                      <a:pt x="20270" y="82102"/>
                    </a:cubicBezTo>
                    <a:cubicBezTo>
                      <a:pt x="20162" y="83329"/>
                      <a:pt x="20234" y="84374"/>
                      <a:pt x="21460" y="84916"/>
                    </a:cubicBezTo>
                    <a:cubicBezTo>
                      <a:pt x="21533" y="84952"/>
                      <a:pt x="21605" y="84952"/>
                      <a:pt x="21677" y="84988"/>
                    </a:cubicBezTo>
                    <a:cubicBezTo>
                      <a:pt x="21677" y="85240"/>
                      <a:pt x="21605" y="85529"/>
                      <a:pt x="21569" y="85781"/>
                    </a:cubicBezTo>
                    <a:lnTo>
                      <a:pt x="21569" y="85817"/>
                    </a:lnTo>
                    <a:lnTo>
                      <a:pt x="21460" y="85817"/>
                    </a:lnTo>
                    <a:cubicBezTo>
                      <a:pt x="20487" y="85889"/>
                      <a:pt x="20018" y="86322"/>
                      <a:pt x="20054" y="87224"/>
                    </a:cubicBezTo>
                    <a:cubicBezTo>
                      <a:pt x="19905" y="87209"/>
                      <a:pt x="19754" y="87201"/>
                      <a:pt x="19604" y="87201"/>
                    </a:cubicBezTo>
                    <a:cubicBezTo>
                      <a:pt x="18296" y="87201"/>
                      <a:pt x="16987" y="87773"/>
                      <a:pt x="16663" y="89099"/>
                    </a:cubicBezTo>
                    <a:cubicBezTo>
                      <a:pt x="16122" y="91372"/>
                      <a:pt x="18214" y="92454"/>
                      <a:pt x="20018" y="92886"/>
                    </a:cubicBezTo>
                    <a:cubicBezTo>
                      <a:pt x="20813" y="93076"/>
                      <a:pt x="21989" y="93366"/>
                      <a:pt x="23077" y="93366"/>
                    </a:cubicBezTo>
                    <a:cubicBezTo>
                      <a:pt x="24260" y="93366"/>
                      <a:pt x="25341" y="93024"/>
                      <a:pt x="25716" y="91840"/>
                    </a:cubicBezTo>
                    <a:cubicBezTo>
                      <a:pt x="26113" y="90614"/>
                      <a:pt x="26149" y="89280"/>
                      <a:pt x="25752" y="88053"/>
                    </a:cubicBezTo>
                    <a:cubicBezTo>
                      <a:pt x="25608" y="87621"/>
                      <a:pt x="25284" y="87260"/>
                      <a:pt x="24887" y="87043"/>
                    </a:cubicBezTo>
                    <a:cubicBezTo>
                      <a:pt x="24995" y="86394"/>
                      <a:pt x="25031" y="85745"/>
                      <a:pt x="25139" y="85096"/>
                    </a:cubicBezTo>
                    <a:cubicBezTo>
                      <a:pt x="25536" y="85024"/>
                      <a:pt x="25933" y="84879"/>
                      <a:pt x="26293" y="84699"/>
                    </a:cubicBezTo>
                    <a:cubicBezTo>
                      <a:pt x="27267" y="84266"/>
                      <a:pt x="27087" y="83256"/>
                      <a:pt x="27195" y="82355"/>
                    </a:cubicBezTo>
                    <a:cubicBezTo>
                      <a:pt x="27411" y="81237"/>
                      <a:pt x="27772" y="80119"/>
                      <a:pt x="28205" y="79109"/>
                    </a:cubicBezTo>
                    <a:cubicBezTo>
                      <a:pt x="28710" y="77774"/>
                      <a:pt x="29251" y="76476"/>
                      <a:pt x="29828" y="75141"/>
                    </a:cubicBezTo>
                    <a:cubicBezTo>
                      <a:pt x="30874" y="72653"/>
                      <a:pt x="31992" y="70200"/>
                      <a:pt x="33110" y="67711"/>
                    </a:cubicBezTo>
                    <a:cubicBezTo>
                      <a:pt x="33831" y="68613"/>
                      <a:pt x="34517" y="69515"/>
                      <a:pt x="35202" y="70453"/>
                    </a:cubicBezTo>
                    <a:cubicBezTo>
                      <a:pt x="36861" y="72617"/>
                      <a:pt x="38592" y="74745"/>
                      <a:pt x="40287" y="76836"/>
                    </a:cubicBezTo>
                    <a:cubicBezTo>
                      <a:pt x="41117" y="77882"/>
                      <a:pt x="41983" y="78928"/>
                      <a:pt x="42812" y="80010"/>
                    </a:cubicBezTo>
                    <a:cubicBezTo>
                      <a:pt x="43281" y="80551"/>
                      <a:pt x="43714" y="81309"/>
                      <a:pt x="44471" y="81561"/>
                    </a:cubicBezTo>
                    <a:cubicBezTo>
                      <a:pt x="44688" y="81619"/>
                      <a:pt x="44910" y="81648"/>
                      <a:pt x="45133" y="81648"/>
                    </a:cubicBezTo>
                    <a:cubicBezTo>
                      <a:pt x="45468" y="81648"/>
                      <a:pt x="45806" y="81583"/>
                      <a:pt x="46130" y="81453"/>
                    </a:cubicBezTo>
                    <a:cubicBezTo>
                      <a:pt x="46888" y="82355"/>
                      <a:pt x="47537" y="83401"/>
                      <a:pt x="48186" y="84338"/>
                    </a:cubicBezTo>
                    <a:cubicBezTo>
                      <a:pt x="47970" y="84916"/>
                      <a:pt x="48258" y="85493"/>
                      <a:pt x="48727" y="86214"/>
                    </a:cubicBezTo>
                    <a:cubicBezTo>
                      <a:pt x="49306" y="87133"/>
                      <a:pt x="50045" y="88501"/>
                      <a:pt x="51247" y="88501"/>
                    </a:cubicBezTo>
                    <a:cubicBezTo>
                      <a:pt x="51319" y="88501"/>
                      <a:pt x="51393" y="88496"/>
                      <a:pt x="51468" y="88486"/>
                    </a:cubicBezTo>
                    <a:cubicBezTo>
                      <a:pt x="52298" y="88378"/>
                      <a:pt x="53091" y="87621"/>
                      <a:pt x="53668" y="87116"/>
                    </a:cubicBezTo>
                    <a:cubicBezTo>
                      <a:pt x="54642" y="86358"/>
                      <a:pt x="55436" y="85420"/>
                      <a:pt x="56085" y="84411"/>
                    </a:cubicBezTo>
                    <a:cubicBezTo>
                      <a:pt x="56590" y="83437"/>
                      <a:pt x="55688" y="82788"/>
                      <a:pt x="54931" y="82319"/>
                    </a:cubicBezTo>
                    <a:cubicBezTo>
                      <a:pt x="54672" y="82146"/>
                      <a:pt x="54375" y="82064"/>
                      <a:pt x="54071" y="82064"/>
                    </a:cubicBezTo>
                    <a:cubicBezTo>
                      <a:pt x="53865" y="82064"/>
                      <a:pt x="53655" y="82102"/>
                      <a:pt x="53452" y="82174"/>
                    </a:cubicBezTo>
                    <a:cubicBezTo>
                      <a:pt x="53236" y="82319"/>
                      <a:pt x="52983" y="82499"/>
                      <a:pt x="52803" y="82679"/>
                    </a:cubicBezTo>
                    <a:cubicBezTo>
                      <a:pt x="52633" y="82822"/>
                      <a:pt x="52494" y="82881"/>
                      <a:pt x="52378" y="82881"/>
                    </a:cubicBezTo>
                    <a:cubicBezTo>
                      <a:pt x="52026" y="82881"/>
                      <a:pt x="51884" y="82338"/>
                      <a:pt x="51721" y="81958"/>
                    </a:cubicBezTo>
                    <a:cubicBezTo>
                      <a:pt x="51602" y="81571"/>
                      <a:pt x="51238" y="81308"/>
                      <a:pt x="50851" y="81308"/>
                    </a:cubicBezTo>
                    <a:cubicBezTo>
                      <a:pt x="50768" y="81308"/>
                      <a:pt x="50685" y="81320"/>
                      <a:pt x="50603" y="81345"/>
                    </a:cubicBezTo>
                    <a:cubicBezTo>
                      <a:pt x="50206" y="80660"/>
                      <a:pt x="49701" y="80010"/>
                      <a:pt x="49304" y="79253"/>
                    </a:cubicBezTo>
                    <a:lnTo>
                      <a:pt x="49268" y="79217"/>
                    </a:lnTo>
                    <a:cubicBezTo>
                      <a:pt x="49557" y="78856"/>
                      <a:pt x="49737" y="78423"/>
                      <a:pt x="49845" y="77955"/>
                    </a:cubicBezTo>
                    <a:cubicBezTo>
                      <a:pt x="49953" y="77341"/>
                      <a:pt x="49521" y="76836"/>
                      <a:pt x="49232" y="76368"/>
                    </a:cubicBezTo>
                    <a:lnTo>
                      <a:pt x="47104" y="72653"/>
                    </a:lnTo>
                    <a:cubicBezTo>
                      <a:pt x="45661" y="70164"/>
                      <a:pt x="44291" y="67639"/>
                      <a:pt x="42848" y="65187"/>
                    </a:cubicBezTo>
                    <a:cubicBezTo>
                      <a:pt x="41261" y="62554"/>
                      <a:pt x="39458" y="60065"/>
                      <a:pt x="38232" y="57216"/>
                    </a:cubicBezTo>
                    <a:cubicBezTo>
                      <a:pt x="38520" y="56531"/>
                      <a:pt x="38376" y="55809"/>
                      <a:pt x="37618" y="55088"/>
                    </a:cubicBezTo>
                    <a:lnTo>
                      <a:pt x="37546" y="55052"/>
                    </a:lnTo>
                    <a:cubicBezTo>
                      <a:pt x="37799" y="54439"/>
                      <a:pt x="37799" y="53717"/>
                      <a:pt x="37510" y="53068"/>
                    </a:cubicBezTo>
                    <a:cubicBezTo>
                      <a:pt x="36897" y="51589"/>
                      <a:pt x="36032" y="50219"/>
                      <a:pt x="35418" y="48704"/>
                    </a:cubicBezTo>
                    <a:cubicBezTo>
                      <a:pt x="35166" y="48055"/>
                      <a:pt x="34913" y="47370"/>
                      <a:pt x="34697" y="46720"/>
                    </a:cubicBezTo>
                    <a:lnTo>
                      <a:pt x="34697" y="46720"/>
                    </a:lnTo>
                    <a:cubicBezTo>
                      <a:pt x="36804" y="48012"/>
                      <a:pt x="39752" y="49816"/>
                      <a:pt x="42314" y="49816"/>
                    </a:cubicBezTo>
                    <a:cubicBezTo>
                      <a:pt x="43829" y="49816"/>
                      <a:pt x="45210" y="49185"/>
                      <a:pt x="46202" y="47442"/>
                    </a:cubicBezTo>
                    <a:cubicBezTo>
                      <a:pt x="47140" y="45783"/>
                      <a:pt x="46635" y="43294"/>
                      <a:pt x="46455" y="41527"/>
                    </a:cubicBezTo>
                    <a:cubicBezTo>
                      <a:pt x="46275" y="40120"/>
                      <a:pt x="45914" y="37379"/>
                      <a:pt x="44363" y="36766"/>
                    </a:cubicBezTo>
                    <a:cubicBezTo>
                      <a:pt x="44255" y="36333"/>
                      <a:pt x="44074" y="35936"/>
                      <a:pt x="43966" y="35576"/>
                    </a:cubicBezTo>
                    <a:lnTo>
                      <a:pt x="43966" y="35540"/>
                    </a:lnTo>
                    <a:cubicBezTo>
                      <a:pt x="43930" y="35467"/>
                      <a:pt x="43858" y="35431"/>
                      <a:pt x="43750" y="35431"/>
                    </a:cubicBezTo>
                    <a:cubicBezTo>
                      <a:pt x="43714" y="35431"/>
                      <a:pt x="43678" y="35431"/>
                      <a:pt x="43642" y="35467"/>
                    </a:cubicBezTo>
                    <a:lnTo>
                      <a:pt x="43606" y="35467"/>
                    </a:lnTo>
                    <a:lnTo>
                      <a:pt x="43570" y="35504"/>
                    </a:lnTo>
                    <a:cubicBezTo>
                      <a:pt x="43461" y="35215"/>
                      <a:pt x="43570" y="34854"/>
                      <a:pt x="43822" y="34674"/>
                    </a:cubicBezTo>
                    <a:cubicBezTo>
                      <a:pt x="44002" y="34494"/>
                      <a:pt x="44219" y="34349"/>
                      <a:pt x="44435" y="34205"/>
                    </a:cubicBezTo>
                    <a:cubicBezTo>
                      <a:pt x="44760" y="34025"/>
                      <a:pt x="44976" y="33700"/>
                      <a:pt x="44976" y="33303"/>
                    </a:cubicBezTo>
                    <a:cubicBezTo>
                      <a:pt x="44976" y="32979"/>
                      <a:pt x="44724" y="32726"/>
                      <a:pt x="44399" y="32726"/>
                    </a:cubicBezTo>
                    <a:cubicBezTo>
                      <a:pt x="45229" y="32077"/>
                      <a:pt x="46347" y="31248"/>
                      <a:pt x="46599" y="30346"/>
                    </a:cubicBezTo>
                    <a:cubicBezTo>
                      <a:pt x="46755" y="29670"/>
                      <a:pt x="46386" y="29406"/>
                      <a:pt x="45898" y="29406"/>
                    </a:cubicBezTo>
                    <a:cubicBezTo>
                      <a:pt x="45709" y="29406"/>
                      <a:pt x="45502" y="29446"/>
                      <a:pt x="45301" y="29516"/>
                    </a:cubicBezTo>
                    <a:cubicBezTo>
                      <a:pt x="44291" y="29913"/>
                      <a:pt x="43317" y="30418"/>
                      <a:pt x="42379" y="30959"/>
                    </a:cubicBezTo>
                    <a:cubicBezTo>
                      <a:pt x="41658" y="31356"/>
                      <a:pt x="41009" y="31861"/>
                      <a:pt x="40504" y="32474"/>
                    </a:cubicBezTo>
                    <a:cubicBezTo>
                      <a:pt x="39494" y="33736"/>
                      <a:pt x="40684" y="35071"/>
                      <a:pt x="40937" y="36333"/>
                    </a:cubicBezTo>
                    <a:cubicBezTo>
                      <a:pt x="40901" y="36333"/>
                      <a:pt x="40865" y="36333"/>
                      <a:pt x="40828" y="36369"/>
                    </a:cubicBezTo>
                    <a:cubicBezTo>
                      <a:pt x="40756" y="36405"/>
                      <a:pt x="40720" y="36477"/>
                      <a:pt x="40756" y="36549"/>
                    </a:cubicBezTo>
                    <a:cubicBezTo>
                      <a:pt x="40756" y="36766"/>
                      <a:pt x="40792" y="36982"/>
                      <a:pt x="40828" y="37199"/>
                    </a:cubicBezTo>
                    <a:cubicBezTo>
                      <a:pt x="39674" y="37776"/>
                      <a:pt x="39566" y="39218"/>
                      <a:pt x="39602" y="40409"/>
                    </a:cubicBezTo>
                    <a:cubicBezTo>
                      <a:pt x="39602" y="40661"/>
                      <a:pt x="39638" y="40914"/>
                      <a:pt x="39674" y="41130"/>
                    </a:cubicBezTo>
                    <a:cubicBezTo>
                      <a:pt x="38700" y="40445"/>
                      <a:pt x="37618" y="39940"/>
                      <a:pt x="36609" y="39255"/>
                    </a:cubicBezTo>
                    <a:cubicBezTo>
                      <a:pt x="35635" y="38569"/>
                      <a:pt x="34805" y="37704"/>
                      <a:pt x="33831" y="37090"/>
                    </a:cubicBezTo>
                    <a:cubicBezTo>
                      <a:pt x="33543" y="36910"/>
                      <a:pt x="33254" y="36802"/>
                      <a:pt x="32930" y="36802"/>
                    </a:cubicBezTo>
                    <a:cubicBezTo>
                      <a:pt x="32698" y="36802"/>
                      <a:pt x="32502" y="36950"/>
                      <a:pt x="32301" y="36950"/>
                    </a:cubicBezTo>
                    <a:cubicBezTo>
                      <a:pt x="32158" y="36950"/>
                      <a:pt x="32012" y="36876"/>
                      <a:pt x="31848" y="36622"/>
                    </a:cubicBezTo>
                    <a:cubicBezTo>
                      <a:pt x="31667" y="36405"/>
                      <a:pt x="31595" y="36189"/>
                      <a:pt x="31379" y="35936"/>
                    </a:cubicBezTo>
                    <a:cubicBezTo>
                      <a:pt x="31192" y="35703"/>
                      <a:pt x="30979" y="35613"/>
                      <a:pt x="30758" y="35613"/>
                    </a:cubicBezTo>
                    <a:cubicBezTo>
                      <a:pt x="30298" y="35613"/>
                      <a:pt x="29809" y="36004"/>
                      <a:pt x="29467" y="36297"/>
                    </a:cubicBezTo>
                    <a:cubicBezTo>
                      <a:pt x="29395" y="36153"/>
                      <a:pt x="29287" y="36045"/>
                      <a:pt x="29179" y="35936"/>
                    </a:cubicBezTo>
                    <a:cubicBezTo>
                      <a:pt x="28988" y="35760"/>
                      <a:pt x="28749" y="35697"/>
                      <a:pt x="28498" y="35697"/>
                    </a:cubicBezTo>
                    <a:cubicBezTo>
                      <a:pt x="28134" y="35697"/>
                      <a:pt x="27747" y="35830"/>
                      <a:pt x="27448" y="35936"/>
                    </a:cubicBezTo>
                    <a:lnTo>
                      <a:pt x="27375" y="35972"/>
                    </a:lnTo>
                    <a:cubicBezTo>
                      <a:pt x="27303" y="35864"/>
                      <a:pt x="27231" y="35756"/>
                      <a:pt x="27159" y="35612"/>
                    </a:cubicBezTo>
                    <a:cubicBezTo>
                      <a:pt x="27195" y="35576"/>
                      <a:pt x="27231" y="35576"/>
                      <a:pt x="27267" y="35540"/>
                    </a:cubicBezTo>
                    <a:cubicBezTo>
                      <a:pt x="29359" y="34133"/>
                      <a:pt x="31162" y="31969"/>
                      <a:pt x="32605" y="29913"/>
                    </a:cubicBezTo>
                    <a:cubicBezTo>
                      <a:pt x="33867" y="28218"/>
                      <a:pt x="34481" y="26090"/>
                      <a:pt x="34300" y="23962"/>
                    </a:cubicBezTo>
                    <a:cubicBezTo>
                      <a:pt x="38232" y="22736"/>
                      <a:pt x="36897" y="16460"/>
                      <a:pt x="33831" y="15270"/>
                    </a:cubicBezTo>
                    <a:cubicBezTo>
                      <a:pt x="33759" y="12601"/>
                      <a:pt x="32425" y="9860"/>
                      <a:pt x="30910" y="7732"/>
                    </a:cubicBezTo>
                    <a:cubicBezTo>
                      <a:pt x="29296" y="5416"/>
                      <a:pt x="26931" y="3544"/>
                      <a:pt x="24047" y="3544"/>
                    </a:cubicBezTo>
                    <a:cubicBezTo>
                      <a:pt x="23966" y="3544"/>
                      <a:pt x="23886" y="3545"/>
                      <a:pt x="23805" y="3548"/>
                    </a:cubicBezTo>
                    <a:cubicBezTo>
                      <a:pt x="24093" y="2935"/>
                      <a:pt x="24670" y="2105"/>
                      <a:pt x="24202" y="1600"/>
                    </a:cubicBezTo>
                    <a:cubicBezTo>
                      <a:pt x="24079" y="1464"/>
                      <a:pt x="23899" y="1415"/>
                      <a:pt x="23706" y="1415"/>
                    </a:cubicBezTo>
                    <a:cubicBezTo>
                      <a:pt x="23388" y="1415"/>
                      <a:pt x="23033" y="1547"/>
                      <a:pt x="22831" y="1637"/>
                    </a:cubicBezTo>
                    <a:cubicBezTo>
                      <a:pt x="22326" y="1925"/>
                      <a:pt x="21893" y="2286"/>
                      <a:pt x="21533" y="2719"/>
                    </a:cubicBezTo>
                    <a:cubicBezTo>
                      <a:pt x="21244" y="1961"/>
                      <a:pt x="20811" y="1312"/>
                      <a:pt x="20234" y="771"/>
                    </a:cubicBezTo>
                    <a:cubicBezTo>
                      <a:pt x="19930" y="437"/>
                      <a:pt x="19422" y="0"/>
                      <a:pt x="189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59"/>
              <p:cNvSpPr/>
              <p:nvPr/>
            </p:nvSpPr>
            <p:spPr>
              <a:xfrm rot="728708">
                <a:off x="6280424" y="2302769"/>
                <a:ext cx="72122" cy="55806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2230" extrusionOk="0">
                    <a:moveTo>
                      <a:pt x="1697" y="0"/>
                    </a:moveTo>
                    <a:cubicBezTo>
                      <a:pt x="1027" y="0"/>
                      <a:pt x="425" y="381"/>
                      <a:pt x="145" y="1003"/>
                    </a:cubicBezTo>
                    <a:cubicBezTo>
                      <a:pt x="0" y="1364"/>
                      <a:pt x="36" y="1761"/>
                      <a:pt x="253" y="2121"/>
                    </a:cubicBezTo>
                    <a:cubicBezTo>
                      <a:pt x="309" y="2200"/>
                      <a:pt x="348" y="2230"/>
                      <a:pt x="375" y="2230"/>
                    </a:cubicBezTo>
                    <a:cubicBezTo>
                      <a:pt x="433" y="2230"/>
                      <a:pt x="433" y="2088"/>
                      <a:pt x="433" y="2013"/>
                    </a:cubicBezTo>
                    <a:cubicBezTo>
                      <a:pt x="397" y="1761"/>
                      <a:pt x="397" y="1508"/>
                      <a:pt x="505" y="1292"/>
                    </a:cubicBezTo>
                    <a:cubicBezTo>
                      <a:pt x="728" y="784"/>
                      <a:pt x="1230" y="443"/>
                      <a:pt x="1765" y="443"/>
                    </a:cubicBezTo>
                    <a:cubicBezTo>
                      <a:pt x="1838" y="443"/>
                      <a:pt x="1911" y="449"/>
                      <a:pt x="1984" y="462"/>
                    </a:cubicBezTo>
                    <a:cubicBezTo>
                      <a:pt x="2236" y="498"/>
                      <a:pt x="2453" y="643"/>
                      <a:pt x="2669" y="787"/>
                    </a:cubicBezTo>
                    <a:cubicBezTo>
                      <a:pt x="2707" y="825"/>
                      <a:pt x="2785" y="873"/>
                      <a:pt x="2830" y="873"/>
                    </a:cubicBezTo>
                    <a:cubicBezTo>
                      <a:pt x="2869" y="873"/>
                      <a:pt x="2882" y="834"/>
                      <a:pt x="2814" y="715"/>
                    </a:cubicBezTo>
                    <a:cubicBezTo>
                      <a:pt x="2669" y="354"/>
                      <a:pt x="2381" y="102"/>
                      <a:pt x="2020" y="30"/>
                    </a:cubicBezTo>
                    <a:cubicBezTo>
                      <a:pt x="1911" y="10"/>
                      <a:pt x="1803" y="0"/>
                      <a:pt x="16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59"/>
              <p:cNvSpPr/>
              <p:nvPr/>
            </p:nvSpPr>
            <p:spPr>
              <a:xfrm rot="728708">
                <a:off x="6241620" y="2338576"/>
                <a:ext cx="173749" cy="104430"/>
              </a:xfrm>
              <a:custGeom>
                <a:avLst/>
                <a:gdLst/>
                <a:ahLst/>
                <a:cxnLst/>
                <a:rect l="l" t="t" r="r" b="b"/>
                <a:pathLst>
                  <a:path w="6943" h="4173" extrusionOk="0">
                    <a:moveTo>
                      <a:pt x="6892" y="1"/>
                    </a:moveTo>
                    <a:cubicBezTo>
                      <a:pt x="6862" y="1"/>
                      <a:pt x="6802" y="80"/>
                      <a:pt x="6683" y="304"/>
                    </a:cubicBezTo>
                    <a:cubicBezTo>
                      <a:pt x="5724" y="2153"/>
                      <a:pt x="2882" y="3708"/>
                      <a:pt x="869" y="3708"/>
                    </a:cubicBezTo>
                    <a:cubicBezTo>
                      <a:pt x="760" y="3708"/>
                      <a:pt x="654" y="3704"/>
                      <a:pt x="551" y="3695"/>
                    </a:cubicBezTo>
                    <a:cubicBezTo>
                      <a:pt x="441" y="3683"/>
                      <a:pt x="359" y="3678"/>
                      <a:pt x="301" y="3678"/>
                    </a:cubicBezTo>
                    <a:cubicBezTo>
                      <a:pt x="0" y="3678"/>
                      <a:pt x="334" y="3815"/>
                      <a:pt x="515" y="3875"/>
                    </a:cubicBezTo>
                    <a:cubicBezTo>
                      <a:pt x="927" y="4081"/>
                      <a:pt x="1380" y="4172"/>
                      <a:pt x="1850" y="4172"/>
                    </a:cubicBezTo>
                    <a:cubicBezTo>
                      <a:pt x="4098" y="4172"/>
                      <a:pt x="6720" y="2077"/>
                      <a:pt x="6899" y="377"/>
                    </a:cubicBezTo>
                    <a:cubicBezTo>
                      <a:pt x="6899" y="239"/>
                      <a:pt x="6943" y="1"/>
                      <a:pt x="6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59"/>
              <p:cNvSpPr/>
              <p:nvPr/>
            </p:nvSpPr>
            <p:spPr>
              <a:xfrm rot="728708">
                <a:off x="6359929" y="2040147"/>
                <a:ext cx="162238" cy="77077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3080" extrusionOk="0">
                    <a:moveTo>
                      <a:pt x="4389" y="1"/>
                    </a:moveTo>
                    <a:cubicBezTo>
                      <a:pt x="2526" y="1"/>
                      <a:pt x="653" y="1141"/>
                      <a:pt x="26" y="2942"/>
                    </a:cubicBezTo>
                    <a:cubicBezTo>
                      <a:pt x="0" y="3020"/>
                      <a:pt x="87" y="3079"/>
                      <a:pt x="150" y="3079"/>
                    </a:cubicBezTo>
                    <a:cubicBezTo>
                      <a:pt x="175" y="3079"/>
                      <a:pt x="196" y="3070"/>
                      <a:pt x="206" y="3050"/>
                    </a:cubicBezTo>
                    <a:cubicBezTo>
                      <a:pt x="1000" y="2112"/>
                      <a:pt x="1974" y="1427"/>
                      <a:pt x="3056" y="958"/>
                    </a:cubicBezTo>
                    <a:cubicBezTo>
                      <a:pt x="3733" y="701"/>
                      <a:pt x="4485" y="656"/>
                      <a:pt x="5225" y="656"/>
                    </a:cubicBezTo>
                    <a:cubicBezTo>
                      <a:pt x="5628" y="656"/>
                      <a:pt x="6028" y="670"/>
                      <a:pt x="6410" y="670"/>
                    </a:cubicBezTo>
                    <a:cubicBezTo>
                      <a:pt x="6482" y="670"/>
                      <a:pt x="6482" y="561"/>
                      <a:pt x="6446" y="525"/>
                    </a:cubicBezTo>
                    <a:cubicBezTo>
                      <a:pt x="5808" y="167"/>
                      <a:pt x="5099" y="1"/>
                      <a:pt x="43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59"/>
              <p:cNvSpPr/>
              <p:nvPr/>
            </p:nvSpPr>
            <p:spPr>
              <a:xfrm rot="728708">
                <a:off x="6021002" y="2140954"/>
                <a:ext cx="136312" cy="111462"/>
              </a:xfrm>
              <a:custGeom>
                <a:avLst/>
                <a:gdLst/>
                <a:ahLst/>
                <a:cxnLst/>
                <a:rect l="l" t="t" r="r" b="b"/>
                <a:pathLst>
                  <a:path w="5447" h="4454" extrusionOk="0">
                    <a:moveTo>
                      <a:pt x="4452" y="0"/>
                    </a:moveTo>
                    <a:cubicBezTo>
                      <a:pt x="2199" y="0"/>
                      <a:pt x="32" y="2055"/>
                      <a:pt x="0" y="4393"/>
                    </a:cubicBezTo>
                    <a:cubicBezTo>
                      <a:pt x="0" y="4436"/>
                      <a:pt x="25" y="4453"/>
                      <a:pt x="53" y="4453"/>
                    </a:cubicBezTo>
                    <a:cubicBezTo>
                      <a:pt x="72" y="4453"/>
                      <a:pt x="94" y="4444"/>
                      <a:pt x="108" y="4429"/>
                    </a:cubicBezTo>
                    <a:cubicBezTo>
                      <a:pt x="758" y="3383"/>
                      <a:pt x="1299" y="2301"/>
                      <a:pt x="2272" y="1508"/>
                    </a:cubicBezTo>
                    <a:cubicBezTo>
                      <a:pt x="3138" y="823"/>
                      <a:pt x="4256" y="570"/>
                      <a:pt x="5302" y="318"/>
                    </a:cubicBezTo>
                    <a:cubicBezTo>
                      <a:pt x="5446" y="282"/>
                      <a:pt x="5410" y="137"/>
                      <a:pt x="5302" y="101"/>
                    </a:cubicBezTo>
                    <a:cubicBezTo>
                      <a:pt x="5020" y="33"/>
                      <a:pt x="4735" y="0"/>
                      <a:pt x="44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59"/>
              <p:cNvSpPr/>
              <p:nvPr/>
            </p:nvSpPr>
            <p:spPr>
              <a:xfrm rot="728708">
                <a:off x="6368850" y="2116906"/>
                <a:ext cx="178729" cy="183134"/>
              </a:xfrm>
              <a:custGeom>
                <a:avLst/>
                <a:gdLst/>
                <a:ahLst/>
                <a:cxnLst/>
                <a:rect l="l" t="t" r="r" b="b"/>
                <a:pathLst>
                  <a:path w="7142" h="7318" extrusionOk="0">
                    <a:moveTo>
                      <a:pt x="4020" y="1"/>
                    </a:moveTo>
                    <a:cubicBezTo>
                      <a:pt x="2893" y="1"/>
                      <a:pt x="1697" y="584"/>
                      <a:pt x="1155" y="1289"/>
                    </a:cubicBezTo>
                    <a:cubicBezTo>
                      <a:pt x="361" y="2082"/>
                      <a:pt x="1" y="3633"/>
                      <a:pt x="361" y="5148"/>
                    </a:cubicBezTo>
                    <a:cubicBezTo>
                      <a:pt x="650" y="6194"/>
                      <a:pt x="1227" y="7132"/>
                      <a:pt x="2237" y="7276"/>
                    </a:cubicBezTo>
                    <a:cubicBezTo>
                      <a:pt x="2378" y="7304"/>
                      <a:pt x="2522" y="7318"/>
                      <a:pt x="2667" y="7318"/>
                    </a:cubicBezTo>
                    <a:cubicBezTo>
                      <a:pt x="3451" y="7318"/>
                      <a:pt x="4284" y="6933"/>
                      <a:pt x="5014" y="6447"/>
                    </a:cubicBezTo>
                    <a:cubicBezTo>
                      <a:pt x="6457" y="5401"/>
                      <a:pt x="7142" y="3850"/>
                      <a:pt x="6745" y="2299"/>
                    </a:cubicBezTo>
                    <a:cubicBezTo>
                      <a:pt x="6565" y="1397"/>
                      <a:pt x="5952" y="604"/>
                      <a:pt x="5086" y="207"/>
                    </a:cubicBezTo>
                    <a:cubicBezTo>
                      <a:pt x="4755" y="64"/>
                      <a:pt x="4392" y="1"/>
                      <a:pt x="40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59"/>
              <p:cNvSpPr/>
              <p:nvPr/>
            </p:nvSpPr>
            <p:spPr>
              <a:xfrm rot="728708">
                <a:off x="6394384" y="2162311"/>
                <a:ext cx="102928" cy="104405"/>
              </a:xfrm>
              <a:custGeom>
                <a:avLst/>
                <a:gdLst/>
                <a:ahLst/>
                <a:cxnLst/>
                <a:rect l="l" t="t" r="r" b="b"/>
                <a:pathLst>
                  <a:path w="4113" h="4172" extrusionOk="0">
                    <a:moveTo>
                      <a:pt x="1955" y="0"/>
                    </a:moveTo>
                    <a:cubicBezTo>
                      <a:pt x="1674" y="0"/>
                      <a:pt x="1389" y="57"/>
                      <a:pt x="1119" y="169"/>
                    </a:cubicBezTo>
                    <a:cubicBezTo>
                      <a:pt x="578" y="386"/>
                      <a:pt x="181" y="855"/>
                      <a:pt x="73" y="1432"/>
                    </a:cubicBezTo>
                    <a:cubicBezTo>
                      <a:pt x="1" y="2009"/>
                      <a:pt x="109" y="2586"/>
                      <a:pt x="397" y="3091"/>
                    </a:cubicBezTo>
                    <a:cubicBezTo>
                      <a:pt x="650" y="3596"/>
                      <a:pt x="1119" y="3993"/>
                      <a:pt x="1696" y="4137"/>
                    </a:cubicBezTo>
                    <a:cubicBezTo>
                      <a:pt x="1827" y="4160"/>
                      <a:pt x="1960" y="4172"/>
                      <a:pt x="2093" y="4172"/>
                    </a:cubicBezTo>
                    <a:cubicBezTo>
                      <a:pt x="2579" y="4172"/>
                      <a:pt x="3059" y="4016"/>
                      <a:pt x="3427" y="3704"/>
                    </a:cubicBezTo>
                    <a:cubicBezTo>
                      <a:pt x="3824" y="3379"/>
                      <a:pt x="4076" y="2947"/>
                      <a:pt x="4112" y="2442"/>
                    </a:cubicBezTo>
                    <a:cubicBezTo>
                      <a:pt x="4112" y="1829"/>
                      <a:pt x="3896" y="1215"/>
                      <a:pt x="3535" y="747"/>
                    </a:cubicBezTo>
                    <a:cubicBezTo>
                      <a:pt x="3283" y="386"/>
                      <a:pt x="2886" y="133"/>
                      <a:pt x="2453" y="61"/>
                    </a:cubicBezTo>
                    <a:cubicBezTo>
                      <a:pt x="2291" y="21"/>
                      <a:pt x="2124" y="0"/>
                      <a:pt x="19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59"/>
              <p:cNvSpPr/>
              <p:nvPr/>
            </p:nvSpPr>
            <p:spPr>
              <a:xfrm rot="728708">
                <a:off x="6406954" y="2185348"/>
                <a:ext cx="36136" cy="37438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496" extrusionOk="0">
                    <a:moveTo>
                      <a:pt x="700" y="1"/>
                    </a:moveTo>
                    <a:cubicBezTo>
                      <a:pt x="573" y="1"/>
                      <a:pt x="442" y="41"/>
                      <a:pt x="325" y="110"/>
                    </a:cubicBezTo>
                    <a:cubicBezTo>
                      <a:pt x="181" y="219"/>
                      <a:pt x="109" y="327"/>
                      <a:pt x="37" y="471"/>
                    </a:cubicBezTo>
                    <a:cubicBezTo>
                      <a:pt x="1" y="615"/>
                      <a:pt x="1" y="796"/>
                      <a:pt x="37" y="940"/>
                    </a:cubicBezTo>
                    <a:cubicBezTo>
                      <a:pt x="109" y="1120"/>
                      <a:pt x="253" y="1301"/>
                      <a:pt x="433" y="1409"/>
                    </a:cubicBezTo>
                    <a:cubicBezTo>
                      <a:pt x="513" y="1468"/>
                      <a:pt x="603" y="1495"/>
                      <a:pt x="698" y="1495"/>
                    </a:cubicBezTo>
                    <a:cubicBezTo>
                      <a:pt x="776" y="1495"/>
                      <a:pt x="857" y="1477"/>
                      <a:pt x="938" y="1445"/>
                    </a:cubicBezTo>
                    <a:cubicBezTo>
                      <a:pt x="1155" y="1373"/>
                      <a:pt x="1299" y="1229"/>
                      <a:pt x="1371" y="1012"/>
                    </a:cubicBezTo>
                    <a:cubicBezTo>
                      <a:pt x="1443" y="832"/>
                      <a:pt x="1443" y="615"/>
                      <a:pt x="1335" y="435"/>
                    </a:cubicBezTo>
                    <a:cubicBezTo>
                      <a:pt x="1227" y="255"/>
                      <a:pt x="1083" y="110"/>
                      <a:pt x="902" y="38"/>
                    </a:cubicBezTo>
                    <a:cubicBezTo>
                      <a:pt x="838" y="13"/>
                      <a:pt x="770" y="1"/>
                      <a:pt x="7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59"/>
              <p:cNvSpPr/>
              <p:nvPr/>
            </p:nvSpPr>
            <p:spPr>
              <a:xfrm rot="728708">
                <a:off x="6360524" y="2109430"/>
                <a:ext cx="195897" cy="140016"/>
              </a:xfrm>
              <a:custGeom>
                <a:avLst/>
                <a:gdLst/>
                <a:ahLst/>
                <a:cxnLst/>
                <a:rect l="l" t="t" r="r" b="b"/>
                <a:pathLst>
                  <a:path w="7828" h="5595" extrusionOk="0">
                    <a:moveTo>
                      <a:pt x="4568" y="1"/>
                    </a:moveTo>
                    <a:cubicBezTo>
                      <a:pt x="4301" y="1"/>
                      <a:pt x="4028" y="30"/>
                      <a:pt x="3752" y="85"/>
                    </a:cubicBezTo>
                    <a:cubicBezTo>
                      <a:pt x="1371" y="590"/>
                      <a:pt x="1" y="3079"/>
                      <a:pt x="866" y="5351"/>
                    </a:cubicBezTo>
                    <a:cubicBezTo>
                      <a:pt x="920" y="5513"/>
                      <a:pt x="965" y="5595"/>
                      <a:pt x="992" y="5595"/>
                    </a:cubicBezTo>
                    <a:cubicBezTo>
                      <a:pt x="1020" y="5595"/>
                      <a:pt x="1029" y="5513"/>
                      <a:pt x="1011" y="5351"/>
                    </a:cubicBezTo>
                    <a:cubicBezTo>
                      <a:pt x="866" y="3656"/>
                      <a:pt x="1227" y="1925"/>
                      <a:pt x="2994" y="987"/>
                    </a:cubicBezTo>
                    <a:cubicBezTo>
                      <a:pt x="3443" y="726"/>
                      <a:pt x="3939" y="599"/>
                      <a:pt x="4430" y="599"/>
                    </a:cubicBezTo>
                    <a:cubicBezTo>
                      <a:pt x="5161" y="599"/>
                      <a:pt x="5881" y="880"/>
                      <a:pt x="6421" y="1420"/>
                    </a:cubicBezTo>
                    <a:cubicBezTo>
                      <a:pt x="7106" y="2213"/>
                      <a:pt x="7394" y="3295"/>
                      <a:pt x="7250" y="4305"/>
                    </a:cubicBezTo>
                    <a:cubicBezTo>
                      <a:pt x="7209" y="4491"/>
                      <a:pt x="7215" y="4594"/>
                      <a:pt x="7248" y="4594"/>
                    </a:cubicBezTo>
                    <a:cubicBezTo>
                      <a:pt x="7272" y="4594"/>
                      <a:pt x="7312" y="4537"/>
                      <a:pt x="7358" y="4413"/>
                    </a:cubicBezTo>
                    <a:cubicBezTo>
                      <a:pt x="7827" y="3403"/>
                      <a:pt x="7719" y="2177"/>
                      <a:pt x="7070" y="1275"/>
                    </a:cubicBezTo>
                    <a:cubicBezTo>
                      <a:pt x="6394" y="374"/>
                      <a:pt x="5520" y="1"/>
                      <a:pt x="45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59"/>
              <p:cNvSpPr/>
              <p:nvPr/>
            </p:nvSpPr>
            <p:spPr>
              <a:xfrm rot="728708">
                <a:off x="6031861" y="2223274"/>
                <a:ext cx="201302" cy="161662"/>
              </a:xfrm>
              <a:custGeom>
                <a:avLst/>
                <a:gdLst/>
                <a:ahLst/>
                <a:cxnLst/>
                <a:rect l="l" t="t" r="r" b="b"/>
                <a:pathLst>
                  <a:path w="8044" h="6460" extrusionOk="0">
                    <a:moveTo>
                      <a:pt x="3692" y="1"/>
                    </a:moveTo>
                    <a:cubicBezTo>
                      <a:pt x="3512" y="1"/>
                      <a:pt x="3338" y="17"/>
                      <a:pt x="3175" y="50"/>
                    </a:cubicBezTo>
                    <a:cubicBezTo>
                      <a:pt x="1984" y="230"/>
                      <a:pt x="361" y="1384"/>
                      <a:pt x="145" y="2827"/>
                    </a:cubicBezTo>
                    <a:cubicBezTo>
                      <a:pt x="1" y="3764"/>
                      <a:pt x="325" y="4702"/>
                      <a:pt x="1047" y="5351"/>
                    </a:cubicBezTo>
                    <a:cubicBezTo>
                      <a:pt x="1724" y="6096"/>
                      <a:pt x="2626" y="6459"/>
                      <a:pt x="3614" y="6459"/>
                    </a:cubicBezTo>
                    <a:cubicBezTo>
                      <a:pt x="4205" y="6459"/>
                      <a:pt x="4826" y="6329"/>
                      <a:pt x="5447" y="6073"/>
                    </a:cubicBezTo>
                    <a:cubicBezTo>
                      <a:pt x="6421" y="5676"/>
                      <a:pt x="7322" y="5027"/>
                      <a:pt x="7683" y="4197"/>
                    </a:cubicBezTo>
                    <a:cubicBezTo>
                      <a:pt x="8044" y="3332"/>
                      <a:pt x="7575" y="2286"/>
                      <a:pt x="6853" y="1492"/>
                    </a:cubicBezTo>
                    <a:cubicBezTo>
                      <a:pt x="5935" y="513"/>
                      <a:pt x="4705" y="1"/>
                      <a:pt x="36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59"/>
              <p:cNvSpPr/>
              <p:nvPr/>
            </p:nvSpPr>
            <p:spPr>
              <a:xfrm rot="728708">
                <a:off x="6089527" y="2253387"/>
                <a:ext cx="102928" cy="104155"/>
              </a:xfrm>
              <a:custGeom>
                <a:avLst/>
                <a:gdLst/>
                <a:ahLst/>
                <a:cxnLst/>
                <a:rect l="l" t="t" r="r" b="b"/>
                <a:pathLst>
                  <a:path w="4113" h="4162" extrusionOk="0">
                    <a:moveTo>
                      <a:pt x="2011" y="1"/>
                    </a:moveTo>
                    <a:cubicBezTo>
                      <a:pt x="1712" y="1"/>
                      <a:pt x="1408" y="49"/>
                      <a:pt x="1119" y="145"/>
                    </a:cubicBezTo>
                    <a:cubicBezTo>
                      <a:pt x="578" y="361"/>
                      <a:pt x="181" y="866"/>
                      <a:pt x="73" y="1443"/>
                    </a:cubicBezTo>
                    <a:cubicBezTo>
                      <a:pt x="1" y="2020"/>
                      <a:pt x="109" y="2597"/>
                      <a:pt x="398" y="3102"/>
                    </a:cubicBezTo>
                    <a:cubicBezTo>
                      <a:pt x="686" y="3607"/>
                      <a:pt x="1155" y="3968"/>
                      <a:pt x="1696" y="4112"/>
                    </a:cubicBezTo>
                    <a:cubicBezTo>
                      <a:pt x="1838" y="4146"/>
                      <a:pt x="1981" y="4162"/>
                      <a:pt x="2125" y="4162"/>
                    </a:cubicBezTo>
                    <a:cubicBezTo>
                      <a:pt x="2602" y="4162"/>
                      <a:pt x="3075" y="3984"/>
                      <a:pt x="3463" y="3679"/>
                    </a:cubicBezTo>
                    <a:cubicBezTo>
                      <a:pt x="3860" y="3391"/>
                      <a:pt x="4077" y="2922"/>
                      <a:pt x="4113" y="2417"/>
                    </a:cubicBezTo>
                    <a:cubicBezTo>
                      <a:pt x="4113" y="1804"/>
                      <a:pt x="3932" y="1227"/>
                      <a:pt x="3536" y="758"/>
                    </a:cubicBezTo>
                    <a:cubicBezTo>
                      <a:pt x="3283" y="397"/>
                      <a:pt x="2886" y="145"/>
                      <a:pt x="2454" y="37"/>
                    </a:cubicBezTo>
                    <a:cubicBezTo>
                      <a:pt x="2309" y="13"/>
                      <a:pt x="2161" y="1"/>
                      <a:pt x="20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59"/>
              <p:cNvSpPr/>
              <p:nvPr/>
            </p:nvSpPr>
            <p:spPr>
              <a:xfrm rot="728708">
                <a:off x="6102123" y="2275922"/>
                <a:ext cx="37037" cy="38038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520" extrusionOk="0">
                    <a:moveTo>
                      <a:pt x="712" y="0"/>
                    </a:moveTo>
                    <a:cubicBezTo>
                      <a:pt x="578" y="0"/>
                      <a:pt x="455" y="40"/>
                      <a:pt x="361" y="110"/>
                    </a:cubicBezTo>
                    <a:cubicBezTo>
                      <a:pt x="217" y="218"/>
                      <a:pt x="109" y="326"/>
                      <a:pt x="73" y="507"/>
                    </a:cubicBezTo>
                    <a:cubicBezTo>
                      <a:pt x="1" y="651"/>
                      <a:pt x="1" y="795"/>
                      <a:pt x="73" y="939"/>
                    </a:cubicBezTo>
                    <a:cubicBezTo>
                      <a:pt x="145" y="1156"/>
                      <a:pt x="289" y="1300"/>
                      <a:pt x="470" y="1444"/>
                    </a:cubicBezTo>
                    <a:cubicBezTo>
                      <a:pt x="559" y="1489"/>
                      <a:pt x="662" y="1520"/>
                      <a:pt x="770" y="1520"/>
                    </a:cubicBezTo>
                    <a:cubicBezTo>
                      <a:pt x="837" y="1520"/>
                      <a:pt x="906" y="1508"/>
                      <a:pt x="975" y="1480"/>
                    </a:cubicBezTo>
                    <a:cubicBezTo>
                      <a:pt x="1155" y="1408"/>
                      <a:pt x="1335" y="1228"/>
                      <a:pt x="1407" y="1048"/>
                    </a:cubicBezTo>
                    <a:cubicBezTo>
                      <a:pt x="1480" y="831"/>
                      <a:pt x="1443" y="615"/>
                      <a:pt x="1371" y="434"/>
                    </a:cubicBezTo>
                    <a:cubicBezTo>
                      <a:pt x="1263" y="254"/>
                      <a:pt x="1119" y="146"/>
                      <a:pt x="939" y="38"/>
                    </a:cubicBezTo>
                    <a:cubicBezTo>
                      <a:pt x="862" y="12"/>
                      <a:pt x="785" y="0"/>
                      <a:pt x="7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59"/>
              <p:cNvSpPr/>
              <p:nvPr/>
            </p:nvSpPr>
            <p:spPr>
              <a:xfrm rot="728708">
                <a:off x="6005154" y="2212643"/>
                <a:ext cx="202854" cy="165316"/>
              </a:xfrm>
              <a:custGeom>
                <a:avLst/>
                <a:gdLst/>
                <a:ahLst/>
                <a:cxnLst/>
                <a:rect l="l" t="t" r="r" b="b"/>
                <a:pathLst>
                  <a:path w="8106" h="6606" extrusionOk="0">
                    <a:moveTo>
                      <a:pt x="4743" y="0"/>
                    </a:moveTo>
                    <a:cubicBezTo>
                      <a:pt x="3718" y="0"/>
                      <a:pt x="2690" y="392"/>
                      <a:pt x="1912" y="1186"/>
                    </a:cubicBezTo>
                    <a:cubicBezTo>
                      <a:pt x="1" y="2990"/>
                      <a:pt x="1047" y="6236"/>
                      <a:pt x="3643" y="6596"/>
                    </a:cubicBezTo>
                    <a:cubicBezTo>
                      <a:pt x="3699" y="6603"/>
                      <a:pt x="3744" y="6606"/>
                      <a:pt x="3779" y="6606"/>
                    </a:cubicBezTo>
                    <a:cubicBezTo>
                      <a:pt x="3948" y="6606"/>
                      <a:pt x="3882" y="6536"/>
                      <a:pt x="3643" y="6416"/>
                    </a:cubicBezTo>
                    <a:cubicBezTo>
                      <a:pt x="2706" y="5983"/>
                      <a:pt x="1948" y="5154"/>
                      <a:pt x="1660" y="4180"/>
                    </a:cubicBezTo>
                    <a:cubicBezTo>
                      <a:pt x="1371" y="2918"/>
                      <a:pt x="1984" y="1619"/>
                      <a:pt x="3138" y="1042"/>
                    </a:cubicBezTo>
                    <a:cubicBezTo>
                      <a:pt x="3756" y="694"/>
                      <a:pt x="4365" y="544"/>
                      <a:pt x="4953" y="544"/>
                    </a:cubicBezTo>
                    <a:cubicBezTo>
                      <a:pt x="6013" y="544"/>
                      <a:pt x="7005" y="1031"/>
                      <a:pt x="7863" y="1727"/>
                    </a:cubicBezTo>
                    <a:cubicBezTo>
                      <a:pt x="7962" y="1798"/>
                      <a:pt x="8027" y="1830"/>
                      <a:pt x="8058" y="1830"/>
                    </a:cubicBezTo>
                    <a:cubicBezTo>
                      <a:pt x="8105" y="1830"/>
                      <a:pt x="8067" y="1751"/>
                      <a:pt x="7935" y="1619"/>
                    </a:cubicBezTo>
                    <a:cubicBezTo>
                      <a:pt x="7155" y="546"/>
                      <a:pt x="5951" y="0"/>
                      <a:pt x="47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5" name="Google Shape;1595;p59"/>
            <p:cNvGrpSpPr/>
            <p:nvPr/>
          </p:nvGrpSpPr>
          <p:grpSpPr>
            <a:xfrm flipH="1">
              <a:off x="4615342" y="1384517"/>
              <a:ext cx="1143510" cy="754239"/>
              <a:chOff x="6858013" y="3471320"/>
              <a:chExt cx="1387755" cy="915339"/>
            </a:xfrm>
          </p:grpSpPr>
          <p:sp>
            <p:nvSpPr>
              <p:cNvPr id="1596" name="Google Shape;1596;p59"/>
              <p:cNvSpPr/>
              <p:nvPr/>
            </p:nvSpPr>
            <p:spPr>
              <a:xfrm rot="728708">
                <a:off x="7253539" y="3610994"/>
                <a:ext cx="654407" cy="427879"/>
              </a:xfrm>
              <a:custGeom>
                <a:avLst/>
                <a:gdLst/>
                <a:ahLst/>
                <a:cxnLst/>
                <a:rect l="l" t="t" r="r" b="b"/>
                <a:pathLst>
                  <a:path w="26150" h="17098" extrusionOk="0">
                    <a:moveTo>
                      <a:pt x="12155" y="0"/>
                    </a:moveTo>
                    <a:cubicBezTo>
                      <a:pt x="9800" y="0"/>
                      <a:pt x="7488" y="685"/>
                      <a:pt x="5519" y="2021"/>
                    </a:cubicBezTo>
                    <a:cubicBezTo>
                      <a:pt x="2634" y="4005"/>
                      <a:pt x="686" y="7359"/>
                      <a:pt x="1" y="11399"/>
                    </a:cubicBezTo>
                    <a:cubicBezTo>
                      <a:pt x="1" y="11471"/>
                      <a:pt x="37" y="11507"/>
                      <a:pt x="73" y="11543"/>
                    </a:cubicBezTo>
                    <a:lnTo>
                      <a:pt x="217" y="11579"/>
                    </a:lnTo>
                    <a:cubicBezTo>
                      <a:pt x="4113" y="13382"/>
                      <a:pt x="8260" y="14428"/>
                      <a:pt x="11795" y="15258"/>
                    </a:cubicBezTo>
                    <a:cubicBezTo>
                      <a:pt x="15546" y="16123"/>
                      <a:pt x="19910" y="17025"/>
                      <a:pt x="24238" y="17097"/>
                    </a:cubicBezTo>
                    <a:lnTo>
                      <a:pt x="24779" y="17097"/>
                    </a:lnTo>
                    <a:cubicBezTo>
                      <a:pt x="24851" y="17097"/>
                      <a:pt x="24887" y="17061"/>
                      <a:pt x="24887" y="17025"/>
                    </a:cubicBezTo>
                    <a:cubicBezTo>
                      <a:pt x="26150" y="12589"/>
                      <a:pt x="25536" y="8477"/>
                      <a:pt x="23228" y="5375"/>
                    </a:cubicBezTo>
                    <a:cubicBezTo>
                      <a:pt x="21136" y="2598"/>
                      <a:pt x="18070" y="759"/>
                      <a:pt x="14644" y="182"/>
                    </a:cubicBezTo>
                    <a:cubicBezTo>
                      <a:pt x="13887" y="74"/>
                      <a:pt x="13093" y="1"/>
                      <a:pt x="12336" y="1"/>
                    </a:cubicBezTo>
                    <a:cubicBezTo>
                      <a:pt x="12275" y="1"/>
                      <a:pt x="12215" y="0"/>
                      <a:pt x="121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59"/>
              <p:cNvSpPr/>
              <p:nvPr/>
            </p:nvSpPr>
            <p:spPr>
              <a:xfrm rot="728708">
                <a:off x="7197949" y="4019903"/>
                <a:ext cx="544296" cy="218294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8723" extrusionOk="0">
                    <a:moveTo>
                      <a:pt x="163" y="0"/>
                    </a:moveTo>
                    <a:cubicBezTo>
                      <a:pt x="154" y="0"/>
                      <a:pt x="145" y="9"/>
                      <a:pt x="145" y="27"/>
                    </a:cubicBezTo>
                    <a:cubicBezTo>
                      <a:pt x="133" y="15"/>
                      <a:pt x="121" y="11"/>
                      <a:pt x="110" y="11"/>
                    </a:cubicBezTo>
                    <a:cubicBezTo>
                      <a:pt x="89" y="11"/>
                      <a:pt x="73" y="27"/>
                      <a:pt x="73" y="27"/>
                    </a:cubicBezTo>
                    <a:cubicBezTo>
                      <a:pt x="37" y="63"/>
                      <a:pt x="1" y="99"/>
                      <a:pt x="37" y="171"/>
                    </a:cubicBezTo>
                    <a:cubicBezTo>
                      <a:pt x="1804" y="5221"/>
                      <a:pt x="7070" y="8719"/>
                      <a:pt x="12841" y="8719"/>
                    </a:cubicBezTo>
                    <a:cubicBezTo>
                      <a:pt x="12927" y="8721"/>
                      <a:pt x="13013" y="8722"/>
                      <a:pt x="13099" y="8722"/>
                    </a:cubicBezTo>
                    <a:cubicBezTo>
                      <a:pt x="16358" y="8722"/>
                      <a:pt x="19429" y="7395"/>
                      <a:pt x="21713" y="5041"/>
                    </a:cubicBezTo>
                    <a:cubicBezTo>
                      <a:pt x="21713" y="5004"/>
                      <a:pt x="21749" y="4968"/>
                      <a:pt x="21713" y="4932"/>
                    </a:cubicBezTo>
                    <a:cubicBezTo>
                      <a:pt x="21713" y="4896"/>
                      <a:pt x="21677" y="4860"/>
                      <a:pt x="21641" y="4860"/>
                    </a:cubicBezTo>
                    <a:cubicBezTo>
                      <a:pt x="19765" y="4716"/>
                      <a:pt x="17782" y="4463"/>
                      <a:pt x="15726" y="4139"/>
                    </a:cubicBezTo>
                    <a:cubicBezTo>
                      <a:pt x="10424" y="3309"/>
                      <a:pt x="5194" y="1939"/>
                      <a:pt x="181" y="27"/>
                    </a:cubicBezTo>
                    <a:cubicBezTo>
                      <a:pt x="181" y="9"/>
                      <a:pt x="172" y="0"/>
                      <a:pt x="1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59"/>
              <p:cNvSpPr/>
              <p:nvPr/>
            </p:nvSpPr>
            <p:spPr>
              <a:xfrm rot="728708">
                <a:off x="6913300" y="3598270"/>
                <a:ext cx="1277182" cy="661439"/>
              </a:xfrm>
              <a:custGeom>
                <a:avLst/>
                <a:gdLst/>
                <a:ahLst/>
                <a:cxnLst/>
                <a:rect l="l" t="t" r="r" b="b"/>
                <a:pathLst>
                  <a:path w="51036" h="26431" extrusionOk="0">
                    <a:moveTo>
                      <a:pt x="13309" y="8188"/>
                    </a:moveTo>
                    <a:lnTo>
                      <a:pt x="13309" y="8188"/>
                    </a:lnTo>
                    <a:cubicBezTo>
                      <a:pt x="12912" y="9306"/>
                      <a:pt x="12588" y="10424"/>
                      <a:pt x="12407" y="11578"/>
                    </a:cubicBezTo>
                    <a:cubicBezTo>
                      <a:pt x="11470" y="11218"/>
                      <a:pt x="10676" y="10641"/>
                      <a:pt x="10027" y="9919"/>
                    </a:cubicBezTo>
                    <a:cubicBezTo>
                      <a:pt x="8945" y="8441"/>
                      <a:pt x="12263" y="8224"/>
                      <a:pt x="13309" y="8188"/>
                    </a:cubicBezTo>
                    <a:close/>
                    <a:moveTo>
                      <a:pt x="25069" y="480"/>
                    </a:moveTo>
                    <a:cubicBezTo>
                      <a:pt x="25816" y="480"/>
                      <a:pt x="26565" y="538"/>
                      <a:pt x="27303" y="650"/>
                    </a:cubicBezTo>
                    <a:cubicBezTo>
                      <a:pt x="30693" y="1227"/>
                      <a:pt x="33759" y="3067"/>
                      <a:pt x="35851" y="5808"/>
                    </a:cubicBezTo>
                    <a:cubicBezTo>
                      <a:pt x="38340" y="9162"/>
                      <a:pt x="38556" y="13454"/>
                      <a:pt x="37474" y="17349"/>
                    </a:cubicBezTo>
                    <a:lnTo>
                      <a:pt x="36933" y="17349"/>
                    </a:lnTo>
                    <a:cubicBezTo>
                      <a:pt x="32749" y="17277"/>
                      <a:pt x="28565" y="16447"/>
                      <a:pt x="24526" y="15510"/>
                    </a:cubicBezTo>
                    <a:cubicBezTo>
                      <a:pt x="20595" y="14608"/>
                      <a:pt x="16591" y="13526"/>
                      <a:pt x="12948" y="11867"/>
                    </a:cubicBezTo>
                    <a:lnTo>
                      <a:pt x="12804" y="11795"/>
                    </a:lnTo>
                    <a:cubicBezTo>
                      <a:pt x="13417" y="8080"/>
                      <a:pt x="15148" y="4653"/>
                      <a:pt x="18286" y="2453"/>
                    </a:cubicBezTo>
                    <a:cubicBezTo>
                      <a:pt x="20293" y="1079"/>
                      <a:pt x="22676" y="480"/>
                      <a:pt x="25069" y="480"/>
                    </a:cubicBezTo>
                    <a:close/>
                    <a:moveTo>
                      <a:pt x="38554" y="13904"/>
                    </a:moveTo>
                    <a:cubicBezTo>
                      <a:pt x="39626" y="14460"/>
                      <a:pt x="42361" y="15953"/>
                      <a:pt x="40684" y="16880"/>
                    </a:cubicBezTo>
                    <a:cubicBezTo>
                      <a:pt x="39903" y="17238"/>
                      <a:pt x="39064" y="17391"/>
                      <a:pt x="38219" y="17391"/>
                    </a:cubicBezTo>
                    <a:cubicBezTo>
                      <a:pt x="38127" y="17391"/>
                      <a:pt x="38035" y="17389"/>
                      <a:pt x="37943" y="17385"/>
                    </a:cubicBezTo>
                    <a:cubicBezTo>
                      <a:pt x="38266" y="16237"/>
                      <a:pt x="38446" y="15053"/>
                      <a:pt x="38554" y="13904"/>
                    </a:cubicBezTo>
                    <a:close/>
                    <a:moveTo>
                      <a:pt x="11893" y="5694"/>
                    </a:moveTo>
                    <a:cubicBezTo>
                      <a:pt x="12790" y="5694"/>
                      <a:pt x="13671" y="5732"/>
                      <a:pt x="14499" y="5772"/>
                    </a:cubicBezTo>
                    <a:cubicBezTo>
                      <a:pt x="14139" y="6385"/>
                      <a:pt x="13778" y="7070"/>
                      <a:pt x="13489" y="7755"/>
                    </a:cubicBezTo>
                    <a:cubicBezTo>
                      <a:pt x="13370" y="7755"/>
                      <a:pt x="13241" y="7755"/>
                      <a:pt x="13107" y="7755"/>
                    </a:cubicBezTo>
                    <a:cubicBezTo>
                      <a:pt x="11862" y="7755"/>
                      <a:pt x="10072" y="7813"/>
                      <a:pt x="9486" y="9018"/>
                    </a:cubicBezTo>
                    <a:cubicBezTo>
                      <a:pt x="9053" y="9847"/>
                      <a:pt x="9955" y="10605"/>
                      <a:pt x="10532" y="11037"/>
                    </a:cubicBezTo>
                    <a:cubicBezTo>
                      <a:pt x="12083" y="12192"/>
                      <a:pt x="14030" y="12841"/>
                      <a:pt x="15798" y="13490"/>
                    </a:cubicBezTo>
                    <a:cubicBezTo>
                      <a:pt x="18503" y="14428"/>
                      <a:pt x="21208" y="15221"/>
                      <a:pt x="23985" y="15834"/>
                    </a:cubicBezTo>
                    <a:cubicBezTo>
                      <a:pt x="26726" y="16520"/>
                      <a:pt x="29503" y="17024"/>
                      <a:pt x="32316" y="17421"/>
                    </a:cubicBezTo>
                    <a:cubicBezTo>
                      <a:pt x="33914" y="17679"/>
                      <a:pt x="35529" y="17808"/>
                      <a:pt x="37150" y="17808"/>
                    </a:cubicBezTo>
                    <a:cubicBezTo>
                      <a:pt x="37799" y="17808"/>
                      <a:pt x="38448" y="17787"/>
                      <a:pt x="39097" y="17746"/>
                    </a:cubicBezTo>
                    <a:cubicBezTo>
                      <a:pt x="39854" y="17674"/>
                      <a:pt x="41333" y="17457"/>
                      <a:pt x="41586" y="16556"/>
                    </a:cubicBezTo>
                    <a:cubicBezTo>
                      <a:pt x="42054" y="15005"/>
                      <a:pt x="39530" y="13887"/>
                      <a:pt x="38520" y="13382"/>
                    </a:cubicBezTo>
                    <a:cubicBezTo>
                      <a:pt x="38520" y="12660"/>
                      <a:pt x="38484" y="11939"/>
                      <a:pt x="38376" y="11218"/>
                    </a:cubicBezTo>
                    <a:lnTo>
                      <a:pt x="38376" y="11218"/>
                    </a:lnTo>
                    <a:cubicBezTo>
                      <a:pt x="41297" y="12444"/>
                      <a:pt x="51035" y="17313"/>
                      <a:pt x="45661" y="20703"/>
                    </a:cubicBezTo>
                    <a:cubicBezTo>
                      <a:pt x="43750" y="21894"/>
                      <a:pt x="41117" y="21966"/>
                      <a:pt x="38917" y="22038"/>
                    </a:cubicBezTo>
                    <a:cubicBezTo>
                      <a:pt x="38737" y="22040"/>
                      <a:pt x="38558" y="22041"/>
                      <a:pt x="38379" y="22041"/>
                    </a:cubicBezTo>
                    <a:cubicBezTo>
                      <a:pt x="35352" y="22041"/>
                      <a:pt x="32355" y="21755"/>
                      <a:pt x="29359" y="21244"/>
                    </a:cubicBezTo>
                    <a:cubicBezTo>
                      <a:pt x="22759" y="20198"/>
                      <a:pt x="16050" y="18467"/>
                      <a:pt x="9955" y="15582"/>
                    </a:cubicBezTo>
                    <a:cubicBezTo>
                      <a:pt x="7322" y="14319"/>
                      <a:pt x="0" y="10064"/>
                      <a:pt x="5194" y="7070"/>
                    </a:cubicBezTo>
                    <a:cubicBezTo>
                      <a:pt x="7098" y="5948"/>
                      <a:pt x="9550" y="5694"/>
                      <a:pt x="11893" y="5694"/>
                    </a:cubicBezTo>
                    <a:close/>
                    <a:moveTo>
                      <a:pt x="13273" y="17493"/>
                    </a:moveTo>
                    <a:lnTo>
                      <a:pt x="13273" y="17493"/>
                    </a:lnTo>
                    <a:cubicBezTo>
                      <a:pt x="18286" y="19405"/>
                      <a:pt x="23516" y="20775"/>
                      <a:pt x="28818" y="21605"/>
                    </a:cubicBezTo>
                    <a:cubicBezTo>
                      <a:pt x="30802" y="21930"/>
                      <a:pt x="32749" y="22182"/>
                      <a:pt x="34733" y="22326"/>
                    </a:cubicBezTo>
                    <a:cubicBezTo>
                      <a:pt x="32382" y="24826"/>
                      <a:pt x="29200" y="25964"/>
                      <a:pt x="25983" y="25964"/>
                    </a:cubicBezTo>
                    <a:cubicBezTo>
                      <a:pt x="20614" y="25964"/>
                      <a:pt x="15145" y="22794"/>
                      <a:pt x="13273" y="17493"/>
                    </a:cubicBezTo>
                    <a:close/>
                    <a:moveTo>
                      <a:pt x="25133" y="0"/>
                    </a:moveTo>
                    <a:cubicBezTo>
                      <a:pt x="22739" y="0"/>
                      <a:pt x="20365" y="669"/>
                      <a:pt x="18286" y="1948"/>
                    </a:cubicBezTo>
                    <a:cubicBezTo>
                      <a:pt x="16916" y="2814"/>
                      <a:pt x="15726" y="3968"/>
                      <a:pt x="14824" y="5339"/>
                    </a:cubicBezTo>
                    <a:cubicBezTo>
                      <a:pt x="14063" y="5298"/>
                      <a:pt x="13293" y="5272"/>
                      <a:pt x="12521" y="5272"/>
                    </a:cubicBezTo>
                    <a:cubicBezTo>
                      <a:pt x="10547" y="5272"/>
                      <a:pt x="8555" y="5444"/>
                      <a:pt x="6637" y="5988"/>
                    </a:cubicBezTo>
                    <a:cubicBezTo>
                      <a:pt x="5122" y="6421"/>
                      <a:pt x="3571" y="7250"/>
                      <a:pt x="3030" y="8837"/>
                    </a:cubicBezTo>
                    <a:cubicBezTo>
                      <a:pt x="2597" y="10172"/>
                      <a:pt x="3427" y="11470"/>
                      <a:pt x="4328" y="12408"/>
                    </a:cubicBezTo>
                    <a:cubicBezTo>
                      <a:pt x="5879" y="14031"/>
                      <a:pt x="8043" y="15149"/>
                      <a:pt x="10063" y="16087"/>
                    </a:cubicBezTo>
                    <a:cubicBezTo>
                      <a:pt x="10929" y="16520"/>
                      <a:pt x="11794" y="16916"/>
                      <a:pt x="12696" y="17277"/>
                    </a:cubicBezTo>
                    <a:lnTo>
                      <a:pt x="12696" y="17313"/>
                    </a:lnTo>
                    <a:cubicBezTo>
                      <a:pt x="14520" y="23011"/>
                      <a:pt x="20310" y="26431"/>
                      <a:pt x="25991" y="26431"/>
                    </a:cubicBezTo>
                    <a:cubicBezTo>
                      <a:pt x="29408" y="26431"/>
                      <a:pt x="32786" y="25193"/>
                      <a:pt x="35238" y="22471"/>
                    </a:cubicBezTo>
                    <a:cubicBezTo>
                      <a:pt x="35274" y="22435"/>
                      <a:pt x="35274" y="22399"/>
                      <a:pt x="35274" y="22399"/>
                    </a:cubicBezTo>
                    <a:cubicBezTo>
                      <a:pt x="36176" y="22435"/>
                      <a:pt x="37041" y="22471"/>
                      <a:pt x="37907" y="22507"/>
                    </a:cubicBezTo>
                    <a:cubicBezTo>
                      <a:pt x="40179" y="22507"/>
                      <a:pt x="42559" y="22399"/>
                      <a:pt x="44687" y="21641"/>
                    </a:cubicBezTo>
                    <a:cubicBezTo>
                      <a:pt x="46563" y="20956"/>
                      <a:pt x="48222" y="19261"/>
                      <a:pt x="47284" y="17133"/>
                    </a:cubicBezTo>
                    <a:cubicBezTo>
                      <a:pt x="46707" y="15726"/>
                      <a:pt x="45517" y="14716"/>
                      <a:pt x="44291" y="13815"/>
                    </a:cubicBezTo>
                    <a:cubicBezTo>
                      <a:pt x="42451" y="12552"/>
                      <a:pt x="40431" y="11506"/>
                      <a:pt x="38340" y="10677"/>
                    </a:cubicBezTo>
                    <a:cubicBezTo>
                      <a:pt x="38051" y="8909"/>
                      <a:pt x="37366" y="7286"/>
                      <a:pt x="36392" y="5808"/>
                    </a:cubicBezTo>
                    <a:cubicBezTo>
                      <a:pt x="34408" y="2850"/>
                      <a:pt x="31126" y="939"/>
                      <a:pt x="27664" y="253"/>
                    </a:cubicBezTo>
                    <a:cubicBezTo>
                      <a:pt x="26826" y="84"/>
                      <a:pt x="25978" y="0"/>
                      <a:pt x="251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9">
            <a:hlinkClick r:id="" action="ppaction://noaction"/>
          </p:cNvPr>
          <p:cNvSpPr/>
          <p:nvPr/>
        </p:nvSpPr>
        <p:spPr>
          <a:xfrm>
            <a:off x="719999" y="1615550"/>
            <a:ext cx="2493300" cy="657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9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RUTA DEL APRENDIZAJE</a:t>
            </a:r>
            <a:endParaRPr dirty="0"/>
          </a:p>
        </p:txBody>
      </p:sp>
      <p:sp>
        <p:nvSpPr>
          <p:cNvPr id="410" name="Google Shape;410;p39">
            <a:hlinkClick r:id="rId3" action="ppaction://hlinksldjump"/>
          </p:cNvPr>
          <p:cNvSpPr/>
          <p:nvPr/>
        </p:nvSpPr>
        <p:spPr>
          <a:xfrm>
            <a:off x="3325318" y="1615550"/>
            <a:ext cx="2493300" cy="657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9">
            <a:hlinkClick r:id="rId4" action="ppaction://hlinksldjump"/>
          </p:cNvPr>
          <p:cNvSpPr/>
          <p:nvPr/>
        </p:nvSpPr>
        <p:spPr>
          <a:xfrm>
            <a:off x="5930636" y="1615550"/>
            <a:ext cx="2493300" cy="657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9">
            <a:hlinkClick r:id="" action="ppaction://noaction"/>
          </p:cNvPr>
          <p:cNvSpPr/>
          <p:nvPr/>
        </p:nvSpPr>
        <p:spPr>
          <a:xfrm>
            <a:off x="719999" y="2349807"/>
            <a:ext cx="2493300" cy="657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9">
            <a:hlinkClick r:id="" action="ppaction://noaction"/>
          </p:cNvPr>
          <p:cNvSpPr/>
          <p:nvPr/>
        </p:nvSpPr>
        <p:spPr>
          <a:xfrm>
            <a:off x="3325318" y="2349807"/>
            <a:ext cx="2493300" cy="657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9">
            <a:hlinkClick r:id="" action="ppaction://noaction"/>
          </p:cNvPr>
          <p:cNvSpPr/>
          <p:nvPr/>
        </p:nvSpPr>
        <p:spPr>
          <a:xfrm>
            <a:off x="5930636" y="2349807"/>
            <a:ext cx="2493300" cy="657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9">
            <a:hlinkClick r:id="" action="ppaction://noaction"/>
          </p:cNvPr>
          <p:cNvSpPr/>
          <p:nvPr/>
        </p:nvSpPr>
        <p:spPr>
          <a:xfrm>
            <a:off x="719999" y="3084072"/>
            <a:ext cx="2493300" cy="657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9">
            <a:hlinkClick r:id="rId5" action="ppaction://hlinksldjump"/>
          </p:cNvPr>
          <p:cNvSpPr/>
          <p:nvPr/>
        </p:nvSpPr>
        <p:spPr>
          <a:xfrm>
            <a:off x="3325318" y="3084072"/>
            <a:ext cx="2493300" cy="657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9">
            <a:hlinkClick r:id="" action="ppaction://noaction"/>
          </p:cNvPr>
          <p:cNvSpPr/>
          <p:nvPr/>
        </p:nvSpPr>
        <p:spPr>
          <a:xfrm>
            <a:off x="5930636" y="3084072"/>
            <a:ext cx="2493300" cy="657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9">
            <a:hlinkClick r:id="" action="ppaction://noaction"/>
          </p:cNvPr>
          <p:cNvSpPr/>
          <p:nvPr/>
        </p:nvSpPr>
        <p:spPr>
          <a:xfrm>
            <a:off x="719999" y="3818326"/>
            <a:ext cx="2493300" cy="657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9">
            <a:hlinkClick r:id="" action="ppaction://noaction"/>
          </p:cNvPr>
          <p:cNvSpPr/>
          <p:nvPr/>
        </p:nvSpPr>
        <p:spPr>
          <a:xfrm>
            <a:off x="3325318" y="3818326"/>
            <a:ext cx="2493300" cy="657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9">
            <a:hlinkClick r:id="" action="ppaction://noaction"/>
          </p:cNvPr>
          <p:cNvSpPr/>
          <p:nvPr/>
        </p:nvSpPr>
        <p:spPr>
          <a:xfrm>
            <a:off x="5930636" y="3818326"/>
            <a:ext cx="2493300" cy="657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1" name="Google Shape;421;p39"/>
          <p:cNvGrpSpPr/>
          <p:nvPr/>
        </p:nvGrpSpPr>
        <p:grpSpPr>
          <a:xfrm>
            <a:off x="6083036" y="2464168"/>
            <a:ext cx="498919" cy="428578"/>
            <a:chOff x="6284946" y="2169249"/>
            <a:chExt cx="498919" cy="428578"/>
          </a:xfrm>
          <a:solidFill>
            <a:schemeClr val="bg1"/>
          </a:solidFill>
        </p:grpSpPr>
        <p:sp>
          <p:nvSpPr>
            <p:cNvPr id="422" name="Google Shape;422;p39"/>
            <p:cNvSpPr/>
            <p:nvPr/>
          </p:nvSpPr>
          <p:spPr>
            <a:xfrm>
              <a:off x="6304473" y="2178082"/>
              <a:ext cx="459864" cy="38164"/>
            </a:xfrm>
            <a:custGeom>
              <a:avLst/>
              <a:gdLst/>
              <a:ahLst/>
              <a:cxnLst/>
              <a:rect l="l" t="t" r="r" b="b"/>
              <a:pathLst>
                <a:path w="23738" h="1970" extrusionOk="0">
                  <a:moveTo>
                    <a:pt x="2925" y="1955"/>
                  </a:moveTo>
                  <a:lnTo>
                    <a:pt x="22739" y="1955"/>
                  </a:lnTo>
                  <a:cubicBezTo>
                    <a:pt x="23281" y="1969"/>
                    <a:pt x="23738" y="1527"/>
                    <a:pt x="23738" y="985"/>
                  </a:cubicBezTo>
                  <a:cubicBezTo>
                    <a:pt x="23738" y="443"/>
                    <a:pt x="23281" y="1"/>
                    <a:pt x="22739" y="29"/>
                  </a:cubicBezTo>
                  <a:lnTo>
                    <a:pt x="999" y="29"/>
                  </a:lnTo>
                  <a:cubicBezTo>
                    <a:pt x="457" y="1"/>
                    <a:pt x="0" y="443"/>
                    <a:pt x="0" y="985"/>
                  </a:cubicBezTo>
                  <a:cubicBezTo>
                    <a:pt x="0" y="1527"/>
                    <a:pt x="457" y="1969"/>
                    <a:pt x="999" y="19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6323807" y="2215665"/>
              <a:ext cx="37331" cy="372824"/>
            </a:xfrm>
            <a:custGeom>
              <a:avLst/>
              <a:gdLst/>
              <a:ahLst/>
              <a:cxnLst/>
              <a:rect l="l" t="t" r="r" b="b"/>
              <a:pathLst>
                <a:path w="1927" h="19245" extrusionOk="0">
                  <a:moveTo>
                    <a:pt x="1" y="1"/>
                  </a:moveTo>
                  <a:lnTo>
                    <a:pt x="1" y="19245"/>
                  </a:lnTo>
                  <a:lnTo>
                    <a:pt x="1927" y="19245"/>
                  </a:lnTo>
                  <a:lnTo>
                    <a:pt x="19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6393180" y="2457473"/>
              <a:ext cx="117746" cy="38164"/>
            </a:xfrm>
            <a:custGeom>
              <a:avLst/>
              <a:gdLst/>
              <a:ahLst/>
              <a:cxnLst/>
              <a:rect l="l" t="t" r="r" b="b"/>
              <a:pathLst>
                <a:path w="6078" h="1970" extrusionOk="0">
                  <a:moveTo>
                    <a:pt x="1227" y="30"/>
                  </a:moveTo>
                  <a:cubicBezTo>
                    <a:pt x="0" y="72"/>
                    <a:pt x="0" y="1898"/>
                    <a:pt x="1227" y="1955"/>
                  </a:cubicBezTo>
                  <a:lnTo>
                    <a:pt x="5079" y="1955"/>
                  </a:lnTo>
                  <a:cubicBezTo>
                    <a:pt x="5621" y="1970"/>
                    <a:pt x="6077" y="1527"/>
                    <a:pt x="6077" y="985"/>
                  </a:cubicBezTo>
                  <a:cubicBezTo>
                    <a:pt x="6077" y="443"/>
                    <a:pt x="5621" y="1"/>
                    <a:pt x="5079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6553468" y="2458034"/>
              <a:ext cx="116371" cy="37331"/>
            </a:xfrm>
            <a:custGeom>
              <a:avLst/>
              <a:gdLst/>
              <a:ahLst/>
              <a:cxnLst/>
              <a:rect l="l" t="t" r="r" b="b"/>
              <a:pathLst>
                <a:path w="6007" h="1927" extrusionOk="0">
                  <a:moveTo>
                    <a:pt x="1241" y="1"/>
                  </a:moveTo>
                  <a:cubicBezTo>
                    <a:pt x="0" y="43"/>
                    <a:pt x="0" y="1869"/>
                    <a:pt x="1241" y="1926"/>
                  </a:cubicBezTo>
                  <a:lnTo>
                    <a:pt x="5079" y="1926"/>
                  </a:lnTo>
                  <a:cubicBezTo>
                    <a:pt x="5592" y="1898"/>
                    <a:pt x="6006" y="1470"/>
                    <a:pt x="6006" y="956"/>
                  </a:cubicBezTo>
                  <a:cubicBezTo>
                    <a:pt x="6006" y="443"/>
                    <a:pt x="5592" y="15"/>
                    <a:pt x="50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6707673" y="2215665"/>
              <a:ext cx="37331" cy="372824"/>
            </a:xfrm>
            <a:custGeom>
              <a:avLst/>
              <a:gdLst/>
              <a:ahLst/>
              <a:cxnLst/>
              <a:rect l="l" t="t" r="r" b="b"/>
              <a:pathLst>
                <a:path w="1927" h="19245" extrusionOk="0">
                  <a:moveTo>
                    <a:pt x="0" y="1"/>
                  </a:moveTo>
                  <a:lnTo>
                    <a:pt x="0" y="19245"/>
                  </a:lnTo>
                  <a:lnTo>
                    <a:pt x="1926" y="19245"/>
                  </a:lnTo>
                  <a:lnTo>
                    <a:pt x="19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6284946" y="2169249"/>
              <a:ext cx="498919" cy="428384"/>
            </a:xfrm>
            <a:custGeom>
              <a:avLst/>
              <a:gdLst/>
              <a:ahLst/>
              <a:cxnLst/>
              <a:rect l="l" t="t" r="r" b="b"/>
              <a:pathLst>
                <a:path w="25754" h="22113" extrusionOk="0">
                  <a:moveTo>
                    <a:pt x="23788" y="955"/>
                  </a:moveTo>
                  <a:cubicBezTo>
                    <a:pt x="24418" y="955"/>
                    <a:pt x="24418" y="1913"/>
                    <a:pt x="23788" y="1913"/>
                  </a:cubicBezTo>
                  <a:cubicBezTo>
                    <a:pt x="23775" y="1913"/>
                    <a:pt x="23761" y="1913"/>
                    <a:pt x="23747" y="1912"/>
                  </a:cubicBezTo>
                  <a:lnTo>
                    <a:pt x="2007" y="1912"/>
                  </a:lnTo>
                  <a:cubicBezTo>
                    <a:pt x="1993" y="1913"/>
                    <a:pt x="1980" y="1913"/>
                    <a:pt x="1967" y="1913"/>
                  </a:cubicBezTo>
                  <a:cubicBezTo>
                    <a:pt x="1350" y="1913"/>
                    <a:pt x="1350" y="955"/>
                    <a:pt x="1967" y="955"/>
                  </a:cubicBezTo>
                  <a:cubicBezTo>
                    <a:pt x="1980" y="955"/>
                    <a:pt x="1993" y="955"/>
                    <a:pt x="2007" y="956"/>
                  </a:cubicBezTo>
                  <a:lnTo>
                    <a:pt x="23747" y="956"/>
                  </a:lnTo>
                  <a:cubicBezTo>
                    <a:pt x="23761" y="955"/>
                    <a:pt x="23775" y="955"/>
                    <a:pt x="23788" y="955"/>
                  </a:cubicBezTo>
                  <a:close/>
                  <a:moveTo>
                    <a:pt x="10666" y="2882"/>
                  </a:moveTo>
                  <a:lnTo>
                    <a:pt x="10666" y="14408"/>
                  </a:lnTo>
                  <a:lnTo>
                    <a:pt x="6814" y="14408"/>
                  </a:lnTo>
                  <a:lnTo>
                    <a:pt x="6814" y="2882"/>
                  </a:lnTo>
                  <a:close/>
                  <a:moveTo>
                    <a:pt x="18940" y="2882"/>
                  </a:moveTo>
                  <a:lnTo>
                    <a:pt x="18940" y="14408"/>
                  </a:lnTo>
                  <a:lnTo>
                    <a:pt x="15102" y="14408"/>
                  </a:lnTo>
                  <a:lnTo>
                    <a:pt x="15102" y="2882"/>
                  </a:lnTo>
                  <a:close/>
                  <a:moveTo>
                    <a:pt x="18940" y="15378"/>
                  </a:moveTo>
                  <a:cubicBezTo>
                    <a:pt x="19553" y="15421"/>
                    <a:pt x="19553" y="16306"/>
                    <a:pt x="18940" y="16334"/>
                  </a:cubicBezTo>
                  <a:lnTo>
                    <a:pt x="15102" y="16334"/>
                  </a:lnTo>
                  <a:cubicBezTo>
                    <a:pt x="14489" y="16306"/>
                    <a:pt x="14489" y="15421"/>
                    <a:pt x="15102" y="15378"/>
                  </a:cubicBezTo>
                  <a:close/>
                  <a:moveTo>
                    <a:pt x="10706" y="15377"/>
                  </a:moveTo>
                  <a:cubicBezTo>
                    <a:pt x="11337" y="15377"/>
                    <a:pt x="11337" y="16335"/>
                    <a:pt x="10706" y="16335"/>
                  </a:cubicBezTo>
                  <a:cubicBezTo>
                    <a:pt x="10693" y="16335"/>
                    <a:pt x="10680" y="16335"/>
                    <a:pt x="10666" y="16334"/>
                  </a:cubicBezTo>
                  <a:lnTo>
                    <a:pt x="6814" y="16334"/>
                  </a:lnTo>
                  <a:cubicBezTo>
                    <a:pt x="6215" y="16306"/>
                    <a:pt x="6215" y="15421"/>
                    <a:pt x="6814" y="15378"/>
                  </a:cubicBezTo>
                  <a:lnTo>
                    <a:pt x="10666" y="15378"/>
                  </a:lnTo>
                  <a:cubicBezTo>
                    <a:pt x="10680" y="15377"/>
                    <a:pt x="10693" y="15377"/>
                    <a:pt x="10706" y="15377"/>
                  </a:cubicBezTo>
                  <a:close/>
                  <a:moveTo>
                    <a:pt x="3462" y="2882"/>
                  </a:moveTo>
                  <a:lnTo>
                    <a:pt x="3462" y="21156"/>
                  </a:lnTo>
                  <a:lnTo>
                    <a:pt x="2492" y="21156"/>
                  </a:lnTo>
                  <a:lnTo>
                    <a:pt x="2492" y="2882"/>
                  </a:lnTo>
                  <a:close/>
                  <a:moveTo>
                    <a:pt x="23262" y="2868"/>
                  </a:moveTo>
                  <a:lnTo>
                    <a:pt x="23262" y="21156"/>
                  </a:lnTo>
                  <a:lnTo>
                    <a:pt x="22306" y="21156"/>
                  </a:lnTo>
                  <a:lnTo>
                    <a:pt x="22306" y="2868"/>
                  </a:lnTo>
                  <a:close/>
                  <a:moveTo>
                    <a:pt x="1992" y="0"/>
                  </a:moveTo>
                  <a:cubicBezTo>
                    <a:pt x="392" y="0"/>
                    <a:pt x="0" y="2256"/>
                    <a:pt x="1536" y="2796"/>
                  </a:cubicBezTo>
                  <a:lnTo>
                    <a:pt x="1536" y="21156"/>
                  </a:lnTo>
                  <a:lnTo>
                    <a:pt x="1051" y="21156"/>
                  </a:lnTo>
                  <a:cubicBezTo>
                    <a:pt x="452" y="21184"/>
                    <a:pt x="452" y="22083"/>
                    <a:pt x="1051" y="22112"/>
                  </a:cubicBezTo>
                  <a:lnTo>
                    <a:pt x="10709" y="22112"/>
                  </a:lnTo>
                  <a:cubicBezTo>
                    <a:pt x="10722" y="22112"/>
                    <a:pt x="10736" y="22113"/>
                    <a:pt x="10749" y="22113"/>
                  </a:cubicBezTo>
                  <a:cubicBezTo>
                    <a:pt x="11380" y="22113"/>
                    <a:pt x="11380" y="21154"/>
                    <a:pt x="10749" y="21154"/>
                  </a:cubicBezTo>
                  <a:cubicBezTo>
                    <a:pt x="10736" y="21154"/>
                    <a:pt x="10722" y="21155"/>
                    <a:pt x="10709" y="21156"/>
                  </a:cubicBezTo>
                  <a:lnTo>
                    <a:pt x="4418" y="21156"/>
                  </a:lnTo>
                  <a:lnTo>
                    <a:pt x="4418" y="2882"/>
                  </a:lnTo>
                  <a:lnTo>
                    <a:pt x="5858" y="2882"/>
                  </a:lnTo>
                  <a:lnTo>
                    <a:pt x="5858" y="14793"/>
                  </a:lnTo>
                  <a:cubicBezTo>
                    <a:pt x="4874" y="15678"/>
                    <a:pt x="5502" y="17304"/>
                    <a:pt x="6814" y="17304"/>
                  </a:cubicBezTo>
                  <a:lnTo>
                    <a:pt x="10666" y="17304"/>
                  </a:lnTo>
                  <a:cubicBezTo>
                    <a:pt x="11993" y="17304"/>
                    <a:pt x="12606" y="15678"/>
                    <a:pt x="11636" y="14793"/>
                  </a:cubicBezTo>
                  <a:lnTo>
                    <a:pt x="11636" y="2882"/>
                  </a:lnTo>
                  <a:lnTo>
                    <a:pt x="14132" y="2882"/>
                  </a:lnTo>
                  <a:lnTo>
                    <a:pt x="14132" y="14793"/>
                  </a:lnTo>
                  <a:cubicBezTo>
                    <a:pt x="13134" y="15678"/>
                    <a:pt x="13761" y="17304"/>
                    <a:pt x="15088" y="17304"/>
                  </a:cubicBezTo>
                  <a:lnTo>
                    <a:pt x="18940" y="17304"/>
                  </a:lnTo>
                  <a:cubicBezTo>
                    <a:pt x="20252" y="17304"/>
                    <a:pt x="20880" y="15678"/>
                    <a:pt x="19896" y="14793"/>
                  </a:cubicBezTo>
                  <a:lnTo>
                    <a:pt x="19896" y="2882"/>
                  </a:lnTo>
                  <a:lnTo>
                    <a:pt x="21336" y="2882"/>
                  </a:lnTo>
                  <a:lnTo>
                    <a:pt x="21336" y="21156"/>
                  </a:lnTo>
                  <a:lnTo>
                    <a:pt x="15045" y="21156"/>
                  </a:lnTo>
                  <a:cubicBezTo>
                    <a:pt x="14432" y="21184"/>
                    <a:pt x="14432" y="22083"/>
                    <a:pt x="15045" y="22112"/>
                  </a:cubicBezTo>
                  <a:lnTo>
                    <a:pt x="24703" y="22112"/>
                  </a:lnTo>
                  <a:cubicBezTo>
                    <a:pt x="25316" y="22083"/>
                    <a:pt x="25316" y="21184"/>
                    <a:pt x="24703" y="21156"/>
                  </a:cubicBezTo>
                  <a:lnTo>
                    <a:pt x="24232" y="21156"/>
                  </a:lnTo>
                  <a:lnTo>
                    <a:pt x="24232" y="2796"/>
                  </a:lnTo>
                  <a:cubicBezTo>
                    <a:pt x="25754" y="2256"/>
                    <a:pt x="25376" y="0"/>
                    <a:pt x="23762" y="0"/>
                  </a:cubicBezTo>
                  <a:cubicBezTo>
                    <a:pt x="23757" y="0"/>
                    <a:pt x="23752" y="0"/>
                    <a:pt x="23747" y="0"/>
                  </a:cubicBezTo>
                  <a:lnTo>
                    <a:pt x="2007" y="0"/>
                  </a:lnTo>
                  <a:cubicBezTo>
                    <a:pt x="2002" y="0"/>
                    <a:pt x="1997" y="0"/>
                    <a:pt x="19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6521968" y="2579074"/>
              <a:ext cx="21852" cy="18753"/>
            </a:xfrm>
            <a:custGeom>
              <a:avLst/>
              <a:gdLst/>
              <a:ahLst/>
              <a:cxnLst/>
              <a:rect l="l" t="t" r="r" b="b"/>
              <a:pathLst>
                <a:path w="1128" h="968" extrusionOk="0">
                  <a:moveTo>
                    <a:pt x="642" y="1"/>
                  </a:moveTo>
                  <a:cubicBezTo>
                    <a:pt x="214" y="1"/>
                    <a:pt x="0" y="514"/>
                    <a:pt x="300" y="828"/>
                  </a:cubicBezTo>
                  <a:cubicBezTo>
                    <a:pt x="400" y="924"/>
                    <a:pt x="521" y="967"/>
                    <a:pt x="639" y="967"/>
                  </a:cubicBezTo>
                  <a:cubicBezTo>
                    <a:pt x="890" y="967"/>
                    <a:pt x="1127" y="772"/>
                    <a:pt x="1127" y="471"/>
                  </a:cubicBezTo>
                  <a:cubicBezTo>
                    <a:pt x="1127" y="215"/>
                    <a:pt x="913" y="1"/>
                    <a:pt x="6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39"/>
          <p:cNvGrpSpPr/>
          <p:nvPr/>
        </p:nvGrpSpPr>
        <p:grpSpPr>
          <a:xfrm>
            <a:off x="3473332" y="1705550"/>
            <a:ext cx="483228" cy="477300"/>
            <a:chOff x="3486317" y="1486775"/>
            <a:chExt cx="483228" cy="477300"/>
          </a:xfrm>
        </p:grpSpPr>
        <p:sp>
          <p:nvSpPr>
            <p:cNvPr id="430" name="Google Shape;430;p39"/>
            <p:cNvSpPr/>
            <p:nvPr/>
          </p:nvSpPr>
          <p:spPr>
            <a:xfrm>
              <a:off x="3512721" y="1826840"/>
              <a:ext cx="114433" cy="115809"/>
            </a:xfrm>
            <a:custGeom>
              <a:avLst/>
              <a:gdLst/>
              <a:ahLst/>
              <a:cxnLst/>
              <a:rect l="l" t="t" r="r" b="b"/>
              <a:pathLst>
                <a:path w="5907" h="5978" extrusionOk="0">
                  <a:moveTo>
                    <a:pt x="15" y="5336"/>
                  </a:moveTo>
                  <a:cubicBezTo>
                    <a:pt x="114" y="5735"/>
                    <a:pt x="514" y="5978"/>
                    <a:pt x="913" y="5892"/>
                  </a:cubicBezTo>
                  <a:lnTo>
                    <a:pt x="4836" y="4965"/>
                  </a:lnTo>
                  <a:cubicBezTo>
                    <a:pt x="4993" y="4936"/>
                    <a:pt x="5136" y="4865"/>
                    <a:pt x="5250" y="4751"/>
                  </a:cubicBezTo>
                  <a:lnTo>
                    <a:pt x="5906" y="4095"/>
                  </a:lnTo>
                  <a:lnTo>
                    <a:pt x="1798" y="0"/>
                  </a:lnTo>
                  <a:lnTo>
                    <a:pt x="1156" y="657"/>
                  </a:lnTo>
                  <a:cubicBezTo>
                    <a:pt x="1056" y="742"/>
                    <a:pt x="985" y="871"/>
                    <a:pt x="956" y="1013"/>
                  </a:cubicBezTo>
                  <a:lnTo>
                    <a:pt x="29" y="4979"/>
                  </a:lnTo>
                  <a:cubicBezTo>
                    <a:pt x="0" y="5093"/>
                    <a:pt x="0" y="5222"/>
                    <a:pt x="29" y="53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3542846" y="1667927"/>
              <a:ext cx="243474" cy="243493"/>
            </a:xfrm>
            <a:custGeom>
              <a:avLst/>
              <a:gdLst/>
              <a:ahLst/>
              <a:cxnLst/>
              <a:rect l="l" t="t" r="r" b="b"/>
              <a:pathLst>
                <a:path w="12568" h="12569" extrusionOk="0">
                  <a:moveTo>
                    <a:pt x="257" y="8218"/>
                  </a:moveTo>
                  <a:lnTo>
                    <a:pt x="4365" y="12312"/>
                  </a:lnTo>
                  <a:cubicBezTo>
                    <a:pt x="4608" y="12569"/>
                    <a:pt x="5022" y="12569"/>
                    <a:pt x="5278" y="12312"/>
                  </a:cubicBezTo>
                  <a:lnTo>
                    <a:pt x="11156" y="6434"/>
                  </a:lnTo>
                  <a:lnTo>
                    <a:pt x="12325" y="5279"/>
                  </a:lnTo>
                  <a:cubicBezTo>
                    <a:pt x="12568" y="5022"/>
                    <a:pt x="12568" y="4609"/>
                    <a:pt x="12325" y="4352"/>
                  </a:cubicBezTo>
                  <a:lnTo>
                    <a:pt x="8217" y="258"/>
                  </a:lnTo>
                  <a:cubicBezTo>
                    <a:pt x="7960" y="1"/>
                    <a:pt x="7547" y="1"/>
                    <a:pt x="7290" y="258"/>
                  </a:cubicBezTo>
                  <a:lnTo>
                    <a:pt x="257" y="7290"/>
                  </a:lnTo>
                  <a:cubicBezTo>
                    <a:pt x="0" y="7547"/>
                    <a:pt x="0" y="7961"/>
                    <a:pt x="257" y="8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3701739" y="1550200"/>
              <a:ext cx="202036" cy="202036"/>
            </a:xfrm>
            <a:custGeom>
              <a:avLst/>
              <a:gdLst/>
              <a:ahLst/>
              <a:cxnLst/>
              <a:rect l="l" t="t" r="r" b="b"/>
              <a:pathLst>
                <a:path w="10429" h="10429" extrusionOk="0">
                  <a:moveTo>
                    <a:pt x="1" y="6335"/>
                  </a:moveTo>
                  <a:lnTo>
                    <a:pt x="6335" y="1"/>
                  </a:lnTo>
                  <a:lnTo>
                    <a:pt x="10429" y="4109"/>
                  </a:lnTo>
                  <a:lnTo>
                    <a:pt x="4095" y="1042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3758675" y="1629511"/>
              <a:ext cx="178828" cy="172202"/>
            </a:xfrm>
            <a:custGeom>
              <a:avLst/>
              <a:gdLst/>
              <a:ahLst/>
              <a:cxnLst/>
              <a:rect l="l" t="t" r="r" b="b"/>
              <a:pathLst>
                <a:path w="9231" h="8889" extrusionOk="0">
                  <a:moveTo>
                    <a:pt x="7490" y="1"/>
                  </a:moveTo>
                  <a:lnTo>
                    <a:pt x="1156" y="6335"/>
                  </a:lnTo>
                  <a:cubicBezTo>
                    <a:pt x="1413" y="6592"/>
                    <a:pt x="1413" y="6991"/>
                    <a:pt x="1156" y="7248"/>
                  </a:cubicBezTo>
                  <a:lnTo>
                    <a:pt x="0" y="8403"/>
                  </a:lnTo>
                  <a:cubicBezTo>
                    <a:pt x="899" y="8888"/>
                    <a:pt x="1998" y="8731"/>
                    <a:pt x="2725" y="8018"/>
                  </a:cubicBezTo>
                  <a:lnTo>
                    <a:pt x="8503" y="2226"/>
                  </a:lnTo>
                  <a:cubicBezTo>
                    <a:pt x="8988" y="1741"/>
                    <a:pt x="9230" y="1057"/>
                    <a:pt x="9159" y="358"/>
                  </a:cubicBezTo>
                  <a:lnTo>
                    <a:pt x="8845" y="671"/>
                  </a:lnTo>
                  <a:cubicBezTo>
                    <a:pt x="8660" y="857"/>
                    <a:pt x="8360" y="857"/>
                    <a:pt x="8160" y="671"/>
                  </a:cubicBezTo>
                  <a:close/>
                </a:path>
              </a:pathLst>
            </a:custGeom>
            <a:solidFill>
              <a:srgbClr val="C4D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3807590" y="1500471"/>
              <a:ext cx="146204" cy="145933"/>
            </a:xfrm>
            <a:custGeom>
              <a:avLst/>
              <a:gdLst/>
              <a:ahLst/>
              <a:cxnLst/>
              <a:rect l="l" t="t" r="r" b="b"/>
              <a:pathLst>
                <a:path w="7547" h="7533" extrusionOk="0">
                  <a:moveTo>
                    <a:pt x="871" y="2568"/>
                  </a:moveTo>
                  <a:lnTo>
                    <a:pt x="4979" y="6676"/>
                  </a:lnTo>
                  <a:lnTo>
                    <a:pt x="5650" y="7347"/>
                  </a:lnTo>
                  <a:cubicBezTo>
                    <a:pt x="5835" y="7532"/>
                    <a:pt x="6135" y="7532"/>
                    <a:pt x="6320" y="7347"/>
                  </a:cubicBezTo>
                  <a:lnTo>
                    <a:pt x="6634" y="7033"/>
                  </a:lnTo>
                  <a:lnTo>
                    <a:pt x="7347" y="6320"/>
                  </a:lnTo>
                  <a:cubicBezTo>
                    <a:pt x="7547" y="6134"/>
                    <a:pt x="7547" y="5820"/>
                    <a:pt x="7347" y="5635"/>
                  </a:cubicBezTo>
                  <a:lnTo>
                    <a:pt x="1898" y="200"/>
                  </a:lnTo>
                  <a:cubicBezTo>
                    <a:pt x="1712" y="0"/>
                    <a:pt x="1398" y="0"/>
                    <a:pt x="1213" y="200"/>
                  </a:cubicBezTo>
                  <a:lnTo>
                    <a:pt x="200" y="1213"/>
                  </a:lnTo>
                  <a:cubicBezTo>
                    <a:pt x="0" y="1398"/>
                    <a:pt x="0" y="1698"/>
                    <a:pt x="200" y="18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3870590" y="1494931"/>
              <a:ext cx="88745" cy="88455"/>
            </a:xfrm>
            <a:custGeom>
              <a:avLst/>
              <a:gdLst/>
              <a:ahLst/>
              <a:cxnLst/>
              <a:rect l="l" t="t" r="r" b="b"/>
              <a:pathLst>
                <a:path w="4581" h="4566" extrusionOk="0">
                  <a:moveTo>
                    <a:pt x="1" y="1841"/>
                  </a:moveTo>
                  <a:lnTo>
                    <a:pt x="2740" y="4566"/>
                  </a:lnTo>
                  <a:lnTo>
                    <a:pt x="4281" y="3025"/>
                  </a:lnTo>
                  <a:cubicBezTo>
                    <a:pt x="4580" y="2725"/>
                    <a:pt x="4580" y="2255"/>
                    <a:pt x="4281" y="1969"/>
                  </a:cubicBezTo>
                  <a:lnTo>
                    <a:pt x="2611" y="286"/>
                  </a:lnTo>
                  <a:cubicBezTo>
                    <a:pt x="2312" y="1"/>
                    <a:pt x="1841" y="1"/>
                    <a:pt x="1556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3486317" y="1486775"/>
              <a:ext cx="483228" cy="477300"/>
            </a:xfrm>
            <a:custGeom>
              <a:avLst/>
              <a:gdLst/>
              <a:ahLst/>
              <a:cxnLst/>
              <a:rect l="l" t="t" r="r" b="b"/>
              <a:pathLst>
                <a:path w="24944" h="24638" extrusionOk="0">
                  <a:moveTo>
                    <a:pt x="21905" y="964"/>
                  </a:moveTo>
                  <a:cubicBezTo>
                    <a:pt x="21977" y="964"/>
                    <a:pt x="22048" y="992"/>
                    <a:pt x="22091" y="1049"/>
                  </a:cubicBezTo>
                  <a:lnTo>
                    <a:pt x="23774" y="2718"/>
                  </a:lnTo>
                  <a:cubicBezTo>
                    <a:pt x="23874" y="2833"/>
                    <a:pt x="23874" y="3004"/>
                    <a:pt x="23774" y="3104"/>
                  </a:cubicBezTo>
                  <a:lnTo>
                    <a:pt x="22562" y="4316"/>
                  </a:lnTo>
                  <a:lnTo>
                    <a:pt x="20522" y="2262"/>
                  </a:lnTo>
                  <a:lnTo>
                    <a:pt x="21720" y="1049"/>
                  </a:lnTo>
                  <a:cubicBezTo>
                    <a:pt x="21777" y="992"/>
                    <a:pt x="21834" y="964"/>
                    <a:pt x="21905" y="964"/>
                  </a:cubicBezTo>
                  <a:close/>
                  <a:moveTo>
                    <a:pt x="18139" y="1249"/>
                  </a:moveTo>
                  <a:lnTo>
                    <a:pt x="23574" y="6684"/>
                  </a:lnTo>
                  <a:lnTo>
                    <a:pt x="22562" y="7711"/>
                  </a:lnTo>
                  <a:lnTo>
                    <a:pt x="17127" y="2262"/>
                  </a:lnTo>
                  <a:lnTo>
                    <a:pt x="18139" y="1249"/>
                  </a:lnTo>
                  <a:close/>
                  <a:moveTo>
                    <a:pt x="17455" y="3960"/>
                  </a:moveTo>
                  <a:lnTo>
                    <a:pt x="20864" y="7369"/>
                  </a:lnTo>
                  <a:lnTo>
                    <a:pt x="15215" y="13032"/>
                  </a:lnTo>
                  <a:lnTo>
                    <a:pt x="11806" y="9609"/>
                  </a:lnTo>
                  <a:lnTo>
                    <a:pt x="17455" y="3960"/>
                  </a:lnTo>
                  <a:close/>
                  <a:moveTo>
                    <a:pt x="21549" y="8054"/>
                  </a:moveTo>
                  <a:lnTo>
                    <a:pt x="21877" y="8396"/>
                  </a:lnTo>
                  <a:cubicBezTo>
                    <a:pt x="22062" y="8567"/>
                    <a:pt x="22305" y="8667"/>
                    <a:pt x="22562" y="8667"/>
                  </a:cubicBezTo>
                  <a:lnTo>
                    <a:pt x="22619" y="8667"/>
                  </a:lnTo>
                  <a:cubicBezTo>
                    <a:pt x="22533" y="8895"/>
                    <a:pt x="22390" y="9095"/>
                    <a:pt x="22219" y="9266"/>
                  </a:cubicBezTo>
                  <a:lnTo>
                    <a:pt x="16427" y="15044"/>
                  </a:lnTo>
                  <a:cubicBezTo>
                    <a:pt x="16088" y="15383"/>
                    <a:pt x="15627" y="15567"/>
                    <a:pt x="15151" y="15567"/>
                  </a:cubicBezTo>
                  <a:cubicBezTo>
                    <a:pt x="15087" y="15567"/>
                    <a:pt x="15023" y="15564"/>
                    <a:pt x="14958" y="15557"/>
                  </a:cubicBezTo>
                  <a:lnTo>
                    <a:pt x="15557" y="14958"/>
                  </a:lnTo>
                  <a:cubicBezTo>
                    <a:pt x="15857" y="14644"/>
                    <a:pt x="15971" y="14188"/>
                    <a:pt x="15814" y="13774"/>
                  </a:cubicBezTo>
                  <a:lnTo>
                    <a:pt x="21549" y="8054"/>
                  </a:lnTo>
                  <a:close/>
                  <a:moveTo>
                    <a:pt x="10657" y="9897"/>
                  </a:moveTo>
                  <a:cubicBezTo>
                    <a:pt x="10700" y="9897"/>
                    <a:pt x="10743" y="9915"/>
                    <a:pt x="10778" y="9951"/>
                  </a:cubicBezTo>
                  <a:lnTo>
                    <a:pt x="14873" y="14045"/>
                  </a:lnTo>
                  <a:cubicBezTo>
                    <a:pt x="14930" y="14116"/>
                    <a:pt x="14930" y="14216"/>
                    <a:pt x="14873" y="14288"/>
                  </a:cubicBezTo>
                  <a:lnTo>
                    <a:pt x="7840" y="21320"/>
                  </a:lnTo>
                  <a:cubicBezTo>
                    <a:pt x="7804" y="21349"/>
                    <a:pt x="7761" y="21363"/>
                    <a:pt x="7718" y="21363"/>
                  </a:cubicBezTo>
                  <a:cubicBezTo>
                    <a:pt x="7676" y="21363"/>
                    <a:pt x="7633" y="21349"/>
                    <a:pt x="7597" y="21320"/>
                  </a:cubicBezTo>
                  <a:lnTo>
                    <a:pt x="4844" y="18567"/>
                  </a:lnTo>
                  <a:lnTo>
                    <a:pt x="6599" y="16813"/>
                  </a:lnTo>
                  <a:cubicBezTo>
                    <a:pt x="6979" y="16476"/>
                    <a:pt x="6656" y="15974"/>
                    <a:pt x="6279" y="15974"/>
                  </a:cubicBezTo>
                  <a:cubicBezTo>
                    <a:pt x="6161" y="15974"/>
                    <a:pt x="6037" y="16023"/>
                    <a:pt x="5928" y="16142"/>
                  </a:cubicBezTo>
                  <a:lnTo>
                    <a:pt x="4174" y="17883"/>
                  </a:lnTo>
                  <a:lnTo>
                    <a:pt x="3503" y="17226"/>
                  </a:lnTo>
                  <a:cubicBezTo>
                    <a:pt x="3446" y="17155"/>
                    <a:pt x="3446" y="17055"/>
                    <a:pt x="3503" y="16984"/>
                  </a:cubicBezTo>
                  <a:lnTo>
                    <a:pt x="10536" y="9951"/>
                  </a:lnTo>
                  <a:cubicBezTo>
                    <a:pt x="10572" y="9915"/>
                    <a:pt x="10614" y="9897"/>
                    <a:pt x="10657" y="9897"/>
                  </a:cubicBezTo>
                  <a:close/>
                  <a:moveTo>
                    <a:pt x="3161" y="18239"/>
                  </a:moveTo>
                  <a:lnTo>
                    <a:pt x="6570" y="21649"/>
                  </a:lnTo>
                  <a:lnTo>
                    <a:pt x="6271" y="21962"/>
                  </a:lnTo>
                  <a:cubicBezTo>
                    <a:pt x="6228" y="22005"/>
                    <a:pt x="6171" y="22034"/>
                    <a:pt x="6114" y="22034"/>
                  </a:cubicBezTo>
                  <a:lnTo>
                    <a:pt x="6071" y="22034"/>
                  </a:lnTo>
                  <a:lnTo>
                    <a:pt x="2148" y="22975"/>
                  </a:lnTo>
                  <a:cubicBezTo>
                    <a:pt x="2129" y="22979"/>
                    <a:pt x="2111" y="22981"/>
                    <a:pt x="2093" y="22981"/>
                  </a:cubicBezTo>
                  <a:cubicBezTo>
                    <a:pt x="1970" y="22981"/>
                    <a:pt x="1859" y="22900"/>
                    <a:pt x="1834" y="22776"/>
                  </a:cubicBezTo>
                  <a:cubicBezTo>
                    <a:pt x="1820" y="22733"/>
                    <a:pt x="1820" y="22690"/>
                    <a:pt x="1834" y="22647"/>
                  </a:cubicBezTo>
                  <a:lnTo>
                    <a:pt x="2776" y="18681"/>
                  </a:lnTo>
                  <a:cubicBezTo>
                    <a:pt x="2790" y="18624"/>
                    <a:pt x="2804" y="18582"/>
                    <a:pt x="2847" y="18553"/>
                  </a:cubicBezTo>
                  <a:lnTo>
                    <a:pt x="3161" y="18239"/>
                  </a:lnTo>
                  <a:close/>
                  <a:moveTo>
                    <a:pt x="21920" y="1"/>
                  </a:moveTo>
                  <a:cubicBezTo>
                    <a:pt x="21606" y="1"/>
                    <a:pt x="21292" y="122"/>
                    <a:pt x="21049" y="365"/>
                  </a:cubicBezTo>
                  <a:lnTo>
                    <a:pt x="19837" y="1577"/>
                  </a:lnTo>
                  <a:lnTo>
                    <a:pt x="18824" y="564"/>
                  </a:lnTo>
                  <a:cubicBezTo>
                    <a:pt x="18639" y="379"/>
                    <a:pt x="18393" y="286"/>
                    <a:pt x="18146" y="286"/>
                  </a:cubicBezTo>
                  <a:cubicBezTo>
                    <a:pt x="17900" y="286"/>
                    <a:pt x="17654" y="379"/>
                    <a:pt x="17469" y="564"/>
                  </a:cubicBezTo>
                  <a:lnTo>
                    <a:pt x="16442" y="1577"/>
                  </a:lnTo>
                  <a:cubicBezTo>
                    <a:pt x="16071" y="1962"/>
                    <a:pt x="16071" y="2562"/>
                    <a:pt x="16442" y="2947"/>
                  </a:cubicBezTo>
                  <a:lnTo>
                    <a:pt x="16784" y="3275"/>
                  </a:lnTo>
                  <a:lnTo>
                    <a:pt x="11049" y="9009"/>
                  </a:lnTo>
                  <a:cubicBezTo>
                    <a:pt x="10920" y="8960"/>
                    <a:pt x="10786" y="8936"/>
                    <a:pt x="10653" y="8936"/>
                  </a:cubicBezTo>
                  <a:cubicBezTo>
                    <a:pt x="10363" y="8936"/>
                    <a:pt x="10081" y="9051"/>
                    <a:pt x="9865" y="9266"/>
                  </a:cubicBezTo>
                  <a:lnTo>
                    <a:pt x="2833" y="16299"/>
                  </a:lnTo>
                  <a:cubicBezTo>
                    <a:pt x="2519" y="16613"/>
                    <a:pt x="2419" y="17069"/>
                    <a:pt x="2576" y="17483"/>
                  </a:cubicBezTo>
                  <a:lnTo>
                    <a:pt x="2176" y="17868"/>
                  </a:lnTo>
                  <a:cubicBezTo>
                    <a:pt x="2019" y="18025"/>
                    <a:pt x="1905" y="18239"/>
                    <a:pt x="1863" y="18453"/>
                  </a:cubicBezTo>
                  <a:lnTo>
                    <a:pt x="921" y="22419"/>
                  </a:lnTo>
                  <a:cubicBezTo>
                    <a:pt x="864" y="22619"/>
                    <a:pt x="864" y="22804"/>
                    <a:pt x="921" y="23004"/>
                  </a:cubicBezTo>
                  <a:cubicBezTo>
                    <a:pt x="935" y="23061"/>
                    <a:pt x="950" y="23118"/>
                    <a:pt x="978" y="23175"/>
                  </a:cubicBezTo>
                  <a:lnTo>
                    <a:pt x="350" y="23803"/>
                  </a:lnTo>
                  <a:cubicBezTo>
                    <a:pt x="0" y="24153"/>
                    <a:pt x="314" y="24638"/>
                    <a:pt x="685" y="24638"/>
                  </a:cubicBezTo>
                  <a:cubicBezTo>
                    <a:pt x="797" y="24638"/>
                    <a:pt x="915" y="24593"/>
                    <a:pt x="1021" y="24487"/>
                  </a:cubicBezTo>
                  <a:lnTo>
                    <a:pt x="1649" y="23860"/>
                  </a:lnTo>
                  <a:cubicBezTo>
                    <a:pt x="1791" y="23917"/>
                    <a:pt x="1948" y="23945"/>
                    <a:pt x="2105" y="23945"/>
                  </a:cubicBezTo>
                  <a:cubicBezTo>
                    <a:pt x="2205" y="23945"/>
                    <a:pt x="2305" y="23931"/>
                    <a:pt x="2390" y="23917"/>
                  </a:cubicBezTo>
                  <a:lnTo>
                    <a:pt x="6285" y="22990"/>
                  </a:lnTo>
                  <a:cubicBezTo>
                    <a:pt x="6542" y="22947"/>
                    <a:pt x="6770" y="22833"/>
                    <a:pt x="6955" y="22661"/>
                  </a:cubicBezTo>
                  <a:lnTo>
                    <a:pt x="7340" y="22262"/>
                  </a:lnTo>
                  <a:cubicBezTo>
                    <a:pt x="7465" y="22309"/>
                    <a:pt x="7594" y="22332"/>
                    <a:pt x="7721" y="22332"/>
                  </a:cubicBezTo>
                  <a:cubicBezTo>
                    <a:pt x="8016" y="22332"/>
                    <a:pt x="8305" y="22210"/>
                    <a:pt x="8524" y="21991"/>
                  </a:cubicBezTo>
                  <a:lnTo>
                    <a:pt x="14174" y="16356"/>
                  </a:lnTo>
                  <a:cubicBezTo>
                    <a:pt x="14488" y="16471"/>
                    <a:pt x="14816" y="16527"/>
                    <a:pt x="15141" y="16527"/>
                  </a:cubicBezTo>
                  <a:cubicBezTo>
                    <a:pt x="15866" y="16527"/>
                    <a:pt x="16581" y="16250"/>
                    <a:pt x="17112" y="15728"/>
                  </a:cubicBezTo>
                  <a:lnTo>
                    <a:pt x="22904" y="9937"/>
                  </a:lnTo>
                  <a:cubicBezTo>
                    <a:pt x="23432" y="9395"/>
                    <a:pt x="23731" y="8667"/>
                    <a:pt x="23717" y="7911"/>
                  </a:cubicBezTo>
                  <a:lnTo>
                    <a:pt x="24259" y="7369"/>
                  </a:lnTo>
                  <a:cubicBezTo>
                    <a:pt x="24644" y="6984"/>
                    <a:pt x="24644" y="6385"/>
                    <a:pt x="24259" y="5999"/>
                  </a:cubicBezTo>
                  <a:lnTo>
                    <a:pt x="23246" y="4987"/>
                  </a:lnTo>
                  <a:lnTo>
                    <a:pt x="24459" y="3788"/>
                  </a:lnTo>
                  <a:cubicBezTo>
                    <a:pt x="24944" y="3303"/>
                    <a:pt x="24944" y="2519"/>
                    <a:pt x="24459" y="2048"/>
                  </a:cubicBezTo>
                  <a:lnTo>
                    <a:pt x="22790" y="365"/>
                  </a:lnTo>
                  <a:cubicBezTo>
                    <a:pt x="22547" y="122"/>
                    <a:pt x="22234" y="1"/>
                    <a:pt x="21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3624908" y="1767056"/>
              <a:ext cx="25300" cy="18617"/>
            </a:xfrm>
            <a:custGeom>
              <a:avLst/>
              <a:gdLst/>
              <a:ahLst/>
              <a:cxnLst/>
              <a:rect l="l" t="t" r="r" b="b"/>
              <a:pathLst>
                <a:path w="1306" h="961" extrusionOk="0">
                  <a:moveTo>
                    <a:pt x="624" y="0"/>
                  </a:moveTo>
                  <a:cubicBezTo>
                    <a:pt x="516" y="0"/>
                    <a:pt x="404" y="40"/>
                    <a:pt x="301" y="133"/>
                  </a:cubicBezTo>
                  <a:cubicBezTo>
                    <a:pt x="1" y="433"/>
                    <a:pt x="215" y="961"/>
                    <a:pt x="643" y="961"/>
                  </a:cubicBezTo>
                  <a:cubicBezTo>
                    <a:pt x="771" y="961"/>
                    <a:pt x="885" y="904"/>
                    <a:pt x="985" y="818"/>
                  </a:cubicBezTo>
                  <a:cubicBezTo>
                    <a:pt x="1306" y="465"/>
                    <a:pt x="993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" name="Google Shape;438;p39"/>
          <p:cNvGrpSpPr/>
          <p:nvPr/>
        </p:nvGrpSpPr>
        <p:grpSpPr>
          <a:xfrm>
            <a:off x="869414" y="3254352"/>
            <a:ext cx="488071" cy="316740"/>
            <a:chOff x="2929047" y="1567054"/>
            <a:chExt cx="488071" cy="316740"/>
          </a:xfrm>
        </p:grpSpPr>
        <p:sp>
          <p:nvSpPr>
            <p:cNvPr id="439" name="Google Shape;439;p39"/>
            <p:cNvSpPr/>
            <p:nvPr/>
          </p:nvSpPr>
          <p:spPr>
            <a:xfrm>
              <a:off x="2986816" y="1576450"/>
              <a:ext cx="409845" cy="148994"/>
            </a:xfrm>
            <a:custGeom>
              <a:avLst/>
              <a:gdLst/>
              <a:ahLst/>
              <a:cxnLst/>
              <a:rect l="l" t="t" r="r" b="b"/>
              <a:pathLst>
                <a:path w="21156" h="7691" extrusionOk="0">
                  <a:moveTo>
                    <a:pt x="2882" y="7690"/>
                  </a:moveTo>
                  <a:lnTo>
                    <a:pt x="20200" y="7690"/>
                  </a:lnTo>
                  <a:cubicBezTo>
                    <a:pt x="20728" y="7690"/>
                    <a:pt x="21156" y="7248"/>
                    <a:pt x="21156" y="6720"/>
                  </a:cubicBezTo>
                  <a:cubicBezTo>
                    <a:pt x="21156" y="6192"/>
                    <a:pt x="20728" y="5764"/>
                    <a:pt x="20200" y="5764"/>
                  </a:cubicBezTo>
                  <a:lnTo>
                    <a:pt x="8203" y="5764"/>
                  </a:lnTo>
                  <a:lnTo>
                    <a:pt x="8203" y="7205"/>
                  </a:lnTo>
                  <a:lnTo>
                    <a:pt x="7119" y="6720"/>
                  </a:lnTo>
                  <a:lnTo>
                    <a:pt x="6034" y="7205"/>
                  </a:lnTo>
                  <a:lnTo>
                    <a:pt x="6034" y="5764"/>
                  </a:lnTo>
                  <a:lnTo>
                    <a:pt x="2882" y="5764"/>
                  </a:lnTo>
                  <a:cubicBezTo>
                    <a:pt x="2354" y="5764"/>
                    <a:pt x="1926" y="5336"/>
                    <a:pt x="1926" y="4808"/>
                  </a:cubicBezTo>
                  <a:lnTo>
                    <a:pt x="1926" y="2883"/>
                  </a:lnTo>
                  <a:cubicBezTo>
                    <a:pt x="1926" y="2355"/>
                    <a:pt x="2354" y="1927"/>
                    <a:pt x="2882" y="1913"/>
                  </a:cubicBezTo>
                  <a:lnTo>
                    <a:pt x="20200" y="1913"/>
                  </a:lnTo>
                  <a:cubicBezTo>
                    <a:pt x="20728" y="1913"/>
                    <a:pt x="21156" y="1485"/>
                    <a:pt x="21156" y="957"/>
                  </a:cubicBezTo>
                  <a:cubicBezTo>
                    <a:pt x="21156" y="429"/>
                    <a:pt x="20728" y="1"/>
                    <a:pt x="20200" y="1"/>
                  </a:cubicBezTo>
                  <a:lnTo>
                    <a:pt x="2882" y="1"/>
                  </a:lnTo>
                  <a:cubicBezTo>
                    <a:pt x="1298" y="1"/>
                    <a:pt x="0" y="1285"/>
                    <a:pt x="0" y="2883"/>
                  </a:cubicBezTo>
                  <a:lnTo>
                    <a:pt x="0" y="4808"/>
                  </a:lnTo>
                  <a:cubicBezTo>
                    <a:pt x="0" y="6392"/>
                    <a:pt x="1298" y="7676"/>
                    <a:pt x="2882" y="76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3103710" y="1650802"/>
              <a:ext cx="42019" cy="65227"/>
            </a:xfrm>
            <a:custGeom>
              <a:avLst/>
              <a:gdLst/>
              <a:ahLst/>
              <a:cxnLst/>
              <a:rect l="l" t="t" r="r" b="b"/>
              <a:pathLst>
                <a:path w="2169" h="3367" extrusionOk="0">
                  <a:moveTo>
                    <a:pt x="1085" y="2896"/>
                  </a:moveTo>
                  <a:lnTo>
                    <a:pt x="2169" y="3367"/>
                  </a:lnTo>
                  <a:lnTo>
                    <a:pt x="2169" y="0"/>
                  </a:lnTo>
                  <a:lnTo>
                    <a:pt x="0" y="0"/>
                  </a:lnTo>
                  <a:lnTo>
                    <a:pt x="0" y="336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3024128" y="1613490"/>
              <a:ext cx="354013" cy="37331"/>
            </a:xfrm>
            <a:custGeom>
              <a:avLst/>
              <a:gdLst/>
              <a:ahLst/>
              <a:cxnLst/>
              <a:rect l="l" t="t" r="r" b="b"/>
              <a:pathLst>
                <a:path w="18274" h="1927" extrusionOk="0">
                  <a:moveTo>
                    <a:pt x="0" y="1926"/>
                  </a:moveTo>
                  <a:lnTo>
                    <a:pt x="18274" y="1926"/>
                  </a:lnTo>
                  <a:lnTo>
                    <a:pt x="18274" y="1"/>
                  </a:lnTo>
                  <a:lnTo>
                    <a:pt x="956" y="1"/>
                  </a:lnTo>
                  <a:cubicBezTo>
                    <a:pt x="428" y="15"/>
                    <a:pt x="0" y="443"/>
                    <a:pt x="0" y="9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3024128" y="1650802"/>
              <a:ext cx="79602" cy="37331"/>
            </a:xfrm>
            <a:custGeom>
              <a:avLst/>
              <a:gdLst/>
              <a:ahLst/>
              <a:cxnLst/>
              <a:rect l="l" t="t" r="r" b="b"/>
              <a:pathLst>
                <a:path w="4109" h="1927" extrusionOk="0">
                  <a:moveTo>
                    <a:pt x="4108" y="1926"/>
                  </a:moveTo>
                  <a:lnTo>
                    <a:pt x="4108" y="0"/>
                  </a:lnTo>
                  <a:lnTo>
                    <a:pt x="0" y="0"/>
                  </a:lnTo>
                  <a:lnTo>
                    <a:pt x="0" y="970"/>
                  </a:lnTo>
                  <a:cubicBezTo>
                    <a:pt x="0" y="1498"/>
                    <a:pt x="428" y="1926"/>
                    <a:pt x="956" y="19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3145709" y="1650802"/>
              <a:ext cx="232431" cy="37331"/>
            </a:xfrm>
            <a:custGeom>
              <a:avLst/>
              <a:gdLst/>
              <a:ahLst/>
              <a:cxnLst/>
              <a:rect l="l" t="t" r="r" b="b"/>
              <a:pathLst>
                <a:path w="11998" h="1927" extrusionOk="0">
                  <a:moveTo>
                    <a:pt x="1" y="0"/>
                  </a:moveTo>
                  <a:lnTo>
                    <a:pt x="1" y="1926"/>
                  </a:lnTo>
                  <a:lnTo>
                    <a:pt x="11998" y="1926"/>
                  </a:lnTo>
                  <a:lnTo>
                    <a:pt x="119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9"/>
            <p:cNvSpPr/>
            <p:nvPr/>
          </p:nvSpPr>
          <p:spPr>
            <a:xfrm>
              <a:off x="2938443" y="1725425"/>
              <a:ext cx="409031" cy="148975"/>
            </a:xfrm>
            <a:custGeom>
              <a:avLst/>
              <a:gdLst/>
              <a:ahLst/>
              <a:cxnLst/>
              <a:rect l="l" t="t" r="r" b="b"/>
              <a:pathLst>
                <a:path w="21114" h="7690" extrusionOk="0">
                  <a:moveTo>
                    <a:pt x="20186" y="0"/>
                  </a:moveTo>
                  <a:lnTo>
                    <a:pt x="2882" y="0"/>
                  </a:lnTo>
                  <a:cubicBezTo>
                    <a:pt x="1285" y="0"/>
                    <a:pt x="1" y="1284"/>
                    <a:pt x="1" y="2882"/>
                  </a:cubicBezTo>
                  <a:lnTo>
                    <a:pt x="1" y="4807"/>
                  </a:lnTo>
                  <a:cubicBezTo>
                    <a:pt x="1" y="6405"/>
                    <a:pt x="1285" y="7689"/>
                    <a:pt x="2882" y="7689"/>
                  </a:cubicBezTo>
                  <a:lnTo>
                    <a:pt x="20186" y="7689"/>
                  </a:lnTo>
                  <a:cubicBezTo>
                    <a:pt x="20700" y="7675"/>
                    <a:pt x="21114" y="7247"/>
                    <a:pt x="21114" y="6733"/>
                  </a:cubicBezTo>
                  <a:cubicBezTo>
                    <a:pt x="21114" y="6220"/>
                    <a:pt x="20700" y="5792"/>
                    <a:pt x="20186" y="5763"/>
                  </a:cubicBezTo>
                  <a:lnTo>
                    <a:pt x="8203" y="5763"/>
                  </a:lnTo>
                  <a:lnTo>
                    <a:pt x="8203" y="7218"/>
                  </a:lnTo>
                  <a:lnTo>
                    <a:pt x="7119" y="6733"/>
                  </a:lnTo>
                  <a:lnTo>
                    <a:pt x="6035" y="7218"/>
                  </a:lnTo>
                  <a:lnTo>
                    <a:pt x="6035" y="5763"/>
                  </a:lnTo>
                  <a:lnTo>
                    <a:pt x="2882" y="5763"/>
                  </a:lnTo>
                  <a:cubicBezTo>
                    <a:pt x="2355" y="5763"/>
                    <a:pt x="1927" y="5335"/>
                    <a:pt x="1927" y="4807"/>
                  </a:cubicBezTo>
                  <a:lnTo>
                    <a:pt x="1927" y="2882"/>
                  </a:lnTo>
                  <a:cubicBezTo>
                    <a:pt x="1927" y="2354"/>
                    <a:pt x="2355" y="1926"/>
                    <a:pt x="2882" y="1926"/>
                  </a:cubicBezTo>
                  <a:lnTo>
                    <a:pt x="20186" y="1926"/>
                  </a:lnTo>
                  <a:cubicBezTo>
                    <a:pt x="20700" y="1897"/>
                    <a:pt x="21114" y="1469"/>
                    <a:pt x="21114" y="956"/>
                  </a:cubicBezTo>
                  <a:cubicBezTo>
                    <a:pt x="21114" y="442"/>
                    <a:pt x="20700" y="14"/>
                    <a:pt x="20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2975754" y="1762717"/>
              <a:ext cx="353761" cy="37331"/>
            </a:xfrm>
            <a:custGeom>
              <a:avLst/>
              <a:gdLst/>
              <a:ahLst/>
              <a:cxnLst/>
              <a:rect l="l" t="t" r="r" b="b"/>
              <a:pathLst>
                <a:path w="18261" h="1927" extrusionOk="0">
                  <a:moveTo>
                    <a:pt x="18260" y="1"/>
                  </a:moveTo>
                  <a:lnTo>
                    <a:pt x="956" y="1"/>
                  </a:lnTo>
                  <a:cubicBezTo>
                    <a:pt x="429" y="1"/>
                    <a:pt x="1" y="429"/>
                    <a:pt x="1" y="957"/>
                  </a:cubicBezTo>
                  <a:lnTo>
                    <a:pt x="1" y="1927"/>
                  </a:lnTo>
                  <a:lnTo>
                    <a:pt x="18260" y="19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3097356" y="1800028"/>
              <a:ext cx="232160" cy="37331"/>
            </a:xfrm>
            <a:custGeom>
              <a:avLst/>
              <a:gdLst/>
              <a:ahLst/>
              <a:cxnLst/>
              <a:rect l="l" t="t" r="r" b="b"/>
              <a:pathLst>
                <a:path w="11984" h="1927" extrusionOk="0">
                  <a:moveTo>
                    <a:pt x="0" y="1"/>
                  </a:moveTo>
                  <a:lnTo>
                    <a:pt x="0" y="1926"/>
                  </a:lnTo>
                  <a:lnTo>
                    <a:pt x="11983" y="1926"/>
                  </a:lnTo>
                  <a:lnTo>
                    <a:pt x="119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3055356" y="1800028"/>
              <a:ext cx="42019" cy="65247"/>
            </a:xfrm>
            <a:custGeom>
              <a:avLst/>
              <a:gdLst/>
              <a:ahLst/>
              <a:cxnLst/>
              <a:rect l="l" t="t" r="r" b="b"/>
              <a:pathLst>
                <a:path w="2169" h="3368" extrusionOk="0">
                  <a:moveTo>
                    <a:pt x="2168" y="1912"/>
                  </a:moveTo>
                  <a:lnTo>
                    <a:pt x="2168" y="1"/>
                  </a:lnTo>
                  <a:lnTo>
                    <a:pt x="0" y="1"/>
                  </a:lnTo>
                  <a:lnTo>
                    <a:pt x="0" y="3367"/>
                  </a:lnTo>
                  <a:lnTo>
                    <a:pt x="1084" y="2882"/>
                  </a:lnTo>
                  <a:lnTo>
                    <a:pt x="2168" y="336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2975754" y="1800028"/>
              <a:ext cx="79621" cy="37060"/>
            </a:xfrm>
            <a:custGeom>
              <a:avLst/>
              <a:gdLst/>
              <a:ahLst/>
              <a:cxnLst/>
              <a:rect l="l" t="t" r="r" b="b"/>
              <a:pathLst>
                <a:path w="4110" h="1913" extrusionOk="0">
                  <a:moveTo>
                    <a:pt x="4109" y="1912"/>
                  </a:moveTo>
                  <a:lnTo>
                    <a:pt x="4109" y="1"/>
                  </a:lnTo>
                  <a:lnTo>
                    <a:pt x="1" y="1"/>
                  </a:lnTo>
                  <a:lnTo>
                    <a:pt x="1" y="956"/>
                  </a:lnTo>
                  <a:cubicBezTo>
                    <a:pt x="1" y="1484"/>
                    <a:pt x="429" y="1912"/>
                    <a:pt x="956" y="19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2929047" y="1567054"/>
              <a:ext cx="488071" cy="316740"/>
            </a:xfrm>
            <a:custGeom>
              <a:avLst/>
              <a:gdLst/>
              <a:ahLst/>
              <a:cxnLst/>
              <a:rect l="l" t="t" r="r" b="b"/>
              <a:pathLst>
                <a:path w="25194" h="16350" extrusionOk="0">
                  <a:moveTo>
                    <a:pt x="22697" y="2883"/>
                  </a:moveTo>
                  <a:lnTo>
                    <a:pt x="22697" y="3838"/>
                  </a:lnTo>
                  <a:lnTo>
                    <a:pt x="5393" y="3838"/>
                  </a:lnTo>
                  <a:lnTo>
                    <a:pt x="5393" y="3368"/>
                  </a:lnTo>
                  <a:cubicBezTo>
                    <a:pt x="5393" y="3097"/>
                    <a:pt x="5607" y="2883"/>
                    <a:pt x="5864" y="2883"/>
                  </a:cubicBezTo>
                  <a:close/>
                  <a:moveTo>
                    <a:pt x="8531" y="4808"/>
                  </a:moveTo>
                  <a:lnTo>
                    <a:pt x="8531" y="5764"/>
                  </a:lnTo>
                  <a:lnTo>
                    <a:pt x="5864" y="5764"/>
                  </a:lnTo>
                  <a:cubicBezTo>
                    <a:pt x="5593" y="5764"/>
                    <a:pt x="5379" y="5550"/>
                    <a:pt x="5379" y="5293"/>
                  </a:cubicBezTo>
                  <a:lnTo>
                    <a:pt x="5379" y="4808"/>
                  </a:lnTo>
                  <a:close/>
                  <a:moveTo>
                    <a:pt x="22697" y="4808"/>
                  </a:moveTo>
                  <a:lnTo>
                    <a:pt x="22697" y="5764"/>
                  </a:lnTo>
                  <a:lnTo>
                    <a:pt x="11670" y="5764"/>
                  </a:lnTo>
                  <a:lnTo>
                    <a:pt x="11670" y="4808"/>
                  </a:lnTo>
                  <a:close/>
                  <a:moveTo>
                    <a:pt x="10700" y="4808"/>
                  </a:moveTo>
                  <a:lnTo>
                    <a:pt x="10700" y="6948"/>
                  </a:lnTo>
                  <a:lnTo>
                    <a:pt x="10300" y="6763"/>
                  </a:lnTo>
                  <a:cubicBezTo>
                    <a:pt x="10236" y="6734"/>
                    <a:pt x="10168" y="6720"/>
                    <a:pt x="10101" y="6720"/>
                  </a:cubicBezTo>
                  <a:cubicBezTo>
                    <a:pt x="10033" y="6720"/>
                    <a:pt x="9965" y="6734"/>
                    <a:pt x="9901" y="6763"/>
                  </a:cubicBezTo>
                  <a:lnTo>
                    <a:pt x="9501" y="6948"/>
                  </a:lnTo>
                  <a:lnTo>
                    <a:pt x="9501" y="4808"/>
                  </a:lnTo>
                  <a:close/>
                  <a:moveTo>
                    <a:pt x="23168" y="957"/>
                  </a:moveTo>
                  <a:cubicBezTo>
                    <a:pt x="23810" y="957"/>
                    <a:pt x="23810" y="1927"/>
                    <a:pt x="23168" y="1927"/>
                  </a:cubicBezTo>
                  <a:lnTo>
                    <a:pt x="5864" y="1927"/>
                  </a:lnTo>
                  <a:cubicBezTo>
                    <a:pt x="5065" y="1927"/>
                    <a:pt x="4423" y="2569"/>
                    <a:pt x="4423" y="3368"/>
                  </a:cubicBezTo>
                  <a:lnTo>
                    <a:pt x="4423" y="5293"/>
                  </a:lnTo>
                  <a:cubicBezTo>
                    <a:pt x="4423" y="6078"/>
                    <a:pt x="5065" y="6734"/>
                    <a:pt x="5864" y="6734"/>
                  </a:cubicBezTo>
                  <a:lnTo>
                    <a:pt x="8546" y="6734"/>
                  </a:lnTo>
                  <a:lnTo>
                    <a:pt x="8546" y="7690"/>
                  </a:lnTo>
                  <a:lnTo>
                    <a:pt x="5864" y="7690"/>
                  </a:lnTo>
                  <a:cubicBezTo>
                    <a:pt x="4537" y="7690"/>
                    <a:pt x="3467" y="6620"/>
                    <a:pt x="3467" y="5293"/>
                  </a:cubicBezTo>
                  <a:lnTo>
                    <a:pt x="3453" y="5293"/>
                  </a:lnTo>
                  <a:lnTo>
                    <a:pt x="3453" y="3368"/>
                  </a:lnTo>
                  <a:cubicBezTo>
                    <a:pt x="3453" y="2041"/>
                    <a:pt x="4537" y="957"/>
                    <a:pt x="5864" y="957"/>
                  </a:cubicBezTo>
                  <a:close/>
                  <a:moveTo>
                    <a:pt x="23182" y="6734"/>
                  </a:moveTo>
                  <a:cubicBezTo>
                    <a:pt x="23824" y="6734"/>
                    <a:pt x="23824" y="7704"/>
                    <a:pt x="23182" y="7704"/>
                  </a:cubicBezTo>
                  <a:lnTo>
                    <a:pt x="11670" y="7704"/>
                  </a:lnTo>
                  <a:lnTo>
                    <a:pt x="11670" y="6734"/>
                  </a:lnTo>
                  <a:close/>
                  <a:moveTo>
                    <a:pt x="6035" y="12497"/>
                  </a:moveTo>
                  <a:lnTo>
                    <a:pt x="6035" y="13467"/>
                  </a:lnTo>
                  <a:lnTo>
                    <a:pt x="3367" y="13467"/>
                  </a:lnTo>
                  <a:cubicBezTo>
                    <a:pt x="3096" y="13453"/>
                    <a:pt x="2882" y="13253"/>
                    <a:pt x="2882" y="12982"/>
                  </a:cubicBezTo>
                  <a:lnTo>
                    <a:pt x="2882" y="12497"/>
                  </a:lnTo>
                  <a:close/>
                  <a:moveTo>
                    <a:pt x="20201" y="12497"/>
                  </a:moveTo>
                  <a:lnTo>
                    <a:pt x="20201" y="13467"/>
                  </a:lnTo>
                  <a:lnTo>
                    <a:pt x="9173" y="13467"/>
                  </a:lnTo>
                  <a:lnTo>
                    <a:pt x="9173" y="12497"/>
                  </a:lnTo>
                  <a:close/>
                  <a:moveTo>
                    <a:pt x="8203" y="12497"/>
                  </a:moveTo>
                  <a:lnTo>
                    <a:pt x="8203" y="14637"/>
                  </a:lnTo>
                  <a:lnTo>
                    <a:pt x="7804" y="14466"/>
                  </a:lnTo>
                  <a:cubicBezTo>
                    <a:pt x="7740" y="14438"/>
                    <a:pt x="7672" y="14423"/>
                    <a:pt x="7604" y="14423"/>
                  </a:cubicBezTo>
                  <a:cubicBezTo>
                    <a:pt x="7536" y="14423"/>
                    <a:pt x="7469" y="14438"/>
                    <a:pt x="7404" y="14466"/>
                  </a:cubicBezTo>
                  <a:lnTo>
                    <a:pt x="7005" y="14637"/>
                  </a:lnTo>
                  <a:lnTo>
                    <a:pt x="7005" y="12497"/>
                  </a:lnTo>
                  <a:close/>
                  <a:moveTo>
                    <a:pt x="20671" y="14423"/>
                  </a:moveTo>
                  <a:cubicBezTo>
                    <a:pt x="21285" y="14466"/>
                    <a:pt x="21285" y="15350"/>
                    <a:pt x="20671" y="15379"/>
                  </a:cubicBezTo>
                  <a:lnTo>
                    <a:pt x="9173" y="15379"/>
                  </a:lnTo>
                  <a:lnTo>
                    <a:pt x="9173" y="14423"/>
                  </a:lnTo>
                  <a:close/>
                  <a:moveTo>
                    <a:pt x="20671" y="8660"/>
                  </a:moveTo>
                  <a:cubicBezTo>
                    <a:pt x="20942" y="8660"/>
                    <a:pt x="21156" y="8874"/>
                    <a:pt x="21156" y="9131"/>
                  </a:cubicBezTo>
                  <a:lnTo>
                    <a:pt x="21156" y="9145"/>
                  </a:lnTo>
                  <a:cubicBezTo>
                    <a:pt x="21156" y="9416"/>
                    <a:pt x="20942" y="9630"/>
                    <a:pt x="20671" y="9630"/>
                  </a:cubicBezTo>
                  <a:lnTo>
                    <a:pt x="14181" y="9630"/>
                  </a:lnTo>
                  <a:cubicBezTo>
                    <a:pt x="13539" y="9630"/>
                    <a:pt x="13539" y="10586"/>
                    <a:pt x="14181" y="10586"/>
                  </a:cubicBezTo>
                  <a:lnTo>
                    <a:pt x="20201" y="10586"/>
                  </a:lnTo>
                  <a:lnTo>
                    <a:pt x="20201" y="11556"/>
                  </a:lnTo>
                  <a:lnTo>
                    <a:pt x="2882" y="11556"/>
                  </a:lnTo>
                  <a:lnTo>
                    <a:pt x="2882" y="11071"/>
                  </a:lnTo>
                  <a:cubicBezTo>
                    <a:pt x="2882" y="10800"/>
                    <a:pt x="3096" y="10586"/>
                    <a:pt x="3367" y="10586"/>
                  </a:cubicBezTo>
                  <a:lnTo>
                    <a:pt x="9858" y="10586"/>
                  </a:lnTo>
                  <a:cubicBezTo>
                    <a:pt x="10500" y="10586"/>
                    <a:pt x="10500" y="9630"/>
                    <a:pt x="9858" y="9630"/>
                  </a:cubicBezTo>
                  <a:lnTo>
                    <a:pt x="3367" y="9630"/>
                  </a:lnTo>
                  <a:cubicBezTo>
                    <a:pt x="2569" y="9630"/>
                    <a:pt x="1927" y="10272"/>
                    <a:pt x="1927" y="11071"/>
                  </a:cubicBezTo>
                  <a:lnTo>
                    <a:pt x="1927" y="12982"/>
                  </a:lnTo>
                  <a:cubicBezTo>
                    <a:pt x="1927" y="13781"/>
                    <a:pt x="2569" y="14423"/>
                    <a:pt x="3367" y="14423"/>
                  </a:cubicBezTo>
                  <a:lnTo>
                    <a:pt x="6035" y="14423"/>
                  </a:lnTo>
                  <a:lnTo>
                    <a:pt x="6035" y="15393"/>
                  </a:lnTo>
                  <a:lnTo>
                    <a:pt x="3367" y="15393"/>
                  </a:lnTo>
                  <a:cubicBezTo>
                    <a:pt x="2041" y="15379"/>
                    <a:pt x="971" y="14309"/>
                    <a:pt x="957" y="12982"/>
                  </a:cubicBezTo>
                  <a:lnTo>
                    <a:pt x="957" y="11057"/>
                  </a:lnTo>
                  <a:cubicBezTo>
                    <a:pt x="971" y="9730"/>
                    <a:pt x="2041" y="8660"/>
                    <a:pt x="3367" y="8660"/>
                  </a:cubicBezTo>
                  <a:close/>
                  <a:moveTo>
                    <a:pt x="5864" y="1"/>
                  </a:moveTo>
                  <a:cubicBezTo>
                    <a:pt x="4009" y="1"/>
                    <a:pt x="2497" y="1513"/>
                    <a:pt x="2497" y="3368"/>
                  </a:cubicBezTo>
                  <a:lnTo>
                    <a:pt x="2497" y="5293"/>
                  </a:lnTo>
                  <a:cubicBezTo>
                    <a:pt x="2497" y="6192"/>
                    <a:pt x="2868" y="7062"/>
                    <a:pt x="3510" y="7690"/>
                  </a:cubicBezTo>
                  <a:lnTo>
                    <a:pt x="3367" y="7690"/>
                  </a:lnTo>
                  <a:cubicBezTo>
                    <a:pt x="1513" y="7690"/>
                    <a:pt x="1" y="9202"/>
                    <a:pt x="1" y="11057"/>
                  </a:cubicBezTo>
                  <a:lnTo>
                    <a:pt x="1" y="12982"/>
                  </a:lnTo>
                  <a:cubicBezTo>
                    <a:pt x="1" y="14837"/>
                    <a:pt x="1513" y="16349"/>
                    <a:pt x="3367" y="16349"/>
                  </a:cubicBezTo>
                  <a:lnTo>
                    <a:pt x="20671" y="16349"/>
                  </a:lnTo>
                  <a:cubicBezTo>
                    <a:pt x="22298" y="16349"/>
                    <a:pt x="22683" y="14081"/>
                    <a:pt x="21156" y="13553"/>
                  </a:cubicBezTo>
                  <a:lnTo>
                    <a:pt x="21156" y="10500"/>
                  </a:lnTo>
                  <a:cubicBezTo>
                    <a:pt x="21727" y="10286"/>
                    <a:pt x="22112" y="9744"/>
                    <a:pt x="22112" y="9131"/>
                  </a:cubicBezTo>
                  <a:cubicBezTo>
                    <a:pt x="22112" y="8974"/>
                    <a:pt x="22098" y="8803"/>
                    <a:pt x="22041" y="8660"/>
                  </a:cubicBezTo>
                  <a:lnTo>
                    <a:pt x="23182" y="8660"/>
                  </a:lnTo>
                  <a:cubicBezTo>
                    <a:pt x="24808" y="8660"/>
                    <a:pt x="25193" y="6392"/>
                    <a:pt x="23653" y="5850"/>
                  </a:cubicBezTo>
                  <a:lnTo>
                    <a:pt x="23653" y="2797"/>
                  </a:lnTo>
                  <a:cubicBezTo>
                    <a:pt x="25193" y="2269"/>
                    <a:pt x="24794" y="1"/>
                    <a:pt x="23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9"/>
            <p:cNvSpPr/>
            <p:nvPr/>
          </p:nvSpPr>
          <p:spPr>
            <a:xfrm>
              <a:off x="3149584" y="1753321"/>
              <a:ext cx="24894" cy="18811"/>
            </a:xfrm>
            <a:custGeom>
              <a:avLst/>
              <a:gdLst/>
              <a:ahLst/>
              <a:cxnLst/>
              <a:rect l="l" t="t" r="r" b="b"/>
              <a:pathLst>
                <a:path w="1285" h="971" extrusionOk="0">
                  <a:moveTo>
                    <a:pt x="642" y="1"/>
                  </a:moveTo>
                  <a:cubicBezTo>
                    <a:pt x="1" y="1"/>
                    <a:pt x="1" y="971"/>
                    <a:pt x="642" y="971"/>
                  </a:cubicBezTo>
                  <a:cubicBezTo>
                    <a:pt x="1284" y="971"/>
                    <a:pt x="1284" y="1"/>
                    <a:pt x="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39"/>
          <p:cNvGrpSpPr/>
          <p:nvPr/>
        </p:nvGrpSpPr>
        <p:grpSpPr>
          <a:xfrm>
            <a:off x="6089429" y="3178092"/>
            <a:ext cx="486134" cy="469260"/>
            <a:chOff x="6853587" y="1490804"/>
            <a:chExt cx="486134" cy="469260"/>
          </a:xfrm>
          <a:solidFill>
            <a:schemeClr val="bg1"/>
          </a:solidFill>
        </p:grpSpPr>
        <p:sp>
          <p:nvSpPr>
            <p:cNvPr id="452" name="Google Shape;452;p39"/>
            <p:cNvSpPr/>
            <p:nvPr/>
          </p:nvSpPr>
          <p:spPr>
            <a:xfrm>
              <a:off x="6861878" y="1623719"/>
              <a:ext cx="331367" cy="331367"/>
            </a:xfrm>
            <a:custGeom>
              <a:avLst/>
              <a:gdLst/>
              <a:ahLst/>
              <a:cxnLst/>
              <a:rect l="l" t="t" r="r" b="b"/>
              <a:pathLst>
                <a:path w="17105" h="17105" extrusionOk="0">
                  <a:moveTo>
                    <a:pt x="17105" y="2825"/>
                  </a:moveTo>
                  <a:lnTo>
                    <a:pt x="14280" y="0"/>
                  </a:lnTo>
                  <a:lnTo>
                    <a:pt x="628" y="14551"/>
                  </a:lnTo>
                  <a:cubicBezTo>
                    <a:pt x="29" y="15065"/>
                    <a:pt x="1" y="15978"/>
                    <a:pt x="571" y="16534"/>
                  </a:cubicBezTo>
                  <a:cubicBezTo>
                    <a:pt x="1127" y="17105"/>
                    <a:pt x="2040" y="17076"/>
                    <a:pt x="2568" y="164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9"/>
            <p:cNvSpPr/>
            <p:nvPr/>
          </p:nvSpPr>
          <p:spPr>
            <a:xfrm>
              <a:off x="7138517" y="1580325"/>
              <a:ext cx="98393" cy="98122"/>
            </a:xfrm>
            <a:custGeom>
              <a:avLst/>
              <a:gdLst/>
              <a:ahLst/>
              <a:cxnLst/>
              <a:rect l="l" t="t" r="r" b="b"/>
              <a:pathLst>
                <a:path w="5079" h="5065" extrusionOk="0">
                  <a:moveTo>
                    <a:pt x="0" y="2240"/>
                  </a:moveTo>
                  <a:lnTo>
                    <a:pt x="2825" y="5065"/>
                  </a:lnTo>
                  <a:lnTo>
                    <a:pt x="5079" y="2954"/>
                  </a:lnTo>
                  <a:lnTo>
                    <a:pt x="21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9"/>
            <p:cNvSpPr/>
            <p:nvPr/>
          </p:nvSpPr>
          <p:spPr>
            <a:xfrm>
              <a:off x="7179413" y="1522575"/>
              <a:ext cx="116080" cy="114976"/>
            </a:xfrm>
            <a:custGeom>
              <a:avLst/>
              <a:gdLst/>
              <a:ahLst/>
              <a:cxnLst/>
              <a:rect l="l" t="t" r="r" b="b"/>
              <a:pathLst>
                <a:path w="5992" h="5935" extrusionOk="0">
                  <a:moveTo>
                    <a:pt x="5992" y="4551"/>
                  </a:moveTo>
                  <a:cubicBezTo>
                    <a:pt x="3652" y="3238"/>
                    <a:pt x="4851" y="1840"/>
                    <a:pt x="2925" y="14"/>
                  </a:cubicBezTo>
                  <a:lnTo>
                    <a:pt x="2896" y="0"/>
                  </a:lnTo>
                  <a:cubicBezTo>
                    <a:pt x="1698" y="129"/>
                    <a:pt x="628" y="642"/>
                    <a:pt x="0" y="2982"/>
                  </a:cubicBezTo>
                  <a:lnTo>
                    <a:pt x="2968" y="5935"/>
                  </a:lnTo>
                  <a:cubicBezTo>
                    <a:pt x="4123" y="5935"/>
                    <a:pt x="5236" y="5435"/>
                    <a:pt x="5992" y="45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9"/>
            <p:cNvSpPr/>
            <p:nvPr/>
          </p:nvSpPr>
          <p:spPr>
            <a:xfrm>
              <a:off x="7235515" y="1500181"/>
              <a:ext cx="96746" cy="110559"/>
            </a:xfrm>
            <a:custGeom>
              <a:avLst/>
              <a:gdLst/>
              <a:ahLst/>
              <a:cxnLst/>
              <a:rect l="l" t="t" r="r" b="b"/>
              <a:pathLst>
                <a:path w="4994" h="5707" extrusionOk="0">
                  <a:moveTo>
                    <a:pt x="29" y="1170"/>
                  </a:moveTo>
                  <a:cubicBezTo>
                    <a:pt x="1955" y="2996"/>
                    <a:pt x="756" y="4394"/>
                    <a:pt x="3096" y="5707"/>
                  </a:cubicBezTo>
                  <a:lnTo>
                    <a:pt x="3096" y="5707"/>
                  </a:lnTo>
                  <a:cubicBezTo>
                    <a:pt x="4579" y="4066"/>
                    <a:pt x="4993" y="1370"/>
                    <a:pt x="4194" y="1"/>
                  </a:cubicBezTo>
                  <a:cubicBezTo>
                    <a:pt x="2896" y="1313"/>
                    <a:pt x="1356" y="999"/>
                    <a:pt x="0" y="11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9"/>
            <p:cNvSpPr/>
            <p:nvPr/>
          </p:nvSpPr>
          <p:spPr>
            <a:xfrm>
              <a:off x="6853587" y="1490804"/>
              <a:ext cx="486134" cy="469260"/>
            </a:xfrm>
            <a:custGeom>
              <a:avLst/>
              <a:gdLst/>
              <a:ahLst/>
              <a:cxnLst/>
              <a:rect l="l" t="t" r="r" b="b"/>
              <a:pathLst>
                <a:path w="25094" h="24223" extrusionOk="0">
                  <a:moveTo>
                    <a:pt x="23710" y="1284"/>
                  </a:moveTo>
                  <a:lnTo>
                    <a:pt x="23710" y="1284"/>
                  </a:lnTo>
                  <a:cubicBezTo>
                    <a:pt x="23995" y="2325"/>
                    <a:pt x="23738" y="3851"/>
                    <a:pt x="23053" y="5035"/>
                  </a:cubicBezTo>
                  <a:lnTo>
                    <a:pt x="23068" y="5035"/>
                  </a:lnTo>
                  <a:cubicBezTo>
                    <a:pt x="22954" y="5221"/>
                    <a:pt x="22839" y="5392"/>
                    <a:pt x="22711" y="5563"/>
                  </a:cubicBezTo>
                  <a:cubicBezTo>
                    <a:pt x="21898" y="5035"/>
                    <a:pt x="21741" y="4493"/>
                    <a:pt x="21513" y="3780"/>
                  </a:cubicBezTo>
                  <a:cubicBezTo>
                    <a:pt x="21356" y="3167"/>
                    <a:pt x="21085" y="2582"/>
                    <a:pt x="20728" y="2054"/>
                  </a:cubicBezTo>
                  <a:cubicBezTo>
                    <a:pt x="21684" y="2025"/>
                    <a:pt x="22740" y="1968"/>
                    <a:pt x="23710" y="1284"/>
                  </a:cubicBezTo>
                  <a:close/>
                  <a:moveTo>
                    <a:pt x="19544" y="2140"/>
                  </a:moveTo>
                  <a:cubicBezTo>
                    <a:pt x="20229" y="2824"/>
                    <a:pt x="20414" y="3423"/>
                    <a:pt x="20600" y="4065"/>
                  </a:cubicBezTo>
                  <a:cubicBezTo>
                    <a:pt x="20828" y="4807"/>
                    <a:pt x="21071" y="5563"/>
                    <a:pt x="22041" y="6262"/>
                  </a:cubicBezTo>
                  <a:cubicBezTo>
                    <a:pt x="21456" y="6762"/>
                    <a:pt x="20728" y="7047"/>
                    <a:pt x="19972" y="7090"/>
                  </a:cubicBezTo>
                  <a:lnTo>
                    <a:pt x="17362" y="4479"/>
                  </a:lnTo>
                  <a:cubicBezTo>
                    <a:pt x="17875" y="2767"/>
                    <a:pt x="18603" y="2296"/>
                    <a:pt x="19544" y="2140"/>
                  </a:cubicBezTo>
                  <a:close/>
                  <a:moveTo>
                    <a:pt x="16834" y="5306"/>
                  </a:moveTo>
                  <a:lnTo>
                    <a:pt x="19088" y="7560"/>
                  </a:lnTo>
                  <a:lnTo>
                    <a:pt x="17547" y="9015"/>
                  </a:lnTo>
                  <a:lnTo>
                    <a:pt x="15379" y="6847"/>
                  </a:lnTo>
                  <a:lnTo>
                    <a:pt x="16834" y="5306"/>
                  </a:lnTo>
                  <a:close/>
                  <a:moveTo>
                    <a:pt x="23909" y="0"/>
                  </a:moveTo>
                  <a:cubicBezTo>
                    <a:pt x="23790" y="0"/>
                    <a:pt x="23672" y="46"/>
                    <a:pt x="23581" y="142"/>
                  </a:cubicBezTo>
                  <a:cubicBezTo>
                    <a:pt x="22697" y="1027"/>
                    <a:pt x="21698" y="1055"/>
                    <a:pt x="20628" y="1098"/>
                  </a:cubicBezTo>
                  <a:cubicBezTo>
                    <a:pt x="19059" y="1155"/>
                    <a:pt x="17276" y="1227"/>
                    <a:pt x="16391" y="4379"/>
                  </a:cubicBezTo>
                  <a:lnTo>
                    <a:pt x="12611" y="8402"/>
                  </a:lnTo>
                  <a:cubicBezTo>
                    <a:pt x="12237" y="8755"/>
                    <a:pt x="12568" y="9245"/>
                    <a:pt x="12944" y="9245"/>
                  </a:cubicBezTo>
                  <a:cubicBezTo>
                    <a:pt x="13069" y="9245"/>
                    <a:pt x="13200" y="9190"/>
                    <a:pt x="13310" y="9058"/>
                  </a:cubicBezTo>
                  <a:lnTo>
                    <a:pt x="14737" y="7546"/>
                  </a:lnTo>
                  <a:lnTo>
                    <a:pt x="16862" y="9672"/>
                  </a:lnTo>
                  <a:lnTo>
                    <a:pt x="2668" y="22995"/>
                  </a:lnTo>
                  <a:cubicBezTo>
                    <a:pt x="2471" y="23199"/>
                    <a:pt x="2250" y="23284"/>
                    <a:pt x="2038" y="23284"/>
                  </a:cubicBezTo>
                  <a:cubicBezTo>
                    <a:pt x="1344" y="23284"/>
                    <a:pt x="746" y="22374"/>
                    <a:pt x="1413" y="21740"/>
                  </a:cubicBezTo>
                  <a:lnTo>
                    <a:pt x="10357" y="12211"/>
                  </a:lnTo>
                  <a:cubicBezTo>
                    <a:pt x="10672" y="11853"/>
                    <a:pt x="10351" y="11404"/>
                    <a:pt x="9985" y="11404"/>
                  </a:cubicBezTo>
                  <a:cubicBezTo>
                    <a:pt x="9870" y="11404"/>
                    <a:pt x="9750" y="11449"/>
                    <a:pt x="9644" y="11555"/>
                  </a:cubicBezTo>
                  <a:lnTo>
                    <a:pt x="700" y="21070"/>
                  </a:lnTo>
                  <a:cubicBezTo>
                    <a:pt x="1" y="21797"/>
                    <a:pt x="1" y="22967"/>
                    <a:pt x="714" y="23680"/>
                  </a:cubicBezTo>
                  <a:cubicBezTo>
                    <a:pt x="1056" y="24023"/>
                    <a:pt x="1527" y="24222"/>
                    <a:pt x="2012" y="24222"/>
                  </a:cubicBezTo>
                  <a:cubicBezTo>
                    <a:pt x="2497" y="24222"/>
                    <a:pt x="2968" y="24023"/>
                    <a:pt x="3324" y="23694"/>
                  </a:cubicBezTo>
                  <a:lnTo>
                    <a:pt x="19986" y="8045"/>
                  </a:lnTo>
                  <a:cubicBezTo>
                    <a:pt x="21598" y="7988"/>
                    <a:pt x="22982" y="7090"/>
                    <a:pt x="23909" y="5506"/>
                  </a:cubicBezTo>
                  <a:cubicBezTo>
                    <a:pt x="24908" y="3766"/>
                    <a:pt x="25093" y="1555"/>
                    <a:pt x="24337" y="242"/>
                  </a:cubicBezTo>
                  <a:cubicBezTo>
                    <a:pt x="24238" y="86"/>
                    <a:pt x="24073" y="0"/>
                    <a:pt x="239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9"/>
            <p:cNvSpPr/>
            <p:nvPr/>
          </p:nvSpPr>
          <p:spPr>
            <a:xfrm>
              <a:off x="7064166" y="1681197"/>
              <a:ext cx="23518" cy="18539"/>
            </a:xfrm>
            <a:custGeom>
              <a:avLst/>
              <a:gdLst/>
              <a:ahLst/>
              <a:cxnLst/>
              <a:rect l="l" t="t" r="r" b="b"/>
              <a:pathLst>
                <a:path w="1214" h="957" extrusionOk="0">
                  <a:moveTo>
                    <a:pt x="600" y="1"/>
                  </a:moveTo>
                  <a:cubicBezTo>
                    <a:pt x="1" y="29"/>
                    <a:pt x="1" y="928"/>
                    <a:pt x="600" y="956"/>
                  </a:cubicBezTo>
                  <a:cubicBezTo>
                    <a:pt x="1213" y="928"/>
                    <a:pt x="1213" y="29"/>
                    <a:pt x="6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39"/>
          <p:cNvGrpSpPr/>
          <p:nvPr/>
        </p:nvGrpSpPr>
        <p:grpSpPr>
          <a:xfrm>
            <a:off x="6094127" y="3932745"/>
            <a:ext cx="476738" cy="428462"/>
            <a:chOff x="6295891" y="1511145"/>
            <a:chExt cx="476738" cy="428462"/>
          </a:xfrm>
          <a:solidFill>
            <a:schemeClr val="bg1"/>
          </a:solidFill>
        </p:grpSpPr>
        <p:sp>
          <p:nvSpPr>
            <p:cNvPr id="459" name="Google Shape;459;p39"/>
            <p:cNvSpPr/>
            <p:nvPr/>
          </p:nvSpPr>
          <p:spPr>
            <a:xfrm>
              <a:off x="6315515" y="1519534"/>
              <a:ext cx="44789" cy="37040"/>
            </a:xfrm>
            <a:custGeom>
              <a:avLst/>
              <a:gdLst/>
              <a:ahLst/>
              <a:cxnLst/>
              <a:rect l="l" t="t" r="r" b="b"/>
              <a:pathLst>
                <a:path w="2312" h="1912" extrusionOk="0">
                  <a:moveTo>
                    <a:pt x="2312" y="1912"/>
                  </a:moveTo>
                  <a:lnTo>
                    <a:pt x="1442" y="243"/>
                  </a:lnTo>
                  <a:cubicBezTo>
                    <a:pt x="1413" y="186"/>
                    <a:pt x="1370" y="129"/>
                    <a:pt x="1313" y="100"/>
                  </a:cubicBezTo>
                  <a:cubicBezTo>
                    <a:pt x="1156" y="0"/>
                    <a:pt x="942" y="57"/>
                    <a:pt x="871" y="229"/>
                  </a:cubicBezTo>
                  <a:lnTo>
                    <a:pt x="1" y="19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9"/>
            <p:cNvSpPr/>
            <p:nvPr/>
          </p:nvSpPr>
          <p:spPr>
            <a:xfrm>
              <a:off x="6381014" y="1519534"/>
              <a:ext cx="44518" cy="37040"/>
            </a:xfrm>
            <a:custGeom>
              <a:avLst/>
              <a:gdLst/>
              <a:ahLst/>
              <a:cxnLst/>
              <a:rect l="l" t="t" r="r" b="b"/>
              <a:pathLst>
                <a:path w="2298" h="1912" extrusionOk="0">
                  <a:moveTo>
                    <a:pt x="871" y="229"/>
                  </a:moveTo>
                  <a:lnTo>
                    <a:pt x="1" y="1912"/>
                  </a:lnTo>
                  <a:lnTo>
                    <a:pt x="2297" y="1912"/>
                  </a:lnTo>
                  <a:lnTo>
                    <a:pt x="1442" y="243"/>
                  </a:lnTo>
                  <a:cubicBezTo>
                    <a:pt x="1413" y="186"/>
                    <a:pt x="1370" y="129"/>
                    <a:pt x="1313" y="100"/>
                  </a:cubicBezTo>
                  <a:cubicBezTo>
                    <a:pt x="1156" y="0"/>
                    <a:pt x="942" y="57"/>
                    <a:pt x="871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9"/>
            <p:cNvSpPr/>
            <p:nvPr/>
          </p:nvSpPr>
          <p:spPr>
            <a:xfrm>
              <a:off x="6446512" y="1519534"/>
              <a:ext cx="44789" cy="37040"/>
            </a:xfrm>
            <a:custGeom>
              <a:avLst/>
              <a:gdLst/>
              <a:ahLst/>
              <a:cxnLst/>
              <a:rect l="l" t="t" r="r" b="b"/>
              <a:pathLst>
                <a:path w="2312" h="1912" extrusionOk="0">
                  <a:moveTo>
                    <a:pt x="871" y="229"/>
                  </a:moveTo>
                  <a:lnTo>
                    <a:pt x="1" y="1912"/>
                  </a:lnTo>
                  <a:lnTo>
                    <a:pt x="2312" y="1912"/>
                  </a:lnTo>
                  <a:lnTo>
                    <a:pt x="1456" y="243"/>
                  </a:lnTo>
                  <a:cubicBezTo>
                    <a:pt x="1427" y="186"/>
                    <a:pt x="1384" y="129"/>
                    <a:pt x="1327" y="100"/>
                  </a:cubicBezTo>
                  <a:cubicBezTo>
                    <a:pt x="1170" y="0"/>
                    <a:pt x="956" y="57"/>
                    <a:pt x="885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9"/>
            <p:cNvSpPr/>
            <p:nvPr/>
          </p:nvSpPr>
          <p:spPr>
            <a:xfrm>
              <a:off x="6512011" y="1519534"/>
              <a:ext cx="44789" cy="37040"/>
            </a:xfrm>
            <a:custGeom>
              <a:avLst/>
              <a:gdLst/>
              <a:ahLst/>
              <a:cxnLst/>
              <a:rect l="l" t="t" r="r" b="b"/>
              <a:pathLst>
                <a:path w="2312" h="1912" extrusionOk="0">
                  <a:moveTo>
                    <a:pt x="871" y="229"/>
                  </a:moveTo>
                  <a:lnTo>
                    <a:pt x="1" y="1912"/>
                  </a:lnTo>
                  <a:lnTo>
                    <a:pt x="2312" y="1912"/>
                  </a:lnTo>
                  <a:lnTo>
                    <a:pt x="1441" y="243"/>
                  </a:lnTo>
                  <a:cubicBezTo>
                    <a:pt x="1413" y="186"/>
                    <a:pt x="1370" y="129"/>
                    <a:pt x="1327" y="100"/>
                  </a:cubicBezTo>
                  <a:cubicBezTo>
                    <a:pt x="1170" y="0"/>
                    <a:pt x="956" y="57"/>
                    <a:pt x="871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9"/>
            <p:cNvSpPr/>
            <p:nvPr/>
          </p:nvSpPr>
          <p:spPr>
            <a:xfrm>
              <a:off x="6577509" y="1519534"/>
              <a:ext cx="44789" cy="37040"/>
            </a:xfrm>
            <a:custGeom>
              <a:avLst/>
              <a:gdLst/>
              <a:ahLst/>
              <a:cxnLst/>
              <a:rect l="l" t="t" r="r" b="b"/>
              <a:pathLst>
                <a:path w="2312" h="1912" extrusionOk="0">
                  <a:moveTo>
                    <a:pt x="871" y="229"/>
                  </a:moveTo>
                  <a:lnTo>
                    <a:pt x="0" y="1912"/>
                  </a:lnTo>
                  <a:lnTo>
                    <a:pt x="2311" y="1912"/>
                  </a:lnTo>
                  <a:lnTo>
                    <a:pt x="1441" y="243"/>
                  </a:lnTo>
                  <a:cubicBezTo>
                    <a:pt x="1413" y="186"/>
                    <a:pt x="1370" y="129"/>
                    <a:pt x="1327" y="100"/>
                  </a:cubicBezTo>
                  <a:cubicBezTo>
                    <a:pt x="1156" y="0"/>
                    <a:pt x="956" y="57"/>
                    <a:pt x="871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9"/>
            <p:cNvSpPr/>
            <p:nvPr/>
          </p:nvSpPr>
          <p:spPr>
            <a:xfrm>
              <a:off x="6643007" y="1519534"/>
              <a:ext cx="45060" cy="37040"/>
            </a:xfrm>
            <a:custGeom>
              <a:avLst/>
              <a:gdLst/>
              <a:ahLst/>
              <a:cxnLst/>
              <a:rect l="l" t="t" r="r" b="b"/>
              <a:pathLst>
                <a:path w="2326" h="1912" extrusionOk="0">
                  <a:moveTo>
                    <a:pt x="870" y="229"/>
                  </a:moveTo>
                  <a:lnTo>
                    <a:pt x="0" y="1912"/>
                  </a:lnTo>
                  <a:lnTo>
                    <a:pt x="2326" y="1912"/>
                  </a:lnTo>
                  <a:lnTo>
                    <a:pt x="1427" y="243"/>
                  </a:lnTo>
                  <a:cubicBezTo>
                    <a:pt x="1398" y="186"/>
                    <a:pt x="1356" y="129"/>
                    <a:pt x="1313" y="100"/>
                  </a:cubicBezTo>
                  <a:cubicBezTo>
                    <a:pt x="1142" y="0"/>
                    <a:pt x="942" y="57"/>
                    <a:pt x="856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9"/>
            <p:cNvSpPr/>
            <p:nvPr/>
          </p:nvSpPr>
          <p:spPr>
            <a:xfrm>
              <a:off x="6708215" y="1519534"/>
              <a:ext cx="44789" cy="37040"/>
            </a:xfrm>
            <a:custGeom>
              <a:avLst/>
              <a:gdLst/>
              <a:ahLst/>
              <a:cxnLst/>
              <a:rect l="l" t="t" r="r" b="b"/>
              <a:pathLst>
                <a:path w="2312" h="1912" extrusionOk="0">
                  <a:moveTo>
                    <a:pt x="885" y="229"/>
                  </a:moveTo>
                  <a:lnTo>
                    <a:pt x="1" y="1912"/>
                  </a:lnTo>
                  <a:lnTo>
                    <a:pt x="2312" y="1912"/>
                  </a:lnTo>
                  <a:lnTo>
                    <a:pt x="1456" y="243"/>
                  </a:lnTo>
                  <a:cubicBezTo>
                    <a:pt x="1427" y="186"/>
                    <a:pt x="1385" y="129"/>
                    <a:pt x="1328" y="100"/>
                  </a:cubicBezTo>
                  <a:cubicBezTo>
                    <a:pt x="1171" y="0"/>
                    <a:pt x="957" y="57"/>
                    <a:pt x="885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9"/>
            <p:cNvSpPr/>
            <p:nvPr/>
          </p:nvSpPr>
          <p:spPr>
            <a:xfrm>
              <a:off x="6305015" y="1556555"/>
              <a:ext cx="65789" cy="38726"/>
            </a:xfrm>
            <a:custGeom>
              <a:avLst/>
              <a:gdLst/>
              <a:ahLst/>
              <a:cxnLst/>
              <a:rect l="l" t="t" r="r" b="b"/>
              <a:pathLst>
                <a:path w="3396" h="1999" extrusionOk="0">
                  <a:moveTo>
                    <a:pt x="1" y="1998"/>
                  </a:moveTo>
                  <a:lnTo>
                    <a:pt x="3396" y="1998"/>
                  </a:lnTo>
                  <a:lnTo>
                    <a:pt x="3396" y="1042"/>
                  </a:lnTo>
                  <a:lnTo>
                    <a:pt x="2854" y="1"/>
                  </a:lnTo>
                  <a:lnTo>
                    <a:pt x="543" y="1"/>
                  </a:lnTo>
                  <a:lnTo>
                    <a:pt x="15" y="10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9"/>
            <p:cNvSpPr/>
            <p:nvPr/>
          </p:nvSpPr>
          <p:spPr>
            <a:xfrm>
              <a:off x="6370514" y="1556555"/>
              <a:ext cx="65518" cy="38726"/>
            </a:xfrm>
            <a:custGeom>
              <a:avLst/>
              <a:gdLst/>
              <a:ahLst/>
              <a:cxnLst/>
              <a:rect l="l" t="t" r="r" b="b"/>
              <a:pathLst>
                <a:path w="3382" h="1999" extrusionOk="0">
                  <a:moveTo>
                    <a:pt x="1" y="1042"/>
                  </a:moveTo>
                  <a:lnTo>
                    <a:pt x="1" y="1998"/>
                  </a:lnTo>
                  <a:lnTo>
                    <a:pt x="3382" y="1998"/>
                  </a:lnTo>
                  <a:lnTo>
                    <a:pt x="3382" y="1042"/>
                  </a:lnTo>
                  <a:lnTo>
                    <a:pt x="2854" y="1"/>
                  </a:lnTo>
                  <a:lnTo>
                    <a:pt x="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9"/>
            <p:cNvSpPr/>
            <p:nvPr/>
          </p:nvSpPr>
          <p:spPr>
            <a:xfrm>
              <a:off x="6436012" y="1556555"/>
              <a:ext cx="65789" cy="38726"/>
            </a:xfrm>
            <a:custGeom>
              <a:avLst/>
              <a:gdLst/>
              <a:ahLst/>
              <a:cxnLst/>
              <a:rect l="l" t="t" r="r" b="b"/>
              <a:pathLst>
                <a:path w="3396" h="1999" extrusionOk="0">
                  <a:moveTo>
                    <a:pt x="1" y="1042"/>
                  </a:moveTo>
                  <a:lnTo>
                    <a:pt x="1" y="1998"/>
                  </a:lnTo>
                  <a:lnTo>
                    <a:pt x="3396" y="1998"/>
                  </a:lnTo>
                  <a:lnTo>
                    <a:pt x="3396" y="1042"/>
                  </a:lnTo>
                  <a:lnTo>
                    <a:pt x="2854" y="1"/>
                  </a:lnTo>
                  <a:lnTo>
                    <a:pt x="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9"/>
            <p:cNvSpPr/>
            <p:nvPr/>
          </p:nvSpPr>
          <p:spPr>
            <a:xfrm>
              <a:off x="6501511" y="1556555"/>
              <a:ext cx="65789" cy="38726"/>
            </a:xfrm>
            <a:custGeom>
              <a:avLst/>
              <a:gdLst/>
              <a:ahLst/>
              <a:cxnLst/>
              <a:rect l="l" t="t" r="r" b="b"/>
              <a:pathLst>
                <a:path w="3396" h="1999" extrusionOk="0">
                  <a:moveTo>
                    <a:pt x="0" y="1042"/>
                  </a:moveTo>
                  <a:lnTo>
                    <a:pt x="0" y="1998"/>
                  </a:lnTo>
                  <a:lnTo>
                    <a:pt x="3396" y="1998"/>
                  </a:lnTo>
                  <a:lnTo>
                    <a:pt x="3396" y="1042"/>
                  </a:lnTo>
                  <a:lnTo>
                    <a:pt x="2854" y="1"/>
                  </a:lnTo>
                  <a:lnTo>
                    <a:pt x="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9"/>
            <p:cNvSpPr/>
            <p:nvPr/>
          </p:nvSpPr>
          <p:spPr>
            <a:xfrm>
              <a:off x="6567009" y="1556555"/>
              <a:ext cx="65789" cy="38726"/>
            </a:xfrm>
            <a:custGeom>
              <a:avLst/>
              <a:gdLst/>
              <a:ahLst/>
              <a:cxnLst/>
              <a:rect l="l" t="t" r="r" b="b"/>
              <a:pathLst>
                <a:path w="3396" h="1999" extrusionOk="0">
                  <a:moveTo>
                    <a:pt x="0" y="1042"/>
                  </a:moveTo>
                  <a:lnTo>
                    <a:pt x="0" y="1998"/>
                  </a:lnTo>
                  <a:lnTo>
                    <a:pt x="3395" y="1998"/>
                  </a:lnTo>
                  <a:lnTo>
                    <a:pt x="3395" y="1042"/>
                  </a:lnTo>
                  <a:lnTo>
                    <a:pt x="2853" y="1"/>
                  </a:lnTo>
                  <a:lnTo>
                    <a:pt x="5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9"/>
            <p:cNvSpPr/>
            <p:nvPr/>
          </p:nvSpPr>
          <p:spPr>
            <a:xfrm>
              <a:off x="6632779" y="1556555"/>
              <a:ext cx="65518" cy="38726"/>
            </a:xfrm>
            <a:custGeom>
              <a:avLst/>
              <a:gdLst/>
              <a:ahLst/>
              <a:cxnLst/>
              <a:rect l="l" t="t" r="r" b="b"/>
              <a:pathLst>
                <a:path w="3382" h="1999" extrusionOk="0">
                  <a:moveTo>
                    <a:pt x="0" y="1042"/>
                  </a:moveTo>
                  <a:lnTo>
                    <a:pt x="0" y="1998"/>
                  </a:lnTo>
                  <a:lnTo>
                    <a:pt x="3381" y="1998"/>
                  </a:lnTo>
                  <a:lnTo>
                    <a:pt x="3381" y="1042"/>
                  </a:lnTo>
                  <a:lnTo>
                    <a:pt x="2854" y="1"/>
                  </a:lnTo>
                  <a:lnTo>
                    <a:pt x="5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9"/>
            <p:cNvSpPr/>
            <p:nvPr/>
          </p:nvSpPr>
          <p:spPr>
            <a:xfrm>
              <a:off x="6698006" y="1556555"/>
              <a:ext cx="65498" cy="38726"/>
            </a:xfrm>
            <a:custGeom>
              <a:avLst/>
              <a:gdLst/>
              <a:ahLst/>
              <a:cxnLst/>
              <a:rect l="l" t="t" r="r" b="b"/>
              <a:pathLst>
                <a:path w="3381" h="1999" extrusionOk="0">
                  <a:moveTo>
                    <a:pt x="0" y="1042"/>
                  </a:moveTo>
                  <a:lnTo>
                    <a:pt x="0" y="1998"/>
                  </a:lnTo>
                  <a:lnTo>
                    <a:pt x="3381" y="1998"/>
                  </a:lnTo>
                  <a:lnTo>
                    <a:pt x="3381" y="1042"/>
                  </a:lnTo>
                  <a:lnTo>
                    <a:pt x="2853" y="1"/>
                  </a:lnTo>
                  <a:lnTo>
                    <a:pt x="5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9"/>
            <p:cNvSpPr/>
            <p:nvPr/>
          </p:nvSpPr>
          <p:spPr>
            <a:xfrm>
              <a:off x="6698006" y="1595261"/>
              <a:ext cx="65498" cy="93143"/>
            </a:xfrm>
            <a:custGeom>
              <a:avLst/>
              <a:gdLst/>
              <a:ahLst/>
              <a:cxnLst/>
              <a:rect l="l" t="t" r="r" b="b"/>
              <a:pathLst>
                <a:path w="3381" h="4808" extrusionOk="0">
                  <a:moveTo>
                    <a:pt x="0" y="0"/>
                  </a:moveTo>
                  <a:lnTo>
                    <a:pt x="0" y="4807"/>
                  </a:lnTo>
                  <a:lnTo>
                    <a:pt x="3381" y="4807"/>
                  </a:lnTo>
                  <a:lnTo>
                    <a:pt x="33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9"/>
            <p:cNvSpPr/>
            <p:nvPr/>
          </p:nvSpPr>
          <p:spPr>
            <a:xfrm>
              <a:off x="6632508" y="1595261"/>
              <a:ext cx="65518" cy="93143"/>
            </a:xfrm>
            <a:custGeom>
              <a:avLst/>
              <a:gdLst/>
              <a:ahLst/>
              <a:cxnLst/>
              <a:rect l="l" t="t" r="r" b="b"/>
              <a:pathLst>
                <a:path w="3382" h="4808" extrusionOk="0">
                  <a:moveTo>
                    <a:pt x="0" y="0"/>
                  </a:moveTo>
                  <a:lnTo>
                    <a:pt x="0" y="4807"/>
                  </a:lnTo>
                  <a:lnTo>
                    <a:pt x="3381" y="4807"/>
                  </a:lnTo>
                  <a:lnTo>
                    <a:pt x="33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9"/>
            <p:cNvSpPr/>
            <p:nvPr/>
          </p:nvSpPr>
          <p:spPr>
            <a:xfrm>
              <a:off x="6567009" y="1595261"/>
              <a:ext cx="65518" cy="93143"/>
            </a:xfrm>
            <a:custGeom>
              <a:avLst/>
              <a:gdLst/>
              <a:ahLst/>
              <a:cxnLst/>
              <a:rect l="l" t="t" r="r" b="b"/>
              <a:pathLst>
                <a:path w="3382" h="4808" extrusionOk="0">
                  <a:moveTo>
                    <a:pt x="0" y="0"/>
                  </a:moveTo>
                  <a:lnTo>
                    <a:pt x="0" y="4807"/>
                  </a:lnTo>
                  <a:lnTo>
                    <a:pt x="3381" y="4807"/>
                  </a:lnTo>
                  <a:lnTo>
                    <a:pt x="33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9"/>
            <p:cNvSpPr/>
            <p:nvPr/>
          </p:nvSpPr>
          <p:spPr>
            <a:xfrm>
              <a:off x="6501511" y="1595261"/>
              <a:ext cx="65518" cy="93143"/>
            </a:xfrm>
            <a:custGeom>
              <a:avLst/>
              <a:gdLst/>
              <a:ahLst/>
              <a:cxnLst/>
              <a:rect l="l" t="t" r="r" b="b"/>
              <a:pathLst>
                <a:path w="3382" h="4808" extrusionOk="0">
                  <a:moveTo>
                    <a:pt x="0" y="0"/>
                  </a:moveTo>
                  <a:lnTo>
                    <a:pt x="0" y="4807"/>
                  </a:lnTo>
                  <a:lnTo>
                    <a:pt x="3381" y="4807"/>
                  </a:lnTo>
                  <a:lnTo>
                    <a:pt x="33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9"/>
            <p:cNvSpPr/>
            <p:nvPr/>
          </p:nvSpPr>
          <p:spPr>
            <a:xfrm>
              <a:off x="6436012" y="1595261"/>
              <a:ext cx="65518" cy="93143"/>
            </a:xfrm>
            <a:custGeom>
              <a:avLst/>
              <a:gdLst/>
              <a:ahLst/>
              <a:cxnLst/>
              <a:rect l="l" t="t" r="r" b="b"/>
              <a:pathLst>
                <a:path w="3382" h="4808" extrusionOk="0">
                  <a:moveTo>
                    <a:pt x="1" y="0"/>
                  </a:moveTo>
                  <a:lnTo>
                    <a:pt x="1" y="4807"/>
                  </a:lnTo>
                  <a:lnTo>
                    <a:pt x="3381" y="4807"/>
                  </a:lnTo>
                  <a:lnTo>
                    <a:pt x="33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9"/>
            <p:cNvSpPr/>
            <p:nvPr/>
          </p:nvSpPr>
          <p:spPr>
            <a:xfrm>
              <a:off x="6370514" y="1595261"/>
              <a:ext cx="65518" cy="93143"/>
            </a:xfrm>
            <a:custGeom>
              <a:avLst/>
              <a:gdLst/>
              <a:ahLst/>
              <a:cxnLst/>
              <a:rect l="l" t="t" r="r" b="b"/>
              <a:pathLst>
                <a:path w="3382" h="4808" extrusionOk="0">
                  <a:moveTo>
                    <a:pt x="1" y="0"/>
                  </a:moveTo>
                  <a:lnTo>
                    <a:pt x="1" y="4807"/>
                  </a:lnTo>
                  <a:lnTo>
                    <a:pt x="3382" y="4807"/>
                  </a:lnTo>
                  <a:lnTo>
                    <a:pt x="33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9"/>
            <p:cNvSpPr/>
            <p:nvPr/>
          </p:nvSpPr>
          <p:spPr>
            <a:xfrm>
              <a:off x="6305015" y="1595261"/>
              <a:ext cx="65518" cy="93143"/>
            </a:xfrm>
            <a:custGeom>
              <a:avLst/>
              <a:gdLst/>
              <a:ahLst/>
              <a:cxnLst/>
              <a:rect l="l" t="t" r="r" b="b"/>
              <a:pathLst>
                <a:path w="3382" h="4808" extrusionOk="0">
                  <a:moveTo>
                    <a:pt x="1" y="0"/>
                  </a:moveTo>
                  <a:lnTo>
                    <a:pt x="1" y="4807"/>
                  </a:lnTo>
                  <a:lnTo>
                    <a:pt x="3382" y="4807"/>
                  </a:lnTo>
                  <a:lnTo>
                    <a:pt x="33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9"/>
            <p:cNvSpPr/>
            <p:nvPr/>
          </p:nvSpPr>
          <p:spPr>
            <a:xfrm>
              <a:off x="6305015" y="1688384"/>
              <a:ext cx="458489" cy="37331"/>
            </a:xfrm>
            <a:custGeom>
              <a:avLst/>
              <a:gdLst/>
              <a:ahLst/>
              <a:cxnLst/>
              <a:rect l="l" t="t" r="r" b="b"/>
              <a:pathLst>
                <a:path w="23667" h="1927" extrusionOk="0">
                  <a:moveTo>
                    <a:pt x="6763" y="0"/>
                  </a:moveTo>
                  <a:lnTo>
                    <a:pt x="1" y="0"/>
                  </a:lnTo>
                  <a:lnTo>
                    <a:pt x="1" y="1926"/>
                  </a:lnTo>
                  <a:lnTo>
                    <a:pt x="23667" y="1926"/>
                  </a:lnTo>
                  <a:lnTo>
                    <a:pt x="2366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9"/>
            <p:cNvSpPr/>
            <p:nvPr/>
          </p:nvSpPr>
          <p:spPr>
            <a:xfrm>
              <a:off x="6305015" y="1725696"/>
              <a:ext cx="458489" cy="204787"/>
            </a:xfrm>
            <a:custGeom>
              <a:avLst/>
              <a:gdLst/>
              <a:ahLst/>
              <a:cxnLst/>
              <a:rect l="l" t="t" r="r" b="b"/>
              <a:pathLst>
                <a:path w="23667" h="10571" extrusionOk="0">
                  <a:moveTo>
                    <a:pt x="23667" y="0"/>
                  </a:moveTo>
                  <a:lnTo>
                    <a:pt x="1" y="0"/>
                  </a:lnTo>
                  <a:lnTo>
                    <a:pt x="1" y="9615"/>
                  </a:lnTo>
                  <a:cubicBezTo>
                    <a:pt x="15" y="10143"/>
                    <a:pt x="443" y="10571"/>
                    <a:pt x="971" y="10571"/>
                  </a:cubicBezTo>
                  <a:lnTo>
                    <a:pt x="22697" y="10571"/>
                  </a:lnTo>
                  <a:cubicBezTo>
                    <a:pt x="23239" y="10571"/>
                    <a:pt x="23667" y="10143"/>
                    <a:pt x="23667" y="9601"/>
                  </a:cubicBezTo>
                  <a:close/>
                  <a:moveTo>
                    <a:pt x="6763" y="3838"/>
                  </a:moveTo>
                  <a:lnTo>
                    <a:pt x="16919" y="3838"/>
                  </a:lnTo>
                  <a:lnTo>
                    <a:pt x="16919" y="6719"/>
                  </a:lnTo>
                  <a:lnTo>
                    <a:pt x="6763" y="67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9"/>
            <p:cNvSpPr/>
            <p:nvPr/>
          </p:nvSpPr>
          <p:spPr>
            <a:xfrm>
              <a:off x="6436012" y="1800028"/>
              <a:ext cx="196515" cy="55851"/>
            </a:xfrm>
            <a:custGeom>
              <a:avLst/>
              <a:gdLst/>
              <a:ahLst/>
              <a:cxnLst/>
              <a:rect l="l" t="t" r="r" b="b"/>
              <a:pathLst>
                <a:path w="10144" h="2883" extrusionOk="0">
                  <a:moveTo>
                    <a:pt x="1" y="1"/>
                  </a:moveTo>
                  <a:lnTo>
                    <a:pt x="1" y="2882"/>
                  </a:lnTo>
                  <a:lnTo>
                    <a:pt x="10143" y="2882"/>
                  </a:lnTo>
                  <a:lnTo>
                    <a:pt x="101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9"/>
            <p:cNvSpPr/>
            <p:nvPr/>
          </p:nvSpPr>
          <p:spPr>
            <a:xfrm>
              <a:off x="6295891" y="1511145"/>
              <a:ext cx="476738" cy="428462"/>
            </a:xfrm>
            <a:custGeom>
              <a:avLst/>
              <a:gdLst/>
              <a:ahLst/>
              <a:cxnLst/>
              <a:rect l="l" t="t" r="r" b="b"/>
              <a:pathLst>
                <a:path w="24609" h="22117" extrusionOk="0">
                  <a:moveTo>
                    <a:pt x="2112" y="1161"/>
                  </a:moveTo>
                  <a:lnTo>
                    <a:pt x="2469" y="1874"/>
                  </a:lnTo>
                  <a:lnTo>
                    <a:pt x="1741" y="1874"/>
                  </a:lnTo>
                  <a:lnTo>
                    <a:pt x="2112" y="1161"/>
                  </a:lnTo>
                  <a:close/>
                  <a:moveTo>
                    <a:pt x="5493" y="1161"/>
                  </a:moveTo>
                  <a:lnTo>
                    <a:pt x="5850" y="1874"/>
                  </a:lnTo>
                  <a:lnTo>
                    <a:pt x="5122" y="1874"/>
                  </a:lnTo>
                  <a:lnTo>
                    <a:pt x="5493" y="1161"/>
                  </a:lnTo>
                  <a:close/>
                  <a:moveTo>
                    <a:pt x="8874" y="1161"/>
                  </a:moveTo>
                  <a:lnTo>
                    <a:pt x="9231" y="1874"/>
                  </a:lnTo>
                  <a:lnTo>
                    <a:pt x="8503" y="1874"/>
                  </a:lnTo>
                  <a:lnTo>
                    <a:pt x="8874" y="1161"/>
                  </a:lnTo>
                  <a:close/>
                  <a:moveTo>
                    <a:pt x="12269" y="1161"/>
                  </a:moveTo>
                  <a:lnTo>
                    <a:pt x="12626" y="1874"/>
                  </a:lnTo>
                  <a:lnTo>
                    <a:pt x="11898" y="1874"/>
                  </a:lnTo>
                  <a:lnTo>
                    <a:pt x="12269" y="1161"/>
                  </a:lnTo>
                  <a:close/>
                  <a:moveTo>
                    <a:pt x="15650" y="1161"/>
                  </a:moveTo>
                  <a:lnTo>
                    <a:pt x="16007" y="1874"/>
                  </a:lnTo>
                  <a:lnTo>
                    <a:pt x="15279" y="1874"/>
                  </a:lnTo>
                  <a:lnTo>
                    <a:pt x="15650" y="1161"/>
                  </a:lnTo>
                  <a:close/>
                  <a:moveTo>
                    <a:pt x="19045" y="1161"/>
                  </a:moveTo>
                  <a:lnTo>
                    <a:pt x="19402" y="1874"/>
                  </a:lnTo>
                  <a:lnTo>
                    <a:pt x="18674" y="1874"/>
                  </a:lnTo>
                  <a:lnTo>
                    <a:pt x="19045" y="1161"/>
                  </a:lnTo>
                  <a:close/>
                  <a:moveTo>
                    <a:pt x="22426" y="1161"/>
                  </a:moveTo>
                  <a:lnTo>
                    <a:pt x="22783" y="1874"/>
                  </a:lnTo>
                  <a:lnTo>
                    <a:pt x="22055" y="1874"/>
                  </a:lnTo>
                  <a:lnTo>
                    <a:pt x="22426" y="1161"/>
                  </a:lnTo>
                  <a:close/>
                  <a:moveTo>
                    <a:pt x="2982" y="2830"/>
                  </a:moveTo>
                  <a:lnTo>
                    <a:pt x="3325" y="3500"/>
                  </a:lnTo>
                  <a:lnTo>
                    <a:pt x="3325" y="3857"/>
                  </a:lnTo>
                  <a:lnTo>
                    <a:pt x="914" y="3857"/>
                  </a:lnTo>
                  <a:lnTo>
                    <a:pt x="914" y="3500"/>
                  </a:lnTo>
                  <a:lnTo>
                    <a:pt x="1256" y="2830"/>
                  </a:lnTo>
                  <a:close/>
                  <a:moveTo>
                    <a:pt x="6378" y="2830"/>
                  </a:moveTo>
                  <a:lnTo>
                    <a:pt x="6720" y="3500"/>
                  </a:lnTo>
                  <a:lnTo>
                    <a:pt x="6720" y="3857"/>
                  </a:lnTo>
                  <a:lnTo>
                    <a:pt x="4295" y="3857"/>
                  </a:lnTo>
                  <a:lnTo>
                    <a:pt x="4295" y="3500"/>
                  </a:lnTo>
                  <a:lnTo>
                    <a:pt x="4651" y="2830"/>
                  </a:lnTo>
                  <a:close/>
                  <a:moveTo>
                    <a:pt x="9787" y="2830"/>
                  </a:moveTo>
                  <a:lnTo>
                    <a:pt x="10101" y="3500"/>
                  </a:lnTo>
                  <a:lnTo>
                    <a:pt x="10101" y="3857"/>
                  </a:lnTo>
                  <a:lnTo>
                    <a:pt x="7719" y="3857"/>
                  </a:lnTo>
                  <a:lnTo>
                    <a:pt x="7719" y="3500"/>
                  </a:lnTo>
                  <a:lnTo>
                    <a:pt x="8061" y="2830"/>
                  </a:lnTo>
                  <a:close/>
                  <a:moveTo>
                    <a:pt x="13154" y="2830"/>
                  </a:moveTo>
                  <a:lnTo>
                    <a:pt x="13496" y="3500"/>
                  </a:lnTo>
                  <a:lnTo>
                    <a:pt x="13496" y="3857"/>
                  </a:lnTo>
                  <a:lnTo>
                    <a:pt x="11071" y="3857"/>
                  </a:lnTo>
                  <a:lnTo>
                    <a:pt x="11071" y="3500"/>
                  </a:lnTo>
                  <a:lnTo>
                    <a:pt x="11428" y="2830"/>
                  </a:lnTo>
                  <a:close/>
                  <a:moveTo>
                    <a:pt x="16563" y="2830"/>
                  </a:moveTo>
                  <a:lnTo>
                    <a:pt x="16877" y="3500"/>
                  </a:lnTo>
                  <a:lnTo>
                    <a:pt x="16877" y="3857"/>
                  </a:lnTo>
                  <a:lnTo>
                    <a:pt x="14480" y="3857"/>
                  </a:lnTo>
                  <a:lnTo>
                    <a:pt x="14480" y="3500"/>
                  </a:lnTo>
                  <a:lnTo>
                    <a:pt x="14837" y="2830"/>
                  </a:lnTo>
                  <a:close/>
                  <a:moveTo>
                    <a:pt x="19915" y="2830"/>
                  </a:moveTo>
                  <a:lnTo>
                    <a:pt x="20272" y="3500"/>
                  </a:lnTo>
                  <a:lnTo>
                    <a:pt x="20272" y="3857"/>
                  </a:lnTo>
                  <a:lnTo>
                    <a:pt x="17847" y="3857"/>
                  </a:lnTo>
                  <a:lnTo>
                    <a:pt x="17847" y="3500"/>
                  </a:lnTo>
                  <a:lnTo>
                    <a:pt x="18189" y="2830"/>
                  </a:lnTo>
                  <a:close/>
                  <a:moveTo>
                    <a:pt x="23311" y="2830"/>
                  </a:moveTo>
                  <a:lnTo>
                    <a:pt x="23653" y="3500"/>
                  </a:lnTo>
                  <a:lnTo>
                    <a:pt x="23653" y="3857"/>
                  </a:lnTo>
                  <a:lnTo>
                    <a:pt x="21242" y="3857"/>
                  </a:lnTo>
                  <a:lnTo>
                    <a:pt x="21242" y="3500"/>
                  </a:lnTo>
                  <a:lnTo>
                    <a:pt x="21599" y="2830"/>
                  </a:lnTo>
                  <a:close/>
                  <a:moveTo>
                    <a:pt x="3325" y="4827"/>
                  </a:moveTo>
                  <a:lnTo>
                    <a:pt x="3325" y="8664"/>
                  </a:lnTo>
                  <a:lnTo>
                    <a:pt x="914" y="8664"/>
                  </a:lnTo>
                  <a:lnTo>
                    <a:pt x="914" y="4827"/>
                  </a:lnTo>
                  <a:close/>
                  <a:moveTo>
                    <a:pt x="6706" y="4827"/>
                  </a:moveTo>
                  <a:lnTo>
                    <a:pt x="6706" y="8664"/>
                  </a:lnTo>
                  <a:lnTo>
                    <a:pt x="4295" y="8664"/>
                  </a:lnTo>
                  <a:lnTo>
                    <a:pt x="4295" y="4827"/>
                  </a:lnTo>
                  <a:close/>
                  <a:moveTo>
                    <a:pt x="10101" y="4827"/>
                  </a:moveTo>
                  <a:lnTo>
                    <a:pt x="10101" y="8664"/>
                  </a:lnTo>
                  <a:lnTo>
                    <a:pt x="7719" y="8664"/>
                  </a:lnTo>
                  <a:lnTo>
                    <a:pt x="7676" y="4827"/>
                  </a:lnTo>
                  <a:close/>
                  <a:moveTo>
                    <a:pt x="13482" y="4827"/>
                  </a:moveTo>
                  <a:lnTo>
                    <a:pt x="13482" y="8664"/>
                  </a:lnTo>
                  <a:lnTo>
                    <a:pt x="11071" y="8664"/>
                  </a:lnTo>
                  <a:lnTo>
                    <a:pt x="11071" y="4827"/>
                  </a:lnTo>
                  <a:close/>
                  <a:moveTo>
                    <a:pt x="16877" y="4827"/>
                  </a:moveTo>
                  <a:lnTo>
                    <a:pt x="16877" y="8664"/>
                  </a:lnTo>
                  <a:lnTo>
                    <a:pt x="14480" y="8664"/>
                  </a:lnTo>
                  <a:lnTo>
                    <a:pt x="14452" y="4827"/>
                  </a:lnTo>
                  <a:close/>
                  <a:moveTo>
                    <a:pt x="20258" y="4827"/>
                  </a:moveTo>
                  <a:lnTo>
                    <a:pt x="20258" y="8664"/>
                  </a:lnTo>
                  <a:lnTo>
                    <a:pt x="17847" y="8664"/>
                  </a:lnTo>
                  <a:lnTo>
                    <a:pt x="17847" y="4827"/>
                  </a:lnTo>
                  <a:close/>
                  <a:moveTo>
                    <a:pt x="23639" y="4827"/>
                  </a:moveTo>
                  <a:lnTo>
                    <a:pt x="23639" y="8664"/>
                  </a:lnTo>
                  <a:lnTo>
                    <a:pt x="21214" y="8664"/>
                  </a:lnTo>
                  <a:lnTo>
                    <a:pt x="21214" y="4827"/>
                  </a:lnTo>
                  <a:close/>
                  <a:moveTo>
                    <a:pt x="23653" y="9634"/>
                  </a:moveTo>
                  <a:lnTo>
                    <a:pt x="23653" y="10590"/>
                  </a:lnTo>
                  <a:lnTo>
                    <a:pt x="14466" y="10590"/>
                  </a:lnTo>
                  <a:cubicBezTo>
                    <a:pt x="14453" y="10589"/>
                    <a:pt x="14439" y="10589"/>
                    <a:pt x="14426" y="10589"/>
                  </a:cubicBezTo>
                  <a:cubicBezTo>
                    <a:pt x="13809" y="10589"/>
                    <a:pt x="13809" y="11547"/>
                    <a:pt x="14426" y="11547"/>
                  </a:cubicBezTo>
                  <a:cubicBezTo>
                    <a:pt x="14439" y="11547"/>
                    <a:pt x="14453" y="11547"/>
                    <a:pt x="14466" y="11546"/>
                  </a:cubicBezTo>
                  <a:lnTo>
                    <a:pt x="23653" y="11546"/>
                  </a:lnTo>
                  <a:lnTo>
                    <a:pt x="23653" y="20690"/>
                  </a:lnTo>
                  <a:cubicBezTo>
                    <a:pt x="23653" y="20947"/>
                    <a:pt x="23439" y="21161"/>
                    <a:pt x="23168" y="21161"/>
                  </a:cubicBezTo>
                  <a:lnTo>
                    <a:pt x="1442" y="21161"/>
                  </a:lnTo>
                  <a:cubicBezTo>
                    <a:pt x="1171" y="21161"/>
                    <a:pt x="957" y="20947"/>
                    <a:pt x="957" y="20690"/>
                  </a:cubicBezTo>
                  <a:lnTo>
                    <a:pt x="957" y="11546"/>
                  </a:lnTo>
                  <a:lnTo>
                    <a:pt x="10144" y="11546"/>
                  </a:lnTo>
                  <a:cubicBezTo>
                    <a:pt x="10743" y="11518"/>
                    <a:pt x="10743" y="10619"/>
                    <a:pt x="10144" y="10590"/>
                  </a:cubicBezTo>
                  <a:lnTo>
                    <a:pt x="957" y="10590"/>
                  </a:lnTo>
                  <a:lnTo>
                    <a:pt x="957" y="9634"/>
                  </a:lnTo>
                  <a:close/>
                  <a:moveTo>
                    <a:pt x="2159" y="1"/>
                  </a:moveTo>
                  <a:cubicBezTo>
                    <a:pt x="2096" y="1"/>
                    <a:pt x="2032" y="7"/>
                    <a:pt x="1970" y="20"/>
                  </a:cubicBezTo>
                  <a:cubicBezTo>
                    <a:pt x="1741" y="91"/>
                    <a:pt x="1556" y="234"/>
                    <a:pt x="1456" y="448"/>
                  </a:cubicBezTo>
                  <a:lnTo>
                    <a:pt x="44" y="3158"/>
                  </a:lnTo>
                  <a:cubicBezTo>
                    <a:pt x="15" y="3229"/>
                    <a:pt x="1" y="3301"/>
                    <a:pt x="1" y="3386"/>
                  </a:cubicBezTo>
                  <a:lnTo>
                    <a:pt x="1" y="20676"/>
                  </a:lnTo>
                  <a:cubicBezTo>
                    <a:pt x="1" y="21475"/>
                    <a:pt x="643" y="22117"/>
                    <a:pt x="1442" y="22117"/>
                  </a:cubicBezTo>
                  <a:lnTo>
                    <a:pt x="23168" y="22117"/>
                  </a:lnTo>
                  <a:cubicBezTo>
                    <a:pt x="23967" y="22117"/>
                    <a:pt x="24609" y="21475"/>
                    <a:pt x="24609" y="20676"/>
                  </a:cubicBezTo>
                  <a:lnTo>
                    <a:pt x="24609" y="3386"/>
                  </a:lnTo>
                  <a:cubicBezTo>
                    <a:pt x="24609" y="3315"/>
                    <a:pt x="24595" y="3229"/>
                    <a:pt x="24566" y="3172"/>
                  </a:cubicBezTo>
                  <a:lnTo>
                    <a:pt x="24566" y="3158"/>
                  </a:lnTo>
                  <a:lnTo>
                    <a:pt x="23154" y="448"/>
                  </a:lnTo>
                  <a:cubicBezTo>
                    <a:pt x="23097" y="319"/>
                    <a:pt x="22997" y="205"/>
                    <a:pt x="22868" y="119"/>
                  </a:cubicBezTo>
                  <a:cubicBezTo>
                    <a:pt x="22737" y="39"/>
                    <a:pt x="22584" y="1"/>
                    <a:pt x="22435" y="1"/>
                  </a:cubicBezTo>
                  <a:cubicBezTo>
                    <a:pt x="22374" y="1"/>
                    <a:pt x="22313" y="7"/>
                    <a:pt x="22255" y="20"/>
                  </a:cubicBezTo>
                  <a:cubicBezTo>
                    <a:pt x="22027" y="91"/>
                    <a:pt x="21841" y="234"/>
                    <a:pt x="21741" y="448"/>
                  </a:cubicBezTo>
                  <a:lnTo>
                    <a:pt x="20757" y="2331"/>
                  </a:lnTo>
                  <a:lnTo>
                    <a:pt x="19787" y="448"/>
                  </a:lnTo>
                  <a:cubicBezTo>
                    <a:pt x="19716" y="319"/>
                    <a:pt x="19616" y="205"/>
                    <a:pt x="19488" y="119"/>
                  </a:cubicBezTo>
                  <a:cubicBezTo>
                    <a:pt x="19356" y="39"/>
                    <a:pt x="19203" y="1"/>
                    <a:pt x="19054" y="1"/>
                  </a:cubicBezTo>
                  <a:cubicBezTo>
                    <a:pt x="18993" y="1"/>
                    <a:pt x="18932" y="7"/>
                    <a:pt x="18874" y="20"/>
                  </a:cubicBezTo>
                  <a:cubicBezTo>
                    <a:pt x="18646" y="91"/>
                    <a:pt x="18460" y="234"/>
                    <a:pt x="18361" y="448"/>
                  </a:cubicBezTo>
                  <a:lnTo>
                    <a:pt x="17390" y="2345"/>
                  </a:lnTo>
                  <a:lnTo>
                    <a:pt x="16406" y="448"/>
                  </a:lnTo>
                  <a:cubicBezTo>
                    <a:pt x="16335" y="319"/>
                    <a:pt x="16235" y="205"/>
                    <a:pt x="16121" y="134"/>
                  </a:cubicBezTo>
                  <a:cubicBezTo>
                    <a:pt x="15996" y="47"/>
                    <a:pt x="15851" y="6"/>
                    <a:pt x="15704" y="6"/>
                  </a:cubicBezTo>
                  <a:cubicBezTo>
                    <a:pt x="15634" y="6"/>
                    <a:pt x="15563" y="15"/>
                    <a:pt x="15493" y="34"/>
                  </a:cubicBezTo>
                  <a:cubicBezTo>
                    <a:pt x="15279" y="91"/>
                    <a:pt x="15094" y="234"/>
                    <a:pt x="14980" y="448"/>
                  </a:cubicBezTo>
                  <a:lnTo>
                    <a:pt x="13995" y="2345"/>
                  </a:lnTo>
                  <a:lnTo>
                    <a:pt x="13025" y="448"/>
                  </a:lnTo>
                  <a:cubicBezTo>
                    <a:pt x="12954" y="319"/>
                    <a:pt x="12854" y="205"/>
                    <a:pt x="12726" y="134"/>
                  </a:cubicBezTo>
                  <a:cubicBezTo>
                    <a:pt x="12600" y="47"/>
                    <a:pt x="12462" y="6"/>
                    <a:pt x="12320" y="6"/>
                  </a:cubicBezTo>
                  <a:cubicBezTo>
                    <a:pt x="12251" y="6"/>
                    <a:pt x="12182" y="15"/>
                    <a:pt x="12112" y="34"/>
                  </a:cubicBezTo>
                  <a:cubicBezTo>
                    <a:pt x="11884" y="91"/>
                    <a:pt x="11699" y="234"/>
                    <a:pt x="11599" y="448"/>
                  </a:cubicBezTo>
                  <a:lnTo>
                    <a:pt x="10614" y="2345"/>
                  </a:lnTo>
                  <a:lnTo>
                    <a:pt x="9644" y="448"/>
                  </a:lnTo>
                  <a:cubicBezTo>
                    <a:pt x="9573" y="319"/>
                    <a:pt x="9473" y="205"/>
                    <a:pt x="9359" y="134"/>
                  </a:cubicBezTo>
                  <a:cubicBezTo>
                    <a:pt x="9226" y="42"/>
                    <a:pt x="9072" y="1"/>
                    <a:pt x="8916" y="1"/>
                  </a:cubicBezTo>
                  <a:cubicBezTo>
                    <a:pt x="8854" y="1"/>
                    <a:pt x="8792" y="7"/>
                    <a:pt x="8731" y="20"/>
                  </a:cubicBezTo>
                  <a:cubicBezTo>
                    <a:pt x="8517" y="91"/>
                    <a:pt x="8332" y="234"/>
                    <a:pt x="8218" y="448"/>
                  </a:cubicBezTo>
                  <a:lnTo>
                    <a:pt x="7248" y="2331"/>
                  </a:lnTo>
                  <a:lnTo>
                    <a:pt x="6263" y="448"/>
                  </a:lnTo>
                  <a:cubicBezTo>
                    <a:pt x="6206" y="319"/>
                    <a:pt x="6092" y="205"/>
                    <a:pt x="5978" y="134"/>
                  </a:cubicBezTo>
                  <a:cubicBezTo>
                    <a:pt x="5845" y="42"/>
                    <a:pt x="5691" y="1"/>
                    <a:pt x="5535" y="1"/>
                  </a:cubicBezTo>
                  <a:cubicBezTo>
                    <a:pt x="5473" y="1"/>
                    <a:pt x="5411" y="7"/>
                    <a:pt x="5351" y="20"/>
                  </a:cubicBezTo>
                  <a:cubicBezTo>
                    <a:pt x="5122" y="91"/>
                    <a:pt x="4937" y="234"/>
                    <a:pt x="4837" y="448"/>
                  </a:cubicBezTo>
                  <a:lnTo>
                    <a:pt x="3853" y="2331"/>
                  </a:lnTo>
                  <a:lnTo>
                    <a:pt x="2883" y="448"/>
                  </a:lnTo>
                  <a:cubicBezTo>
                    <a:pt x="2811" y="319"/>
                    <a:pt x="2711" y="205"/>
                    <a:pt x="2597" y="119"/>
                  </a:cubicBezTo>
                  <a:cubicBezTo>
                    <a:pt x="2466" y="39"/>
                    <a:pt x="2313" y="1"/>
                    <a:pt x="2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9"/>
            <p:cNvSpPr/>
            <p:nvPr/>
          </p:nvSpPr>
          <p:spPr>
            <a:xfrm>
              <a:off x="6426617" y="1790632"/>
              <a:ext cx="215306" cy="74642"/>
            </a:xfrm>
            <a:custGeom>
              <a:avLst/>
              <a:gdLst/>
              <a:ahLst/>
              <a:cxnLst/>
              <a:rect l="l" t="t" r="r" b="b"/>
              <a:pathLst>
                <a:path w="11114" h="3853" extrusionOk="0">
                  <a:moveTo>
                    <a:pt x="10143" y="971"/>
                  </a:moveTo>
                  <a:lnTo>
                    <a:pt x="10143" y="2897"/>
                  </a:lnTo>
                  <a:lnTo>
                    <a:pt x="971" y="2897"/>
                  </a:lnTo>
                  <a:lnTo>
                    <a:pt x="971" y="971"/>
                  </a:lnTo>
                  <a:close/>
                  <a:moveTo>
                    <a:pt x="486" y="1"/>
                  </a:moveTo>
                  <a:cubicBezTo>
                    <a:pt x="229" y="1"/>
                    <a:pt x="1" y="215"/>
                    <a:pt x="15" y="486"/>
                  </a:cubicBezTo>
                  <a:lnTo>
                    <a:pt x="15" y="3367"/>
                  </a:lnTo>
                  <a:cubicBezTo>
                    <a:pt x="15" y="3638"/>
                    <a:pt x="229" y="3852"/>
                    <a:pt x="486" y="3852"/>
                  </a:cubicBezTo>
                  <a:lnTo>
                    <a:pt x="10642" y="3852"/>
                  </a:lnTo>
                  <a:cubicBezTo>
                    <a:pt x="10899" y="3852"/>
                    <a:pt x="11113" y="3638"/>
                    <a:pt x="11113" y="3367"/>
                  </a:cubicBezTo>
                  <a:lnTo>
                    <a:pt x="11113" y="486"/>
                  </a:lnTo>
                  <a:cubicBezTo>
                    <a:pt x="11113" y="215"/>
                    <a:pt x="10899" y="1"/>
                    <a:pt x="106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9"/>
            <p:cNvSpPr/>
            <p:nvPr/>
          </p:nvSpPr>
          <p:spPr>
            <a:xfrm>
              <a:off x="6521387" y="1715990"/>
              <a:ext cx="25765" cy="18869"/>
            </a:xfrm>
            <a:custGeom>
              <a:avLst/>
              <a:gdLst/>
              <a:ahLst/>
              <a:cxnLst/>
              <a:rect l="l" t="t" r="r" b="b"/>
              <a:pathLst>
                <a:path w="1330" h="974" extrusionOk="0">
                  <a:moveTo>
                    <a:pt x="632" y="1"/>
                  </a:moveTo>
                  <a:cubicBezTo>
                    <a:pt x="1" y="1"/>
                    <a:pt x="1" y="973"/>
                    <a:pt x="632" y="973"/>
                  </a:cubicBezTo>
                  <a:cubicBezTo>
                    <a:pt x="645" y="973"/>
                    <a:pt x="658" y="973"/>
                    <a:pt x="672" y="972"/>
                  </a:cubicBezTo>
                  <a:cubicBezTo>
                    <a:pt x="685" y="973"/>
                    <a:pt x="698" y="973"/>
                    <a:pt x="711" y="973"/>
                  </a:cubicBezTo>
                  <a:cubicBezTo>
                    <a:pt x="1329" y="973"/>
                    <a:pt x="1329" y="1"/>
                    <a:pt x="711" y="1"/>
                  </a:cubicBezTo>
                  <a:cubicBezTo>
                    <a:pt x="698" y="1"/>
                    <a:pt x="685" y="1"/>
                    <a:pt x="672" y="2"/>
                  </a:cubicBezTo>
                  <a:cubicBezTo>
                    <a:pt x="658" y="1"/>
                    <a:pt x="645" y="1"/>
                    <a:pt x="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" name="Google Shape;486;p39"/>
          <p:cNvGrpSpPr/>
          <p:nvPr/>
        </p:nvGrpSpPr>
        <p:grpSpPr>
          <a:xfrm>
            <a:off x="3476431" y="3932793"/>
            <a:ext cx="477028" cy="428365"/>
            <a:chOff x="5734612" y="1511242"/>
            <a:chExt cx="477028" cy="428365"/>
          </a:xfrm>
        </p:grpSpPr>
        <p:sp>
          <p:nvSpPr>
            <p:cNvPr id="487" name="Google Shape;487;p39"/>
            <p:cNvSpPr/>
            <p:nvPr/>
          </p:nvSpPr>
          <p:spPr>
            <a:xfrm>
              <a:off x="5889378" y="1520367"/>
              <a:ext cx="167766" cy="74623"/>
            </a:xfrm>
            <a:custGeom>
              <a:avLst/>
              <a:gdLst/>
              <a:ahLst/>
              <a:cxnLst/>
              <a:rect l="l" t="t" r="r" b="b"/>
              <a:pathLst>
                <a:path w="8660" h="3852" extrusionOk="0">
                  <a:moveTo>
                    <a:pt x="1926" y="1926"/>
                  </a:moveTo>
                  <a:lnTo>
                    <a:pt x="6734" y="1926"/>
                  </a:lnTo>
                  <a:lnTo>
                    <a:pt x="6734" y="3852"/>
                  </a:lnTo>
                  <a:lnTo>
                    <a:pt x="8660" y="3852"/>
                  </a:lnTo>
                  <a:lnTo>
                    <a:pt x="8660" y="970"/>
                  </a:lnTo>
                  <a:cubicBezTo>
                    <a:pt x="8660" y="442"/>
                    <a:pt x="8232" y="14"/>
                    <a:pt x="7704" y="0"/>
                  </a:cubicBezTo>
                  <a:lnTo>
                    <a:pt x="971" y="0"/>
                  </a:lnTo>
                  <a:cubicBezTo>
                    <a:pt x="429" y="0"/>
                    <a:pt x="1" y="442"/>
                    <a:pt x="1" y="970"/>
                  </a:cubicBezTo>
                  <a:lnTo>
                    <a:pt x="1" y="3852"/>
                  </a:lnTo>
                  <a:lnTo>
                    <a:pt x="1926" y="38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9"/>
            <p:cNvSpPr/>
            <p:nvPr/>
          </p:nvSpPr>
          <p:spPr>
            <a:xfrm>
              <a:off x="5744007" y="1594970"/>
              <a:ext cx="458218" cy="200389"/>
            </a:xfrm>
            <a:custGeom>
              <a:avLst/>
              <a:gdLst/>
              <a:ahLst/>
              <a:cxnLst/>
              <a:rect l="l" t="t" r="r" b="b"/>
              <a:pathLst>
                <a:path w="23653" h="10344" extrusionOk="0">
                  <a:moveTo>
                    <a:pt x="14238" y="1"/>
                  </a:moveTo>
                  <a:lnTo>
                    <a:pt x="2084" y="1"/>
                  </a:lnTo>
                  <a:cubicBezTo>
                    <a:pt x="928" y="1"/>
                    <a:pt x="1" y="942"/>
                    <a:pt x="1" y="2098"/>
                  </a:cubicBezTo>
                  <a:lnTo>
                    <a:pt x="1" y="6092"/>
                  </a:lnTo>
                  <a:cubicBezTo>
                    <a:pt x="1" y="6891"/>
                    <a:pt x="486" y="7462"/>
                    <a:pt x="1156" y="7818"/>
                  </a:cubicBezTo>
                  <a:cubicBezTo>
                    <a:pt x="1442" y="7975"/>
                    <a:pt x="1756" y="8103"/>
                    <a:pt x="2084" y="8175"/>
                  </a:cubicBezTo>
                  <a:lnTo>
                    <a:pt x="3382" y="8503"/>
                  </a:lnTo>
                  <a:lnTo>
                    <a:pt x="3382" y="8032"/>
                  </a:lnTo>
                  <a:cubicBezTo>
                    <a:pt x="3382" y="7761"/>
                    <a:pt x="3596" y="7547"/>
                    <a:pt x="3853" y="7547"/>
                  </a:cubicBezTo>
                  <a:lnTo>
                    <a:pt x="7719" y="7547"/>
                  </a:lnTo>
                  <a:cubicBezTo>
                    <a:pt x="7975" y="7547"/>
                    <a:pt x="8189" y="7761"/>
                    <a:pt x="8189" y="8032"/>
                  </a:cubicBezTo>
                  <a:lnTo>
                    <a:pt x="8189" y="9673"/>
                  </a:lnTo>
                  <a:lnTo>
                    <a:pt x="9445" y="9987"/>
                  </a:lnTo>
                  <a:cubicBezTo>
                    <a:pt x="11014" y="10343"/>
                    <a:pt x="12654" y="10343"/>
                    <a:pt x="14224" y="9987"/>
                  </a:cubicBezTo>
                  <a:lnTo>
                    <a:pt x="15465" y="9673"/>
                  </a:lnTo>
                  <a:lnTo>
                    <a:pt x="15465" y="8032"/>
                  </a:lnTo>
                  <a:cubicBezTo>
                    <a:pt x="15465" y="7761"/>
                    <a:pt x="15679" y="7547"/>
                    <a:pt x="15950" y="7547"/>
                  </a:cubicBezTo>
                  <a:lnTo>
                    <a:pt x="19801" y="7547"/>
                  </a:lnTo>
                  <a:cubicBezTo>
                    <a:pt x="20058" y="7547"/>
                    <a:pt x="20272" y="7761"/>
                    <a:pt x="20272" y="8032"/>
                  </a:cubicBezTo>
                  <a:lnTo>
                    <a:pt x="20272" y="8489"/>
                  </a:lnTo>
                  <a:lnTo>
                    <a:pt x="21570" y="8175"/>
                  </a:lnTo>
                  <a:cubicBezTo>
                    <a:pt x="21898" y="8089"/>
                    <a:pt x="22212" y="7975"/>
                    <a:pt x="22498" y="7818"/>
                  </a:cubicBezTo>
                  <a:cubicBezTo>
                    <a:pt x="23168" y="7462"/>
                    <a:pt x="23653" y="6891"/>
                    <a:pt x="23653" y="6078"/>
                  </a:cubicBezTo>
                  <a:lnTo>
                    <a:pt x="23653" y="2098"/>
                  </a:lnTo>
                  <a:cubicBezTo>
                    <a:pt x="23653" y="942"/>
                    <a:pt x="22726" y="15"/>
                    <a:pt x="21570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9"/>
            <p:cNvSpPr/>
            <p:nvPr/>
          </p:nvSpPr>
          <p:spPr>
            <a:xfrm>
              <a:off x="5809506" y="1741174"/>
              <a:ext cx="93162" cy="55832"/>
            </a:xfrm>
            <a:custGeom>
              <a:avLst/>
              <a:gdLst/>
              <a:ahLst/>
              <a:cxnLst/>
              <a:rect l="l" t="t" r="r" b="b"/>
              <a:pathLst>
                <a:path w="4809" h="2882" extrusionOk="0">
                  <a:moveTo>
                    <a:pt x="4338" y="0"/>
                  </a:moveTo>
                  <a:lnTo>
                    <a:pt x="486" y="0"/>
                  </a:lnTo>
                  <a:cubicBezTo>
                    <a:pt x="215" y="0"/>
                    <a:pt x="1" y="214"/>
                    <a:pt x="1" y="485"/>
                  </a:cubicBezTo>
                  <a:lnTo>
                    <a:pt x="1" y="2397"/>
                  </a:lnTo>
                  <a:cubicBezTo>
                    <a:pt x="1" y="2668"/>
                    <a:pt x="215" y="2882"/>
                    <a:pt x="486" y="2882"/>
                  </a:cubicBezTo>
                  <a:lnTo>
                    <a:pt x="4338" y="2882"/>
                  </a:lnTo>
                  <a:cubicBezTo>
                    <a:pt x="4594" y="2882"/>
                    <a:pt x="4808" y="2668"/>
                    <a:pt x="4808" y="2397"/>
                  </a:cubicBezTo>
                  <a:lnTo>
                    <a:pt x="4808" y="485"/>
                  </a:lnTo>
                  <a:cubicBezTo>
                    <a:pt x="4808" y="214"/>
                    <a:pt x="4594" y="0"/>
                    <a:pt x="4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9"/>
            <p:cNvSpPr/>
            <p:nvPr/>
          </p:nvSpPr>
          <p:spPr>
            <a:xfrm>
              <a:off x="5818901" y="1796987"/>
              <a:ext cx="74642" cy="36227"/>
            </a:xfrm>
            <a:custGeom>
              <a:avLst/>
              <a:gdLst/>
              <a:ahLst/>
              <a:cxnLst/>
              <a:rect l="l" t="t" r="r" b="b"/>
              <a:pathLst>
                <a:path w="3853" h="1870" extrusionOk="0">
                  <a:moveTo>
                    <a:pt x="3853" y="1"/>
                  </a:moveTo>
                  <a:lnTo>
                    <a:pt x="1" y="1"/>
                  </a:lnTo>
                  <a:cubicBezTo>
                    <a:pt x="29" y="1042"/>
                    <a:pt x="885" y="1870"/>
                    <a:pt x="1927" y="1870"/>
                  </a:cubicBezTo>
                  <a:cubicBezTo>
                    <a:pt x="2968" y="1870"/>
                    <a:pt x="3810" y="1042"/>
                    <a:pt x="3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9"/>
            <p:cNvSpPr/>
            <p:nvPr/>
          </p:nvSpPr>
          <p:spPr>
            <a:xfrm>
              <a:off x="6043855" y="1741174"/>
              <a:ext cx="93162" cy="55832"/>
            </a:xfrm>
            <a:custGeom>
              <a:avLst/>
              <a:gdLst/>
              <a:ahLst/>
              <a:cxnLst/>
              <a:rect l="l" t="t" r="r" b="b"/>
              <a:pathLst>
                <a:path w="4809" h="2882" extrusionOk="0">
                  <a:moveTo>
                    <a:pt x="1" y="485"/>
                  </a:moveTo>
                  <a:lnTo>
                    <a:pt x="1" y="2397"/>
                  </a:lnTo>
                  <a:cubicBezTo>
                    <a:pt x="1" y="2668"/>
                    <a:pt x="215" y="2882"/>
                    <a:pt x="472" y="2882"/>
                  </a:cubicBezTo>
                  <a:lnTo>
                    <a:pt x="4323" y="2882"/>
                  </a:lnTo>
                  <a:cubicBezTo>
                    <a:pt x="4594" y="2882"/>
                    <a:pt x="4808" y="2668"/>
                    <a:pt x="4808" y="2397"/>
                  </a:cubicBezTo>
                  <a:lnTo>
                    <a:pt x="4808" y="485"/>
                  </a:lnTo>
                  <a:cubicBezTo>
                    <a:pt x="4808" y="214"/>
                    <a:pt x="4594" y="0"/>
                    <a:pt x="4323" y="0"/>
                  </a:cubicBezTo>
                  <a:lnTo>
                    <a:pt x="472" y="0"/>
                  </a:lnTo>
                  <a:cubicBezTo>
                    <a:pt x="215" y="0"/>
                    <a:pt x="1" y="214"/>
                    <a:pt x="1" y="4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9"/>
            <p:cNvSpPr/>
            <p:nvPr/>
          </p:nvSpPr>
          <p:spPr>
            <a:xfrm>
              <a:off x="6052979" y="1796987"/>
              <a:ext cx="74642" cy="37331"/>
            </a:xfrm>
            <a:custGeom>
              <a:avLst/>
              <a:gdLst/>
              <a:ahLst/>
              <a:cxnLst/>
              <a:rect l="l" t="t" r="r" b="b"/>
              <a:pathLst>
                <a:path w="3853" h="1927" extrusionOk="0">
                  <a:moveTo>
                    <a:pt x="3852" y="1"/>
                  </a:moveTo>
                  <a:lnTo>
                    <a:pt x="1" y="1"/>
                  </a:lnTo>
                  <a:cubicBezTo>
                    <a:pt x="1" y="1071"/>
                    <a:pt x="871" y="1927"/>
                    <a:pt x="1927" y="1927"/>
                  </a:cubicBezTo>
                  <a:cubicBezTo>
                    <a:pt x="2996" y="1927"/>
                    <a:pt x="3852" y="1071"/>
                    <a:pt x="38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9"/>
            <p:cNvSpPr/>
            <p:nvPr/>
          </p:nvSpPr>
          <p:spPr>
            <a:xfrm>
              <a:off x="5758110" y="1746424"/>
              <a:ext cx="430573" cy="183787"/>
            </a:xfrm>
            <a:custGeom>
              <a:avLst/>
              <a:gdLst/>
              <a:ahLst/>
              <a:cxnLst/>
              <a:rect l="l" t="t" r="r" b="b"/>
              <a:pathLst>
                <a:path w="22226" h="9487" extrusionOk="0">
                  <a:moveTo>
                    <a:pt x="17148" y="4537"/>
                  </a:moveTo>
                  <a:cubicBezTo>
                    <a:pt x="16092" y="4537"/>
                    <a:pt x="15222" y="3681"/>
                    <a:pt x="15222" y="2611"/>
                  </a:cubicBezTo>
                  <a:cubicBezTo>
                    <a:pt x="14965" y="2611"/>
                    <a:pt x="14751" y="2397"/>
                    <a:pt x="14751" y="2126"/>
                  </a:cubicBezTo>
                  <a:lnTo>
                    <a:pt x="14751" y="1855"/>
                  </a:lnTo>
                  <a:lnTo>
                    <a:pt x="13496" y="2169"/>
                  </a:lnTo>
                  <a:cubicBezTo>
                    <a:pt x="11926" y="2525"/>
                    <a:pt x="10286" y="2525"/>
                    <a:pt x="8717" y="2169"/>
                  </a:cubicBezTo>
                  <a:lnTo>
                    <a:pt x="7461" y="1855"/>
                  </a:lnTo>
                  <a:lnTo>
                    <a:pt x="7461" y="2126"/>
                  </a:lnTo>
                  <a:cubicBezTo>
                    <a:pt x="7461" y="2397"/>
                    <a:pt x="7247" y="2611"/>
                    <a:pt x="6991" y="2611"/>
                  </a:cubicBezTo>
                  <a:cubicBezTo>
                    <a:pt x="6948" y="3652"/>
                    <a:pt x="6106" y="4480"/>
                    <a:pt x="5065" y="4480"/>
                  </a:cubicBezTo>
                  <a:cubicBezTo>
                    <a:pt x="4023" y="4480"/>
                    <a:pt x="3167" y="3652"/>
                    <a:pt x="3139" y="2611"/>
                  </a:cubicBezTo>
                  <a:cubicBezTo>
                    <a:pt x="2868" y="2611"/>
                    <a:pt x="2654" y="2397"/>
                    <a:pt x="2654" y="2126"/>
                  </a:cubicBezTo>
                  <a:lnTo>
                    <a:pt x="2654" y="671"/>
                  </a:lnTo>
                  <a:lnTo>
                    <a:pt x="1370" y="357"/>
                  </a:lnTo>
                  <a:cubicBezTo>
                    <a:pt x="1042" y="271"/>
                    <a:pt x="728" y="157"/>
                    <a:pt x="428" y="0"/>
                  </a:cubicBezTo>
                  <a:lnTo>
                    <a:pt x="58" y="7561"/>
                  </a:lnTo>
                  <a:cubicBezTo>
                    <a:pt x="1" y="8616"/>
                    <a:pt x="914" y="9487"/>
                    <a:pt x="1969" y="9487"/>
                  </a:cubicBezTo>
                  <a:lnTo>
                    <a:pt x="20243" y="9487"/>
                  </a:lnTo>
                  <a:cubicBezTo>
                    <a:pt x="21313" y="9487"/>
                    <a:pt x="22226" y="8616"/>
                    <a:pt x="22169" y="7561"/>
                  </a:cubicBezTo>
                  <a:lnTo>
                    <a:pt x="21784" y="0"/>
                  </a:lnTo>
                  <a:cubicBezTo>
                    <a:pt x="21484" y="157"/>
                    <a:pt x="21170" y="285"/>
                    <a:pt x="20857" y="357"/>
                  </a:cubicBezTo>
                  <a:lnTo>
                    <a:pt x="19558" y="685"/>
                  </a:lnTo>
                  <a:lnTo>
                    <a:pt x="19558" y="2140"/>
                  </a:lnTo>
                  <a:cubicBezTo>
                    <a:pt x="19558" y="2397"/>
                    <a:pt x="19344" y="2611"/>
                    <a:pt x="19073" y="2625"/>
                  </a:cubicBezTo>
                  <a:cubicBezTo>
                    <a:pt x="19073" y="3681"/>
                    <a:pt x="18203" y="4537"/>
                    <a:pt x="17148" y="45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9"/>
            <p:cNvSpPr/>
            <p:nvPr/>
          </p:nvSpPr>
          <p:spPr>
            <a:xfrm>
              <a:off x="5734612" y="1511242"/>
              <a:ext cx="477028" cy="428365"/>
            </a:xfrm>
            <a:custGeom>
              <a:avLst/>
              <a:gdLst/>
              <a:ahLst/>
              <a:cxnLst/>
              <a:rect l="l" t="t" r="r" b="b"/>
              <a:pathLst>
                <a:path w="24624" h="22112" extrusionOk="0">
                  <a:moveTo>
                    <a:pt x="14238" y="2882"/>
                  </a:moveTo>
                  <a:lnTo>
                    <a:pt x="14238" y="3838"/>
                  </a:lnTo>
                  <a:lnTo>
                    <a:pt x="10386" y="3838"/>
                  </a:lnTo>
                  <a:lnTo>
                    <a:pt x="10386" y="2882"/>
                  </a:lnTo>
                  <a:close/>
                  <a:moveTo>
                    <a:pt x="15693" y="956"/>
                  </a:moveTo>
                  <a:cubicBezTo>
                    <a:pt x="15950" y="956"/>
                    <a:pt x="16164" y="1170"/>
                    <a:pt x="16164" y="1441"/>
                  </a:cubicBezTo>
                  <a:lnTo>
                    <a:pt x="16164" y="3838"/>
                  </a:lnTo>
                  <a:lnTo>
                    <a:pt x="15208" y="3838"/>
                  </a:lnTo>
                  <a:lnTo>
                    <a:pt x="15208" y="2397"/>
                  </a:lnTo>
                  <a:cubicBezTo>
                    <a:pt x="15208" y="2140"/>
                    <a:pt x="14994" y="1926"/>
                    <a:pt x="14723" y="1912"/>
                  </a:cubicBezTo>
                  <a:lnTo>
                    <a:pt x="9915" y="1912"/>
                  </a:lnTo>
                  <a:cubicBezTo>
                    <a:pt x="9644" y="1912"/>
                    <a:pt x="9430" y="2140"/>
                    <a:pt x="9430" y="2397"/>
                  </a:cubicBezTo>
                  <a:lnTo>
                    <a:pt x="9430" y="3838"/>
                  </a:lnTo>
                  <a:lnTo>
                    <a:pt x="8460" y="3838"/>
                  </a:lnTo>
                  <a:lnTo>
                    <a:pt x="8475" y="1441"/>
                  </a:lnTo>
                  <a:cubicBezTo>
                    <a:pt x="8475" y="1170"/>
                    <a:pt x="8689" y="956"/>
                    <a:pt x="8945" y="956"/>
                  </a:cubicBezTo>
                  <a:close/>
                  <a:moveTo>
                    <a:pt x="22041" y="4808"/>
                  </a:moveTo>
                  <a:cubicBezTo>
                    <a:pt x="22940" y="4808"/>
                    <a:pt x="23653" y="5521"/>
                    <a:pt x="23653" y="6420"/>
                  </a:cubicBezTo>
                  <a:lnTo>
                    <a:pt x="23667" y="10414"/>
                  </a:lnTo>
                  <a:cubicBezTo>
                    <a:pt x="23667" y="11455"/>
                    <a:pt x="22597" y="11869"/>
                    <a:pt x="21941" y="12040"/>
                  </a:cubicBezTo>
                  <a:lnTo>
                    <a:pt x="21228" y="12212"/>
                  </a:lnTo>
                  <a:cubicBezTo>
                    <a:pt x="21171" y="11741"/>
                    <a:pt x="20757" y="11398"/>
                    <a:pt x="20286" y="11398"/>
                  </a:cubicBezTo>
                  <a:lnTo>
                    <a:pt x="16435" y="11398"/>
                  </a:lnTo>
                  <a:cubicBezTo>
                    <a:pt x="15907" y="11398"/>
                    <a:pt x="15479" y="11826"/>
                    <a:pt x="15479" y="12354"/>
                  </a:cubicBezTo>
                  <a:lnTo>
                    <a:pt x="15479" y="13624"/>
                  </a:lnTo>
                  <a:lnTo>
                    <a:pt x="14580" y="13852"/>
                  </a:lnTo>
                  <a:cubicBezTo>
                    <a:pt x="13831" y="14023"/>
                    <a:pt x="13068" y="14109"/>
                    <a:pt x="12305" y="14109"/>
                  </a:cubicBezTo>
                  <a:cubicBezTo>
                    <a:pt x="11542" y="14109"/>
                    <a:pt x="10778" y="14023"/>
                    <a:pt x="10030" y="13852"/>
                  </a:cubicBezTo>
                  <a:lnTo>
                    <a:pt x="9145" y="13624"/>
                  </a:lnTo>
                  <a:lnTo>
                    <a:pt x="9145" y="12354"/>
                  </a:lnTo>
                  <a:cubicBezTo>
                    <a:pt x="9145" y="11812"/>
                    <a:pt x="8703" y="11384"/>
                    <a:pt x="8175" y="11384"/>
                  </a:cubicBezTo>
                  <a:lnTo>
                    <a:pt x="4338" y="11384"/>
                  </a:lnTo>
                  <a:cubicBezTo>
                    <a:pt x="3853" y="11384"/>
                    <a:pt x="3453" y="11726"/>
                    <a:pt x="3382" y="12197"/>
                  </a:cubicBezTo>
                  <a:lnTo>
                    <a:pt x="2669" y="12026"/>
                  </a:lnTo>
                  <a:cubicBezTo>
                    <a:pt x="2027" y="11869"/>
                    <a:pt x="957" y="11441"/>
                    <a:pt x="957" y="10414"/>
                  </a:cubicBezTo>
                  <a:lnTo>
                    <a:pt x="957" y="6420"/>
                  </a:lnTo>
                  <a:cubicBezTo>
                    <a:pt x="957" y="5521"/>
                    <a:pt x="1670" y="4808"/>
                    <a:pt x="2554" y="4808"/>
                  </a:cubicBezTo>
                  <a:close/>
                  <a:moveTo>
                    <a:pt x="8204" y="12354"/>
                  </a:moveTo>
                  <a:lnTo>
                    <a:pt x="8204" y="14266"/>
                  </a:lnTo>
                  <a:lnTo>
                    <a:pt x="4352" y="14266"/>
                  </a:lnTo>
                  <a:lnTo>
                    <a:pt x="4352" y="12354"/>
                  </a:lnTo>
                  <a:close/>
                  <a:moveTo>
                    <a:pt x="20286" y="12354"/>
                  </a:moveTo>
                  <a:lnTo>
                    <a:pt x="20286" y="14266"/>
                  </a:lnTo>
                  <a:lnTo>
                    <a:pt x="16449" y="14266"/>
                  </a:lnTo>
                  <a:lnTo>
                    <a:pt x="16449" y="12354"/>
                  </a:lnTo>
                  <a:close/>
                  <a:moveTo>
                    <a:pt x="7633" y="15236"/>
                  </a:moveTo>
                  <a:cubicBezTo>
                    <a:pt x="7405" y="15878"/>
                    <a:pt x="6838" y="16199"/>
                    <a:pt x="6271" y="16199"/>
                  </a:cubicBezTo>
                  <a:cubicBezTo>
                    <a:pt x="5704" y="16199"/>
                    <a:pt x="5137" y="15878"/>
                    <a:pt x="4908" y="15236"/>
                  </a:cubicBezTo>
                  <a:close/>
                  <a:moveTo>
                    <a:pt x="19730" y="15236"/>
                  </a:moveTo>
                  <a:cubicBezTo>
                    <a:pt x="19502" y="15878"/>
                    <a:pt x="18935" y="16199"/>
                    <a:pt x="18368" y="16199"/>
                  </a:cubicBezTo>
                  <a:cubicBezTo>
                    <a:pt x="17801" y="16199"/>
                    <a:pt x="17234" y="15878"/>
                    <a:pt x="17005" y="15236"/>
                  </a:cubicBezTo>
                  <a:close/>
                  <a:moveTo>
                    <a:pt x="22526" y="12853"/>
                  </a:moveTo>
                  <a:lnTo>
                    <a:pt x="22897" y="19729"/>
                  </a:lnTo>
                  <a:cubicBezTo>
                    <a:pt x="22911" y="20086"/>
                    <a:pt x="22783" y="20428"/>
                    <a:pt x="22526" y="20685"/>
                  </a:cubicBezTo>
                  <a:cubicBezTo>
                    <a:pt x="22255" y="20985"/>
                    <a:pt x="21856" y="21156"/>
                    <a:pt x="21456" y="21156"/>
                  </a:cubicBezTo>
                  <a:lnTo>
                    <a:pt x="3182" y="21156"/>
                  </a:lnTo>
                  <a:cubicBezTo>
                    <a:pt x="2768" y="21156"/>
                    <a:pt x="2383" y="20985"/>
                    <a:pt x="2112" y="20685"/>
                  </a:cubicBezTo>
                  <a:cubicBezTo>
                    <a:pt x="1855" y="20443"/>
                    <a:pt x="1727" y="20086"/>
                    <a:pt x="1741" y="19729"/>
                  </a:cubicBezTo>
                  <a:lnTo>
                    <a:pt x="2098" y="12853"/>
                  </a:lnTo>
                  <a:cubicBezTo>
                    <a:pt x="2212" y="12896"/>
                    <a:pt x="2341" y="12925"/>
                    <a:pt x="2469" y="12968"/>
                  </a:cubicBezTo>
                  <a:lnTo>
                    <a:pt x="3382" y="13196"/>
                  </a:lnTo>
                  <a:lnTo>
                    <a:pt x="3382" y="14266"/>
                  </a:lnTo>
                  <a:cubicBezTo>
                    <a:pt x="3382" y="14622"/>
                    <a:pt x="3582" y="14950"/>
                    <a:pt x="3895" y="15122"/>
                  </a:cubicBezTo>
                  <a:cubicBezTo>
                    <a:pt x="4067" y="16291"/>
                    <a:pt x="5079" y="17162"/>
                    <a:pt x="6263" y="17162"/>
                  </a:cubicBezTo>
                  <a:cubicBezTo>
                    <a:pt x="7448" y="17162"/>
                    <a:pt x="8460" y="16291"/>
                    <a:pt x="8646" y="15122"/>
                  </a:cubicBezTo>
                  <a:cubicBezTo>
                    <a:pt x="8846" y="15008"/>
                    <a:pt x="9002" y="14822"/>
                    <a:pt x="9088" y="14594"/>
                  </a:cubicBezTo>
                  <a:lnTo>
                    <a:pt x="9801" y="14779"/>
                  </a:lnTo>
                  <a:cubicBezTo>
                    <a:pt x="10629" y="14965"/>
                    <a:pt x="11470" y="15057"/>
                    <a:pt x="12310" y="15057"/>
                  </a:cubicBezTo>
                  <a:cubicBezTo>
                    <a:pt x="13150" y="15057"/>
                    <a:pt x="13988" y="14965"/>
                    <a:pt x="14808" y="14779"/>
                  </a:cubicBezTo>
                  <a:lnTo>
                    <a:pt x="15522" y="14594"/>
                  </a:lnTo>
                  <a:cubicBezTo>
                    <a:pt x="15607" y="14822"/>
                    <a:pt x="15764" y="15008"/>
                    <a:pt x="15978" y="15122"/>
                  </a:cubicBezTo>
                  <a:cubicBezTo>
                    <a:pt x="16164" y="16291"/>
                    <a:pt x="17162" y="17162"/>
                    <a:pt x="18346" y="17162"/>
                  </a:cubicBezTo>
                  <a:cubicBezTo>
                    <a:pt x="19545" y="17162"/>
                    <a:pt x="20543" y="16291"/>
                    <a:pt x="20729" y="15122"/>
                  </a:cubicBezTo>
                  <a:cubicBezTo>
                    <a:pt x="21042" y="14950"/>
                    <a:pt x="21242" y="14622"/>
                    <a:pt x="21242" y="14266"/>
                  </a:cubicBezTo>
                  <a:lnTo>
                    <a:pt x="21242" y="13196"/>
                  </a:lnTo>
                  <a:lnTo>
                    <a:pt x="22169" y="12968"/>
                  </a:lnTo>
                  <a:cubicBezTo>
                    <a:pt x="22298" y="12925"/>
                    <a:pt x="22412" y="12896"/>
                    <a:pt x="22526" y="12853"/>
                  </a:cubicBezTo>
                  <a:close/>
                  <a:moveTo>
                    <a:pt x="8960" y="0"/>
                  </a:moveTo>
                  <a:cubicBezTo>
                    <a:pt x="8161" y="0"/>
                    <a:pt x="7519" y="642"/>
                    <a:pt x="7519" y="1441"/>
                  </a:cubicBezTo>
                  <a:lnTo>
                    <a:pt x="7519" y="3838"/>
                  </a:lnTo>
                  <a:lnTo>
                    <a:pt x="2569" y="3838"/>
                  </a:lnTo>
                  <a:cubicBezTo>
                    <a:pt x="1156" y="3838"/>
                    <a:pt x="1" y="4993"/>
                    <a:pt x="1" y="6420"/>
                  </a:cubicBezTo>
                  <a:lnTo>
                    <a:pt x="1" y="10414"/>
                  </a:lnTo>
                  <a:cubicBezTo>
                    <a:pt x="1" y="11227"/>
                    <a:pt x="415" y="11926"/>
                    <a:pt x="1142" y="12411"/>
                  </a:cubicBezTo>
                  <a:lnTo>
                    <a:pt x="771" y="19687"/>
                  </a:lnTo>
                  <a:cubicBezTo>
                    <a:pt x="743" y="20300"/>
                    <a:pt x="971" y="20913"/>
                    <a:pt x="1399" y="21356"/>
                  </a:cubicBezTo>
                  <a:cubicBezTo>
                    <a:pt x="1870" y="21841"/>
                    <a:pt x="2512" y="22112"/>
                    <a:pt x="3182" y="22112"/>
                  </a:cubicBezTo>
                  <a:lnTo>
                    <a:pt x="21456" y="22112"/>
                  </a:lnTo>
                  <a:cubicBezTo>
                    <a:pt x="22127" y="22112"/>
                    <a:pt x="22769" y="21841"/>
                    <a:pt x="23225" y="21356"/>
                  </a:cubicBezTo>
                  <a:cubicBezTo>
                    <a:pt x="23653" y="20913"/>
                    <a:pt x="23881" y="20300"/>
                    <a:pt x="23853" y="19687"/>
                  </a:cubicBezTo>
                  <a:lnTo>
                    <a:pt x="23482" y="12411"/>
                  </a:lnTo>
                  <a:cubicBezTo>
                    <a:pt x="24209" y="11926"/>
                    <a:pt x="24623" y="11227"/>
                    <a:pt x="24623" y="10414"/>
                  </a:cubicBezTo>
                  <a:lnTo>
                    <a:pt x="24623" y="6420"/>
                  </a:lnTo>
                  <a:cubicBezTo>
                    <a:pt x="24623" y="4993"/>
                    <a:pt x="23482" y="3852"/>
                    <a:pt x="22055" y="3852"/>
                  </a:cubicBezTo>
                  <a:lnTo>
                    <a:pt x="22055" y="3838"/>
                  </a:lnTo>
                  <a:lnTo>
                    <a:pt x="17119" y="3838"/>
                  </a:lnTo>
                  <a:lnTo>
                    <a:pt x="17119" y="1441"/>
                  </a:lnTo>
                  <a:cubicBezTo>
                    <a:pt x="17119" y="642"/>
                    <a:pt x="16478" y="0"/>
                    <a:pt x="15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9"/>
            <p:cNvSpPr/>
            <p:nvPr/>
          </p:nvSpPr>
          <p:spPr>
            <a:xfrm>
              <a:off x="5771284" y="1622867"/>
              <a:ext cx="76115" cy="18849"/>
            </a:xfrm>
            <a:custGeom>
              <a:avLst/>
              <a:gdLst/>
              <a:ahLst/>
              <a:cxnLst/>
              <a:rect l="l" t="t" r="r" b="b"/>
              <a:pathLst>
                <a:path w="3929" h="973" extrusionOk="0">
                  <a:moveTo>
                    <a:pt x="635" y="0"/>
                  </a:moveTo>
                  <a:cubicBezTo>
                    <a:pt x="0" y="0"/>
                    <a:pt x="5" y="972"/>
                    <a:pt x="648" y="972"/>
                  </a:cubicBezTo>
                  <a:cubicBezTo>
                    <a:pt x="657" y="972"/>
                    <a:pt x="666" y="972"/>
                    <a:pt x="676" y="972"/>
                  </a:cubicBezTo>
                  <a:lnTo>
                    <a:pt x="3315" y="972"/>
                  </a:lnTo>
                  <a:cubicBezTo>
                    <a:pt x="3928" y="929"/>
                    <a:pt x="3928" y="44"/>
                    <a:pt x="3315" y="2"/>
                  </a:cubicBezTo>
                  <a:lnTo>
                    <a:pt x="676" y="2"/>
                  </a:lnTo>
                  <a:cubicBezTo>
                    <a:pt x="662" y="1"/>
                    <a:pt x="648" y="0"/>
                    <a:pt x="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9"/>
            <p:cNvSpPr/>
            <p:nvPr/>
          </p:nvSpPr>
          <p:spPr>
            <a:xfrm>
              <a:off x="5864407" y="1622867"/>
              <a:ext cx="26192" cy="18849"/>
            </a:xfrm>
            <a:custGeom>
              <a:avLst/>
              <a:gdLst/>
              <a:ahLst/>
              <a:cxnLst/>
              <a:rect l="l" t="t" r="r" b="b"/>
              <a:pathLst>
                <a:path w="1352" h="973" extrusionOk="0">
                  <a:moveTo>
                    <a:pt x="636" y="0"/>
                  </a:moveTo>
                  <a:cubicBezTo>
                    <a:pt x="1" y="0"/>
                    <a:pt x="5" y="972"/>
                    <a:pt x="649" y="972"/>
                  </a:cubicBezTo>
                  <a:cubicBezTo>
                    <a:pt x="658" y="972"/>
                    <a:pt x="667" y="972"/>
                    <a:pt x="676" y="972"/>
                  </a:cubicBezTo>
                  <a:cubicBezTo>
                    <a:pt x="685" y="972"/>
                    <a:pt x="695" y="972"/>
                    <a:pt x="704" y="972"/>
                  </a:cubicBezTo>
                  <a:cubicBezTo>
                    <a:pt x="1347" y="972"/>
                    <a:pt x="1352" y="0"/>
                    <a:pt x="717" y="0"/>
                  </a:cubicBezTo>
                  <a:cubicBezTo>
                    <a:pt x="703" y="0"/>
                    <a:pt x="690" y="1"/>
                    <a:pt x="676" y="2"/>
                  </a:cubicBezTo>
                  <a:cubicBezTo>
                    <a:pt x="662" y="1"/>
                    <a:pt x="649" y="0"/>
                    <a:pt x="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39"/>
          <p:cNvGrpSpPr/>
          <p:nvPr/>
        </p:nvGrpSpPr>
        <p:grpSpPr>
          <a:xfrm>
            <a:off x="3475889" y="3230185"/>
            <a:ext cx="478113" cy="365075"/>
            <a:chOff x="5173061" y="1537221"/>
            <a:chExt cx="478113" cy="365075"/>
          </a:xfrm>
        </p:grpSpPr>
        <p:sp>
          <p:nvSpPr>
            <p:cNvPr id="498" name="Google Shape;498;p39"/>
            <p:cNvSpPr/>
            <p:nvPr/>
          </p:nvSpPr>
          <p:spPr>
            <a:xfrm>
              <a:off x="5259288" y="1641135"/>
              <a:ext cx="90935" cy="89830"/>
            </a:xfrm>
            <a:custGeom>
              <a:avLst/>
              <a:gdLst/>
              <a:ahLst/>
              <a:cxnLst/>
              <a:rect l="l" t="t" r="r" b="b"/>
              <a:pathLst>
                <a:path w="4694" h="4637" extrusionOk="0">
                  <a:moveTo>
                    <a:pt x="4423" y="1755"/>
                  </a:moveTo>
                  <a:cubicBezTo>
                    <a:pt x="4694" y="3452"/>
                    <a:pt x="2782" y="4636"/>
                    <a:pt x="1399" y="3638"/>
                  </a:cubicBezTo>
                  <a:cubicBezTo>
                    <a:pt x="1" y="2625"/>
                    <a:pt x="514" y="442"/>
                    <a:pt x="2212" y="171"/>
                  </a:cubicBezTo>
                  <a:cubicBezTo>
                    <a:pt x="3253" y="0"/>
                    <a:pt x="4252" y="713"/>
                    <a:pt x="4423" y="17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9"/>
            <p:cNvSpPr/>
            <p:nvPr/>
          </p:nvSpPr>
          <p:spPr>
            <a:xfrm>
              <a:off x="5186602" y="1537221"/>
              <a:ext cx="337450" cy="300409"/>
            </a:xfrm>
            <a:custGeom>
              <a:avLst/>
              <a:gdLst/>
              <a:ahLst/>
              <a:cxnLst/>
              <a:rect l="l" t="t" r="r" b="b"/>
              <a:pathLst>
                <a:path w="17419" h="15507" extrusionOk="0">
                  <a:moveTo>
                    <a:pt x="8189" y="7433"/>
                  </a:moveTo>
                  <a:cubicBezTo>
                    <a:pt x="8189" y="9144"/>
                    <a:pt x="6121" y="10000"/>
                    <a:pt x="4908" y="8788"/>
                  </a:cubicBezTo>
                  <a:cubicBezTo>
                    <a:pt x="3695" y="7575"/>
                    <a:pt x="4551" y="5507"/>
                    <a:pt x="6277" y="5507"/>
                  </a:cubicBezTo>
                  <a:cubicBezTo>
                    <a:pt x="7333" y="5507"/>
                    <a:pt x="8189" y="6363"/>
                    <a:pt x="8189" y="7433"/>
                  </a:cubicBezTo>
                  <a:close/>
                  <a:moveTo>
                    <a:pt x="15250" y="15492"/>
                  </a:moveTo>
                  <a:cubicBezTo>
                    <a:pt x="15250" y="13709"/>
                    <a:pt x="16477" y="11926"/>
                    <a:pt x="17419" y="10985"/>
                  </a:cubicBezTo>
                  <a:cubicBezTo>
                    <a:pt x="16149" y="10985"/>
                    <a:pt x="15008" y="10799"/>
                    <a:pt x="14138" y="10243"/>
                  </a:cubicBezTo>
                  <a:cubicBezTo>
                    <a:pt x="13524" y="9829"/>
                    <a:pt x="13054" y="9216"/>
                    <a:pt x="12797" y="8517"/>
                  </a:cubicBezTo>
                  <a:cubicBezTo>
                    <a:pt x="12554" y="7832"/>
                    <a:pt x="12426" y="7133"/>
                    <a:pt x="12397" y="6420"/>
                  </a:cubicBezTo>
                  <a:cubicBezTo>
                    <a:pt x="12369" y="5764"/>
                    <a:pt x="12369" y="5107"/>
                    <a:pt x="12426" y="4465"/>
                  </a:cubicBezTo>
                  <a:cubicBezTo>
                    <a:pt x="12454" y="4180"/>
                    <a:pt x="12483" y="3895"/>
                    <a:pt x="12526" y="3595"/>
                  </a:cubicBezTo>
                  <a:lnTo>
                    <a:pt x="12697" y="2169"/>
                  </a:lnTo>
                  <a:cubicBezTo>
                    <a:pt x="12782" y="1498"/>
                    <a:pt x="12954" y="0"/>
                    <a:pt x="6705" y="2340"/>
                  </a:cubicBezTo>
                  <a:cubicBezTo>
                    <a:pt x="3981" y="3367"/>
                    <a:pt x="2255" y="1712"/>
                    <a:pt x="2226" y="5022"/>
                  </a:cubicBezTo>
                  <a:cubicBezTo>
                    <a:pt x="2183" y="9872"/>
                    <a:pt x="1" y="11270"/>
                    <a:pt x="1" y="155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9"/>
            <p:cNvSpPr/>
            <p:nvPr/>
          </p:nvSpPr>
          <p:spPr>
            <a:xfrm>
              <a:off x="5482033" y="1750008"/>
              <a:ext cx="154496" cy="87351"/>
            </a:xfrm>
            <a:custGeom>
              <a:avLst/>
              <a:gdLst/>
              <a:ahLst/>
              <a:cxnLst/>
              <a:rect l="l" t="t" r="r" b="b"/>
              <a:pathLst>
                <a:path w="7975" h="4509" extrusionOk="0">
                  <a:moveTo>
                    <a:pt x="2169" y="1"/>
                  </a:moveTo>
                  <a:cubicBezTo>
                    <a:pt x="1227" y="942"/>
                    <a:pt x="0" y="2711"/>
                    <a:pt x="0" y="4508"/>
                  </a:cubicBezTo>
                  <a:lnTo>
                    <a:pt x="7975" y="4508"/>
                  </a:lnTo>
                  <a:cubicBezTo>
                    <a:pt x="7404" y="2369"/>
                    <a:pt x="5493" y="1"/>
                    <a:pt x="2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9"/>
            <p:cNvSpPr/>
            <p:nvPr/>
          </p:nvSpPr>
          <p:spPr>
            <a:xfrm>
              <a:off x="5181914" y="1837340"/>
              <a:ext cx="460426" cy="55851"/>
            </a:xfrm>
            <a:custGeom>
              <a:avLst/>
              <a:gdLst/>
              <a:ahLst/>
              <a:cxnLst/>
              <a:rect l="l" t="t" r="r" b="b"/>
              <a:pathLst>
                <a:path w="23767" h="2883" extrusionOk="0">
                  <a:moveTo>
                    <a:pt x="23467" y="0"/>
                  </a:moveTo>
                  <a:lnTo>
                    <a:pt x="228" y="0"/>
                  </a:lnTo>
                  <a:lnTo>
                    <a:pt x="57" y="1912"/>
                  </a:lnTo>
                  <a:cubicBezTo>
                    <a:pt x="0" y="2454"/>
                    <a:pt x="485" y="2882"/>
                    <a:pt x="1013" y="2882"/>
                  </a:cubicBezTo>
                  <a:lnTo>
                    <a:pt x="22739" y="2882"/>
                  </a:lnTo>
                  <a:cubicBezTo>
                    <a:pt x="23281" y="2882"/>
                    <a:pt x="23766" y="2440"/>
                    <a:pt x="23709" y="19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9"/>
            <p:cNvSpPr/>
            <p:nvPr/>
          </p:nvSpPr>
          <p:spPr>
            <a:xfrm>
              <a:off x="5173061" y="1548282"/>
              <a:ext cx="478113" cy="354013"/>
            </a:xfrm>
            <a:custGeom>
              <a:avLst/>
              <a:gdLst/>
              <a:ahLst/>
              <a:cxnLst/>
              <a:rect l="l" t="t" r="r" b="b"/>
              <a:pathLst>
                <a:path w="24680" h="18274" extrusionOk="0">
                  <a:moveTo>
                    <a:pt x="12273" y="966"/>
                  </a:moveTo>
                  <a:cubicBezTo>
                    <a:pt x="12643" y="966"/>
                    <a:pt x="12802" y="1038"/>
                    <a:pt x="12868" y="1084"/>
                  </a:cubicBezTo>
                  <a:cubicBezTo>
                    <a:pt x="12939" y="1155"/>
                    <a:pt x="12939" y="1284"/>
                    <a:pt x="12911" y="1526"/>
                  </a:cubicBezTo>
                  <a:lnTo>
                    <a:pt x="12740" y="2953"/>
                  </a:lnTo>
                  <a:cubicBezTo>
                    <a:pt x="12711" y="3110"/>
                    <a:pt x="12697" y="3252"/>
                    <a:pt x="12683" y="3395"/>
                  </a:cubicBezTo>
                  <a:lnTo>
                    <a:pt x="11556" y="3395"/>
                  </a:lnTo>
                  <a:cubicBezTo>
                    <a:pt x="10914" y="3395"/>
                    <a:pt x="10914" y="4365"/>
                    <a:pt x="11556" y="4365"/>
                  </a:cubicBezTo>
                  <a:lnTo>
                    <a:pt x="12611" y="4365"/>
                  </a:lnTo>
                  <a:cubicBezTo>
                    <a:pt x="12597" y="4736"/>
                    <a:pt x="12583" y="5093"/>
                    <a:pt x="12597" y="5435"/>
                  </a:cubicBezTo>
                  <a:lnTo>
                    <a:pt x="11456" y="5592"/>
                  </a:lnTo>
                  <a:cubicBezTo>
                    <a:pt x="10847" y="5663"/>
                    <a:pt x="10913" y="6548"/>
                    <a:pt x="11499" y="6548"/>
                  </a:cubicBezTo>
                  <a:cubicBezTo>
                    <a:pt x="11503" y="6548"/>
                    <a:pt x="11508" y="6548"/>
                    <a:pt x="11513" y="6548"/>
                  </a:cubicBezTo>
                  <a:lnTo>
                    <a:pt x="11584" y="6548"/>
                  </a:lnTo>
                  <a:lnTo>
                    <a:pt x="12654" y="6391"/>
                  </a:lnTo>
                  <a:cubicBezTo>
                    <a:pt x="12697" y="6833"/>
                    <a:pt x="12782" y="7261"/>
                    <a:pt x="12911" y="7689"/>
                  </a:cubicBezTo>
                  <a:lnTo>
                    <a:pt x="11912" y="8188"/>
                  </a:lnTo>
                  <a:cubicBezTo>
                    <a:pt x="11429" y="8448"/>
                    <a:pt x="11678" y="9107"/>
                    <a:pt x="12126" y="9107"/>
                  </a:cubicBezTo>
                  <a:cubicBezTo>
                    <a:pt x="12193" y="9107"/>
                    <a:pt x="12265" y="9092"/>
                    <a:pt x="12340" y="9058"/>
                  </a:cubicBezTo>
                  <a:lnTo>
                    <a:pt x="13253" y="8588"/>
                  </a:lnTo>
                  <a:cubicBezTo>
                    <a:pt x="13410" y="8887"/>
                    <a:pt x="13596" y="9173"/>
                    <a:pt x="13824" y="9415"/>
                  </a:cubicBezTo>
                  <a:cubicBezTo>
                    <a:pt x="13909" y="9515"/>
                    <a:pt x="14009" y="9615"/>
                    <a:pt x="14109" y="9700"/>
                  </a:cubicBezTo>
                  <a:lnTo>
                    <a:pt x="13339" y="10456"/>
                  </a:lnTo>
                  <a:cubicBezTo>
                    <a:pt x="13025" y="10756"/>
                    <a:pt x="13239" y="11284"/>
                    <a:pt x="13667" y="11284"/>
                  </a:cubicBezTo>
                  <a:cubicBezTo>
                    <a:pt x="13795" y="11284"/>
                    <a:pt x="13924" y="11241"/>
                    <a:pt x="14009" y="11141"/>
                  </a:cubicBezTo>
                  <a:lnTo>
                    <a:pt x="14894" y="10271"/>
                  </a:lnTo>
                  <a:cubicBezTo>
                    <a:pt x="15579" y="10599"/>
                    <a:pt x="16320" y="10799"/>
                    <a:pt x="17076" y="10842"/>
                  </a:cubicBezTo>
                  <a:cubicBezTo>
                    <a:pt x="16306" y="11826"/>
                    <a:pt x="15621" y="13110"/>
                    <a:pt x="15479" y="14436"/>
                  </a:cubicBezTo>
                  <a:lnTo>
                    <a:pt x="1185" y="14436"/>
                  </a:lnTo>
                  <a:cubicBezTo>
                    <a:pt x="1199" y="14094"/>
                    <a:pt x="1228" y="13766"/>
                    <a:pt x="1270" y="13466"/>
                  </a:cubicBezTo>
                  <a:lnTo>
                    <a:pt x="3838" y="13466"/>
                  </a:lnTo>
                  <a:cubicBezTo>
                    <a:pt x="4437" y="13438"/>
                    <a:pt x="4437" y="12539"/>
                    <a:pt x="3838" y="12511"/>
                  </a:cubicBezTo>
                  <a:lnTo>
                    <a:pt x="1442" y="12511"/>
                  </a:lnTo>
                  <a:cubicBezTo>
                    <a:pt x="1641" y="11726"/>
                    <a:pt x="1898" y="10941"/>
                    <a:pt x="2198" y="10185"/>
                  </a:cubicBezTo>
                  <a:cubicBezTo>
                    <a:pt x="2782" y="8616"/>
                    <a:pt x="3382" y="7004"/>
                    <a:pt x="3410" y="4422"/>
                  </a:cubicBezTo>
                  <a:lnTo>
                    <a:pt x="3410" y="4436"/>
                  </a:lnTo>
                  <a:cubicBezTo>
                    <a:pt x="3410" y="3581"/>
                    <a:pt x="3539" y="3081"/>
                    <a:pt x="3781" y="2882"/>
                  </a:cubicBezTo>
                  <a:cubicBezTo>
                    <a:pt x="4024" y="2682"/>
                    <a:pt x="4437" y="2682"/>
                    <a:pt x="4994" y="2653"/>
                  </a:cubicBezTo>
                  <a:cubicBezTo>
                    <a:pt x="5864" y="2653"/>
                    <a:pt x="6734" y="2496"/>
                    <a:pt x="7561" y="2211"/>
                  </a:cubicBezTo>
                  <a:cubicBezTo>
                    <a:pt x="10269" y="1196"/>
                    <a:pt x="11610" y="966"/>
                    <a:pt x="12273" y="966"/>
                  </a:cubicBezTo>
                  <a:close/>
                  <a:moveTo>
                    <a:pt x="18317" y="10899"/>
                  </a:moveTo>
                  <a:cubicBezTo>
                    <a:pt x="20999" y="10970"/>
                    <a:pt x="22597" y="12725"/>
                    <a:pt x="23268" y="14436"/>
                  </a:cubicBezTo>
                  <a:lnTo>
                    <a:pt x="16463" y="14436"/>
                  </a:lnTo>
                  <a:cubicBezTo>
                    <a:pt x="16648" y="13096"/>
                    <a:pt x="17519" y="11740"/>
                    <a:pt x="18317" y="10899"/>
                  </a:cubicBezTo>
                  <a:close/>
                  <a:moveTo>
                    <a:pt x="23496" y="15392"/>
                  </a:moveTo>
                  <a:lnTo>
                    <a:pt x="23681" y="16890"/>
                  </a:lnTo>
                  <a:cubicBezTo>
                    <a:pt x="23681" y="16990"/>
                    <a:pt x="23653" y="17076"/>
                    <a:pt x="23596" y="17147"/>
                  </a:cubicBezTo>
                  <a:cubicBezTo>
                    <a:pt x="23496" y="17247"/>
                    <a:pt x="23353" y="17318"/>
                    <a:pt x="23196" y="17318"/>
                  </a:cubicBezTo>
                  <a:lnTo>
                    <a:pt x="1470" y="17318"/>
                  </a:lnTo>
                  <a:cubicBezTo>
                    <a:pt x="1327" y="17318"/>
                    <a:pt x="1185" y="17261"/>
                    <a:pt x="1085" y="17147"/>
                  </a:cubicBezTo>
                  <a:cubicBezTo>
                    <a:pt x="1014" y="17076"/>
                    <a:pt x="985" y="16976"/>
                    <a:pt x="985" y="16890"/>
                  </a:cubicBezTo>
                  <a:lnTo>
                    <a:pt x="1128" y="15392"/>
                  </a:lnTo>
                  <a:close/>
                  <a:moveTo>
                    <a:pt x="12286" y="0"/>
                  </a:moveTo>
                  <a:cubicBezTo>
                    <a:pt x="11384" y="0"/>
                    <a:pt x="9880" y="312"/>
                    <a:pt x="7233" y="1312"/>
                  </a:cubicBezTo>
                  <a:cubicBezTo>
                    <a:pt x="6539" y="1544"/>
                    <a:pt x="5806" y="1684"/>
                    <a:pt x="5071" y="1684"/>
                  </a:cubicBezTo>
                  <a:cubicBezTo>
                    <a:pt x="5036" y="1684"/>
                    <a:pt x="5000" y="1684"/>
                    <a:pt x="4965" y="1683"/>
                  </a:cubicBezTo>
                  <a:cubicBezTo>
                    <a:pt x="4252" y="1726"/>
                    <a:pt x="3653" y="1740"/>
                    <a:pt x="3182" y="2125"/>
                  </a:cubicBezTo>
                  <a:cubicBezTo>
                    <a:pt x="2697" y="2525"/>
                    <a:pt x="2469" y="3238"/>
                    <a:pt x="2454" y="4422"/>
                  </a:cubicBezTo>
                  <a:cubicBezTo>
                    <a:pt x="2426" y="6833"/>
                    <a:pt x="1855" y="8374"/>
                    <a:pt x="1299" y="9857"/>
                  </a:cubicBezTo>
                  <a:cubicBezTo>
                    <a:pt x="771" y="11284"/>
                    <a:pt x="229" y="12753"/>
                    <a:pt x="215" y="14893"/>
                  </a:cubicBezTo>
                  <a:lnTo>
                    <a:pt x="44" y="16790"/>
                  </a:lnTo>
                  <a:cubicBezTo>
                    <a:pt x="1" y="17161"/>
                    <a:pt x="129" y="17532"/>
                    <a:pt x="386" y="17789"/>
                  </a:cubicBezTo>
                  <a:cubicBezTo>
                    <a:pt x="671" y="18103"/>
                    <a:pt x="1056" y="18274"/>
                    <a:pt x="1484" y="18274"/>
                  </a:cubicBezTo>
                  <a:lnTo>
                    <a:pt x="23210" y="18274"/>
                  </a:lnTo>
                  <a:cubicBezTo>
                    <a:pt x="23624" y="18274"/>
                    <a:pt x="24038" y="18088"/>
                    <a:pt x="24323" y="17775"/>
                  </a:cubicBezTo>
                  <a:cubicBezTo>
                    <a:pt x="24566" y="17504"/>
                    <a:pt x="24680" y="17147"/>
                    <a:pt x="24651" y="16776"/>
                  </a:cubicBezTo>
                  <a:lnTo>
                    <a:pt x="24637" y="16776"/>
                  </a:lnTo>
                  <a:lnTo>
                    <a:pt x="24409" y="14864"/>
                  </a:lnTo>
                  <a:lnTo>
                    <a:pt x="24409" y="14836"/>
                  </a:lnTo>
                  <a:lnTo>
                    <a:pt x="24409" y="14807"/>
                  </a:lnTo>
                  <a:cubicBezTo>
                    <a:pt x="24066" y="13523"/>
                    <a:pt x="23367" y="12382"/>
                    <a:pt x="22383" y="11498"/>
                  </a:cubicBezTo>
                  <a:cubicBezTo>
                    <a:pt x="21241" y="10495"/>
                    <a:pt x="19773" y="9928"/>
                    <a:pt x="18244" y="9928"/>
                  </a:cubicBezTo>
                  <a:cubicBezTo>
                    <a:pt x="18207" y="9928"/>
                    <a:pt x="18169" y="9928"/>
                    <a:pt x="18132" y="9929"/>
                  </a:cubicBezTo>
                  <a:cubicBezTo>
                    <a:pt x="17076" y="9929"/>
                    <a:pt x="16263" y="9800"/>
                    <a:pt x="15636" y="9543"/>
                  </a:cubicBezTo>
                  <a:cubicBezTo>
                    <a:pt x="15815" y="9185"/>
                    <a:pt x="15520" y="8843"/>
                    <a:pt x="15198" y="8843"/>
                  </a:cubicBezTo>
                  <a:cubicBezTo>
                    <a:pt x="15084" y="8843"/>
                    <a:pt x="14966" y="8886"/>
                    <a:pt x="14865" y="8987"/>
                  </a:cubicBezTo>
                  <a:lnTo>
                    <a:pt x="14808" y="9030"/>
                  </a:lnTo>
                  <a:cubicBezTo>
                    <a:pt x="14723" y="8959"/>
                    <a:pt x="14637" y="8873"/>
                    <a:pt x="14566" y="8787"/>
                  </a:cubicBezTo>
                  <a:cubicBezTo>
                    <a:pt x="14394" y="8602"/>
                    <a:pt x="14252" y="8388"/>
                    <a:pt x="14138" y="8160"/>
                  </a:cubicBezTo>
                  <a:lnTo>
                    <a:pt x="14166" y="8145"/>
                  </a:lnTo>
                  <a:cubicBezTo>
                    <a:pt x="14694" y="7932"/>
                    <a:pt x="14469" y="7219"/>
                    <a:pt x="13998" y="7219"/>
                  </a:cubicBezTo>
                  <a:cubicBezTo>
                    <a:pt x="13934" y="7219"/>
                    <a:pt x="13866" y="7232"/>
                    <a:pt x="13795" y="7261"/>
                  </a:cubicBezTo>
                  <a:cubicBezTo>
                    <a:pt x="13710" y="6933"/>
                    <a:pt x="13653" y="6591"/>
                    <a:pt x="13624" y="6262"/>
                  </a:cubicBezTo>
                  <a:cubicBezTo>
                    <a:pt x="14166" y="6148"/>
                    <a:pt x="14123" y="5364"/>
                    <a:pt x="13567" y="5307"/>
                  </a:cubicBezTo>
                  <a:cubicBezTo>
                    <a:pt x="13567" y="5007"/>
                    <a:pt x="13567" y="4693"/>
                    <a:pt x="13596" y="4351"/>
                  </a:cubicBezTo>
                  <a:cubicBezTo>
                    <a:pt x="14181" y="4351"/>
                    <a:pt x="14252" y="3509"/>
                    <a:pt x="13667" y="3409"/>
                  </a:cubicBezTo>
                  <a:cubicBezTo>
                    <a:pt x="13681" y="3295"/>
                    <a:pt x="13695" y="3181"/>
                    <a:pt x="13710" y="3067"/>
                  </a:cubicBezTo>
                  <a:lnTo>
                    <a:pt x="13881" y="1640"/>
                  </a:lnTo>
                  <a:cubicBezTo>
                    <a:pt x="13924" y="1355"/>
                    <a:pt x="13995" y="742"/>
                    <a:pt x="13481" y="328"/>
                  </a:cubicBezTo>
                  <a:cubicBezTo>
                    <a:pt x="13253" y="152"/>
                    <a:pt x="12916" y="0"/>
                    <a:pt x="12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9"/>
            <p:cNvSpPr/>
            <p:nvPr/>
          </p:nvSpPr>
          <p:spPr>
            <a:xfrm>
              <a:off x="5261496" y="1634335"/>
              <a:ext cx="108912" cy="93317"/>
            </a:xfrm>
            <a:custGeom>
              <a:avLst/>
              <a:gdLst/>
              <a:ahLst/>
              <a:cxnLst/>
              <a:rect l="l" t="t" r="r" b="b"/>
              <a:pathLst>
                <a:path w="5622" h="4817" extrusionOk="0">
                  <a:moveTo>
                    <a:pt x="2429" y="979"/>
                  </a:moveTo>
                  <a:cubicBezTo>
                    <a:pt x="3701" y="979"/>
                    <a:pt x="4333" y="2524"/>
                    <a:pt x="3424" y="3432"/>
                  </a:cubicBezTo>
                  <a:cubicBezTo>
                    <a:pt x="3128" y="3729"/>
                    <a:pt x="2766" y="3861"/>
                    <a:pt x="2411" y="3861"/>
                  </a:cubicBezTo>
                  <a:cubicBezTo>
                    <a:pt x="1674" y="3861"/>
                    <a:pt x="971" y="3287"/>
                    <a:pt x="971" y="2420"/>
                  </a:cubicBezTo>
                  <a:cubicBezTo>
                    <a:pt x="971" y="1621"/>
                    <a:pt x="1613" y="979"/>
                    <a:pt x="2411" y="979"/>
                  </a:cubicBezTo>
                  <a:cubicBezTo>
                    <a:pt x="2417" y="979"/>
                    <a:pt x="2423" y="979"/>
                    <a:pt x="2429" y="979"/>
                  </a:cubicBezTo>
                  <a:close/>
                  <a:moveTo>
                    <a:pt x="2428" y="0"/>
                  </a:moveTo>
                  <a:cubicBezTo>
                    <a:pt x="1190" y="0"/>
                    <a:pt x="1" y="961"/>
                    <a:pt x="1" y="2420"/>
                  </a:cubicBezTo>
                  <a:cubicBezTo>
                    <a:pt x="1" y="3746"/>
                    <a:pt x="1085" y="4816"/>
                    <a:pt x="2411" y="4816"/>
                  </a:cubicBezTo>
                  <a:cubicBezTo>
                    <a:pt x="4551" y="4816"/>
                    <a:pt x="5621" y="2234"/>
                    <a:pt x="4109" y="708"/>
                  </a:cubicBezTo>
                  <a:cubicBezTo>
                    <a:pt x="3620" y="219"/>
                    <a:pt x="3019" y="0"/>
                    <a:pt x="2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9"/>
            <p:cNvSpPr/>
            <p:nvPr/>
          </p:nvSpPr>
          <p:spPr>
            <a:xfrm>
              <a:off x="5276394" y="1790613"/>
              <a:ext cx="25765" cy="18578"/>
            </a:xfrm>
            <a:custGeom>
              <a:avLst/>
              <a:gdLst/>
              <a:ahLst/>
              <a:cxnLst/>
              <a:rect l="l" t="t" r="r" b="b"/>
              <a:pathLst>
                <a:path w="1330" h="959" extrusionOk="0">
                  <a:moveTo>
                    <a:pt x="618" y="0"/>
                  </a:moveTo>
                  <a:cubicBezTo>
                    <a:pt x="1" y="0"/>
                    <a:pt x="1" y="959"/>
                    <a:pt x="618" y="959"/>
                  </a:cubicBezTo>
                  <a:cubicBezTo>
                    <a:pt x="631" y="959"/>
                    <a:pt x="645" y="958"/>
                    <a:pt x="658" y="957"/>
                  </a:cubicBezTo>
                  <a:cubicBezTo>
                    <a:pt x="672" y="958"/>
                    <a:pt x="685" y="959"/>
                    <a:pt x="699" y="959"/>
                  </a:cubicBezTo>
                  <a:cubicBezTo>
                    <a:pt x="1329" y="959"/>
                    <a:pt x="1329" y="0"/>
                    <a:pt x="699" y="0"/>
                  </a:cubicBezTo>
                  <a:cubicBezTo>
                    <a:pt x="685" y="0"/>
                    <a:pt x="672" y="1"/>
                    <a:pt x="658" y="2"/>
                  </a:cubicBezTo>
                  <a:cubicBezTo>
                    <a:pt x="645" y="1"/>
                    <a:pt x="631" y="0"/>
                    <a:pt x="6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" name="Google Shape;505;p39"/>
          <p:cNvGrpSpPr/>
          <p:nvPr/>
        </p:nvGrpSpPr>
        <p:grpSpPr>
          <a:xfrm>
            <a:off x="3476441" y="2528523"/>
            <a:ext cx="477009" cy="299867"/>
            <a:chOff x="4612343" y="1574532"/>
            <a:chExt cx="477009" cy="299867"/>
          </a:xfrm>
        </p:grpSpPr>
        <p:sp>
          <p:nvSpPr>
            <p:cNvPr id="506" name="Google Shape;506;p39"/>
            <p:cNvSpPr/>
            <p:nvPr/>
          </p:nvSpPr>
          <p:spPr>
            <a:xfrm>
              <a:off x="4644405" y="1583095"/>
              <a:ext cx="412886" cy="207557"/>
            </a:xfrm>
            <a:custGeom>
              <a:avLst/>
              <a:gdLst/>
              <a:ahLst/>
              <a:cxnLst/>
              <a:rect l="l" t="t" r="r" b="b"/>
              <a:pathLst>
                <a:path w="21313" h="10714" extrusionOk="0">
                  <a:moveTo>
                    <a:pt x="3923" y="10714"/>
                  </a:moveTo>
                  <a:cubicBezTo>
                    <a:pt x="3923" y="6990"/>
                    <a:pt x="6947" y="3980"/>
                    <a:pt x="10656" y="3980"/>
                  </a:cubicBezTo>
                  <a:cubicBezTo>
                    <a:pt x="14380" y="3980"/>
                    <a:pt x="17390" y="6990"/>
                    <a:pt x="17390" y="10714"/>
                  </a:cubicBezTo>
                  <a:lnTo>
                    <a:pt x="21241" y="10714"/>
                  </a:lnTo>
                  <a:cubicBezTo>
                    <a:pt x="21313" y="4822"/>
                    <a:pt x="16562" y="0"/>
                    <a:pt x="10656" y="0"/>
                  </a:cubicBezTo>
                  <a:cubicBezTo>
                    <a:pt x="4765" y="0"/>
                    <a:pt x="0" y="4822"/>
                    <a:pt x="86" y="107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9"/>
            <p:cNvSpPr/>
            <p:nvPr/>
          </p:nvSpPr>
          <p:spPr>
            <a:xfrm>
              <a:off x="4621739" y="1790632"/>
              <a:ext cx="458489" cy="74642"/>
            </a:xfrm>
            <a:custGeom>
              <a:avLst/>
              <a:gdLst/>
              <a:ahLst/>
              <a:cxnLst/>
              <a:rect l="l" t="t" r="r" b="b"/>
              <a:pathLst>
                <a:path w="23667" h="3853" extrusionOk="0">
                  <a:moveTo>
                    <a:pt x="18574" y="1"/>
                  </a:moveTo>
                  <a:lnTo>
                    <a:pt x="970" y="1"/>
                  </a:lnTo>
                  <a:cubicBezTo>
                    <a:pt x="442" y="1"/>
                    <a:pt x="15" y="429"/>
                    <a:pt x="0" y="956"/>
                  </a:cubicBezTo>
                  <a:lnTo>
                    <a:pt x="0" y="2882"/>
                  </a:lnTo>
                  <a:cubicBezTo>
                    <a:pt x="15" y="3410"/>
                    <a:pt x="442" y="3838"/>
                    <a:pt x="970" y="3852"/>
                  </a:cubicBezTo>
                  <a:lnTo>
                    <a:pt x="22696" y="3852"/>
                  </a:lnTo>
                  <a:cubicBezTo>
                    <a:pt x="23224" y="3838"/>
                    <a:pt x="23652" y="3410"/>
                    <a:pt x="23667" y="2882"/>
                  </a:cubicBezTo>
                  <a:lnTo>
                    <a:pt x="23667" y="956"/>
                  </a:lnTo>
                  <a:cubicBezTo>
                    <a:pt x="23652" y="429"/>
                    <a:pt x="23224" y="1"/>
                    <a:pt x="22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9"/>
            <p:cNvSpPr/>
            <p:nvPr/>
          </p:nvSpPr>
          <p:spPr>
            <a:xfrm>
              <a:off x="4612343" y="1574532"/>
              <a:ext cx="477009" cy="299867"/>
            </a:xfrm>
            <a:custGeom>
              <a:avLst/>
              <a:gdLst/>
              <a:ahLst/>
              <a:cxnLst/>
              <a:rect l="l" t="t" r="r" b="b"/>
              <a:pathLst>
                <a:path w="24623" h="15479" extrusionOk="0">
                  <a:moveTo>
                    <a:pt x="12796" y="1070"/>
                  </a:moveTo>
                  <a:cubicBezTo>
                    <a:pt x="13353" y="1099"/>
                    <a:pt x="13923" y="1170"/>
                    <a:pt x="14465" y="1284"/>
                  </a:cubicBezTo>
                  <a:lnTo>
                    <a:pt x="14223" y="2211"/>
                  </a:lnTo>
                  <a:cubicBezTo>
                    <a:pt x="14151" y="2454"/>
                    <a:pt x="14308" y="2725"/>
                    <a:pt x="14551" y="2796"/>
                  </a:cubicBezTo>
                  <a:cubicBezTo>
                    <a:pt x="14594" y="2796"/>
                    <a:pt x="14637" y="2810"/>
                    <a:pt x="14679" y="2810"/>
                  </a:cubicBezTo>
                  <a:cubicBezTo>
                    <a:pt x="14893" y="2810"/>
                    <a:pt x="15093" y="2653"/>
                    <a:pt x="15150" y="2454"/>
                  </a:cubicBezTo>
                  <a:lnTo>
                    <a:pt x="15393" y="1541"/>
                  </a:lnTo>
                  <a:cubicBezTo>
                    <a:pt x="15920" y="1712"/>
                    <a:pt x="16434" y="1926"/>
                    <a:pt x="16933" y="2197"/>
                  </a:cubicBezTo>
                  <a:lnTo>
                    <a:pt x="16462" y="2996"/>
                  </a:lnTo>
                  <a:cubicBezTo>
                    <a:pt x="16334" y="3238"/>
                    <a:pt x="16420" y="3524"/>
                    <a:pt x="16648" y="3652"/>
                  </a:cubicBezTo>
                  <a:cubicBezTo>
                    <a:pt x="16719" y="3695"/>
                    <a:pt x="16805" y="3723"/>
                    <a:pt x="16890" y="3723"/>
                  </a:cubicBezTo>
                  <a:cubicBezTo>
                    <a:pt x="17062" y="3723"/>
                    <a:pt x="17219" y="3638"/>
                    <a:pt x="17304" y="3481"/>
                  </a:cubicBezTo>
                  <a:lnTo>
                    <a:pt x="17775" y="2668"/>
                  </a:lnTo>
                  <a:cubicBezTo>
                    <a:pt x="18231" y="2982"/>
                    <a:pt x="18674" y="3324"/>
                    <a:pt x="19102" y="3695"/>
                  </a:cubicBezTo>
                  <a:lnTo>
                    <a:pt x="18431" y="4351"/>
                  </a:lnTo>
                  <a:cubicBezTo>
                    <a:pt x="18061" y="4700"/>
                    <a:pt x="18389" y="5198"/>
                    <a:pt x="18768" y="5198"/>
                  </a:cubicBezTo>
                  <a:cubicBezTo>
                    <a:pt x="18886" y="5198"/>
                    <a:pt x="19008" y="5150"/>
                    <a:pt x="19116" y="5036"/>
                  </a:cubicBezTo>
                  <a:lnTo>
                    <a:pt x="19772" y="4380"/>
                  </a:lnTo>
                  <a:cubicBezTo>
                    <a:pt x="20143" y="4793"/>
                    <a:pt x="20485" y="5236"/>
                    <a:pt x="20785" y="5706"/>
                  </a:cubicBezTo>
                  <a:lnTo>
                    <a:pt x="19986" y="6177"/>
                  </a:lnTo>
                  <a:cubicBezTo>
                    <a:pt x="19572" y="6420"/>
                    <a:pt x="19744" y="7061"/>
                    <a:pt x="20229" y="7076"/>
                  </a:cubicBezTo>
                  <a:cubicBezTo>
                    <a:pt x="20314" y="7061"/>
                    <a:pt x="20400" y="7047"/>
                    <a:pt x="20471" y="7004"/>
                  </a:cubicBezTo>
                  <a:lnTo>
                    <a:pt x="21284" y="6534"/>
                  </a:lnTo>
                  <a:cubicBezTo>
                    <a:pt x="21541" y="7033"/>
                    <a:pt x="21755" y="7547"/>
                    <a:pt x="21926" y="8074"/>
                  </a:cubicBezTo>
                  <a:lnTo>
                    <a:pt x="21013" y="8331"/>
                  </a:lnTo>
                  <a:cubicBezTo>
                    <a:pt x="20471" y="8474"/>
                    <a:pt x="20585" y="9258"/>
                    <a:pt x="21142" y="9273"/>
                  </a:cubicBezTo>
                  <a:cubicBezTo>
                    <a:pt x="21184" y="9273"/>
                    <a:pt x="21227" y="9258"/>
                    <a:pt x="21270" y="9258"/>
                  </a:cubicBezTo>
                  <a:lnTo>
                    <a:pt x="22183" y="9016"/>
                  </a:lnTo>
                  <a:cubicBezTo>
                    <a:pt x="22297" y="9558"/>
                    <a:pt x="22368" y="10114"/>
                    <a:pt x="22397" y="10671"/>
                  </a:cubicBezTo>
                  <a:lnTo>
                    <a:pt x="19515" y="10671"/>
                  </a:lnTo>
                  <a:cubicBezTo>
                    <a:pt x="19259" y="6890"/>
                    <a:pt x="16106" y="3937"/>
                    <a:pt x="12311" y="3937"/>
                  </a:cubicBezTo>
                  <a:cubicBezTo>
                    <a:pt x="8517" y="3937"/>
                    <a:pt x="5364" y="6890"/>
                    <a:pt x="5122" y="10671"/>
                  </a:cubicBezTo>
                  <a:lnTo>
                    <a:pt x="2226" y="10671"/>
                  </a:lnTo>
                  <a:cubicBezTo>
                    <a:pt x="2254" y="10114"/>
                    <a:pt x="2325" y="9558"/>
                    <a:pt x="2454" y="9016"/>
                  </a:cubicBezTo>
                  <a:lnTo>
                    <a:pt x="3367" y="9258"/>
                  </a:lnTo>
                  <a:cubicBezTo>
                    <a:pt x="3395" y="9258"/>
                    <a:pt x="3438" y="9273"/>
                    <a:pt x="3481" y="9273"/>
                  </a:cubicBezTo>
                  <a:cubicBezTo>
                    <a:pt x="4037" y="9258"/>
                    <a:pt x="4151" y="8474"/>
                    <a:pt x="3609" y="8331"/>
                  </a:cubicBezTo>
                  <a:lnTo>
                    <a:pt x="2696" y="8074"/>
                  </a:lnTo>
                  <a:cubicBezTo>
                    <a:pt x="2868" y="7547"/>
                    <a:pt x="3082" y="7033"/>
                    <a:pt x="3353" y="6534"/>
                  </a:cubicBezTo>
                  <a:lnTo>
                    <a:pt x="4166" y="7004"/>
                  </a:lnTo>
                  <a:cubicBezTo>
                    <a:pt x="4237" y="7047"/>
                    <a:pt x="4323" y="7061"/>
                    <a:pt x="4408" y="7061"/>
                  </a:cubicBezTo>
                  <a:cubicBezTo>
                    <a:pt x="4879" y="7061"/>
                    <a:pt x="5064" y="6420"/>
                    <a:pt x="4636" y="6177"/>
                  </a:cubicBezTo>
                  <a:lnTo>
                    <a:pt x="3838" y="5706"/>
                  </a:lnTo>
                  <a:cubicBezTo>
                    <a:pt x="4137" y="5236"/>
                    <a:pt x="4480" y="4793"/>
                    <a:pt x="4850" y="4380"/>
                  </a:cubicBezTo>
                  <a:lnTo>
                    <a:pt x="5521" y="5036"/>
                  </a:lnTo>
                  <a:cubicBezTo>
                    <a:pt x="5624" y="5142"/>
                    <a:pt x="5740" y="5187"/>
                    <a:pt x="5852" y="5187"/>
                  </a:cubicBezTo>
                  <a:cubicBezTo>
                    <a:pt x="6220" y="5187"/>
                    <a:pt x="6542" y="4705"/>
                    <a:pt x="6191" y="4365"/>
                  </a:cubicBezTo>
                  <a:lnTo>
                    <a:pt x="5535" y="3695"/>
                  </a:lnTo>
                  <a:cubicBezTo>
                    <a:pt x="5949" y="3324"/>
                    <a:pt x="6391" y="2982"/>
                    <a:pt x="6862" y="2682"/>
                  </a:cubicBezTo>
                  <a:lnTo>
                    <a:pt x="7333" y="3481"/>
                  </a:lnTo>
                  <a:cubicBezTo>
                    <a:pt x="7418" y="3638"/>
                    <a:pt x="7575" y="3723"/>
                    <a:pt x="7746" y="3723"/>
                  </a:cubicBezTo>
                  <a:cubicBezTo>
                    <a:pt x="7832" y="3723"/>
                    <a:pt x="7918" y="3709"/>
                    <a:pt x="7989" y="3666"/>
                  </a:cubicBezTo>
                  <a:cubicBezTo>
                    <a:pt x="8217" y="3524"/>
                    <a:pt x="8303" y="3238"/>
                    <a:pt x="8160" y="3010"/>
                  </a:cubicBezTo>
                  <a:lnTo>
                    <a:pt x="7704" y="2197"/>
                  </a:lnTo>
                  <a:cubicBezTo>
                    <a:pt x="8189" y="1940"/>
                    <a:pt x="8716" y="1712"/>
                    <a:pt x="9244" y="1541"/>
                  </a:cubicBezTo>
                  <a:lnTo>
                    <a:pt x="9487" y="2454"/>
                  </a:lnTo>
                  <a:cubicBezTo>
                    <a:pt x="9544" y="2668"/>
                    <a:pt x="9729" y="2810"/>
                    <a:pt x="9957" y="2810"/>
                  </a:cubicBezTo>
                  <a:cubicBezTo>
                    <a:pt x="10000" y="2810"/>
                    <a:pt x="10043" y="2810"/>
                    <a:pt x="10086" y="2796"/>
                  </a:cubicBezTo>
                  <a:cubicBezTo>
                    <a:pt x="10328" y="2725"/>
                    <a:pt x="10485" y="2454"/>
                    <a:pt x="10414" y="2197"/>
                  </a:cubicBezTo>
                  <a:lnTo>
                    <a:pt x="10171" y="1284"/>
                  </a:lnTo>
                  <a:cubicBezTo>
                    <a:pt x="10714" y="1170"/>
                    <a:pt x="11284" y="1099"/>
                    <a:pt x="11841" y="1070"/>
                  </a:cubicBezTo>
                  <a:lnTo>
                    <a:pt x="11841" y="2012"/>
                  </a:lnTo>
                  <a:cubicBezTo>
                    <a:pt x="11841" y="2333"/>
                    <a:pt x="12079" y="2493"/>
                    <a:pt x="12318" y="2493"/>
                  </a:cubicBezTo>
                  <a:cubicBezTo>
                    <a:pt x="12557" y="2493"/>
                    <a:pt x="12796" y="2333"/>
                    <a:pt x="12796" y="2012"/>
                  </a:cubicBezTo>
                  <a:lnTo>
                    <a:pt x="12796" y="1070"/>
                  </a:lnTo>
                  <a:close/>
                  <a:moveTo>
                    <a:pt x="12311" y="4893"/>
                  </a:moveTo>
                  <a:cubicBezTo>
                    <a:pt x="15578" y="4893"/>
                    <a:pt x="18303" y="7418"/>
                    <a:pt x="18545" y="10671"/>
                  </a:cubicBezTo>
                  <a:lnTo>
                    <a:pt x="14480" y="10671"/>
                  </a:lnTo>
                  <a:cubicBezTo>
                    <a:pt x="13838" y="10671"/>
                    <a:pt x="13838" y="11641"/>
                    <a:pt x="14480" y="11641"/>
                  </a:cubicBezTo>
                  <a:lnTo>
                    <a:pt x="23181" y="11641"/>
                  </a:lnTo>
                  <a:cubicBezTo>
                    <a:pt x="23453" y="11641"/>
                    <a:pt x="23667" y="11855"/>
                    <a:pt x="23667" y="12111"/>
                  </a:cubicBezTo>
                  <a:lnTo>
                    <a:pt x="23667" y="14037"/>
                  </a:lnTo>
                  <a:cubicBezTo>
                    <a:pt x="23667" y="14308"/>
                    <a:pt x="23453" y="14522"/>
                    <a:pt x="23181" y="14522"/>
                  </a:cubicBezTo>
                  <a:lnTo>
                    <a:pt x="22411" y="14522"/>
                  </a:lnTo>
                  <a:lnTo>
                    <a:pt x="22411" y="13552"/>
                  </a:lnTo>
                  <a:cubicBezTo>
                    <a:pt x="22411" y="13231"/>
                    <a:pt x="22172" y="13071"/>
                    <a:pt x="21933" y="13071"/>
                  </a:cubicBezTo>
                  <a:cubicBezTo>
                    <a:pt x="21694" y="13071"/>
                    <a:pt x="21455" y="13231"/>
                    <a:pt x="21455" y="13552"/>
                  </a:cubicBezTo>
                  <a:lnTo>
                    <a:pt x="21455" y="14522"/>
                  </a:lnTo>
                  <a:lnTo>
                    <a:pt x="20000" y="14522"/>
                  </a:lnTo>
                  <a:lnTo>
                    <a:pt x="20000" y="13552"/>
                  </a:lnTo>
                  <a:cubicBezTo>
                    <a:pt x="19986" y="13253"/>
                    <a:pt x="19758" y="13103"/>
                    <a:pt x="19528" y="13103"/>
                  </a:cubicBezTo>
                  <a:cubicBezTo>
                    <a:pt x="19298" y="13103"/>
                    <a:pt x="19066" y="13253"/>
                    <a:pt x="19045" y="13552"/>
                  </a:cubicBezTo>
                  <a:lnTo>
                    <a:pt x="19045" y="14522"/>
                  </a:lnTo>
                  <a:lnTo>
                    <a:pt x="17604" y="14522"/>
                  </a:lnTo>
                  <a:lnTo>
                    <a:pt x="17604" y="13552"/>
                  </a:lnTo>
                  <a:cubicBezTo>
                    <a:pt x="17582" y="13253"/>
                    <a:pt x="17351" y="13103"/>
                    <a:pt x="17120" y="13103"/>
                  </a:cubicBezTo>
                  <a:cubicBezTo>
                    <a:pt x="16890" y="13103"/>
                    <a:pt x="16662" y="13253"/>
                    <a:pt x="16648" y="13552"/>
                  </a:cubicBezTo>
                  <a:lnTo>
                    <a:pt x="16648" y="14522"/>
                  </a:lnTo>
                  <a:lnTo>
                    <a:pt x="15207" y="14522"/>
                  </a:lnTo>
                  <a:lnTo>
                    <a:pt x="15207" y="13552"/>
                  </a:lnTo>
                  <a:cubicBezTo>
                    <a:pt x="15200" y="13231"/>
                    <a:pt x="14957" y="13071"/>
                    <a:pt x="14717" y="13071"/>
                  </a:cubicBezTo>
                  <a:cubicBezTo>
                    <a:pt x="14476" y="13071"/>
                    <a:pt x="14237" y="13231"/>
                    <a:pt x="14237" y="13552"/>
                  </a:cubicBezTo>
                  <a:lnTo>
                    <a:pt x="14237" y="14522"/>
                  </a:lnTo>
                  <a:lnTo>
                    <a:pt x="12796" y="14522"/>
                  </a:lnTo>
                  <a:lnTo>
                    <a:pt x="12796" y="13552"/>
                  </a:lnTo>
                  <a:cubicBezTo>
                    <a:pt x="12796" y="13231"/>
                    <a:pt x="12554" y="13071"/>
                    <a:pt x="12313" y="13071"/>
                  </a:cubicBezTo>
                  <a:cubicBezTo>
                    <a:pt x="12072" y="13071"/>
                    <a:pt x="11833" y="13231"/>
                    <a:pt x="11841" y="13552"/>
                  </a:cubicBezTo>
                  <a:lnTo>
                    <a:pt x="11841" y="14522"/>
                  </a:lnTo>
                  <a:lnTo>
                    <a:pt x="10385" y="14522"/>
                  </a:lnTo>
                  <a:lnTo>
                    <a:pt x="10385" y="13552"/>
                  </a:lnTo>
                  <a:cubicBezTo>
                    <a:pt x="10371" y="13253"/>
                    <a:pt x="10143" y="13103"/>
                    <a:pt x="9913" y="13103"/>
                  </a:cubicBezTo>
                  <a:cubicBezTo>
                    <a:pt x="9683" y="13103"/>
                    <a:pt x="9451" y="13253"/>
                    <a:pt x="9430" y="13552"/>
                  </a:cubicBezTo>
                  <a:lnTo>
                    <a:pt x="9430" y="14522"/>
                  </a:lnTo>
                  <a:lnTo>
                    <a:pt x="8003" y="14522"/>
                  </a:lnTo>
                  <a:lnTo>
                    <a:pt x="8003" y="13552"/>
                  </a:lnTo>
                  <a:cubicBezTo>
                    <a:pt x="7982" y="13253"/>
                    <a:pt x="7750" y="13103"/>
                    <a:pt x="7518" y="13103"/>
                  </a:cubicBezTo>
                  <a:cubicBezTo>
                    <a:pt x="7286" y="13103"/>
                    <a:pt x="7054" y="13253"/>
                    <a:pt x="7033" y="13552"/>
                  </a:cubicBezTo>
                  <a:lnTo>
                    <a:pt x="7033" y="14522"/>
                  </a:lnTo>
                  <a:lnTo>
                    <a:pt x="5592" y="14522"/>
                  </a:lnTo>
                  <a:lnTo>
                    <a:pt x="5592" y="13552"/>
                  </a:lnTo>
                  <a:cubicBezTo>
                    <a:pt x="5592" y="13231"/>
                    <a:pt x="5350" y="13071"/>
                    <a:pt x="5109" y="13071"/>
                  </a:cubicBezTo>
                  <a:cubicBezTo>
                    <a:pt x="4868" y="13071"/>
                    <a:pt x="4629" y="13231"/>
                    <a:pt x="4636" y="13552"/>
                  </a:cubicBezTo>
                  <a:lnTo>
                    <a:pt x="4636" y="14522"/>
                  </a:lnTo>
                  <a:lnTo>
                    <a:pt x="3181" y="14522"/>
                  </a:lnTo>
                  <a:lnTo>
                    <a:pt x="3181" y="13552"/>
                  </a:lnTo>
                  <a:cubicBezTo>
                    <a:pt x="3160" y="13253"/>
                    <a:pt x="2928" y="13103"/>
                    <a:pt x="2698" y="13103"/>
                  </a:cubicBezTo>
                  <a:cubicBezTo>
                    <a:pt x="2468" y="13103"/>
                    <a:pt x="2240" y="13253"/>
                    <a:pt x="2226" y="13552"/>
                  </a:cubicBezTo>
                  <a:lnTo>
                    <a:pt x="2226" y="14522"/>
                  </a:lnTo>
                  <a:lnTo>
                    <a:pt x="1455" y="14522"/>
                  </a:lnTo>
                  <a:cubicBezTo>
                    <a:pt x="1184" y="14522"/>
                    <a:pt x="970" y="14308"/>
                    <a:pt x="970" y="14037"/>
                  </a:cubicBezTo>
                  <a:lnTo>
                    <a:pt x="970" y="12111"/>
                  </a:lnTo>
                  <a:cubicBezTo>
                    <a:pt x="970" y="11855"/>
                    <a:pt x="1184" y="11641"/>
                    <a:pt x="1455" y="11641"/>
                  </a:cubicBezTo>
                  <a:lnTo>
                    <a:pt x="10157" y="11641"/>
                  </a:lnTo>
                  <a:cubicBezTo>
                    <a:pt x="10799" y="11641"/>
                    <a:pt x="10799" y="10671"/>
                    <a:pt x="10157" y="10671"/>
                  </a:cubicBezTo>
                  <a:lnTo>
                    <a:pt x="6077" y="10671"/>
                  </a:lnTo>
                  <a:cubicBezTo>
                    <a:pt x="6334" y="7418"/>
                    <a:pt x="9044" y="4893"/>
                    <a:pt x="12311" y="4893"/>
                  </a:cubicBezTo>
                  <a:close/>
                  <a:moveTo>
                    <a:pt x="12311" y="0"/>
                  </a:moveTo>
                  <a:cubicBezTo>
                    <a:pt x="6348" y="0"/>
                    <a:pt x="1470" y="4722"/>
                    <a:pt x="1270" y="10685"/>
                  </a:cubicBezTo>
                  <a:cubicBezTo>
                    <a:pt x="542" y="10785"/>
                    <a:pt x="14" y="11384"/>
                    <a:pt x="0" y="12111"/>
                  </a:cubicBezTo>
                  <a:lnTo>
                    <a:pt x="0" y="14037"/>
                  </a:lnTo>
                  <a:cubicBezTo>
                    <a:pt x="0" y="14836"/>
                    <a:pt x="656" y="15478"/>
                    <a:pt x="1441" y="15478"/>
                  </a:cubicBezTo>
                  <a:lnTo>
                    <a:pt x="23181" y="15478"/>
                  </a:lnTo>
                  <a:cubicBezTo>
                    <a:pt x="23980" y="15478"/>
                    <a:pt x="24622" y="14836"/>
                    <a:pt x="24622" y="14037"/>
                  </a:cubicBezTo>
                  <a:lnTo>
                    <a:pt x="24622" y="12111"/>
                  </a:lnTo>
                  <a:cubicBezTo>
                    <a:pt x="24622" y="11384"/>
                    <a:pt x="24080" y="10785"/>
                    <a:pt x="23367" y="10685"/>
                  </a:cubicBezTo>
                  <a:cubicBezTo>
                    <a:pt x="23167" y="4722"/>
                    <a:pt x="18274" y="0"/>
                    <a:pt x="12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9"/>
            <p:cNvSpPr/>
            <p:nvPr/>
          </p:nvSpPr>
          <p:spPr>
            <a:xfrm>
              <a:off x="4838401" y="1781237"/>
              <a:ext cx="21852" cy="18753"/>
            </a:xfrm>
            <a:custGeom>
              <a:avLst/>
              <a:gdLst/>
              <a:ahLst/>
              <a:cxnLst/>
              <a:rect l="l" t="t" r="r" b="b"/>
              <a:pathLst>
                <a:path w="1128" h="968" extrusionOk="0">
                  <a:moveTo>
                    <a:pt x="642" y="1"/>
                  </a:moveTo>
                  <a:cubicBezTo>
                    <a:pt x="214" y="1"/>
                    <a:pt x="0" y="514"/>
                    <a:pt x="300" y="828"/>
                  </a:cubicBezTo>
                  <a:cubicBezTo>
                    <a:pt x="401" y="924"/>
                    <a:pt x="523" y="968"/>
                    <a:pt x="641" y="968"/>
                  </a:cubicBezTo>
                  <a:cubicBezTo>
                    <a:pt x="891" y="968"/>
                    <a:pt x="1127" y="776"/>
                    <a:pt x="1127" y="486"/>
                  </a:cubicBezTo>
                  <a:cubicBezTo>
                    <a:pt x="1127" y="215"/>
                    <a:pt x="913" y="1"/>
                    <a:pt x="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" name="Google Shape;510;p39"/>
          <p:cNvGrpSpPr/>
          <p:nvPr/>
        </p:nvGrpSpPr>
        <p:grpSpPr>
          <a:xfrm>
            <a:off x="874257" y="2464129"/>
            <a:ext cx="478385" cy="428655"/>
            <a:chOff x="2367225" y="1511165"/>
            <a:chExt cx="478385" cy="428655"/>
          </a:xfrm>
        </p:grpSpPr>
        <p:sp>
          <p:nvSpPr>
            <p:cNvPr id="511" name="Google Shape;511;p39"/>
            <p:cNvSpPr/>
            <p:nvPr/>
          </p:nvSpPr>
          <p:spPr>
            <a:xfrm>
              <a:off x="2575596" y="1600782"/>
              <a:ext cx="61643" cy="44227"/>
            </a:xfrm>
            <a:custGeom>
              <a:avLst/>
              <a:gdLst/>
              <a:ahLst/>
              <a:cxnLst/>
              <a:rect l="l" t="t" r="r" b="b"/>
              <a:pathLst>
                <a:path w="3182" h="2283" extrusionOk="0">
                  <a:moveTo>
                    <a:pt x="3181" y="1142"/>
                  </a:moveTo>
                  <a:cubicBezTo>
                    <a:pt x="3181" y="1769"/>
                    <a:pt x="2468" y="2283"/>
                    <a:pt x="1584" y="2283"/>
                  </a:cubicBezTo>
                  <a:cubicBezTo>
                    <a:pt x="714" y="2283"/>
                    <a:pt x="0" y="1769"/>
                    <a:pt x="0" y="1142"/>
                  </a:cubicBezTo>
                  <a:cubicBezTo>
                    <a:pt x="0" y="514"/>
                    <a:pt x="714" y="0"/>
                    <a:pt x="1584" y="0"/>
                  </a:cubicBezTo>
                  <a:cubicBezTo>
                    <a:pt x="2468" y="0"/>
                    <a:pt x="3181" y="514"/>
                    <a:pt x="3181" y="11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9"/>
            <p:cNvSpPr/>
            <p:nvPr/>
          </p:nvSpPr>
          <p:spPr>
            <a:xfrm>
              <a:off x="2377164" y="1518139"/>
              <a:ext cx="458508" cy="228305"/>
            </a:xfrm>
            <a:custGeom>
              <a:avLst/>
              <a:gdLst/>
              <a:ahLst/>
              <a:cxnLst/>
              <a:rect l="l" t="t" r="r" b="b"/>
              <a:pathLst>
                <a:path w="23668" h="11785" extrusionOk="0">
                  <a:moveTo>
                    <a:pt x="11827" y="6549"/>
                  </a:moveTo>
                  <a:cubicBezTo>
                    <a:pt x="12711" y="6549"/>
                    <a:pt x="13424" y="6035"/>
                    <a:pt x="13424" y="5408"/>
                  </a:cubicBezTo>
                  <a:cubicBezTo>
                    <a:pt x="13424" y="4780"/>
                    <a:pt x="12711" y="4266"/>
                    <a:pt x="11827" y="4266"/>
                  </a:cubicBezTo>
                  <a:cubicBezTo>
                    <a:pt x="10957" y="4266"/>
                    <a:pt x="10243" y="4780"/>
                    <a:pt x="10243" y="5408"/>
                  </a:cubicBezTo>
                  <a:cubicBezTo>
                    <a:pt x="10243" y="6035"/>
                    <a:pt x="10957" y="6549"/>
                    <a:pt x="11827" y="6549"/>
                  </a:cubicBezTo>
                  <a:close/>
                  <a:moveTo>
                    <a:pt x="10443" y="11285"/>
                  </a:moveTo>
                  <a:lnTo>
                    <a:pt x="2697" y="7576"/>
                  </a:lnTo>
                  <a:lnTo>
                    <a:pt x="372" y="6463"/>
                  </a:lnTo>
                  <a:cubicBezTo>
                    <a:pt x="229" y="6392"/>
                    <a:pt x="129" y="6292"/>
                    <a:pt x="72" y="6164"/>
                  </a:cubicBezTo>
                  <a:cubicBezTo>
                    <a:pt x="29" y="6078"/>
                    <a:pt x="1" y="5978"/>
                    <a:pt x="1" y="5893"/>
                  </a:cubicBezTo>
                  <a:cubicBezTo>
                    <a:pt x="1" y="5793"/>
                    <a:pt x="29" y="5707"/>
                    <a:pt x="72" y="5622"/>
                  </a:cubicBezTo>
                  <a:cubicBezTo>
                    <a:pt x="129" y="5479"/>
                    <a:pt x="229" y="5379"/>
                    <a:pt x="372" y="5322"/>
                  </a:cubicBezTo>
                  <a:lnTo>
                    <a:pt x="10443" y="500"/>
                  </a:lnTo>
                  <a:cubicBezTo>
                    <a:pt x="11484" y="1"/>
                    <a:pt x="12183" y="1"/>
                    <a:pt x="13225" y="500"/>
                  </a:cubicBezTo>
                  <a:lnTo>
                    <a:pt x="23296" y="5322"/>
                  </a:lnTo>
                  <a:cubicBezTo>
                    <a:pt x="23425" y="5379"/>
                    <a:pt x="23539" y="5479"/>
                    <a:pt x="23596" y="5607"/>
                  </a:cubicBezTo>
                  <a:cubicBezTo>
                    <a:pt x="23639" y="5693"/>
                    <a:pt x="23667" y="5793"/>
                    <a:pt x="23667" y="5893"/>
                  </a:cubicBezTo>
                  <a:cubicBezTo>
                    <a:pt x="23667" y="5978"/>
                    <a:pt x="23639" y="6078"/>
                    <a:pt x="23596" y="6164"/>
                  </a:cubicBezTo>
                  <a:cubicBezTo>
                    <a:pt x="23539" y="6292"/>
                    <a:pt x="23425" y="6392"/>
                    <a:pt x="23296" y="6463"/>
                  </a:cubicBezTo>
                  <a:lnTo>
                    <a:pt x="20971" y="7576"/>
                  </a:lnTo>
                  <a:lnTo>
                    <a:pt x="18660" y="8689"/>
                  </a:lnTo>
                  <a:lnTo>
                    <a:pt x="13225" y="11285"/>
                  </a:lnTo>
                  <a:cubicBezTo>
                    <a:pt x="12183" y="11784"/>
                    <a:pt x="11484" y="11784"/>
                    <a:pt x="10443" y="112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9"/>
            <p:cNvSpPr/>
            <p:nvPr/>
          </p:nvSpPr>
          <p:spPr>
            <a:xfrm>
              <a:off x="2429392" y="1664886"/>
              <a:ext cx="354032" cy="190993"/>
            </a:xfrm>
            <a:custGeom>
              <a:avLst/>
              <a:gdLst/>
              <a:ahLst/>
              <a:cxnLst/>
              <a:rect l="l" t="t" r="r" b="b"/>
              <a:pathLst>
                <a:path w="18275" h="9859" extrusionOk="0">
                  <a:moveTo>
                    <a:pt x="10529" y="3710"/>
                  </a:moveTo>
                  <a:lnTo>
                    <a:pt x="15964" y="1114"/>
                  </a:lnTo>
                  <a:lnTo>
                    <a:pt x="18275" y="1"/>
                  </a:lnTo>
                  <a:lnTo>
                    <a:pt x="18275" y="6064"/>
                  </a:lnTo>
                  <a:cubicBezTo>
                    <a:pt x="18275" y="6891"/>
                    <a:pt x="17633" y="7676"/>
                    <a:pt x="16535" y="8289"/>
                  </a:cubicBezTo>
                  <a:cubicBezTo>
                    <a:pt x="15935" y="7847"/>
                    <a:pt x="15079" y="8232"/>
                    <a:pt x="15008" y="8974"/>
                  </a:cubicBezTo>
                  <a:cubicBezTo>
                    <a:pt x="13425" y="9530"/>
                    <a:pt x="11370" y="9858"/>
                    <a:pt x="9131" y="9858"/>
                  </a:cubicBezTo>
                  <a:cubicBezTo>
                    <a:pt x="4095" y="9858"/>
                    <a:pt x="1" y="8161"/>
                    <a:pt x="1" y="6064"/>
                  </a:cubicBezTo>
                  <a:lnTo>
                    <a:pt x="1" y="1"/>
                  </a:lnTo>
                  <a:lnTo>
                    <a:pt x="7747" y="3710"/>
                  </a:lnTo>
                  <a:cubicBezTo>
                    <a:pt x="8788" y="4209"/>
                    <a:pt x="9487" y="4209"/>
                    <a:pt x="10529" y="37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9"/>
            <p:cNvSpPr/>
            <p:nvPr/>
          </p:nvSpPr>
          <p:spPr>
            <a:xfrm>
              <a:off x="2720134" y="1814674"/>
              <a:ext cx="37602" cy="81558"/>
            </a:xfrm>
            <a:custGeom>
              <a:avLst/>
              <a:gdLst/>
              <a:ahLst/>
              <a:cxnLst/>
              <a:rect l="l" t="t" r="r" b="b"/>
              <a:pathLst>
                <a:path w="1941" h="4210" extrusionOk="0">
                  <a:moveTo>
                    <a:pt x="0" y="1242"/>
                  </a:moveTo>
                  <a:cubicBezTo>
                    <a:pt x="100" y="1"/>
                    <a:pt x="1940" y="86"/>
                    <a:pt x="1912" y="1327"/>
                  </a:cubicBezTo>
                  <a:lnTo>
                    <a:pt x="1912" y="4209"/>
                  </a:lnTo>
                  <a:lnTo>
                    <a:pt x="0" y="4209"/>
                  </a:lnTo>
                  <a:lnTo>
                    <a:pt x="0" y="1327"/>
                  </a:lnTo>
                  <a:cubicBezTo>
                    <a:pt x="0" y="1299"/>
                    <a:pt x="0" y="1270"/>
                    <a:pt x="0" y="12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9"/>
            <p:cNvSpPr/>
            <p:nvPr/>
          </p:nvSpPr>
          <p:spPr>
            <a:xfrm>
              <a:off x="2367225" y="1511165"/>
              <a:ext cx="478385" cy="428655"/>
            </a:xfrm>
            <a:custGeom>
              <a:avLst/>
              <a:gdLst/>
              <a:ahLst/>
              <a:cxnLst/>
              <a:rect l="l" t="t" r="r" b="b"/>
              <a:pathLst>
                <a:path w="24694" h="22127" extrusionOk="0">
                  <a:moveTo>
                    <a:pt x="12340" y="5111"/>
                  </a:moveTo>
                  <a:cubicBezTo>
                    <a:pt x="12996" y="5111"/>
                    <a:pt x="13452" y="5468"/>
                    <a:pt x="13452" y="5768"/>
                  </a:cubicBezTo>
                  <a:cubicBezTo>
                    <a:pt x="13452" y="6081"/>
                    <a:pt x="12996" y="6424"/>
                    <a:pt x="12340" y="6424"/>
                  </a:cubicBezTo>
                  <a:cubicBezTo>
                    <a:pt x="11684" y="6424"/>
                    <a:pt x="11241" y="6067"/>
                    <a:pt x="11241" y="5768"/>
                  </a:cubicBezTo>
                  <a:cubicBezTo>
                    <a:pt x="11241" y="5468"/>
                    <a:pt x="11684" y="5111"/>
                    <a:pt x="12340" y="5111"/>
                  </a:cubicBezTo>
                  <a:close/>
                  <a:moveTo>
                    <a:pt x="12347" y="967"/>
                  </a:moveTo>
                  <a:cubicBezTo>
                    <a:pt x="12753" y="967"/>
                    <a:pt x="13160" y="1074"/>
                    <a:pt x="13524" y="1288"/>
                  </a:cubicBezTo>
                  <a:lnTo>
                    <a:pt x="23609" y="6124"/>
                  </a:lnTo>
                  <a:cubicBezTo>
                    <a:pt x="23638" y="6138"/>
                    <a:pt x="23666" y="6153"/>
                    <a:pt x="23681" y="6196"/>
                  </a:cubicBezTo>
                  <a:cubicBezTo>
                    <a:pt x="23695" y="6210"/>
                    <a:pt x="23695" y="6224"/>
                    <a:pt x="23695" y="6253"/>
                  </a:cubicBezTo>
                  <a:cubicBezTo>
                    <a:pt x="23695" y="6281"/>
                    <a:pt x="23695" y="6295"/>
                    <a:pt x="23681" y="6310"/>
                  </a:cubicBezTo>
                  <a:cubicBezTo>
                    <a:pt x="23652" y="6338"/>
                    <a:pt x="23638" y="6367"/>
                    <a:pt x="23595" y="6381"/>
                  </a:cubicBezTo>
                  <a:lnTo>
                    <a:pt x="19173" y="8507"/>
                  </a:lnTo>
                  <a:lnTo>
                    <a:pt x="14337" y="6196"/>
                  </a:lnTo>
                  <a:cubicBezTo>
                    <a:pt x="14380" y="6053"/>
                    <a:pt x="14408" y="5910"/>
                    <a:pt x="14408" y="5768"/>
                  </a:cubicBezTo>
                  <a:cubicBezTo>
                    <a:pt x="14408" y="4855"/>
                    <a:pt x="13495" y="4141"/>
                    <a:pt x="12340" y="4141"/>
                  </a:cubicBezTo>
                  <a:cubicBezTo>
                    <a:pt x="11184" y="4141"/>
                    <a:pt x="10271" y="4855"/>
                    <a:pt x="10271" y="5768"/>
                  </a:cubicBezTo>
                  <a:cubicBezTo>
                    <a:pt x="10271" y="6681"/>
                    <a:pt x="11184" y="7394"/>
                    <a:pt x="12340" y="7394"/>
                  </a:cubicBezTo>
                  <a:cubicBezTo>
                    <a:pt x="12839" y="7394"/>
                    <a:pt x="13324" y="7251"/>
                    <a:pt x="13738" y="6966"/>
                  </a:cubicBezTo>
                  <a:lnTo>
                    <a:pt x="18060" y="9034"/>
                  </a:lnTo>
                  <a:lnTo>
                    <a:pt x="13524" y="11217"/>
                  </a:lnTo>
                  <a:cubicBezTo>
                    <a:pt x="13074" y="11431"/>
                    <a:pt x="12711" y="11538"/>
                    <a:pt x="12347" y="11538"/>
                  </a:cubicBezTo>
                  <a:cubicBezTo>
                    <a:pt x="11983" y="11538"/>
                    <a:pt x="11619" y="11431"/>
                    <a:pt x="11170" y="11217"/>
                  </a:cubicBezTo>
                  <a:lnTo>
                    <a:pt x="1084" y="6381"/>
                  </a:lnTo>
                  <a:cubicBezTo>
                    <a:pt x="1056" y="6367"/>
                    <a:pt x="1027" y="6338"/>
                    <a:pt x="1013" y="6310"/>
                  </a:cubicBezTo>
                  <a:cubicBezTo>
                    <a:pt x="999" y="6295"/>
                    <a:pt x="999" y="6267"/>
                    <a:pt x="999" y="6253"/>
                  </a:cubicBezTo>
                  <a:cubicBezTo>
                    <a:pt x="999" y="6224"/>
                    <a:pt x="999" y="6210"/>
                    <a:pt x="1013" y="6196"/>
                  </a:cubicBezTo>
                  <a:cubicBezTo>
                    <a:pt x="1027" y="6153"/>
                    <a:pt x="1056" y="6138"/>
                    <a:pt x="1084" y="6124"/>
                  </a:cubicBezTo>
                  <a:lnTo>
                    <a:pt x="11170" y="1288"/>
                  </a:lnTo>
                  <a:cubicBezTo>
                    <a:pt x="11534" y="1074"/>
                    <a:pt x="11940" y="967"/>
                    <a:pt x="12347" y="967"/>
                  </a:cubicBezTo>
                  <a:close/>
                  <a:moveTo>
                    <a:pt x="20999" y="8706"/>
                  </a:moveTo>
                  <a:lnTo>
                    <a:pt x="20999" y="13999"/>
                  </a:lnTo>
                  <a:cubicBezTo>
                    <a:pt x="20999" y="14555"/>
                    <a:pt x="20557" y="15154"/>
                    <a:pt x="19729" y="15668"/>
                  </a:cubicBezTo>
                  <a:cubicBezTo>
                    <a:pt x="19701" y="15653"/>
                    <a:pt x="19686" y="15639"/>
                    <a:pt x="19658" y="15639"/>
                  </a:cubicBezTo>
                  <a:lnTo>
                    <a:pt x="19658" y="9348"/>
                  </a:lnTo>
                  <a:lnTo>
                    <a:pt x="20999" y="8706"/>
                  </a:lnTo>
                  <a:close/>
                  <a:moveTo>
                    <a:pt x="3695" y="8706"/>
                  </a:moveTo>
                  <a:lnTo>
                    <a:pt x="10742" y="12087"/>
                  </a:lnTo>
                  <a:cubicBezTo>
                    <a:pt x="11241" y="12365"/>
                    <a:pt x="11794" y="12504"/>
                    <a:pt x="12345" y="12504"/>
                  </a:cubicBezTo>
                  <a:cubicBezTo>
                    <a:pt x="12896" y="12504"/>
                    <a:pt x="13445" y="12365"/>
                    <a:pt x="13937" y="12087"/>
                  </a:cubicBezTo>
                  <a:lnTo>
                    <a:pt x="18688" y="9805"/>
                  </a:lnTo>
                  <a:lnTo>
                    <a:pt x="18688" y="15639"/>
                  </a:lnTo>
                  <a:cubicBezTo>
                    <a:pt x="18274" y="15782"/>
                    <a:pt x="17946" y="16110"/>
                    <a:pt x="17803" y="16524"/>
                  </a:cubicBezTo>
                  <a:cubicBezTo>
                    <a:pt x="16081" y="17051"/>
                    <a:pt x="14291" y="17309"/>
                    <a:pt x="12486" y="17309"/>
                  </a:cubicBezTo>
                  <a:cubicBezTo>
                    <a:pt x="12437" y="17309"/>
                    <a:pt x="12389" y="17309"/>
                    <a:pt x="12340" y="17308"/>
                  </a:cubicBezTo>
                  <a:cubicBezTo>
                    <a:pt x="9957" y="17308"/>
                    <a:pt x="7732" y="16923"/>
                    <a:pt x="6063" y="16238"/>
                  </a:cubicBezTo>
                  <a:lnTo>
                    <a:pt x="6077" y="16238"/>
                  </a:lnTo>
                  <a:cubicBezTo>
                    <a:pt x="4551" y="15611"/>
                    <a:pt x="3695" y="14798"/>
                    <a:pt x="3695" y="13999"/>
                  </a:cubicBezTo>
                  <a:lnTo>
                    <a:pt x="3695" y="13243"/>
                  </a:lnTo>
                  <a:cubicBezTo>
                    <a:pt x="4422" y="13984"/>
                    <a:pt x="5278" y="14555"/>
                    <a:pt x="6234" y="14954"/>
                  </a:cubicBezTo>
                  <a:cubicBezTo>
                    <a:pt x="6306" y="14983"/>
                    <a:pt x="6363" y="14997"/>
                    <a:pt x="6434" y="14997"/>
                  </a:cubicBezTo>
                  <a:cubicBezTo>
                    <a:pt x="6947" y="14997"/>
                    <a:pt x="7104" y="14284"/>
                    <a:pt x="6634" y="14070"/>
                  </a:cubicBezTo>
                  <a:cubicBezTo>
                    <a:pt x="4779" y="13257"/>
                    <a:pt x="3709" y="12158"/>
                    <a:pt x="3695" y="11074"/>
                  </a:cubicBezTo>
                  <a:lnTo>
                    <a:pt x="3695" y="8706"/>
                  </a:lnTo>
                  <a:close/>
                  <a:moveTo>
                    <a:pt x="19173" y="16513"/>
                  </a:moveTo>
                  <a:cubicBezTo>
                    <a:pt x="19415" y="16513"/>
                    <a:pt x="19658" y="16673"/>
                    <a:pt x="19658" y="16994"/>
                  </a:cubicBezTo>
                  <a:lnTo>
                    <a:pt x="19658" y="19405"/>
                  </a:lnTo>
                  <a:lnTo>
                    <a:pt x="18688" y="19405"/>
                  </a:lnTo>
                  <a:lnTo>
                    <a:pt x="18688" y="16994"/>
                  </a:lnTo>
                  <a:cubicBezTo>
                    <a:pt x="18688" y="16673"/>
                    <a:pt x="18930" y="16513"/>
                    <a:pt x="19173" y="16513"/>
                  </a:cubicBezTo>
                  <a:close/>
                  <a:moveTo>
                    <a:pt x="12345" y="1"/>
                  </a:moveTo>
                  <a:cubicBezTo>
                    <a:pt x="11837" y="1"/>
                    <a:pt x="11327" y="140"/>
                    <a:pt x="10742" y="418"/>
                  </a:cubicBezTo>
                  <a:lnTo>
                    <a:pt x="671" y="5254"/>
                  </a:lnTo>
                  <a:cubicBezTo>
                    <a:pt x="442" y="5354"/>
                    <a:pt x="257" y="5539"/>
                    <a:pt x="143" y="5768"/>
                  </a:cubicBezTo>
                  <a:cubicBezTo>
                    <a:pt x="0" y="6067"/>
                    <a:pt x="0" y="6424"/>
                    <a:pt x="143" y="6738"/>
                  </a:cubicBezTo>
                  <a:cubicBezTo>
                    <a:pt x="257" y="6966"/>
                    <a:pt x="442" y="7137"/>
                    <a:pt x="671" y="7251"/>
                  </a:cubicBezTo>
                  <a:lnTo>
                    <a:pt x="2725" y="8235"/>
                  </a:lnTo>
                  <a:lnTo>
                    <a:pt x="2725" y="13999"/>
                  </a:lnTo>
                  <a:cubicBezTo>
                    <a:pt x="2725" y="15211"/>
                    <a:pt x="3781" y="16324"/>
                    <a:pt x="5706" y="17123"/>
                  </a:cubicBezTo>
                  <a:cubicBezTo>
                    <a:pt x="7490" y="17865"/>
                    <a:pt x="9843" y="18264"/>
                    <a:pt x="12354" y="18264"/>
                  </a:cubicBezTo>
                  <a:cubicBezTo>
                    <a:pt x="12407" y="18264"/>
                    <a:pt x="12460" y="18265"/>
                    <a:pt x="12514" y="18265"/>
                  </a:cubicBezTo>
                  <a:cubicBezTo>
                    <a:pt x="14272" y="18265"/>
                    <a:pt x="16029" y="18035"/>
                    <a:pt x="17732" y="17551"/>
                  </a:cubicBezTo>
                  <a:lnTo>
                    <a:pt x="17732" y="19748"/>
                  </a:lnTo>
                  <a:lnTo>
                    <a:pt x="16962" y="21089"/>
                  </a:lnTo>
                  <a:cubicBezTo>
                    <a:pt x="16833" y="21317"/>
                    <a:pt x="16905" y="21602"/>
                    <a:pt x="17147" y="21745"/>
                  </a:cubicBezTo>
                  <a:cubicBezTo>
                    <a:pt x="17219" y="21788"/>
                    <a:pt x="17290" y="21802"/>
                    <a:pt x="17375" y="21802"/>
                  </a:cubicBezTo>
                  <a:cubicBezTo>
                    <a:pt x="17547" y="21802"/>
                    <a:pt x="17704" y="21716"/>
                    <a:pt x="17789" y="21574"/>
                  </a:cubicBezTo>
                  <a:lnTo>
                    <a:pt x="18488" y="20361"/>
                  </a:lnTo>
                  <a:lnTo>
                    <a:pt x="18688" y="20361"/>
                  </a:lnTo>
                  <a:lnTo>
                    <a:pt x="18688" y="21645"/>
                  </a:lnTo>
                  <a:cubicBezTo>
                    <a:pt x="18688" y="21966"/>
                    <a:pt x="18930" y="22126"/>
                    <a:pt x="19171" y="22126"/>
                  </a:cubicBezTo>
                  <a:cubicBezTo>
                    <a:pt x="19412" y="22126"/>
                    <a:pt x="19651" y="21966"/>
                    <a:pt x="19644" y="21645"/>
                  </a:cubicBezTo>
                  <a:lnTo>
                    <a:pt x="19644" y="20361"/>
                  </a:lnTo>
                  <a:lnTo>
                    <a:pt x="19858" y="20361"/>
                  </a:lnTo>
                  <a:lnTo>
                    <a:pt x="20542" y="21574"/>
                  </a:lnTo>
                  <a:cubicBezTo>
                    <a:pt x="20642" y="21716"/>
                    <a:pt x="20799" y="21816"/>
                    <a:pt x="20970" y="21816"/>
                  </a:cubicBezTo>
                  <a:cubicBezTo>
                    <a:pt x="21056" y="21816"/>
                    <a:pt x="21127" y="21788"/>
                    <a:pt x="21199" y="21745"/>
                  </a:cubicBezTo>
                  <a:cubicBezTo>
                    <a:pt x="21441" y="21616"/>
                    <a:pt x="21512" y="21317"/>
                    <a:pt x="21384" y="21089"/>
                  </a:cubicBezTo>
                  <a:lnTo>
                    <a:pt x="20614" y="19762"/>
                  </a:lnTo>
                  <a:lnTo>
                    <a:pt x="20614" y="16994"/>
                  </a:lnTo>
                  <a:cubicBezTo>
                    <a:pt x="20614" y="16766"/>
                    <a:pt x="20557" y="16538"/>
                    <a:pt x="20457" y="16338"/>
                  </a:cubicBezTo>
                  <a:cubicBezTo>
                    <a:pt x="21441" y="15653"/>
                    <a:pt x="21955" y="14855"/>
                    <a:pt x="21955" y="13999"/>
                  </a:cubicBezTo>
                  <a:lnTo>
                    <a:pt x="21955" y="8235"/>
                  </a:lnTo>
                  <a:lnTo>
                    <a:pt x="24037" y="7251"/>
                  </a:lnTo>
                  <a:cubicBezTo>
                    <a:pt x="24251" y="7137"/>
                    <a:pt x="24437" y="6966"/>
                    <a:pt x="24551" y="6738"/>
                  </a:cubicBezTo>
                  <a:cubicBezTo>
                    <a:pt x="24694" y="6424"/>
                    <a:pt x="24694" y="6067"/>
                    <a:pt x="24551" y="5768"/>
                  </a:cubicBezTo>
                  <a:cubicBezTo>
                    <a:pt x="24437" y="5539"/>
                    <a:pt x="24251" y="5354"/>
                    <a:pt x="24023" y="5254"/>
                  </a:cubicBezTo>
                  <a:lnTo>
                    <a:pt x="13937" y="418"/>
                  </a:lnTo>
                  <a:cubicBezTo>
                    <a:pt x="13360" y="140"/>
                    <a:pt x="12853" y="1"/>
                    <a:pt x="12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9"/>
            <p:cNvSpPr/>
            <p:nvPr/>
          </p:nvSpPr>
          <p:spPr>
            <a:xfrm>
              <a:off x="2519222" y="1796444"/>
              <a:ext cx="24894" cy="18811"/>
            </a:xfrm>
            <a:custGeom>
              <a:avLst/>
              <a:gdLst/>
              <a:ahLst/>
              <a:cxnLst/>
              <a:rect l="l" t="t" r="r" b="b"/>
              <a:pathLst>
                <a:path w="1285" h="971" extrusionOk="0">
                  <a:moveTo>
                    <a:pt x="642" y="0"/>
                  </a:moveTo>
                  <a:cubicBezTo>
                    <a:pt x="0" y="0"/>
                    <a:pt x="0" y="970"/>
                    <a:pt x="642" y="970"/>
                  </a:cubicBezTo>
                  <a:cubicBezTo>
                    <a:pt x="1284" y="970"/>
                    <a:pt x="1284" y="0"/>
                    <a:pt x="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39"/>
          <p:cNvGrpSpPr/>
          <p:nvPr/>
        </p:nvGrpSpPr>
        <p:grpSpPr>
          <a:xfrm>
            <a:off x="6093991" y="1739268"/>
            <a:ext cx="477009" cy="409864"/>
            <a:chOff x="1806779" y="1520367"/>
            <a:chExt cx="477009" cy="409864"/>
          </a:xfrm>
        </p:grpSpPr>
        <p:sp>
          <p:nvSpPr>
            <p:cNvPr id="518" name="Google Shape;518;p39"/>
            <p:cNvSpPr/>
            <p:nvPr/>
          </p:nvSpPr>
          <p:spPr>
            <a:xfrm>
              <a:off x="1962360" y="1557388"/>
              <a:ext cx="120226" cy="60830"/>
            </a:xfrm>
            <a:custGeom>
              <a:avLst/>
              <a:gdLst/>
              <a:ahLst/>
              <a:cxnLst/>
              <a:rect l="l" t="t" r="r" b="b"/>
              <a:pathLst>
                <a:path w="6206" h="3140" extrusionOk="0">
                  <a:moveTo>
                    <a:pt x="0" y="1684"/>
                  </a:moveTo>
                  <a:lnTo>
                    <a:pt x="0" y="3139"/>
                  </a:lnTo>
                  <a:lnTo>
                    <a:pt x="6206" y="3139"/>
                  </a:lnTo>
                  <a:lnTo>
                    <a:pt x="6206" y="1755"/>
                  </a:lnTo>
                  <a:cubicBezTo>
                    <a:pt x="4451" y="1"/>
                    <a:pt x="2725" y="671"/>
                    <a:pt x="0" y="16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9"/>
            <p:cNvSpPr/>
            <p:nvPr/>
          </p:nvSpPr>
          <p:spPr>
            <a:xfrm>
              <a:off x="2082566" y="1557388"/>
              <a:ext cx="120245" cy="60830"/>
            </a:xfrm>
            <a:custGeom>
              <a:avLst/>
              <a:gdLst/>
              <a:ahLst/>
              <a:cxnLst/>
              <a:rect l="l" t="t" r="r" b="b"/>
              <a:pathLst>
                <a:path w="6207" h="3140" extrusionOk="0">
                  <a:moveTo>
                    <a:pt x="1" y="1755"/>
                  </a:moveTo>
                  <a:lnTo>
                    <a:pt x="1" y="3139"/>
                  </a:lnTo>
                  <a:lnTo>
                    <a:pt x="6206" y="3139"/>
                  </a:lnTo>
                  <a:lnTo>
                    <a:pt x="6206" y="1684"/>
                  </a:lnTo>
                  <a:cubicBezTo>
                    <a:pt x="3482" y="671"/>
                    <a:pt x="1756" y="1"/>
                    <a:pt x="1" y="17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9"/>
            <p:cNvSpPr/>
            <p:nvPr/>
          </p:nvSpPr>
          <p:spPr>
            <a:xfrm>
              <a:off x="1848779" y="1529762"/>
              <a:ext cx="74352" cy="88455"/>
            </a:xfrm>
            <a:custGeom>
              <a:avLst/>
              <a:gdLst/>
              <a:ahLst/>
              <a:cxnLst/>
              <a:rect l="l" t="t" r="r" b="b"/>
              <a:pathLst>
                <a:path w="3838" h="4566" extrusionOk="0">
                  <a:moveTo>
                    <a:pt x="3367" y="4565"/>
                  </a:moveTo>
                  <a:lnTo>
                    <a:pt x="3838" y="0"/>
                  </a:lnTo>
                  <a:lnTo>
                    <a:pt x="0" y="0"/>
                  </a:lnTo>
                  <a:lnTo>
                    <a:pt x="471" y="45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9"/>
            <p:cNvSpPr/>
            <p:nvPr/>
          </p:nvSpPr>
          <p:spPr>
            <a:xfrm>
              <a:off x="1816175" y="1618198"/>
              <a:ext cx="458218" cy="42019"/>
            </a:xfrm>
            <a:custGeom>
              <a:avLst/>
              <a:gdLst/>
              <a:ahLst/>
              <a:cxnLst/>
              <a:rect l="l" t="t" r="r" b="b"/>
              <a:pathLst>
                <a:path w="23653" h="2169" extrusionOk="0">
                  <a:moveTo>
                    <a:pt x="5050" y="0"/>
                  </a:moveTo>
                  <a:lnTo>
                    <a:pt x="471" y="0"/>
                  </a:lnTo>
                  <a:cubicBezTo>
                    <a:pt x="214" y="0"/>
                    <a:pt x="0" y="214"/>
                    <a:pt x="0" y="485"/>
                  </a:cubicBezTo>
                  <a:lnTo>
                    <a:pt x="0" y="1683"/>
                  </a:lnTo>
                  <a:cubicBezTo>
                    <a:pt x="0" y="1954"/>
                    <a:pt x="214" y="2168"/>
                    <a:pt x="471" y="2168"/>
                  </a:cubicBezTo>
                  <a:lnTo>
                    <a:pt x="23167" y="2168"/>
                  </a:lnTo>
                  <a:cubicBezTo>
                    <a:pt x="23438" y="2168"/>
                    <a:pt x="23652" y="1954"/>
                    <a:pt x="23652" y="1683"/>
                  </a:cubicBezTo>
                  <a:lnTo>
                    <a:pt x="23652" y="485"/>
                  </a:lnTo>
                  <a:cubicBezTo>
                    <a:pt x="23652" y="214"/>
                    <a:pt x="23438" y="0"/>
                    <a:pt x="23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9"/>
            <p:cNvSpPr/>
            <p:nvPr/>
          </p:nvSpPr>
          <p:spPr>
            <a:xfrm>
              <a:off x="1871987" y="1660197"/>
              <a:ext cx="37331" cy="260889"/>
            </a:xfrm>
            <a:custGeom>
              <a:avLst/>
              <a:gdLst/>
              <a:ahLst/>
              <a:cxnLst/>
              <a:rect l="l" t="t" r="r" b="b"/>
              <a:pathLst>
                <a:path w="1927" h="13467" extrusionOk="0">
                  <a:moveTo>
                    <a:pt x="1" y="0"/>
                  </a:moveTo>
                  <a:lnTo>
                    <a:pt x="1" y="13467"/>
                  </a:lnTo>
                  <a:lnTo>
                    <a:pt x="1926" y="13467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9"/>
            <p:cNvSpPr/>
            <p:nvPr/>
          </p:nvSpPr>
          <p:spPr>
            <a:xfrm>
              <a:off x="1909298" y="1660197"/>
              <a:ext cx="271951" cy="37331"/>
            </a:xfrm>
            <a:custGeom>
              <a:avLst/>
              <a:gdLst/>
              <a:ahLst/>
              <a:cxnLst/>
              <a:rect l="l" t="t" r="r" b="b"/>
              <a:pathLst>
                <a:path w="14038" h="1927" extrusionOk="0">
                  <a:moveTo>
                    <a:pt x="0" y="0"/>
                  </a:moveTo>
                  <a:lnTo>
                    <a:pt x="0" y="1926"/>
                  </a:lnTo>
                  <a:lnTo>
                    <a:pt x="14038" y="1926"/>
                  </a:lnTo>
                  <a:lnTo>
                    <a:pt x="140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9"/>
            <p:cNvSpPr/>
            <p:nvPr/>
          </p:nvSpPr>
          <p:spPr>
            <a:xfrm>
              <a:off x="2181230" y="1660197"/>
              <a:ext cx="37331" cy="260889"/>
            </a:xfrm>
            <a:custGeom>
              <a:avLst/>
              <a:gdLst/>
              <a:ahLst/>
              <a:cxnLst/>
              <a:rect l="l" t="t" r="r" b="b"/>
              <a:pathLst>
                <a:path w="1927" h="13467" extrusionOk="0">
                  <a:moveTo>
                    <a:pt x="1" y="1926"/>
                  </a:moveTo>
                  <a:lnTo>
                    <a:pt x="1" y="13467"/>
                  </a:lnTo>
                  <a:lnTo>
                    <a:pt x="1926" y="13467"/>
                  </a:lnTo>
                  <a:lnTo>
                    <a:pt x="192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9"/>
            <p:cNvSpPr/>
            <p:nvPr/>
          </p:nvSpPr>
          <p:spPr>
            <a:xfrm>
              <a:off x="1909298" y="1846464"/>
              <a:ext cx="271951" cy="37331"/>
            </a:xfrm>
            <a:custGeom>
              <a:avLst/>
              <a:gdLst/>
              <a:ahLst/>
              <a:cxnLst/>
              <a:rect l="l" t="t" r="r" b="b"/>
              <a:pathLst>
                <a:path w="14038" h="1927" extrusionOk="0">
                  <a:moveTo>
                    <a:pt x="0" y="0"/>
                  </a:moveTo>
                  <a:lnTo>
                    <a:pt x="0" y="1926"/>
                  </a:lnTo>
                  <a:lnTo>
                    <a:pt x="14038" y="1926"/>
                  </a:lnTo>
                  <a:lnTo>
                    <a:pt x="14038" y="0"/>
                  </a:lnTo>
                  <a:close/>
                </a:path>
              </a:pathLst>
            </a:custGeom>
            <a:solidFill>
              <a:srgbClr val="C4D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9"/>
            <p:cNvSpPr/>
            <p:nvPr/>
          </p:nvSpPr>
          <p:spPr>
            <a:xfrm>
              <a:off x="1806779" y="1520367"/>
              <a:ext cx="477009" cy="409864"/>
            </a:xfrm>
            <a:custGeom>
              <a:avLst/>
              <a:gdLst/>
              <a:ahLst/>
              <a:cxnLst/>
              <a:rect l="l" t="t" r="r" b="b"/>
              <a:pathLst>
                <a:path w="24623" h="21157" extrusionOk="0">
                  <a:moveTo>
                    <a:pt x="5478" y="970"/>
                  </a:moveTo>
                  <a:lnTo>
                    <a:pt x="5093" y="4579"/>
                  </a:lnTo>
                  <a:lnTo>
                    <a:pt x="3067" y="4579"/>
                  </a:lnTo>
                  <a:lnTo>
                    <a:pt x="2696" y="970"/>
                  </a:lnTo>
                  <a:close/>
                  <a:moveTo>
                    <a:pt x="11794" y="3066"/>
                  </a:moveTo>
                  <a:cubicBezTo>
                    <a:pt x="12501" y="3066"/>
                    <a:pt x="13123" y="3294"/>
                    <a:pt x="13752" y="3866"/>
                  </a:cubicBezTo>
                  <a:lnTo>
                    <a:pt x="13752" y="4579"/>
                  </a:lnTo>
                  <a:lnTo>
                    <a:pt x="8516" y="4579"/>
                  </a:lnTo>
                  <a:lnTo>
                    <a:pt x="8516" y="3937"/>
                  </a:lnTo>
                  <a:cubicBezTo>
                    <a:pt x="9865" y="3434"/>
                    <a:pt x="10897" y="3066"/>
                    <a:pt x="11794" y="3066"/>
                  </a:cubicBezTo>
                  <a:close/>
                  <a:moveTo>
                    <a:pt x="16675" y="3066"/>
                  </a:moveTo>
                  <a:cubicBezTo>
                    <a:pt x="17569" y="3066"/>
                    <a:pt x="18600" y="3434"/>
                    <a:pt x="19957" y="3937"/>
                  </a:cubicBezTo>
                  <a:lnTo>
                    <a:pt x="19957" y="4579"/>
                  </a:lnTo>
                  <a:lnTo>
                    <a:pt x="14722" y="4579"/>
                  </a:lnTo>
                  <a:lnTo>
                    <a:pt x="14722" y="3866"/>
                  </a:lnTo>
                  <a:cubicBezTo>
                    <a:pt x="15350" y="3294"/>
                    <a:pt x="15970" y="3066"/>
                    <a:pt x="16675" y="3066"/>
                  </a:cubicBezTo>
                  <a:close/>
                  <a:moveTo>
                    <a:pt x="23652" y="5535"/>
                  </a:moveTo>
                  <a:lnTo>
                    <a:pt x="23652" y="6733"/>
                  </a:lnTo>
                  <a:lnTo>
                    <a:pt x="14479" y="6733"/>
                  </a:lnTo>
                  <a:cubicBezTo>
                    <a:pt x="14466" y="6733"/>
                    <a:pt x="14452" y="6732"/>
                    <a:pt x="14439" y="6732"/>
                  </a:cubicBezTo>
                  <a:cubicBezTo>
                    <a:pt x="13808" y="6732"/>
                    <a:pt x="13808" y="7705"/>
                    <a:pt x="14439" y="7705"/>
                  </a:cubicBezTo>
                  <a:cubicBezTo>
                    <a:pt x="14452" y="7705"/>
                    <a:pt x="14466" y="7704"/>
                    <a:pt x="14479" y="7703"/>
                  </a:cubicBezTo>
                  <a:lnTo>
                    <a:pt x="18845" y="7703"/>
                  </a:lnTo>
                  <a:lnTo>
                    <a:pt x="18845" y="8659"/>
                  </a:lnTo>
                  <a:lnTo>
                    <a:pt x="5777" y="8659"/>
                  </a:lnTo>
                  <a:lnTo>
                    <a:pt x="5777" y="7703"/>
                  </a:lnTo>
                  <a:lnTo>
                    <a:pt x="10143" y="7703"/>
                  </a:lnTo>
                  <a:cubicBezTo>
                    <a:pt x="10756" y="7661"/>
                    <a:pt x="10756" y="6776"/>
                    <a:pt x="10143" y="6733"/>
                  </a:cubicBezTo>
                  <a:lnTo>
                    <a:pt x="956" y="6733"/>
                  </a:lnTo>
                  <a:lnTo>
                    <a:pt x="956" y="5535"/>
                  </a:lnTo>
                  <a:close/>
                  <a:moveTo>
                    <a:pt x="18845" y="9629"/>
                  </a:moveTo>
                  <a:lnTo>
                    <a:pt x="18859" y="16362"/>
                  </a:lnTo>
                  <a:lnTo>
                    <a:pt x="5777" y="16362"/>
                  </a:lnTo>
                  <a:lnTo>
                    <a:pt x="5777" y="9629"/>
                  </a:lnTo>
                  <a:close/>
                  <a:moveTo>
                    <a:pt x="18845" y="17318"/>
                  </a:moveTo>
                  <a:lnTo>
                    <a:pt x="18845" y="18274"/>
                  </a:lnTo>
                  <a:lnTo>
                    <a:pt x="5777" y="18274"/>
                  </a:lnTo>
                  <a:lnTo>
                    <a:pt x="5777" y="17318"/>
                  </a:lnTo>
                  <a:close/>
                  <a:moveTo>
                    <a:pt x="4822" y="7703"/>
                  </a:moveTo>
                  <a:lnTo>
                    <a:pt x="4822" y="20214"/>
                  </a:lnTo>
                  <a:lnTo>
                    <a:pt x="3852" y="20214"/>
                  </a:lnTo>
                  <a:lnTo>
                    <a:pt x="3852" y="7703"/>
                  </a:lnTo>
                  <a:close/>
                  <a:moveTo>
                    <a:pt x="20770" y="7703"/>
                  </a:moveTo>
                  <a:lnTo>
                    <a:pt x="20770" y="20214"/>
                  </a:lnTo>
                  <a:lnTo>
                    <a:pt x="19815" y="20214"/>
                  </a:lnTo>
                  <a:lnTo>
                    <a:pt x="19815" y="7703"/>
                  </a:lnTo>
                  <a:close/>
                  <a:moveTo>
                    <a:pt x="2168" y="0"/>
                  </a:moveTo>
                  <a:cubicBezTo>
                    <a:pt x="1869" y="0"/>
                    <a:pt x="1655" y="257"/>
                    <a:pt x="1683" y="542"/>
                  </a:cubicBezTo>
                  <a:lnTo>
                    <a:pt x="2111" y="4579"/>
                  </a:lnTo>
                  <a:lnTo>
                    <a:pt x="956" y="4579"/>
                  </a:lnTo>
                  <a:cubicBezTo>
                    <a:pt x="428" y="4579"/>
                    <a:pt x="0" y="5007"/>
                    <a:pt x="0" y="5535"/>
                  </a:cubicBezTo>
                  <a:lnTo>
                    <a:pt x="0" y="6733"/>
                  </a:lnTo>
                  <a:cubicBezTo>
                    <a:pt x="0" y="7261"/>
                    <a:pt x="428" y="7703"/>
                    <a:pt x="956" y="7703"/>
                  </a:cubicBezTo>
                  <a:lnTo>
                    <a:pt x="2882" y="7703"/>
                  </a:lnTo>
                  <a:lnTo>
                    <a:pt x="2882" y="20685"/>
                  </a:lnTo>
                  <a:cubicBezTo>
                    <a:pt x="2882" y="20942"/>
                    <a:pt x="3096" y="21156"/>
                    <a:pt x="3367" y="21156"/>
                  </a:cubicBezTo>
                  <a:lnTo>
                    <a:pt x="5292" y="21156"/>
                  </a:lnTo>
                  <a:cubicBezTo>
                    <a:pt x="5549" y="21156"/>
                    <a:pt x="5777" y="20942"/>
                    <a:pt x="5777" y="20685"/>
                  </a:cubicBezTo>
                  <a:lnTo>
                    <a:pt x="5777" y="19244"/>
                  </a:lnTo>
                  <a:lnTo>
                    <a:pt x="18845" y="19244"/>
                  </a:lnTo>
                  <a:lnTo>
                    <a:pt x="18845" y="20685"/>
                  </a:lnTo>
                  <a:cubicBezTo>
                    <a:pt x="18845" y="20934"/>
                    <a:pt x="19046" y="21156"/>
                    <a:pt x="19306" y="21156"/>
                  </a:cubicBezTo>
                  <a:cubicBezTo>
                    <a:pt x="19313" y="21156"/>
                    <a:pt x="19322" y="21156"/>
                    <a:pt x="19330" y="21156"/>
                  </a:cubicBezTo>
                  <a:lnTo>
                    <a:pt x="21255" y="21156"/>
                  </a:lnTo>
                  <a:cubicBezTo>
                    <a:pt x="21526" y="21156"/>
                    <a:pt x="21740" y="20942"/>
                    <a:pt x="21740" y="20685"/>
                  </a:cubicBezTo>
                  <a:lnTo>
                    <a:pt x="21740" y="7703"/>
                  </a:lnTo>
                  <a:lnTo>
                    <a:pt x="23652" y="7703"/>
                  </a:lnTo>
                  <a:cubicBezTo>
                    <a:pt x="24194" y="7703"/>
                    <a:pt x="24622" y="7261"/>
                    <a:pt x="24622" y="6733"/>
                  </a:cubicBezTo>
                  <a:lnTo>
                    <a:pt x="24622" y="5535"/>
                  </a:lnTo>
                  <a:cubicBezTo>
                    <a:pt x="24622" y="5007"/>
                    <a:pt x="24194" y="4579"/>
                    <a:pt x="23652" y="4579"/>
                  </a:cubicBezTo>
                  <a:lnTo>
                    <a:pt x="20913" y="4579"/>
                  </a:lnTo>
                  <a:lnTo>
                    <a:pt x="20913" y="3595"/>
                  </a:lnTo>
                  <a:cubicBezTo>
                    <a:pt x="20913" y="3395"/>
                    <a:pt x="20785" y="3210"/>
                    <a:pt x="20599" y="3138"/>
                  </a:cubicBezTo>
                  <a:lnTo>
                    <a:pt x="20485" y="3096"/>
                  </a:lnTo>
                  <a:cubicBezTo>
                    <a:pt x="19027" y="2555"/>
                    <a:pt x="17790" y="2095"/>
                    <a:pt x="16653" y="2095"/>
                  </a:cubicBezTo>
                  <a:cubicBezTo>
                    <a:pt x="15809" y="2095"/>
                    <a:pt x="15021" y="2348"/>
                    <a:pt x="14237" y="3010"/>
                  </a:cubicBezTo>
                  <a:cubicBezTo>
                    <a:pt x="13452" y="2353"/>
                    <a:pt x="12661" y="2101"/>
                    <a:pt x="11817" y="2101"/>
                  </a:cubicBezTo>
                  <a:cubicBezTo>
                    <a:pt x="10682" y="2101"/>
                    <a:pt x="9451" y="2556"/>
                    <a:pt x="8003" y="3096"/>
                  </a:cubicBezTo>
                  <a:lnTo>
                    <a:pt x="7874" y="3138"/>
                  </a:lnTo>
                  <a:cubicBezTo>
                    <a:pt x="7689" y="3210"/>
                    <a:pt x="7561" y="3395"/>
                    <a:pt x="7561" y="3595"/>
                  </a:cubicBezTo>
                  <a:lnTo>
                    <a:pt x="7561" y="4579"/>
                  </a:lnTo>
                  <a:lnTo>
                    <a:pt x="6063" y="4579"/>
                  </a:lnTo>
                  <a:lnTo>
                    <a:pt x="6491" y="542"/>
                  </a:lnTo>
                  <a:cubicBezTo>
                    <a:pt x="6519" y="257"/>
                    <a:pt x="6291" y="0"/>
                    <a:pt x="6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9"/>
            <p:cNvSpPr/>
            <p:nvPr/>
          </p:nvSpPr>
          <p:spPr>
            <a:xfrm>
              <a:off x="2033379" y="1650782"/>
              <a:ext cx="24642" cy="18849"/>
            </a:xfrm>
            <a:custGeom>
              <a:avLst/>
              <a:gdLst/>
              <a:ahLst/>
              <a:cxnLst/>
              <a:rect l="l" t="t" r="r" b="b"/>
              <a:pathLst>
                <a:path w="1272" h="973" extrusionOk="0">
                  <a:moveTo>
                    <a:pt x="653" y="0"/>
                  </a:moveTo>
                  <a:cubicBezTo>
                    <a:pt x="640" y="0"/>
                    <a:pt x="627" y="1"/>
                    <a:pt x="614" y="1"/>
                  </a:cubicBezTo>
                  <a:cubicBezTo>
                    <a:pt x="1" y="44"/>
                    <a:pt x="1" y="929"/>
                    <a:pt x="614" y="971"/>
                  </a:cubicBezTo>
                  <a:cubicBezTo>
                    <a:pt x="627" y="972"/>
                    <a:pt x="640" y="973"/>
                    <a:pt x="653" y="973"/>
                  </a:cubicBezTo>
                  <a:cubicBezTo>
                    <a:pt x="1271" y="973"/>
                    <a:pt x="1271" y="0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8" name="Google Shape;528;p39">
            <a:hlinkClick r:id="rId6" action="ppaction://hlinksldjump"/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360225" y="1796600"/>
            <a:ext cx="1853100" cy="2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Nuestras Normas</a:t>
            </a:r>
            <a:endParaRPr dirty="0"/>
          </a:p>
        </p:txBody>
      </p:sp>
      <p:sp>
        <p:nvSpPr>
          <p:cNvPr id="529" name="Google Shape;529;p39">
            <a:hlinkClick r:id="" action="ppaction://noaction"/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360225" y="2530857"/>
            <a:ext cx="1853100" cy="2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Cantemos para activarnos</a:t>
            </a:r>
            <a:endParaRPr dirty="0"/>
          </a:p>
        </p:txBody>
      </p:sp>
      <p:sp>
        <p:nvSpPr>
          <p:cNvPr id="530" name="Google Shape;530;p39">
            <a:hlinkClick r:id="" action="ppaction://noaction"/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360225" y="3265122"/>
            <a:ext cx="1853100" cy="2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Objetivo</a:t>
            </a:r>
            <a:endParaRPr dirty="0"/>
          </a:p>
        </p:txBody>
      </p:sp>
      <p:sp>
        <p:nvSpPr>
          <p:cNvPr id="531" name="Google Shape;531;p39">
            <a:hlinkClick r:id="" action="ppaction://noaction"/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360225" y="3999376"/>
            <a:ext cx="1853100" cy="2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¿Qué aprenderemos hoy?</a:t>
            </a:r>
            <a:endParaRPr sz="1600" dirty="0"/>
          </a:p>
        </p:txBody>
      </p:sp>
      <p:sp>
        <p:nvSpPr>
          <p:cNvPr id="532" name="Google Shape;532;p39">
            <a:hlinkClick r:id="rId3" action="ppaction://hlinksldjump"/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988257" y="2496568"/>
            <a:ext cx="1853100" cy="2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dirty="0"/>
              <a:t>R</a:t>
            </a:r>
            <a:r>
              <a:rPr lang="en" sz="1600" dirty="0"/>
              <a:t>evisamos instrucciones</a:t>
            </a:r>
            <a:endParaRPr sz="1600" dirty="0"/>
          </a:p>
        </p:txBody>
      </p:sp>
      <p:sp>
        <p:nvSpPr>
          <p:cNvPr id="533" name="Google Shape;533;p39">
            <a:hlinkClick r:id="" action="ppaction://noaction"/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951759" y="1800713"/>
            <a:ext cx="1853100" cy="2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Comentamos lo aprendido</a:t>
            </a:r>
            <a:endParaRPr dirty="0"/>
          </a:p>
        </p:txBody>
      </p:sp>
      <p:sp>
        <p:nvSpPr>
          <p:cNvPr id="534" name="Google Shape;534;p39">
            <a:hlinkClick r:id="rId5" action="ppaction://hlinksldjump"/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960675" y="3265122"/>
            <a:ext cx="1853100" cy="2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Trabajamos en el cuaderno</a:t>
            </a:r>
            <a:endParaRPr dirty="0"/>
          </a:p>
        </p:txBody>
      </p:sp>
      <p:sp>
        <p:nvSpPr>
          <p:cNvPr id="535" name="Google Shape;535;p39">
            <a:hlinkClick r:id="" action="ppaction://noaction"/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681811" y="1759548"/>
            <a:ext cx="1853100" cy="2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Actividad en el cuaderno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36" name="Google Shape;536;p39">
            <a:hlinkClick r:id="rId4" action="ppaction://hlinksldjump"/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189350" y="3956352"/>
            <a:ext cx="1853100" cy="2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C</a:t>
            </a:r>
            <a:r>
              <a:rPr lang="en" dirty="0"/>
              <a:t>ierre y reflexión</a:t>
            </a:r>
            <a:endParaRPr dirty="0"/>
          </a:p>
        </p:txBody>
      </p:sp>
      <p:sp>
        <p:nvSpPr>
          <p:cNvPr id="537" name="Google Shape;537;p39">
            <a:hlinkClick r:id="" action="ppaction://noaction"/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581950" y="2530857"/>
            <a:ext cx="1853100" cy="2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6th Challenge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38" name="Google Shape;538;p39">
            <a:hlinkClick r:id="" action="ppaction://noaction"/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581950" y="3265122"/>
            <a:ext cx="1853100" cy="2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9th Challenge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39" name="Google Shape;539;p39">
            <a:hlinkClick r:id="" action="ppaction://noaction"/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581950" y="3999376"/>
            <a:ext cx="1853100" cy="2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12th Challenge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540" name="Google Shape;540;p39"/>
          <p:cNvGrpSpPr/>
          <p:nvPr/>
        </p:nvGrpSpPr>
        <p:grpSpPr>
          <a:xfrm>
            <a:off x="873279" y="1705695"/>
            <a:ext cx="480341" cy="477009"/>
            <a:chOff x="6857170" y="2144917"/>
            <a:chExt cx="480341" cy="477009"/>
          </a:xfrm>
        </p:grpSpPr>
        <p:sp>
          <p:nvSpPr>
            <p:cNvPr id="541" name="Google Shape;541;p39"/>
            <p:cNvSpPr/>
            <p:nvPr/>
          </p:nvSpPr>
          <p:spPr>
            <a:xfrm>
              <a:off x="6886481" y="2175332"/>
              <a:ext cx="97017" cy="97017"/>
            </a:xfrm>
            <a:custGeom>
              <a:avLst/>
              <a:gdLst/>
              <a:ahLst/>
              <a:cxnLst/>
              <a:rect l="l" t="t" r="r" b="b"/>
              <a:pathLst>
                <a:path w="5008" h="5008" extrusionOk="0">
                  <a:moveTo>
                    <a:pt x="4793" y="2354"/>
                  </a:moveTo>
                  <a:cubicBezTo>
                    <a:pt x="5007" y="3281"/>
                    <a:pt x="4551" y="4223"/>
                    <a:pt x="3695" y="4608"/>
                  </a:cubicBezTo>
                  <a:cubicBezTo>
                    <a:pt x="2839" y="5007"/>
                    <a:pt x="1826" y="4736"/>
                    <a:pt x="1270" y="3980"/>
                  </a:cubicBezTo>
                  <a:cubicBezTo>
                    <a:pt x="0" y="2225"/>
                    <a:pt x="2054" y="0"/>
                    <a:pt x="3895" y="1127"/>
                  </a:cubicBezTo>
                  <a:cubicBezTo>
                    <a:pt x="4351" y="1398"/>
                    <a:pt x="4665" y="1840"/>
                    <a:pt x="4793" y="23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9"/>
            <p:cNvSpPr/>
            <p:nvPr/>
          </p:nvSpPr>
          <p:spPr>
            <a:xfrm>
              <a:off x="6888399" y="2344996"/>
              <a:ext cx="110288" cy="90121"/>
            </a:xfrm>
            <a:custGeom>
              <a:avLst/>
              <a:gdLst/>
              <a:ahLst/>
              <a:cxnLst/>
              <a:rect l="l" t="t" r="r" b="b"/>
              <a:pathLst>
                <a:path w="5693" h="4652" extrusionOk="0">
                  <a:moveTo>
                    <a:pt x="4166" y="586"/>
                  </a:moveTo>
                  <a:cubicBezTo>
                    <a:pt x="5693" y="2112"/>
                    <a:pt x="4010" y="4651"/>
                    <a:pt x="2012" y="3824"/>
                  </a:cubicBezTo>
                  <a:cubicBezTo>
                    <a:pt x="1" y="2997"/>
                    <a:pt x="586" y="1"/>
                    <a:pt x="2768" y="1"/>
                  </a:cubicBezTo>
                  <a:cubicBezTo>
                    <a:pt x="3282" y="1"/>
                    <a:pt x="3796" y="215"/>
                    <a:pt x="4166" y="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9"/>
            <p:cNvSpPr/>
            <p:nvPr/>
          </p:nvSpPr>
          <p:spPr>
            <a:xfrm>
              <a:off x="6888399" y="2498659"/>
              <a:ext cx="110288" cy="89830"/>
            </a:xfrm>
            <a:custGeom>
              <a:avLst/>
              <a:gdLst/>
              <a:ahLst/>
              <a:cxnLst/>
              <a:rect l="l" t="t" r="r" b="b"/>
              <a:pathLst>
                <a:path w="5693" h="4637" extrusionOk="0">
                  <a:moveTo>
                    <a:pt x="4166" y="585"/>
                  </a:moveTo>
                  <a:cubicBezTo>
                    <a:pt x="5693" y="2112"/>
                    <a:pt x="4010" y="4637"/>
                    <a:pt x="2012" y="3809"/>
                  </a:cubicBezTo>
                  <a:cubicBezTo>
                    <a:pt x="1" y="2982"/>
                    <a:pt x="586" y="1"/>
                    <a:pt x="2768" y="1"/>
                  </a:cubicBezTo>
                  <a:cubicBezTo>
                    <a:pt x="3282" y="1"/>
                    <a:pt x="3796" y="214"/>
                    <a:pt x="4166" y="5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9"/>
            <p:cNvSpPr/>
            <p:nvPr/>
          </p:nvSpPr>
          <p:spPr>
            <a:xfrm>
              <a:off x="7017458" y="2185270"/>
              <a:ext cx="37331" cy="389968"/>
            </a:xfrm>
            <a:custGeom>
              <a:avLst/>
              <a:gdLst/>
              <a:ahLst/>
              <a:cxnLst/>
              <a:rect l="l" t="t" r="r" b="b"/>
              <a:pathLst>
                <a:path w="1927" h="20130" extrusionOk="0">
                  <a:moveTo>
                    <a:pt x="1" y="1284"/>
                  </a:moveTo>
                  <a:lnTo>
                    <a:pt x="1" y="19173"/>
                  </a:lnTo>
                  <a:cubicBezTo>
                    <a:pt x="1" y="19701"/>
                    <a:pt x="429" y="20129"/>
                    <a:pt x="971" y="20129"/>
                  </a:cubicBezTo>
                  <a:cubicBezTo>
                    <a:pt x="1499" y="20129"/>
                    <a:pt x="1927" y="19701"/>
                    <a:pt x="1927" y="19173"/>
                  </a:cubicBezTo>
                  <a:lnTo>
                    <a:pt x="1927" y="1284"/>
                  </a:lnTo>
                  <a:cubicBezTo>
                    <a:pt x="1927" y="1"/>
                    <a:pt x="1" y="1"/>
                    <a:pt x="1" y="12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9"/>
            <p:cNvSpPr/>
            <p:nvPr/>
          </p:nvSpPr>
          <p:spPr>
            <a:xfrm>
              <a:off x="7082686" y="2493970"/>
              <a:ext cx="94538" cy="92581"/>
            </a:xfrm>
            <a:custGeom>
              <a:avLst/>
              <a:gdLst/>
              <a:ahLst/>
              <a:cxnLst/>
              <a:rect l="l" t="t" r="r" b="b"/>
              <a:pathLst>
                <a:path w="4880" h="4779" extrusionOk="0">
                  <a:moveTo>
                    <a:pt x="4337" y="1612"/>
                  </a:moveTo>
                  <a:cubicBezTo>
                    <a:pt x="4879" y="3281"/>
                    <a:pt x="3139" y="4779"/>
                    <a:pt x="1570" y="3980"/>
                  </a:cubicBezTo>
                  <a:cubicBezTo>
                    <a:pt x="1" y="3181"/>
                    <a:pt x="172" y="884"/>
                    <a:pt x="1841" y="342"/>
                  </a:cubicBezTo>
                  <a:cubicBezTo>
                    <a:pt x="2882" y="0"/>
                    <a:pt x="4009" y="571"/>
                    <a:pt x="4337" y="16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7081310" y="2339746"/>
              <a:ext cx="96746" cy="90954"/>
            </a:xfrm>
            <a:custGeom>
              <a:avLst/>
              <a:gdLst/>
              <a:ahLst/>
              <a:cxnLst/>
              <a:rect l="l" t="t" r="r" b="b"/>
              <a:pathLst>
                <a:path w="4994" h="4695" extrusionOk="0">
                  <a:moveTo>
                    <a:pt x="3410" y="472"/>
                  </a:moveTo>
                  <a:cubicBezTo>
                    <a:pt x="4993" y="1242"/>
                    <a:pt x="4850" y="3539"/>
                    <a:pt x="3196" y="4124"/>
                  </a:cubicBezTo>
                  <a:cubicBezTo>
                    <a:pt x="1527" y="4694"/>
                    <a:pt x="0" y="2968"/>
                    <a:pt x="771" y="1385"/>
                  </a:cubicBezTo>
                  <a:cubicBezTo>
                    <a:pt x="1241" y="400"/>
                    <a:pt x="2425" y="1"/>
                    <a:pt x="3410" y="4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7081310" y="2186103"/>
              <a:ext cx="96746" cy="90935"/>
            </a:xfrm>
            <a:custGeom>
              <a:avLst/>
              <a:gdLst/>
              <a:ahLst/>
              <a:cxnLst/>
              <a:rect l="l" t="t" r="r" b="b"/>
              <a:pathLst>
                <a:path w="4994" h="4694" extrusionOk="0">
                  <a:moveTo>
                    <a:pt x="3410" y="471"/>
                  </a:moveTo>
                  <a:cubicBezTo>
                    <a:pt x="4993" y="1241"/>
                    <a:pt x="4865" y="3538"/>
                    <a:pt x="3196" y="4123"/>
                  </a:cubicBezTo>
                  <a:cubicBezTo>
                    <a:pt x="1527" y="4694"/>
                    <a:pt x="0" y="2982"/>
                    <a:pt x="771" y="1384"/>
                  </a:cubicBezTo>
                  <a:cubicBezTo>
                    <a:pt x="1241" y="414"/>
                    <a:pt x="2425" y="0"/>
                    <a:pt x="3410" y="4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6866295" y="2154312"/>
              <a:ext cx="335512" cy="458218"/>
            </a:xfrm>
            <a:custGeom>
              <a:avLst/>
              <a:gdLst/>
              <a:ahLst/>
              <a:cxnLst/>
              <a:rect l="l" t="t" r="r" b="b"/>
              <a:pathLst>
                <a:path w="17319" h="23653" extrusionOk="0">
                  <a:moveTo>
                    <a:pt x="13638" y="5878"/>
                  </a:moveTo>
                  <a:cubicBezTo>
                    <a:pt x="11870" y="5878"/>
                    <a:pt x="10985" y="3753"/>
                    <a:pt x="12226" y="2497"/>
                  </a:cubicBezTo>
                  <a:cubicBezTo>
                    <a:pt x="13482" y="1256"/>
                    <a:pt x="15607" y="2141"/>
                    <a:pt x="15607" y="3895"/>
                  </a:cubicBezTo>
                  <a:cubicBezTo>
                    <a:pt x="15607" y="4994"/>
                    <a:pt x="14723" y="5878"/>
                    <a:pt x="13638" y="5878"/>
                  </a:cubicBezTo>
                  <a:close/>
                  <a:moveTo>
                    <a:pt x="9730" y="2882"/>
                  </a:moveTo>
                  <a:lnTo>
                    <a:pt x="9730" y="20771"/>
                  </a:lnTo>
                  <a:cubicBezTo>
                    <a:pt x="9730" y="21299"/>
                    <a:pt x="9302" y="21727"/>
                    <a:pt x="8774" y="21727"/>
                  </a:cubicBezTo>
                  <a:cubicBezTo>
                    <a:pt x="8232" y="21727"/>
                    <a:pt x="7804" y="21299"/>
                    <a:pt x="7804" y="20771"/>
                  </a:cubicBezTo>
                  <a:lnTo>
                    <a:pt x="7804" y="2882"/>
                  </a:lnTo>
                  <a:cubicBezTo>
                    <a:pt x="7804" y="1599"/>
                    <a:pt x="9730" y="1599"/>
                    <a:pt x="9730" y="2882"/>
                  </a:cubicBezTo>
                  <a:close/>
                  <a:moveTo>
                    <a:pt x="16349" y="1"/>
                  </a:moveTo>
                  <a:lnTo>
                    <a:pt x="971" y="1"/>
                  </a:lnTo>
                  <a:cubicBezTo>
                    <a:pt x="443" y="1"/>
                    <a:pt x="15" y="429"/>
                    <a:pt x="1" y="957"/>
                  </a:cubicBezTo>
                  <a:lnTo>
                    <a:pt x="1" y="22697"/>
                  </a:lnTo>
                  <a:cubicBezTo>
                    <a:pt x="15" y="23225"/>
                    <a:pt x="443" y="23653"/>
                    <a:pt x="971" y="23653"/>
                  </a:cubicBezTo>
                  <a:lnTo>
                    <a:pt x="16349" y="23653"/>
                  </a:lnTo>
                  <a:cubicBezTo>
                    <a:pt x="16877" y="23653"/>
                    <a:pt x="17319" y="23225"/>
                    <a:pt x="17319" y="22697"/>
                  </a:cubicBezTo>
                  <a:lnTo>
                    <a:pt x="17319" y="957"/>
                  </a:lnTo>
                  <a:cubicBezTo>
                    <a:pt x="17319" y="429"/>
                    <a:pt x="16877" y="1"/>
                    <a:pt x="16349" y="1"/>
                  </a:cubicBezTo>
                  <a:close/>
                  <a:moveTo>
                    <a:pt x="11656" y="11827"/>
                  </a:moveTo>
                  <a:cubicBezTo>
                    <a:pt x="11656" y="10058"/>
                    <a:pt x="13781" y="9188"/>
                    <a:pt x="15036" y="10429"/>
                  </a:cubicBezTo>
                  <a:cubicBezTo>
                    <a:pt x="16278" y="11670"/>
                    <a:pt x="15393" y="13810"/>
                    <a:pt x="13638" y="13810"/>
                  </a:cubicBezTo>
                  <a:cubicBezTo>
                    <a:pt x="12540" y="13810"/>
                    <a:pt x="11656" y="12925"/>
                    <a:pt x="11656" y="11827"/>
                  </a:cubicBezTo>
                  <a:close/>
                  <a:moveTo>
                    <a:pt x="11656" y="19758"/>
                  </a:moveTo>
                  <a:cubicBezTo>
                    <a:pt x="11656" y="17989"/>
                    <a:pt x="13781" y="17105"/>
                    <a:pt x="15036" y="18360"/>
                  </a:cubicBezTo>
                  <a:cubicBezTo>
                    <a:pt x="16278" y="19601"/>
                    <a:pt x="15393" y="21727"/>
                    <a:pt x="13638" y="21727"/>
                  </a:cubicBezTo>
                  <a:cubicBezTo>
                    <a:pt x="12540" y="21727"/>
                    <a:pt x="11656" y="20843"/>
                    <a:pt x="11656" y="19758"/>
                  </a:cubicBezTo>
                  <a:close/>
                  <a:moveTo>
                    <a:pt x="3909" y="17776"/>
                  </a:moveTo>
                  <a:cubicBezTo>
                    <a:pt x="5664" y="17776"/>
                    <a:pt x="6549" y="19901"/>
                    <a:pt x="5307" y="21156"/>
                  </a:cubicBezTo>
                  <a:cubicBezTo>
                    <a:pt x="4066" y="22397"/>
                    <a:pt x="1927" y="21513"/>
                    <a:pt x="1927" y="19758"/>
                  </a:cubicBezTo>
                  <a:cubicBezTo>
                    <a:pt x="1927" y="18660"/>
                    <a:pt x="2811" y="17776"/>
                    <a:pt x="3909" y="17790"/>
                  </a:cubicBezTo>
                  <a:close/>
                  <a:moveTo>
                    <a:pt x="3909" y="9844"/>
                  </a:moveTo>
                  <a:cubicBezTo>
                    <a:pt x="5664" y="9844"/>
                    <a:pt x="6549" y="11984"/>
                    <a:pt x="5307" y="13225"/>
                  </a:cubicBezTo>
                  <a:cubicBezTo>
                    <a:pt x="4066" y="14466"/>
                    <a:pt x="1927" y="13596"/>
                    <a:pt x="1927" y="11827"/>
                  </a:cubicBezTo>
                  <a:cubicBezTo>
                    <a:pt x="1927" y="10728"/>
                    <a:pt x="2811" y="9844"/>
                    <a:pt x="3909" y="9844"/>
                  </a:cubicBezTo>
                  <a:close/>
                  <a:moveTo>
                    <a:pt x="5892" y="3895"/>
                  </a:moveTo>
                  <a:cubicBezTo>
                    <a:pt x="5892" y="5664"/>
                    <a:pt x="3767" y="6549"/>
                    <a:pt x="2511" y="5308"/>
                  </a:cubicBezTo>
                  <a:cubicBezTo>
                    <a:pt x="1270" y="4066"/>
                    <a:pt x="2141" y="1927"/>
                    <a:pt x="3909" y="1927"/>
                  </a:cubicBezTo>
                  <a:cubicBezTo>
                    <a:pt x="4994" y="1927"/>
                    <a:pt x="5878" y="2811"/>
                    <a:pt x="5878" y="39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7255682" y="2168958"/>
              <a:ext cx="54185" cy="320596"/>
            </a:xfrm>
            <a:custGeom>
              <a:avLst/>
              <a:gdLst/>
              <a:ahLst/>
              <a:cxnLst/>
              <a:rect l="l" t="t" r="r" b="b"/>
              <a:pathLst>
                <a:path w="2797" h="16549" extrusionOk="0">
                  <a:moveTo>
                    <a:pt x="2797" y="16549"/>
                  </a:moveTo>
                  <a:lnTo>
                    <a:pt x="2711" y="13881"/>
                  </a:lnTo>
                  <a:lnTo>
                    <a:pt x="2511" y="7790"/>
                  </a:lnTo>
                  <a:lnTo>
                    <a:pt x="2440" y="5151"/>
                  </a:lnTo>
                  <a:lnTo>
                    <a:pt x="2312" y="1213"/>
                  </a:lnTo>
                  <a:cubicBezTo>
                    <a:pt x="2312" y="1"/>
                    <a:pt x="486" y="1"/>
                    <a:pt x="486" y="1213"/>
                  </a:cubicBezTo>
                  <a:lnTo>
                    <a:pt x="286" y="7291"/>
                  </a:lnTo>
                  <a:lnTo>
                    <a:pt x="200" y="10101"/>
                  </a:lnTo>
                  <a:lnTo>
                    <a:pt x="1" y="1654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7245453" y="2489534"/>
              <a:ext cx="80454" cy="55018"/>
            </a:xfrm>
            <a:custGeom>
              <a:avLst/>
              <a:gdLst/>
              <a:ahLst/>
              <a:cxnLst/>
              <a:rect l="l" t="t" r="r" b="b"/>
              <a:pathLst>
                <a:path w="4153" h="2840" extrusionOk="0">
                  <a:moveTo>
                    <a:pt x="3325" y="1"/>
                  </a:moveTo>
                  <a:lnTo>
                    <a:pt x="529" y="1"/>
                  </a:lnTo>
                  <a:cubicBezTo>
                    <a:pt x="129" y="700"/>
                    <a:pt x="1" y="1228"/>
                    <a:pt x="15" y="1670"/>
                  </a:cubicBezTo>
                  <a:cubicBezTo>
                    <a:pt x="58" y="2069"/>
                    <a:pt x="215" y="2454"/>
                    <a:pt x="486" y="2768"/>
                  </a:cubicBezTo>
                  <a:cubicBezTo>
                    <a:pt x="2269" y="2840"/>
                    <a:pt x="2369" y="1598"/>
                    <a:pt x="4095" y="2084"/>
                  </a:cubicBezTo>
                  <a:lnTo>
                    <a:pt x="4095" y="2084"/>
                  </a:lnTo>
                  <a:cubicBezTo>
                    <a:pt x="4152" y="1313"/>
                    <a:pt x="3867" y="557"/>
                    <a:pt x="3325" y="1"/>
                  </a:cubicBezTo>
                  <a:close/>
                </a:path>
              </a:pathLst>
            </a:custGeom>
            <a:solidFill>
              <a:srgbClr val="DAD0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7254849" y="2520491"/>
              <a:ext cx="69664" cy="71601"/>
            </a:xfrm>
            <a:custGeom>
              <a:avLst/>
              <a:gdLst/>
              <a:ahLst/>
              <a:cxnLst/>
              <a:rect l="l" t="t" r="r" b="b"/>
              <a:pathLst>
                <a:path w="3596" h="3696" extrusionOk="0">
                  <a:moveTo>
                    <a:pt x="3596" y="486"/>
                  </a:moveTo>
                  <a:cubicBezTo>
                    <a:pt x="1870" y="0"/>
                    <a:pt x="1784" y="1242"/>
                    <a:pt x="1" y="1170"/>
                  </a:cubicBezTo>
                  <a:cubicBezTo>
                    <a:pt x="557" y="1884"/>
                    <a:pt x="1427" y="2468"/>
                    <a:pt x="1427" y="3695"/>
                  </a:cubicBezTo>
                  <a:cubicBezTo>
                    <a:pt x="2455" y="3424"/>
                    <a:pt x="3524" y="1969"/>
                    <a:pt x="3596" y="4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7225015" y="2165103"/>
              <a:ext cx="112496" cy="436385"/>
            </a:xfrm>
            <a:custGeom>
              <a:avLst/>
              <a:gdLst/>
              <a:ahLst/>
              <a:cxnLst/>
              <a:rect l="l" t="t" r="r" b="b"/>
              <a:pathLst>
                <a:path w="5807" h="22526" extrusionOk="0">
                  <a:moveTo>
                    <a:pt x="2967" y="999"/>
                  </a:moveTo>
                  <a:cubicBezTo>
                    <a:pt x="3181" y="999"/>
                    <a:pt x="3395" y="1141"/>
                    <a:pt x="3395" y="1427"/>
                  </a:cubicBezTo>
                  <a:lnTo>
                    <a:pt x="3866" y="16277"/>
                  </a:lnTo>
                  <a:lnTo>
                    <a:pt x="2069" y="16277"/>
                  </a:lnTo>
                  <a:lnTo>
                    <a:pt x="2539" y="1427"/>
                  </a:lnTo>
                  <a:cubicBezTo>
                    <a:pt x="2539" y="1141"/>
                    <a:pt x="2753" y="999"/>
                    <a:pt x="2967" y="999"/>
                  </a:cubicBezTo>
                  <a:close/>
                  <a:moveTo>
                    <a:pt x="4151" y="17233"/>
                  </a:moveTo>
                  <a:cubicBezTo>
                    <a:pt x="4394" y="17518"/>
                    <a:pt x="4565" y="17875"/>
                    <a:pt x="4622" y="18246"/>
                  </a:cubicBezTo>
                  <a:cubicBezTo>
                    <a:pt x="4550" y="18240"/>
                    <a:pt x="4481" y="18237"/>
                    <a:pt x="4414" y="18237"/>
                  </a:cubicBezTo>
                  <a:cubicBezTo>
                    <a:pt x="3815" y="18237"/>
                    <a:pt x="3396" y="18453"/>
                    <a:pt x="3024" y="18645"/>
                  </a:cubicBezTo>
                  <a:cubicBezTo>
                    <a:pt x="2643" y="18885"/>
                    <a:pt x="2220" y="19013"/>
                    <a:pt x="1783" y="19030"/>
                  </a:cubicBezTo>
                  <a:lnTo>
                    <a:pt x="1783" y="19030"/>
                  </a:lnTo>
                  <a:cubicBezTo>
                    <a:pt x="1484" y="18588"/>
                    <a:pt x="1427" y="18088"/>
                    <a:pt x="1855" y="17233"/>
                  </a:cubicBezTo>
                  <a:close/>
                  <a:moveTo>
                    <a:pt x="4385" y="19198"/>
                  </a:moveTo>
                  <a:cubicBezTo>
                    <a:pt x="4455" y="19198"/>
                    <a:pt x="4529" y="19204"/>
                    <a:pt x="4608" y="19216"/>
                  </a:cubicBezTo>
                  <a:cubicBezTo>
                    <a:pt x="4594" y="19301"/>
                    <a:pt x="4579" y="19373"/>
                    <a:pt x="4551" y="19458"/>
                  </a:cubicBezTo>
                  <a:cubicBezTo>
                    <a:pt x="4365" y="20186"/>
                    <a:pt x="3952" y="20842"/>
                    <a:pt x="3353" y="21313"/>
                  </a:cubicBezTo>
                  <a:cubicBezTo>
                    <a:pt x="3196" y="20785"/>
                    <a:pt x="2910" y="20300"/>
                    <a:pt x="2511" y="19900"/>
                  </a:cubicBezTo>
                  <a:cubicBezTo>
                    <a:pt x="2853" y="19801"/>
                    <a:pt x="3167" y="19672"/>
                    <a:pt x="3467" y="19501"/>
                  </a:cubicBezTo>
                  <a:cubicBezTo>
                    <a:pt x="3787" y="19335"/>
                    <a:pt x="4039" y="19198"/>
                    <a:pt x="4385" y="19198"/>
                  </a:cubicBezTo>
                  <a:close/>
                  <a:moveTo>
                    <a:pt x="2967" y="0"/>
                  </a:moveTo>
                  <a:cubicBezTo>
                    <a:pt x="2197" y="0"/>
                    <a:pt x="1569" y="628"/>
                    <a:pt x="1569" y="1398"/>
                  </a:cubicBezTo>
                  <a:lnTo>
                    <a:pt x="1099" y="16619"/>
                  </a:lnTo>
                  <a:cubicBezTo>
                    <a:pt x="0" y="18602"/>
                    <a:pt x="885" y="19544"/>
                    <a:pt x="1598" y="20314"/>
                  </a:cubicBezTo>
                  <a:cubicBezTo>
                    <a:pt x="2069" y="20828"/>
                    <a:pt x="2482" y="21270"/>
                    <a:pt x="2482" y="22040"/>
                  </a:cubicBezTo>
                  <a:cubicBezTo>
                    <a:pt x="2482" y="22297"/>
                    <a:pt x="2711" y="22525"/>
                    <a:pt x="2967" y="22525"/>
                  </a:cubicBezTo>
                  <a:cubicBezTo>
                    <a:pt x="3010" y="22511"/>
                    <a:pt x="3053" y="22511"/>
                    <a:pt x="3096" y="22497"/>
                  </a:cubicBezTo>
                  <a:cubicBezTo>
                    <a:pt x="4123" y="22226"/>
                    <a:pt x="5121" y="21056"/>
                    <a:pt x="5478" y="19701"/>
                  </a:cubicBezTo>
                  <a:cubicBezTo>
                    <a:pt x="5806" y="18488"/>
                    <a:pt x="5578" y="17375"/>
                    <a:pt x="4836" y="16548"/>
                  </a:cubicBezTo>
                  <a:lnTo>
                    <a:pt x="4365" y="1398"/>
                  </a:lnTo>
                  <a:cubicBezTo>
                    <a:pt x="4365" y="628"/>
                    <a:pt x="3738" y="0"/>
                    <a:pt x="2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6857170" y="2144917"/>
              <a:ext cx="353761" cy="477009"/>
            </a:xfrm>
            <a:custGeom>
              <a:avLst/>
              <a:gdLst/>
              <a:ahLst/>
              <a:cxnLst/>
              <a:rect l="l" t="t" r="r" b="b"/>
              <a:pathLst>
                <a:path w="18261" h="24623" extrusionOk="0">
                  <a:moveTo>
                    <a:pt x="16844" y="970"/>
                  </a:moveTo>
                  <a:cubicBezTo>
                    <a:pt x="17103" y="970"/>
                    <a:pt x="17305" y="1193"/>
                    <a:pt x="17305" y="1442"/>
                  </a:cubicBezTo>
                  <a:lnTo>
                    <a:pt x="17305" y="23182"/>
                  </a:lnTo>
                  <a:cubicBezTo>
                    <a:pt x="17305" y="23453"/>
                    <a:pt x="17091" y="23667"/>
                    <a:pt x="16820" y="23667"/>
                  </a:cubicBezTo>
                  <a:lnTo>
                    <a:pt x="1442" y="23667"/>
                  </a:lnTo>
                  <a:cubicBezTo>
                    <a:pt x="1171" y="23667"/>
                    <a:pt x="957" y="23453"/>
                    <a:pt x="957" y="23182"/>
                  </a:cubicBezTo>
                  <a:lnTo>
                    <a:pt x="957" y="1442"/>
                  </a:lnTo>
                  <a:cubicBezTo>
                    <a:pt x="957" y="1193"/>
                    <a:pt x="1158" y="970"/>
                    <a:pt x="1418" y="970"/>
                  </a:cubicBezTo>
                  <a:cubicBezTo>
                    <a:pt x="1426" y="970"/>
                    <a:pt x="1434" y="970"/>
                    <a:pt x="1442" y="971"/>
                  </a:cubicBezTo>
                  <a:lnTo>
                    <a:pt x="16820" y="971"/>
                  </a:lnTo>
                  <a:cubicBezTo>
                    <a:pt x="16828" y="970"/>
                    <a:pt x="16836" y="970"/>
                    <a:pt x="16844" y="970"/>
                  </a:cubicBezTo>
                  <a:close/>
                  <a:moveTo>
                    <a:pt x="1442" y="1"/>
                  </a:moveTo>
                  <a:cubicBezTo>
                    <a:pt x="643" y="1"/>
                    <a:pt x="1" y="643"/>
                    <a:pt x="1" y="1442"/>
                  </a:cubicBezTo>
                  <a:lnTo>
                    <a:pt x="1" y="23182"/>
                  </a:lnTo>
                  <a:cubicBezTo>
                    <a:pt x="1" y="23981"/>
                    <a:pt x="643" y="24623"/>
                    <a:pt x="1442" y="24623"/>
                  </a:cubicBezTo>
                  <a:lnTo>
                    <a:pt x="16820" y="24623"/>
                  </a:lnTo>
                  <a:cubicBezTo>
                    <a:pt x="17619" y="24623"/>
                    <a:pt x="18261" y="23981"/>
                    <a:pt x="18261" y="23182"/>
                  </a:cubicBezTo>
                  <a:lnTo>
                    <a:pt x="18261" y="1442"/>
                  </a:lnTo>
                  <a:cubicBezTo>
                    <a:pt x="18261" y="643"/>
                    <a:pt x="17619" y="1"/>
                    <a:pt x="16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7008353" y="2182228"/>
              <a:ext cx="55832" cy="402406"/>
            </a:xfrm>
            <a:custGeom>
              <a:avLst/>
              <a:gdLst/>
              <a:ahLst/>
              <a:cxnLst/>
              <a:rect l="l" t="t" r="r" b="b"/>
              <a:pathLst>
                <a:path w="2882" h="20772" extrusionOk="0">
                  <a:moveTo>
                    <a:pt x="1441" y="1"/>
                  </a:moveTo>
                  <a:cubicBezTo>
                    <a:pt x="642" y="1"/>
                    <a:pt x="0" y="643"/>
                    <a:pt x="0" y="1441"/>
                  </a:cubicBezTo>
                  <a:lnTo>
                    <a:pt x="0" y="8218"/>
                  </a:lnTo>
                  <a:cubicBezTo>
                    <a:pt x="14" y="8517"/>
                    <a:pt x="243" y="8667"/>
                    <a:pt x="473" y="8667"/>
                  </a:cubicBezTo>
                  <a:cubicBezTo>
                    <a:pt x="703" y="8667"/>
                    <a:pt x="935" y="8517"/>
                    <a:pt x="956" y="8218"/>
                  </a:cubicBezTo>
                  <a:lnTo>
                    <a:pt x="956" y="1441"/>
                  </a:lnTo>
                  <a:cubicBezTo>
                    <a:pt x="956" y="1121"/>
                    <a:pt x="1195" y="960"/>
                    <a:pt x="1434" y="960"/>
                  </a:cubicBezTo>
                  <a:cubicBezTo>
                    <a:pt x="1673" y="960"/>
                    <a:pt x="1912" y="1121"/>
                    <a:pt x="1912" y="1441"/>
                  </a:cubicBezTo>
                  <a:lnTo>
                    <a:pt x="1912" y="19330"/>
                  </a:lnTo>
                  <a:cubicBezTo>
                    <a:pt x="1912" y="19651"/>
                    <a:pt x="1673" y="19812"/>
                    <a:pt x="1434" y="19812"/>
                  </a:cubicBezTo>
                  <a:cubicBezTo>
                    <a:pt x="1195" y="19812"/>
                    <a:pt x="956" y="19651"/>
                    <a:pt x="956" y="19330"/>
                  </a:cubicBezTo>
                  <a:lnTo>
                    <a:pt x="956" y="12554"/>
                  </a:lnTo>
                  <a:cubicBezTo>
                    <a:pt x="935" y="12255"/>
                    <a:pt x="703" y="12105"/>
                    <a:pt x="473" y="12105"/>
                  </a:cubicBezTo>
                  <a:cubicBezTo>
                    <a:pt x="243" y="12105"/>
                    <a:pt x="14" y="12255"/>
                    <a:pt x="0" y="12554"/>
                  </a:cubicBezTo>
                  <a:lnTo>
                    <a:pt x="0" y="19330"/>
                  </a:lnTo>
                  <a:cubicBezTo>
                    <a:pt x="0" y="20129"/>
                    <a:pt x="642" y="20771"/>
                    <a:pt x="1441" y="20771"/>
                  </a:cubicBezTo>
                  <a:cubicBezTo>
                    <a:pt x="2226" y="20771"/>
                    <a:pt x="2882" y="20129"/>
                    <a:pt x="2882" y="19330"/>
                  </a:cubicBezTo>
                  <a:lnTo>
                    <a:pt x="2882" y="1441"/>
                  </a:lnTo>
                  <a:cubicBezTo>
                    <a:pt x="2882" y="643"/>
                    <a:pt x="2226" y="1"/>
                    <a:pt x="1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6878190" y="2182228"/>
              <a:ext cx="111392" cy="95390"/>
            </a:xfrm>
            <a:custGeom>
              <a:avLst/>
              <a:gdLst/>
              <a:ahLst/>
              <a:cxnLst/>
              <a:rect l="l" t="t" r="r" b="b"/>
              <a:pathLst>
                <a:path w="5750" h="4924" extrusionOk="0">
                  <a:moveTo>
                    <a:pt x="3285" y="959"/>
                  </a:moveTo>
                  <a:cubicBezTo>
                    <a:pt x="4054" y="959"/>
                    <a:pt x="4793" y="1556"/>
                    <a:pt x="4793" y="2454"/>
                  </a:cubicBezTo>
                  <a:cubicBezTo>
                    <a:pt x="4793" y="3282"/>
                    <a:pt x="4123" y="3952"/>
                    <a:pt x="3295" y="3952"/>
                  </a:cubicBezTo>
                  <a:cubicBezTo>
                    <a:pt x="1955" y="3952"/>
                    <a:pt x="1298" y="2340"/>
                    <a:pt x="2240" y="1399"/>
                  </a:cubicBezTo>
                  <a:cubicBezTo>
                    <a:pt x="2544" y="1095"/>
                    <a:pt x="2918" y="959"/>
                    <a:pt x="3285" y="959"/>
                  </a:cubicBezTo>
                  <a:close/>
                  <a:moveTo>
                    <a:pt x="3295" y="1"/>
                  </a:moveTo>
                  <a:cubicBezTo>
                    <a:pt x="1099" y="1"/>
                    <a:pt x="0" y="2654"/>
                    <a:pt x="1555" y="4195"/>
                  </a:cubicBezTo>
                  <a:cubicBezTo>
                    <a:pt x="2058" y="4698"/>
                    <a:pt x="2675" y="4923"/>
                    <a:pt x="3280" y="4923"/>
                  </a:cubicBezTo>
                  <a:cubicBezTo>
                    <a:pt x="4542" y="4923"/>
                    <a:pt x="5749" y="3940"/>
                    <a:pt x="5749" y="2454"/>
                  </a:cubicBezTo>
                  <a:cubicBezTo>
                    <a:pt x="5749" y="1099"/>
                    <a:pt x="4651" y="1"/>
                    <a:pt x="3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6878190" y="2489263"/>
              <a:ext cx="111392" cy="95545"/>
            </a:xfrm>
            <a:custGeom>
              <a:avLst/>
              <a:gdLst/>
              <a:ahLst/>
              <a:cxnLst/>
              <a:rect l="l" t="t" r="r" b="b"/>
              <a:pathLst>
                <a:path w="5750" h="4932" extrusionOk="0">
                  <a:moveTo>
                    <a:pt x="3283" y="959"/>
                  </a:moveTo>
                  <a:cubicBezTo>
                    <a:pt x="4053" y="959"/>
                    <a:pt x="4793" y="1560"/>
                    <a:pt x="4793" y="2468"/>
                  </a:cubicBezTo>
                  <a:cubicBezTo>
                    <a:pt x="4793" y="3296"/>
                    <a:pt x="4123" y="3966"/>
                    <a:pt x="3295" y="3966"/>
                  </a:cubicBezTo>
                  <a:cubicBezTo>
                    <a:pt x="1955" y="3966"/>
                    <a:pt x="1284" y="2354"/>
                    <a:pt x="2240" y="1398"/>
                  </a:cubicBezTo>
                  <a:cubicBezTo>
                    <a:pt x="2543" y="1095"/>
                    <a:pt x="2917" y="959"/>
                    <a:pt x="3283" y="959"/>
                  </a:cubicBezTo>
                  <a:close/>
                  <a:moveTo>
                    <a:pt x="3295" y="0"/>
                  </a:moveTo>
                  <a:cubicBezTo>
                    <a:pt x="1099" y="0"/>
                    <a:pt x="0" y="2654"/>
                    <a:pt x="1555" y="4209"/>
                  </a:cubicBezTo>
                  <a:cubicBezTo>
                    <a:pt x="2054" y="4707"/>
                    <a:pt x="2669" y="4931"/>
                    <a:pt x="3273" y="4931"/>
                  </a:cubicBezTo>
                  <a:cubicBezTo>
                    <a:pt x="4535" y="4931"/>
                    <a:pt x="5749" y="3954"/>
                    <a:pt x="5749" y="2468"/>
                  </a:cubicBezTo>
                  <a:cubicBezTo>
                    <a:pt x="5749" y="1113"/>
                    <a:pt x="4651" y="15"/>
                    <a:pt x="3295" y="15"/>
                  </a:cubicBezTo>
                  <a:lnTo>
                    <a:pt x="3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7066665" y="2182228"/>
              <a:ext cx="111392" cy="95390"/>
            </a:xfrm>
            <a:custGeom>
              <a:avLst/>
              <a:gdLst/>
              <a:ahLst/>
              <a:cxnLst/>
              <a:rect l="l" t="t" r="r" b="b"/>
              <a:pathLst>
                <a:path w="5750" h="4924" extrusionOk="0">
                  <a:moveTo>
                    <a:pt x="3271" y="959"/>
                  </a:moveTo>
                  <a:cubicBezTo>
                    <a:pt x="4040" y="959"/>
                    <a:pt x="4779" y="1556"/>
                    <a:pt x="4779" y="2454"/>
                  </a:cubicBezTo>
                  <a:cubicBezTo>
                    <a:pt x="4779" y="3282"/>
                    <a:pt x="4109" y="3952"/>
                    <a:pt x="3295" y="3952"/>
                  </a:cubicBezTo>
                  <a:cubicBezTo>
                    <a:pt x="1955" y="3952"/>
                    <a:pt x="1284" y="2340"/>
                    <a:pt x="2226" y="1399"/>
                  </a:cubicBezTo>
                  <a:cubicBezTo>
                    <a:pt x="2530" y="1095"/>
                    <a:pt x="2904" y="959"/>
                    <a:pt x="3271" y="959"/>
                  </a:cubicBezTo>
                  <a:close/>
                  <a:moveTo>
                    <a:pt x="3295" y="1"/>
                  </a:moveTo>
                  <a:cubicBezTo>
                    <a:pt x="1099" y="1"/>
                    <a:pt x="0" y="2654"/>
                    <a:pt x="1541" y="4195"/>
                  </a:cubicBezTo>
                  <a:cubicBezTo>
                    <a:pt x="2044" y="4698"/>
                    <a:pt x="2663" y="4923"/>
                    <a:pt x="3269" y="4923"/>
                  </a:cubicBezTo>
                  <a:cubicBezTo>
                    <a:pt x="4536" y="4923"/>
                    <a:pt x="5749" y="3940"/>
                    <a:pt x="5749" y="2454"/>
                  </a:cubicBezTo>
                  <a:cubicBezTo>
                    <a:pt x="5749" y="1099"/>
                    <a:pt x="4651" y="1"/>
                    <a:pt x="3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7066665" y="2489263"/>
              <a:ext cx="111392" cy="95448"/>
            </a:xfrm>
            <a:custGeom>
              <a:avLst/>
              <a:gdLst/>
              <a:ahLst/>
              <a:cxnLst/>
              <a:rect l="l" t="t" r="r" b="b"/>
              <a:pathLst>
                <a:path w="5750" h="4927" extrusionOk="0">
                  <a:moveTo>
                    <a:pt x="3269" y="959"/>
                  </a:moveTo>
                  <a:cubicBezTo>
                    <a:pt x="4039" y="959"/>
                    <a:pt x="4779" y="1560"/>
                    <a:pt x="4779" y="2468"/>
                  </a:cubicBezTo>
                  <a:cubicBezTo>
                    <a:pt x="4779" y="3296"/>
                    <a:pt x="4109" y="3952"/>
                    <a:pt x="3295" y="3966"/>
                  </a:cubicBezTo>
                  <a:cubicBezTo>
                    <a:pt x="1955" y="3966"/>
                    <a:pt x="1284" y="2354"/>
                    <a:pt x="2226" y="1398"/>
                  </a:cubicBezTo>
                  <a:cubicBezTo>
                    <a:pt x="2529" y="1095"/>
                    <a:pt x="2902" y="959"/>
                    <a:pt x="3269" y="959"/>
                  </a:cubicBezTo>
                  <a:close/>
                  <a:moveTo>
                    <a:pt x="3295" y="0"/>
                  </a:moveTo>
                  <a:cubicBezTo>
                    <a:pt x="1099" y="0"/>
                    <a:pt x="0" y="2654"/>
                    <a:pt x="1541" y="4195"/>
                  </a:cubicBezTo>
                  <a:cubicBezTo>
                    <a:pt x="2046" y="4700"/>
                    <a:pt x="2668" y="4927"/>
                    <a:pt x="3277" y="4927"/>
                  </a:cubicBezTo>
                  <a:cubicBezTo>
                    <a:pt x="4541" y="4927"/>
                    <a:pt x="5749" y="3951"/>
                    <a:pt x="5749" y="2468"/>
                  </a:cubicBezTo>
                  <a:cubicBezTo>
                    <a:pt x="5749" y="1113"/>
                    <a:pt x="4651" y="15"/>
                    <a:pt x="3295" y="15"/>
                  </a:cubicBezTo>
                  <a:lnTo>
                    <a:pt x="3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6878190" y="2335891"/>
              <a:ext cx="111392" cy="95255"/>
            </a:xfrm>
            <a:custGeom>
              <a:avLst/>
              <a:gdLst/>
              <a:ahLst/>
              <a:cxnLst/>
              <a:rect l="l" t="t" r="r" b="b"/>
              <a:pathLst>
                <a:path w="5750" h="4917" extrusionOk="0">
                  <a:moveTo>
                    <a:pt x="3285" y="958"/>
                  </a:moveTo>
                  <a:cubicBezTo>
                    <a:pt x="4054" y="958"/>
                    <a:pt x="4793" y="1556"/>
                    <a:pt x="4793" y="2454"/>
                  </a:cubicBezTo>
                  <a:cubicBezTo>
                    <a:pt x="4793" y="3281"/>
                    <a:pt x="4123" y="3952"/>
                    <a:pt x="3295" y="3952"/>
                  </a:cubicBezTo>
                  <a:cubicBezTo>
                    <a:pt x="1955" y="3952"/>
                    <a:pt x="1298" y="2340"/>
                    <a:pt x="2240" y="1398"/>
                  </a:cubicBezTo>
                  <a:cubicBezTo>
                    <a:pt x="2544" y="1094"/>
                    <a:pt x="2918" y="958"/>
                    <a:pt x="3285" y="958"/>
                  </a:cubicBezTo>
                  <a:close/>
                  <a:moveTo>
                    <a:pt x="3295" y="0"/>
                  </a:moveTo>
                  <a:cubicBezTo>
                    <a:pt x="1099" y="0"/>
                    <a:pt x="0" y="2639"/>
                    <a:pt x="1555" y="4194"/>
                  </a:cubicBezTo>
                  <a:cubicBezTo>
                    <a:pt x="2054" y="4693"/>
                    <a:pt x="2669" y="4917"/>
                    <a:pt x="3273" y="4917"/>
                  </a:cubicBezTo>
                  <a:cubicBezTo>
                    <a:pt x="4535" y="4917"/>
                    <a:pt x="5749" y="3940"/>
                    <a:pt x="5749" y="2454"/>
                  </a:cubicBezTo>
                  <a:cubicBezTo>
                    <a:pt x="5749" y="1099"/>
                    <a:pt x="4651" y="0"/>
                    <a:pt x="3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7066665" y="2335891"/>
              <a:ext cx="111392" cy="95255"/>
            </a:xfrm>
            <a:custGeom>
              <a:avLst/>
              <a:gdLst/>
              <a:ahLst/>
              <a:cxnLst/>
              <a:rect l="l" t="t" r="r" b="b"/>
              <a:pathLst>
                <a:path w="5750" h="4917" extrusionOk="0">
                  <a:moveTo>
                    <a:pt x="3271" y="958"/>
                  </a:moveTo>
                  <a:cubicBezTo>
                    <a:pt x="4040" y="958"/>
                    <a:pt x="4779" y="1556"/>
                    <a:pt x="4779" y="2454"/>
                  </a:cubicBezTo>
                  <a:cubicBezTo>
                    <a:pt x="4779" y="3281"/>
                    <a:pt x="4109" y="3952"/>
                    <a:pt x="3295" y="3952"/>
                  </a:cubicBezTo>
                  <a:cubicBezTo>
                    <a:pt x="1955" y="3952"/>
                    <a:pt x="1284" y="2340"/>
                    <a:pt x="2226" y="1398"/>
                  </a:cubicBezTo>
                  <a:cubicBezTo>
                    <a:pt x="2530" y="1094"/>
                    <a:pt x="2904" y="958"/>
                    <a:pt x="3271" y="958"/>
                  </a:cubicBezTo>
                  <a:close/>
                  <a:moveTo>
                    <a:pt x="3295" y="0"/>
                  </a:moveTo>
                  <a:cubicBezTo>
                    <a:pt x="1099" y="0"/>
                    <a:pt x="0" y="2639"/>
                    <a:pt x="1541" y="4194"/>
                  </a:cubicBezTo>
                  <a:cubicBezTo>
                    <a:pt x="2044" y="4693"/>
                    <a:pt x="2662" y="4917"/>
                    <a:pt x="3269" y="4917"/>
                  </a:cubicBezTo>
                  <a:cubicBezTo>
                    <a:pt x="4535" y="4917"/>
                    <a:pt x="5749" y="3940"/>
                    <a:pt x="5749" y="2454"/>
                  </a:cubicBezTo>
                  <a:cubicBezTo>
                    <a:pt x="5749" y="1099"/>
                    <a:pt x="4651" y="0"/>
                    <a:pt x="3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7005021" y="2374074"/>
              <a:ext cx="21852" cy="18753"/>
            </a:xfrm>
            <a:custGeom>
              <a:avLst/>
              <a:gdLst/>
              <a:ahLst/>
              <a:cxnLst/>
              <a:rect l="l" t="t" r="r" b="b"/>
              <a:pathLst>
                <a:path w="1128" h="968" extrusionOk="0">
                  <a:moveTo>
                    <a:pt x="636" y="1"/>
                  </a:moveTo>
                  <a:cubicBezTo>
                    <a:pt x="517" y="1"/>
                    <a:pt x="397" y="44"/>
                    <a:pt x="301" y="140"/>
                  </a:cubicBezTo>
                  <a:cubicBezTo>
                    <a:pt x="1" y="454"/>
                    <a:pt x="215" y="968"/>
                    <a:pt x="643" y="968"/>
                  </a:cubicBezTo>
                  <a:cubicBezTo>
                    <a:pt x="914" y="968"/>
                    <a:pt x="1128" y="754"/>
                    <a:pt x="1128" y="483"/>
                  </a:cubicBezTo>
                  <a:cubicBezTo>
                    <a:pt x="1128" y="193"/>
                    <a:pt x="885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39"/>
          <p:cNvGrpSpPr/>
          <p:nvPr/>
        </p:nvGrpSpPr>
        <p:grpSpPr>
          <a:xfrm>
            <a:off x="869007" y="3906214"/>
            <a:ext cx="488884" cy="481523"/>
            <a:chOff x="4041939" y="1486833"/>
            <a:chExt cx="488884" cy="481523"/>
          </a:xfrm>
        </p:grpSpPr>
        <p:sp>
          <p:nvSpPr>
            <p:cNvPr id="563" name="Google Shape;563;p39"/>
            <p:cNvSpPr/>
            <p:nvPr/>
          </p:nvSpPr>
          <p:spPr>
            <a:xfrm>
              <a:off x="4407828" y="1493826"/>
              <a:ext cx="113329" cy="113600"/>
            </a:xfrm>
            <a:custGeom>
              <a:avLst/>
              <a:gdLst/>
              <a:ahLst/>
              <a:cxnLst/>
              <a:rect l="l" t="t" r="r" b="b"/>
              <a:pathLst>
                <a:path w="5850" h="5864" extrusionOk="0">
                  <a:moveTo>
                    <a:pt x="372" y="3439"/>
                  </a:moveTo>
                  <a:lnTo>
                    <a:pt x="2426" y="5479"/>
                  </a:lnTo>
                  <a:cubicBezTo>
                    <a:pt x="2540" y="5593"/>
                    <a:pt x="2683" y="5693"/>
                    <a:pt x="2840" y="5735"/>
                  </a:cubicBezTo>
                  <a:cubicBezTo>
                    <a:pt x="3182" y="5864"/>
                    <a:pt x="3553" y="5764"/>
                    <a:pt x="3781" y="5479"/>
                  </a:cubicBezTo>
                  <a:lnTo>
                    <a:pt x="5479" y="3096"/>
                  </a:lnTo>
                  <a:cubicBezTo>
                    <a:pt x="5793" y="2668"/>
                    <a:pt x="5850" y="2112"/>
                    <a:pt x="5479" y="1741"/>
                  </a:cubicBezTo>
                  <a:lnTo>
                    <a:pt x="4124" y="386"/>
                  </a:lnTo>
                  <a:cubicBezTo>
                    <a:pt x="3738" y="1"/>
                    <a:pt x="3196" y="72"/>
                    <a:pt x="2754" y="386"/>
                  </a:cubicBezTo>
                  <a:lnTo>
                    <a:pt x="372" y="2083"/>
                  </a:lnTo>
                  <a:cubicBezTo>
                    <a:pt x="101" y="2312"/>
                    <a:pt x="1" y="2683"/>
                    <a:pt x="129" y="3011"/>
                  </a:cubicBezTo>
                  <a:cubicBezTo>
                    <a:pt x="172" y="3182"/>
                    <a:pt x="258" y="3324"/>
                    <a:pt x="372" y="34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9"/>
            <p:cNvSpPr/>
            <p:nvPr/>
          </p:nvSpPr>
          <p:spPr>
            <a:xfrm>
              <a:off x="4342620" y="1552138"/>
              <a:ext cx="120226" cy="120516"/>
            </a:xfrm>
            <a:custGeom>
              <a:avLst/>
              <a:gdLst/>
              <a:ahLst/>
              <a:cxnLst/>
              <a:rect l="l" t="t" r="r" b="b"/>
              <a:pathLst>
                <a:path w="6206" h="6221" extrusionOk="0">
                  <a:moveTo>
                    <a:pt x="5792" y="2469"/>
                  </a:moveTo>
                  <a:lnTo>
                    <a:pt x="3738" y="429"/>
                  </a:lnTo>
                  <a:cubicBezTo>
                    <a:pt x="3624" y="314"/>
                    <a:pt x="3538" y="172"/>
                    <a:pt x="3495" y="1"/>
                  </a:cubicBezTo>
                  <a:lnTo>
                    <a:pt x="0" y="3496"/>
                  </a:lnTo>
                  <a:lnTo>
                    <a:pt x="2725" y="6220"/>
                  </a:lnTo>
                  <a:lnTo>
                    <a:pt x="6206" y="2725"/>
                  </a:lnTo>
                  <a:cubicBezTo>
                    <a:pt x="6049" y="2683"/>
                    <a:pt x="5906" y="2583"/>
                    <a:pt x="5792" y="24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9"/>
            <p:cNvSpPr/>
            <p:nvPr/>
          </p:nvSpPr>
          <p:spPr>
            <a:xfrm>
              <a:off x="4273247" y="1616261"/>
              <a:ext cx="125766" cy="125747"/>
            </a:xfrm>
            <a:custGeom>
              <a:avLst/>
              <a:gdLst/>
              <a:ahLst/>
              <a:cxnLst/>
              <a:rect l="l" t="t" r="r" b="b"/>
              <a:pathLst>
                <a:path w="6492" h="6491" extrusionOk="0">
                  <a:moveTo>
                    <a:pt x="6306" y="2896"/>
                  </a:moveTo>
                  <a:lnTo>
                    <a:pt x="3581" y="186"/>
                  </a:lnTo>
                  <a:cubicBezTo>
                    <a:pt x="3396" y="0"/>
                    <a:pt x="3096" y="0"/>
                    <a:pt x="2911" y="186"/>
                  </a:cubicBezTo>
                  <a:lnTo>
                    <a:pt x="186" y="2896"/>
                  </a:lnTo>
                  <a:cubicBezTo>
                    <a:pt x="1" y="3096"/>
                    <a:pt x="1" y="3395"/>
                    <a:pt x="186" y="3581"/>
                  </a:cubicBezTo>
                  <a:lnTo>
                    <a:pt x="2896" y="6305"/>
                  </a:lnTo>
                  <a:cubicBezTo>
                    <a:pt x="3082" y="6491"/>
                    <a:pt x="3396" y="6491"/>
                    <a:pt x="3581" y="6305"/>
                  </a:cubicBezTo>
                  <a:lnTo>
                    <a:pt x="6306" y="3581"/>
                  </a:lnTo>
                  <a:cubicBezTo>
                    <a:pt x="6491" y="3395"/>
                    <a:pt x="6491" y="3096"/>
                    <a:pt x="6306" y="28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4092521" y="1685614"/>
              <a:ext cx="236848" cy="237139"/>
            </a:xfrm>
            <a:custGeom>
              <a:avLst/>
              <a:gdLst/>
              <a:ahLst/>
              <a:cxnLst/>
              <a:rect l="l" t="t" r="r" b="b"/>
              <a:pathLst>
                <a:path w="12226" h="12241" extrusionOk="0">
                  <a:moveTo>
                    <a:pt x="0" y="9516"/>
                  </a:moveTo>
                  <a:lnTo>
                    <a:pt x="9515" y="1"/>
                  </a:lnTo>
                  <a:lnTo>
                    <a:pt x="12225" y="2725"/>
                  </a:lnTo>
                  <a:lnTo>
                    <a:pt x="2710" y="122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4047461" y="1851714"/>
              <a:ext cx="116642" cy="116642"/>
            </a:xfrm>
            <a:custGeom>
              <a:avLst/>
              <a:gdLst/>
              <a:ahLst/>
              <a:cxnLst/>
              <a:rect l="l" t="t" r="r" b="b"/>
              <a:pathLst>
                <a:path w="6021" h="6021" extrusionOk="0">
                  <a:moveTo>
                    <a:pt x="5036" y="3666"/>
                  </a:moveTo>
                  <a:lnTo>
                    <a:pt x="2326" y="956"/>
                  </a:lnTo>
                  <a:cubicBezTo>
                    <a:pt x="1413" y="0"/>
                    <a:pt x="1" y="1398"/>
                    <a:pt x="957" y="2311"/>
                  </a:cubicBezTo>
                  <a:lnTo>
                    <a:pt x="3681" y="5036"/>
                  </a:lnTo>
                  <a:cubicBezTo>
                    <a:pt x="4580" y="6020"/>
                    <a:pt x="6021" y="4579"/>
                    <a:pt x="5036" y="36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4041939" y="1486833"/>
              <a:ext cx="488884" cy="477028"/>
            </a:xfrm>
            <a:custGeom>
              <a:avLst/>
              <a:gdLst/>
              <a:ahLst/>
              <a:cxnLst/>
              <a:rect l="l" t="t" r="r" b="b"/>
              <a:pathLst>
                <a:path w="25236" h="24624" extrusionOk="0">
                  <a:moveTo>
                    <a:pt x="22421" y="972"/>
                  </a:moveTo>
                  <a:cubicBezTo>
                    <a:pt x="22511" y="972"/>
                    <a:pt x="22606" y="1014"/>
                    <a:pt x="22668" y="1089"/>
                  </a:cubicBezTo>
                  <a:lnTo>
                    <a:pt x="24023" y="2444"/>
                  </a:lnTo>
                  <a:cubicBezTo>
                    <a:pt x="24237" y="2644"/>
                    <a:pt x="24123" y="2972"/>
                    <a:pt x="23981" y="3186"/>
                  </a:cubicBezTo>
                  <a:lnTo>
                    <a:pt x="22283" y="5568"/>
                  </a:lnTo>
                  <a:cubicBezTo>
                    <a:pt x="22240" y="5626"/>
                    <a:pt x="22155" y="5668"/>
                    <a:pt x="22083" y="5668"/>
                  </a:cubicBezTo>
                  <a:cubicBezTo>
                    <a:pt x="21926" y="5668"/>
                    <a:pt x="21769" y="5611"/>
                    <a:pt x="21655" y="5497"/>
                  </a:cubicBezTo>
                  <a:lnTo>
                    <a:pt x="19615" y="3457"/>
                  </a:lnTo>
                  <a:cubicBezTo>
                    <a:pt x="19501" y="3343"/>
                    <a:pt x="19444" y="3186"/>
                    <a:pt x="19444" y="3029"/>
                  </a:cubicBezTo>
                  <a:cubicBezTo>
                    <a:pt x="19444" y="2958"/>
                    <a:pt x="19487" y="2887"/>
                    <a:pt x="19544" y="2830"/>
                  </a:cubicBezTo>
                  <a:lnTo>
                    <a:pt x="21926" y="1132"/>
                  </a:lnTo>
                  <a:cubicBezTo>
                    <a:pt x="22055" y="1032"/>
                    <a:pt x="22212" y="975"/>
                    <a:pt x="22383" y="975"/>
                  </a:cubicBezTo>
                  <a:cubicBezTo>
                    <a:pt x="22396" y="973"/>
                    <a:pt x="22408" y="972"/>
                    <a:pt x="22421" y="972"/>
                  </a:cubicBezTo>
                  <a:close/>
                  <a:moveTo>
                    <a:pt x="18931" y="4142"/>
                  </a:moveTo>
                  <a:lnTo>
                    <a:pt x="19615" y="4827"/>
                  </a:lnTo>
                  <a:lnTo>
                    <a:pt x="18503" y="5925"/>
                  </a:lnTo>
                  <a:cubicBezTo>
                    <a:pt x="18317" y="6111"/>
                    <a:pt x="18317" y="6410"/>
                    <a:pt x="18503" y="6610"/>
                  </a:cubicBezTo>
                  <a:cubicBezTo>
                    <a:pt x="18595" y="6703"/>
                    <a:pt x="18717" y="6749"/>
                    <a:pt x="18840" y="6749"/>
                  </a:cubicBezTo>
                  <a:cubicBezTo>
                    <a:pt x="18963" y="6749"/>
                    <a:pt x="19088" y="6703"/>
                    <a:pt x="19187" y="6610"/>
                  </a:cubicBezTo>
                  <a:lnTo>
                    <a:pt x="20286" y="5497"/>
                  </a:lnTo>
                  <a:lnTo>
                    <a:pt x="20971" y="6182"/>
                  </a:lnTo>
                  <a:lnTo>
                    <a:pt x="18246" y="8907"/>
                  </a:lnTo>
                  <a:lnTo>
                    <a:pt x="16206" y="6867"/>
                  </a:lnTo>
                  <a:lnTo>
                    <a:pt x="18931" y="4142"/>
                  </a:lnTo>
                  <a:close/>
                  <a:moveTo>
                    <a:pt x="15179" y="7209"/>
                  </a:moveTo>
                  <a:lnTo>
                    <a:pt x="17904" y="9919"/>
                  </a:lnTo>
                  <a:lnTo>
                    <a:pt x="15193" y="12644"/>
                  </a:lnTo>
                  <a:lnTo>
                    <a:pt x="12468" y="9919"/>
                  </a:lnTo>
                  <a:lnTo>
                    <a:pt x="15179" y="7209"/>
                  </a:lnTo>
                  <a:close/>
                  <a:moveTo>
                    <a:pt x="1931" y="19969"/>
                  </a:moveTo>
                  <a:cubicBezTo>
                    <a:pt x="2044" y="19969"/>
                    <a:pt x="2163" y="20013"/>
                    <a:pt x="2269" y="20119"/>
                  </a:cubicBezTo>
                  <a:lnTo>
                    <a:pt x="4993" y="22844"/>
                  </a:lnTo>
                  <a:cubicBezTo>
                    <a:pt x="5165" y="23029"/>
                    <a:pt x="5165" y="23329"/>
                    <a:pt x="4993" y="23529"/>
                  </a:cubicBezTo>
                  <a:cubicBezTo>
                    <a:pt x="4893" y="23621"/>
                    <a:pt x="4769" y="23668"/>
                    <a:pt x="4646" y="23668"/>
                  </a:cubicBezTo>
                  <a:cubicBezTo>
                    <a:pt x="4523" y="23668"/>
                    <a:pt x="4401" y="23621"/>
                    <a:pt x="4309" y="23529"/>
                  </a:cubicBezTo>
                  <a:lnTo>
                    <a:pt x="1584" y="20804"/>
                  </a:lnTo>
                  <a:cubicBezTo>
                    <a:pt x="1234" y="20454"/>
                    <a:pt x="1556" y="19969"/>
                    <a:pt x="1931" y="19969"/>
                  </a:cubicBezTo>
                  <a:close/>
                  <a:moveTo>
                    <a:pt x="22376" y="1"/>
                  </a:moveTo>
                  <a:cubicBezTo>
                    <a:pt x="22041" y="1"/>
                    <a:pt x="21691" y="115"/>
                    <a:pt x="21370" y="347"/>
                  </a:cubicBezTo>
                  <a:lnTo>
                    <a:pt x="18988" y="2045"/>
                  </a:lnTo>
                  <a:cubicBezTo>
                    <a:pt x="18702" y="2259"/>
                    <a:pt x="18517" y="2601"/>
                    <a:pt x="18488" y="2958"/>
                  </a:cubicBezTo>
                  <a:cubicBezTo>
                    <a:pt x="18488" y="3044"/>
                    <a:pt x="18488" y="3129"/>
                    <a:pt x="18488" y="3215"/>
                  </a:cubicBezTo>
                  <a:lnTo>
                    <a:pt x="15436" y="6267"/>
                  </a:lnTo>
                  <a:cubicBezTo>
                    <a:pt x="15350" y="6253"/>
                    <a:pt x="15264" y="6239"/>
                    <a:pt x="15179" y="6239"/>
                  </a:cubicBezTo>
                  <a:cubicBezTo>
                    <a:pt x="14936" y="6239"/>
                    <a:pt x="14680" y="6339"/>
                    <a:pt x="14508" y="6524"/>
                  </a:cubicBezTo>
                  <a:lnTo>
                    <a:pt x="11784" y="9249"/>
                  </a:lnTo>
                  <a:cubicBezTo>
                    <a:pt x="11541" y="9491"/>
                    <a:pt x="11441" y="9834"/>
                    <a:pt x="11541" y="10176"/>
                  </a:cubicBezTo>
                  <a:lnTo>
                    <a:pt x="8560" y="13158"/>
                  </a:lnTo>
                  <a:cubicBezTo>
                    <a:pt x="8231" y="13509"/>
                    <a:pt x="8542" y="13969"/>
                    <a:pt x="8905" y="13969"/>
                  </a:cubicBezTo>
                  <a:cubicBezTo>
                    <a:pt x="9014" y="13969"/>
                    <a:pt x="9128" y="13927"/>
                    <a:pt x="9230" y="13828"/>
                  </a:cubicBezTo>
                  <a:lnTo>
                    <a:pt x="12126" y="10947"/>
                  </a:lnTo>
                  <a:lnTo>
                    <a:pt x="14166" y="12986"/>
                  </a:lnTo>
                  <a:lnTo>
                    <a:pt x="5321" y="21831"/>
                  </a:lnTo>
                  <a:lnTo>
                    <a:pt x="3282" y="19791"/>
                  </a:lnTo>
                  <a:lnTo>
                    <a:pt x="6177" y="16895"/>
                  </a:lnTo>
                  <a:cubicBezTo>
                    <a:pt x="6498" y="16542"/>
                    <a:pt x="6185" y="16077"/>
                    <a:pt x="5816" y="16077"/>
                  </a:cubicBezTo>
                  <a:cubicBezTo>
                    <a:pt x="5708" y="16077"/>
                    <a:pt x="5596" y="16117"/>
                    <a:pt x="5493" y="16210"/>
                  </a:cubicBezTo>
                  <a:lnTo>
                    <a:pt x="2554" y="19163"/>
                  </a:lnTo>
                  <a:cubicBezTo>
                    <a:pt x="2354" y="19064"/>
                    <a:pt x="2140" y="19021"/>
                    <a:pt x="1926" y="19021"/>
                  </a:cubicBezTo>
                  <a:cubicBezTo>
                    <a:pt x="642" y="19021"/>
                    <a:pt x="0" y="20576"/>
                    <a:pt x="899" y="21489"/>
                  </a:cubicBezTo>
                  <a:lnTo>
                    <a:pt x="3624" y="24199"/>
                  </a:lnTo>
                  <a:cubicBezTo>
                    <a:pt x="3929" y="24496"/>
                    <a:pt x="4281" y="24624"/>
                    <a:pt x="4622" y="24624"/>
                  </a:cubicBezTo>
                  <a:cubicBezTo>
                    <a:pt x="5574" y="24624"/>
                    <a:pt x="6439" y="23630"/>
                    <a:pt x="5935" y="22559"/>
                  </a:cubicBezTo>
                  <a:lnTo>
                    <a:pt x="14936" y="13571"/>
                  </a:lnTo>
                  <a:cubicBezTo>
                    <a:pt x="15015" y="13592"/>
                    <a:pt x="15095" y="13602"/>
                    <a:pt x="15175" y="13602"/>
                  </a:cubicBezTo>
                  <a:cubicBezTo>
                    <a:pt x="15429" y="13602"/>
                    <a:pt x="15679" y="13502"/>
                    <a:pt x="15864" y="13329"/>
                  </a:cubicBezTo>
                  <a:lnTo>
                    <a:pt x="18588" y="10604"/>
                  </a:lnTo>
                  <a:cubicBezTo>
                    <a:pt x="18831" y="10362"/>
                    <a:pt x="18916" y="10005"/>
                    <a:pt x="18831" y="9677"/>
                  </a:cubicBezTo>
                  <a:lnTo>
                    <a:pt x="21884" y="6624"/>
                  </a:lnTo>
                  <a:lnTo>
                    <a:pt x="22155" y="6624"/>
                  </a:lnTo>
                  <a:cubicBezTo>
                    <a:pt x="22511" y="6596"/>
                    <a:pt x="22839" y="6410"/>
                    <a:pt x="23053" y="6125"/>
                  </a:cubicBezTo>
                  <a:lnTo>
                    <a:pt x="24751" y="3757"/>
                  </a:lnTo>
                  <a:cubicBezTo>
                    <a:pt x="25236" y="3072"/>
                    <a:pt x="25222" y="2287"/>
                    <a:pt x="24708" y="1774"/>
                  </a:cubicBezTo>
                  <a:lnTo>
                    <a:pt x="24708" y="1760"/>
                  </a:lnTo>
                  <a:lnTo>
                    <a:pt x="23353" y="404"/>
                  </a:lnTo>
                  <a:cubicBezTo>
                    <a:pt x="23085" y="137"/>
                    <a:pt x="22740" y="1"/>
                    <a:pt x="22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9"/>
            <p:cNvSpPr/>
            <p:nvPr/>
          </p:nvSpPr>
          <p:spPr>
            <a:xfrm>
              <a:off x="4260616" y="1735556"/>
              <a:ext cx="20109" cy="18753"/>
            </a:xfrm>
            <a:custGeom>
              <a:avLst/>
              <a:gdLst/>
              <a:ahLst/>
              <a:cxnLst/>
              <a:rect l="l" t="t" r="r" b="b"/>
              <a:pathLst>
                <a:path w="1038" h="968" extrusionOk="0">
                  <a:moveTo>
                    <a:pt x="499" y="0"/>
                  </a:moveTo>
                  <a:cubicBezTo>
                    <a:pt x="244" y="0"/>
                    <a:pt x="1" y="208"/>
                    <a:pt x="11" y="504"/>
                  </a:cubicBezTo>
                  <a:cubicBezTo>
                    <a:pt x="29" y="785"/>
                    <a:pt x="263" y="967"/>
                    <a:pt x="501" y="967"/>
                  </a:cubicBezTo>
                  <a:cubicBezTo>
                    <a:pt x="627" y="967"/>
                    <a:pt x="754" y="917"/>
                    <a:pt x="852" y="804"/>
                  </a:cubicBezTo>
                  <a:cubicBezTo>
                    <a:pt x="1038" y="604"/>
                    <a:pt x="1024" y="304"/>
                    <a:pt x="824" y="133"/>
                  </a:cubicBezTo>
                  <a:cubicBezTo>
                    <a:pt x="727" y="41"/>
                    <a:pt x="612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9"/>
            <p:cNvSpPr/>
            <p:nvPr/>
          </p:nvSpPr>
          <p:spPr>
            <a:xfrm>
              <a:off x="4229581" y="1765293"/>
              <a:ext cx="21310" cy="18733"/>
            </a:xfrm>
            <a:custGeom>
              <a:avLst/>
              <a:gdLst/>
              <a:ahLst/>
              <a:cxnLst/>
              <a:rect l="l" t="t" r="r" b="b"/>
              <a:pathLst>
                <a:path w="1100" h="967" extrusionOk="0">
                  <a:moveTo>
                    <a:pt x="575" y="0"/>
                  </a:moveTo>
                  <a:cubicBezTo>
                    <a:pt x="383" y="0"/>
                    <a:pt x="195" y="113"/>
                    <a:pt x="115" y="310"/>
                  </a:cubicBezTo>
                  <a:cubicBezTo>
                    <a:pt x="1" y="624"/>
                    <a:pt x="229" y="966"/>
                    <a:pt x="571" y="966"/>
                  </a:cubicBezTo>
                  <a:cubicBezTo>
                    <a:pt x="700" y="966"/>
                    <a:pt x="842" y="909"/>
                    <a:pt x="928" y="809"/>
                  </a:cubicBezTo>
                  <a:cubicBezTo>
                    <a:pt x="1099" y="610"/>
                    <a:pt x="1085" y="296"/>
                    <a:pt x="899" y="125"/>
                  </a:cubicBezTo>
                  <a:cubicBezTo>
                    <a:pt x="804" y="40"/>
                    <a:pt x="689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4200019" y="1794798"/>
              <a:ext cx="23693" cy="18791"/>
            </a:xfrm>
            <a:custGeom>
              <a:avLst/>
              <a:gdLst/>
              <a:ahLst/>
              <a:cxnLst/>
              <a:rect l="l" t="t" r="r" b="b"/>
              <a:pathLst>
                <a:path w="1223" h="970" extrusionOk="0">
                  <a:moveTo>
                    <a:pt x="577" y="0"/>
                  </a:moveTo>
                  <a:cubicBezTo>
                    <a:pt x="397" y="0"/>
                    <a:pt x="218" y="101"/>
                    <a:pt x="143" y="285"/>
                  </a:cubicBezTo>
                  <a:cubicBezTo>
                    <a:pt x="0" y="599"/>
                    <a:pt x="229" y="955"/>
                    <a:pt x="571" y="970"/>
                  </a:cubicBezTo>
                  <a:cubicBezTo>
                    <a:pt x="577" y="970"/>
                    <a:pt x="583" y="970"/>
                    <a:pt x="588" y="970"/>
                  </a:cubicBezTo>
                  <a:cubicBezTo>
                    <a:pt x="1005" y="970"/>
                    <a:pt x="1223" y="466"/>
                    <a:pt x="928" y="157"/>
                  </a:cubicBezTo>
                  <a:cubicBezTo>
                    <a:pt x="833" y="50"/>
                    <a:pt x="705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4170166" y="1824476"/>
              <a:ext cx="23518" cy="18694"/>
            </a:xfrm>
            <a:custGeom>
              <a:avLst/>
              <a:gdLst/>
              <a:ahLst/>
              <a:cxnLst/>
              <a:rect l="l" t="t" r="r" b="b"/>
              <a:pathLst>
                <a:path w="1214" h="965" extrusionOk="0">
                  <a:moveTo>
                    <a:pt x="571" y="1"/>
                  </a:moveTo>
                  <a:cubicBezTo>
                    <a:pt x="387" y="1"/>
                    <a:pt x="206" y="110"/>
                    <a:pt x="129" y="308"/>
                  </a:cubicBezTo>
                  <a:cubicBezTo>
                    <a:pt x="1" y="622"/>
                    <a:pt x="229" y="964"/>
                    <a:pt x="571" y="964"/>
                  </a:cubicBezTo>
                  <a:cubicBezTo>
                    <a:pt x="999" y="964"/>
                    <a:pt x="1213" y="451"/>
                    <a:pt x="914" y="151"/>
                  </a:cubicBezTo>
                  <a:cubicBezTo>
                    <a:pt x="817" y="49"/>
                    <a:pt x="693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4139364" y="1854155"/>
              <a:ext cx="24739" cy="18598"/>
            </a:xfrm>
            <a:custGeom>
              <a:avLst/>
              <a:gdLst/>
              <a:ahLst/>
              <a:cxnLst/>
              <a:rect l="l" t="t" r="r" b="b"/>
              <a:pathLst>
                <a:path w="1277" h="960" extrusionOk="0">
                  <a:moveTo>
                    <a:pt x="636" y="0"/>
                  </a:moveTo>
                  <a:cubicBezTo>
                    <a:pt x="506" y="0"/>
                    <a:pt x="376" y="54"/>
                    <a:pt x="278" y="160"/>
                  </a:cubicBezTo>
                  <a:cubicBezTo>
                    <a:pt x="1" y="465"/>
                    <a:pt x="223" y="960"/>
                    <a:pt x="629" y="960"/>
                  </a:cubicBezTo>
                  <a:cubicBezTo>
                    <a:pt x="641" y="960"/>
                    <a:pt x="652" y="959"/>
                    <a:pt x="663" y="958"/>
                  </a:cubicBezTo>
                  <a:cubicBezTo>
                    <a:pt x="1091" y="944"/>
                    <a:pt x="1277" y="416"/>
                    <a:pt x="963" y="131"/>
                  </a:cubicBezTo>
                  <a:cubicBezTo>
                    <a:pt x="869" y="43"/>
                    <a:pt x="752" y="0"/>
                    <a:pt x="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9"/>
            <p:cNvSpPr/>
            <p:nvPr/>
          </p:nvSpPr>
          <p:spPr>
            <a:xfrm>
              <a:off x="4171541" y="1768509"/>
              <a:ext cx="25824" cy="18830"/>
            </a:xfrm>
            <a:custGeom>
              <a:avLst/>
              <a:gdLst/>
              <a:ahLst/>
              <a:cxnLst/>
              <a:rect l="l" t="t" r="r" b="b"/>
              <a:pathLst>
                <a:path w="1333" h="972" extrusionOk="0">
                  <a:moveTo>
                    <a:pt x="683" y="1"/>
                  </a:moveTo>
                  <a:cubicBezTo>
                    <a:pt x="620" y="1"/>
                    <a:pt x="554" y="14"/>
                    <a:pt x="486" y="44"/>
                  </a:cubicBezTo>
                  <a:cubicBezTo>
                    <a:pt x="1" y="244"/>
                    <a:pt x="144" y="957"/>
                    <a:pt x="671" y="971"/>
                  </a:cubicBezTo>
                  <a:cubicBezTo>
                    <a:pt x="800" y="971"/>
                    <a:pt x="928" y="914"/>
                    <a:pt x="1014" y="829"/>
                  </a:cubicBezTo>
                  <a:cubicBezTo>
                    <a:pt x="1333" y="510"/>
                    <a:pt x="1071" y="1"/>
                    <a:pt x="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DC0EC2-7776-47AB-BF38-936C09B0F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30" y="-9944"/>
            <a:ext cx="5733963" cy="1656600"/>
          </a:xfrm>
        </p:spPr>
        <p:txBody>
          <a:bodyPr anchor="t"/>
          <a:lstStyle/>
          <a:p>
            <a:pPr algn="l"/>
            <a:r>
              <a:rPr lang="es-CL" b="0" dirty="0"/>
              <a:t>Nuestras normas de clases…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DD1B35C-B705-4EF9-9BA2-56EDCEA21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820" y="1733576"/>
            <a:ext cx="2015447" cy="2979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78E7AAF-B9A7-406E-9EAC-DF1507E09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954" y="1733576"/>
            <a:ext cx="2015447" cy="297943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7243D0C-F945-4AEF-932C-698AFAECF7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88" t="34177" r="39535" b="17589"/>
          <a:stretch/>
        </p:blipFill>
        <p:spPr>
          <a:xfrm>
            <a:off x="265282" y="974156"/>
            <a:ext cx="2044893" cy="289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6" descr="Una Mano PNG transparente - StickPNG">
            <a:extLst>
              <a:ext uri="{FF2B5EF4-FFF2-40B4-BE49-F238E27FC236}">
                <a16:creationId xmlns:a16="http://schemas.microsoft.com/office/drawing/2014/main" id="{CEE11C1E-FEF0-4E15-8228-16A6836AF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821" y="3040890"/>
            <a:ext cx="1064630" cy="947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8" descr="micrófono apagado - Iconos gratis de herramientas y utensilios">
            <a:extLst>
              <a:ext uri="{FF2B5EF4-FFF2-40B4-BE49-F238E27FC236}">
                <a16:creationId xmlns:a16="http://schemas.microsoft.com/office/drawing/2014/main" id="{D55E4A95-7937-4FC1-8A15-6CE1216A12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925E83F0-FA30-4FD4-A957-6DBB431B71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292" t="28519" r="30000" b="13554"/>
          <a:stretch/>
        </p:blipFill>
        <p:spPr>
          <a:xfrm>
            <a:off x="4818378" y="885105"/>
            <a:ext cx="2010443" cy="297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0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F1C1BB-935D-4509-BADF-4E6E34389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134" y="0"/>
            <a:ext cx="6596937" cy="716400"/>
          </a:xfrm>
        </p:spPr>
        <p:txBody>
          <a:bodyPr/>
          <a:lstStyle/>
          <a:p>
            <a:r>
              <a:rPr lang="es-CL" sz="3200" dirty="0"/>
              <a:t>Cantemos para activarnos</a:t>
            </a:r>
          </a:p>
        </p:txBody>
      </p:sp>
      <p:pic>
        <p:nvPicPr>
          <p:cNvPr id="3" name="Elementos multimedia en línea 2" title="PIM PAU • UMACAPIRUÁ (Juego de Ronda)">
            <a:hlinkClick r:id="" action="ppaction://media"/>
            <a:extLst>
              <a:ext uri="{FF2B5EF4-FFF2-40B4-BE49-F238E27FC236}">
                <a16:creationId xmlns:a16="http://schemas.microsoft.com/office/drawing/2014/main" id="{429440DC-80F5-42F1-B86D-7DEB6DA857C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35395" y="799568"/>
            <a:ext cx="6485861" cy="366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6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41"/>
          <p:cNvSpPr txBox="1">
            <a:spLocks noGrp="1"/>
          </p:cNvSpPr>
          <p:nvPr>
            <p:ph type="title"/>
          </p:nvPr>
        </p:nvSpPr>
        <p:spPr>
          <a:xfrm>
            <a:off x="4710263" y="1368656"/>
            <a:ext cx="3407100" cy="7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dirty="0"/>
              <a:t>OBJETIVO</a:t>
            </a:r>
            <a:endParaRPr sz="4600" dirty="0"/>
          </a:p>
        </p:txBody>
      </p:sp>
      <p:sp>
        <p:nvSpPr>
          <p:cNvPr id="628" name="Google Shape;628;p41"/>
          <p:cNvSpPr txBox="1">
            <a:spLocks noGrp="1"/>
          </p:cNvSpPr>
          <p:nvPr>
            <p:ph type="subTitle" idx="4294967295"/>
          </p:nvPr>
        </p:nvSpPr>
        <p:spPr>
          <a:xfrm>
            <a:off x="5412800" y="745200"/>
            <a:ext cx="1446900" cy="2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1st Challenge</a:t>
            </a:r>
            <a:endParaRPr sz="1200" b="1"/>
          </a:p>
        </p:txBody>
      </p:sp>
      <p:grpSp>
        <p:nvGrpSpPr>
          <p:cNvPr id="629" name="Google Shape;629;p41"/>
          <p:cNvGrpSpPr/>
          <p:nvPr/>
        </p:nvGrpSpPr>
        <p:grpSpPr>
          <a:xfrm>
            <a:off x="6859800" y="692400"/>
            <a:ext cx="400800" cy="400800"/>
            <a:chOff x="6859800" y="692400"/>
            <a:chExt cx="400800" cy="400800"/>
          </a:xfrm>
        </p:grpSpPr>
        <p:sp>
          <p:nvSpPr>
            <p:cNvPr id="630" name="Google Shape;630;p41">
              <a:hlinkClick r:id="rId3" action="ppaction://hlinksldjump"/>
            </p:cNvPr>
            <p:cNvSpPr/>
            <p:nvPr/>
          </p:nvSpPr>
          <p:spPr>
            <a:xfrm>
              <a:off x="6859800" y="692400"/>
              <a:ext cx="400800" cy="4008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1">
              <a:hlinkClick r:id="rId3" action="ppaction://hlinksldjump"/>
            </p:cNvPr>
            <p:cNvSpPr/>
            <p:nvPr/>
          </p:nvSpPr>
          <p:spPr>
            <a:xfrm>
              <a:off x="6958609" y="775080"/>
              <a:ext cx="201850" cy="234250"/>
            </a:xfrm>
            <a:custGeom>
              <a:avLst/>
              <a:gdLst/>
              <a:ahLst/>
              <a:cxnLst/>
              <a:rect l="l" t="t" r="r" b="b"/>
              <a:pathLst>
                <a:path w="8074" h="9370" extrusionOk="0">
                  <a:moveTo>
                    <a:pt x="0" y="4136"/>
                  </a:moveTo>
                  <a:lnTo>
                    <a:pt x="0" y="9370"/>
                  </a:lnTo>
                  <a:lnTo>
                    <a:pt x="8074" y="9370"/>
                  </a:lnTo>
                  <a:lnTo>
                    <a:pt x="8074" y="3937"/>
                  </a:lnTo>
                  <a:lnTo>
                    <a:pt x="41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632" name="Google Shape;632;p41">
              <a:hlinkClick r:id="rId3" action="ppaction://hlinksldjump"/>
            </p:cNvPr>
            <p:cNvSpPr/>
            <p:nvPr/>
          </p:nvSpPr>
          <p:spPr>
            <a:xfrm>
              <a:off x="6935809" y="769105"/>
              <a:ext cx="248782" cy="247390"/>
            </a:xfrm>
            <a:custGeom>
              <a:avLst/>
              <a:gdLst/>
              <a:ahLst/>
              <a:cxnLst/>
              <a:rect l="l" t="t" r="r" b="b"/>
              <a:pathLst>
                <a:path w="209943" h="208768" extrusionOk="0">
                  <a:moveTo>
                    <a:pt x="118509" y="143266"/>
                  </a:moveTo>
                  <a:lnTo>
                    <a:pt x="118509" y="196535"/>
                  </a:lnTo>
                  <a:lnTo>
                    <a:pt x="91434" y="196535"/>
                  </a:lnTo>
                  <a:lnTo>
                    <a:pt x="91434" y="143266"/>
                  </a:lnTo>
                  <a:close/>
                  <a:moveTo>
                    <a:pt x="104972" y="14777"/>
                  </a:moveTo>
                  <a:lnTo>
                    <a:pt x="184009" y="93815"/>
                  </a:lnTo>
                  <a:lnTo>
                    <a:pt x="184009" y="196535"/>
                  </a:lnTo>
                  <a:lnTo>
                    <a:pt x="130741" y="196535"/>
                  </a:lnTo>
                  <a:lnTo>
                    <a:pt x="130741" y="137134"/>
                  </a:lnTo>
                  <a:cubicBezTo>
                    <a:pt x="130741" y="133774"/>
                    <a:pt x="128001" y="131034"/>
                    <a:pt x="124609" y="131034"/>
                  </a:cubicBezTo>
                  <a:lnTo>
                    <a:pt x="85334" y="131034"/>
                  </a:lnTo>
                  <a:cubicBezTo>
                    <a:pt x="81942" y="131034"/>
                    <a:pt x="79202" y="133774"/>
                    <a:pt x="79202" y="137134"/>
                  </a:cubicBezTo>
                  <a:lnTo>
                    <a:pt x="79202" y="196535"/>
                  </a:lnTo>
                  <a:lnTo>
                    <a:pt x="25934" y="196535"/>
                  </a:lnTo>
                  <a:lnTo>
                    <a:pt x="25934" y="93815"/>
                  </a:lnTo>
                  <a:lnTo>
                    <a:pt x="104972" y="14777"/>
                  </a:lnTo>
                  <a:close/>
                  <a:moveTo>
                    <a:pt x="104972" y="0"/>
                  </a:moveTo>
                  <a:cubicBezTo>
                    <a:pt x="103341" y="0"/>
                    <a:pt x="101807" y="652"/>
                    <a:pt x="100633" y="1794"/>
                  </a:cubicBezTo>
                  <a:lnTo>
                    <a:pt x="15495" y="86932"/>
                  </a:lnTo>
                  <a:lnTo>
                    <a:pt x="15463" y="86965"/>
                  </a:lnTo>
                  <a:lnTo>
                    <a:pt x="2382" y="100045"/>
                  </a:lnTo>
                  <a:cubicBezTo>
                    <a:pt x="1" y="102459"/>
                    <a:pt x="1" y="106308"/>
                    <a:pt x="2382" y="108722"/>
                  </a:cubicBezTo>
                  <a:cubicBezTo>
                    <a:pt x="3573" y="109913"/>
                    <a:pt x="5138" y="110508"/>
                    <a:pt x="6704" y="110508"/>
                  </a:cubicBezTo>
                  <a:cubicBezTo>
                    <a:pt x="8270" y="110508"/>
                    <a:pt x="9836" y="109913"/>
                    <a:pt x="11026" y="108722"/>
                  </a:cubicBezTo>
                  <a:lnTo>
                    <a:pt x="13701" y="106047"/>
                  </a:lnTo>
                  <a:lnTo>
                    <a:pt x="13701" y="202667"/>
                  </a:lnTo>
                  <a:cubicBezTo>
                    <a:pt x="13701" y="206027"/>
                    <a:pt x="16441" y="208767"/>
                    <a:pt x="19801" y="208767"/>
                  </a:cubicBezTo>
                  <a:lnTo>
                    <a:pt x="190142" y="208767"/>
                  </a:lnTo>
                  <a:cubicBezTo>
                    <a:pt x="193502" y="208767"/>
                    <a:pt x="196242" y="206027"/>
                    <a:pt x="196242" y="202667"/>
                  </a:cubicBezTo>
                  <a:lnTo>
                    <a:pt x="196242" y="106047"/>
                  </a:lnTo>
                  <a:lnTo>
                    <a:pt x="198917" y="108722"/>
                  </a:lnTo>
                  <a:cubicBezTo>
                    <a:pt x="200124" y="109896"/>
                    <a:pt x="201689" y="110516"/>
                    <a:pt x="203255" y="110516"/>
                  </a:cubicBezTo>
                  <a:cubicBezTo>
                    <a:pt x="204788" y="110516"/>
                    <a:pt x="206354" y="109896"/>
                    <a:pt x="207561" y="108722"/>
                  </a:cubicBezTo>
                  <a:cubicBezTo>
                    <a:pt x="209942" y="106308"/>
                    <a:pt x="209942" y="102459"/>
                    <a:pt x="207561" y="100045"/>
                  </a:cubicBezTo>
                  <a:lnTo>
                    <a:pt x="194480" y="86965"/>
                  </a:lnTo>
                  <a:lnTo>
                    <a:pt x="194448" y="86932"/>
                  </a:lnTo>
                  <a:lnTo>
                    <a:pt x="109310" y="1794"/>
                  </a:lnTo>
                  <a:cubicBezTo>
                    <a:pt x="108136" y="652"/>
                    <a:pt x="106603" y="0"/>
                    <a:pt x="104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3" name="Google Shape;633;p41"/>
          <p:cNvGrpSpPr/>
          <p:nvPr/>
        </p:nvGrpSpPr>
        <p:grpSpPr>
          <a:xfrm>
            <a:off x="7870800" y="692400"/>
            <a:ext cx="400800" cy="400800"/>
            <a:chOff x="7365300" y="692400"/>
            <a:chExt cx="400800" cy="400800"/>
          </a:xfrm>
        </p:grpSpPr>
        <p:sp>
          <p:nvSpPr>
            <p:cNvPr id="634" name="Google Shape;634;p41">
              <a:hlinkClick r:id="" action="ppaction://hlinkshowjump?jump=nextslide"/>
            </p:cNvPr>
            <p:cNvSpPr/>
            <p:nvPr/>
          </p:nvSpPr>
          <p:spPr>
            <a:xfrm>
              <a:off x="7365300" y="692400"/>
              <a:ext cx="400800" cy="4008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1">
              <a:hlinkClick r:id="" action="ppaction://hlinkshowjump?jump=nextslide"/>
            </p:cNvPr>
            <p:cNvSpPr/>
            <p:nvPr/>
          </p:nvSpPr>
          <p:spPr>
            <a:xfrm>
              <a:off x="7454236" y="804276"/>
              <a:ext cx="230525" cy="176925"/>
            </a:xfrm>
            <a:custGeom>
              <a:avLst/>
              <a:gdLst/>
              <a:ahLst/>
              <a:cxnLst/>
              <a:rect l="l" t="t" r="r" b="b"/>
              <a:pathLst>
                <a:path w="9221" h="7077" extrusionOk="0">
                  <a:moveTo>
                    <a:pt x="0" y="3538"/>
                  </a:moveTo>
                  <a:lnTo>
                    <a:pt x="449" y="2392"/>
                  </a:lnTo>
                  <a:lnTo>
                    <a:pt x="5832" y="2542"/>
                  </a:lnTo>
                  <a:lnTo>
                    <a:pt x="4785" y="1346"/>
                  </a:lnTo>
                  <a:lnTo>
                    <a:pt x="5034" y="100"/>
                  </a:lnTo>
                  <a:lnTo>
                    <a:pt x="5832" y="0"/>
                  </a:lnTo>
                  <a:lnTo>
                    <a:pt x="9221" y="3339"/>
                  </a:lnTo>
                  <a:lnTo>
                    <a:pt x="9071" y="3838"/>
                  </a:lnTo>
                  <a:lnTo>
                    <a:pt x="7078" y="6180"/>
                  </a:lnTo>
                  <a:lnTo>
                    <a:pt x="5782" y="7077"/>
                  </a:lnTo>
                  <a:lnTo>
                    <a:pt x="4785" y="6678"/>
                  </a:lnTo>
                  <a:lnTo>
                    <a:pt x="4785" y="5432"/>
                  </a:lnTo>
                  <a:lnTo>
                    <a:pt x="5931" y="4386"/>
                  </a:lnTo>
                  <a:lnTo>
                    <a:pt x="1446" y="4386"/>
                  </a:lnTo>
                  <a:lnTo>
                    <a:pt x="50" y="42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636" name="Google Shape;636;p41">
              <a:hlinkClick r:id="" action="ppaction://hlinkshowjump?jump=nextslide"/>
            </p:cNvPr>
            <p:cNvSpPr/>
            <p:nvPr/>
          </p:nvSpPr>
          <p:spPr>
            <a:xfrm>
              <a:off x="7441045" y="796763"/>
              <a:ext cx="249310" cy="192073"/>
            </a:xfrm>
            <a:custGeom>
              <a:avLst/>
              <a:gdLst/>
              <a:ahLst/>
              <a:cxnLst/>
              <a:rect l="l" t="t" r="r" b="b"/>
              <a:pathLst>
                <a:path w="211280" h="162774" extrusionOk="0">
                  <a:moveTo>
                    <a:pt x="129893" y="12232"/>
                  </a:moveTo>
                  <a:cubicBezTo>
                    <a:pt x="133513" y="12232"/>
                    <a:pt x="136906" y="13635"/>
                    <a:pt x="139483" y="16212"/>
                  </a:cubicBezTo>
                  <a:lnTo>
                    <a:pt x="195067" y="71796"/>
                  </a:lnTo>
                  <a:cubicBezTo>
                    <a:pt x="197644" y="74341"/>
                    <a:pt x="199047" y="77766"/>
                    <a:pt x="199047" y="81387"/>
                  </a:cubicBezTo>
                  <a:cubicBezTo>
                    <a:pt x="199047" y="82300"/>
                    <a:pt x="198949" y="83213"/>
                    <a:pt x="198786" y="84127"/>
                  </a:cubicBezTo>
                  <a:cubicBezTo>
                    <a:pt x="198231" y="86704"/>
                    <a:pt x="196959" y="89085"/>
                    <a:pt x="195067" y="90977"/>
                  </a:cubicBezTo>
                  <a:lnTo>
                    <a:pt x="139483" y="146561"/>
                  </a:lnTo>
                  <a:cubicBezTo>
                    <a:pt x="136906" y="149138"/>
                    <a:pt x="133513" y="150541"/>
                    <a:pt x="129893" y="150541"/>
                  </a:cubicBezTo>
                  <a:cubicBezTo>
                    <a:pt x="122423" y="150541"/>
                    <a:pt x="116355" y="144473"/>
                    <a:pt x="116355" y="137003"/>
                  </a:cubicBezTo>
                  <a:cubicBezTo>
                    <a:pt x="116355" y="133383"/>
                    <a:pt x="117758" y="129990"/>
                    <a:pt x="120335" y="127413"/>
                  </a:cubicBezTo>
                  <a:lnTo>
                    <a:pt x="142386" y="105362"/>
                  </a:lnTo>
                  <a:cubicBezTo>
                    <a:pt x="144147" y="103601"/>
                    <a:pt x="144669" y="100991"/>
                    <a:pt x="143723" y="98708"/>
                  </a:cubicBezTo>
                  <a:cubicBezTo>
                    <a:pt x="142777" y="96424"/>
                    <a:pt x="140527" y="94924"/>
                    <a:pt x="138048" y="94924"/>
                  </a:cubicBezTo>
                  <a:lnTo>
                    <a:pt x="28249" y="94924"/>
                  </a:lnTo>
                  <a:cubicBezTo>
                    <a:pt x="24661" y="94924"/>
                    <a:pt x="21268" y="93521"/>
                    <a:pt x="18691" y="90944"/>
                  </a:cubicBezTo>
                  <a:cubicBezTo>
                    <a:pt x="13407" y="85692"/>
                    <a:pt x="13407" y="77081"/>
                    <a:pt x="18691" y="71829"/>
                  </a:cubicBezTo>
                  <a:cubicBezTo>
                    <a:pt x="21268" y="69252"/>
                    <a:pt x="24661" y="67849"/>
                    <a:pt x="28282" y="67849"/>
                  </a:cubicBezTo>
                  <a:lnTo>
                    <a:pt x="138048" y="67849"/>
                  </a:lnTo>
                  <a:cubicBezTo>
                    <a:pt x="140527" y="67849"/>
                    <a:pt x="142777" y="66349"/>
                    <a:pt x="143723" y="64065"/>
                  </a:cubicBezTo>
                  <a:cubicBezTo>
                    <a:pt x="144669" y="61782"/>
                    <a:pt x="144147" y="59140"/>
                    <a:pt x="142386" y="57411"/>
                  </a:cubicBezTo>
                  <a:lnTo>
                    <a:pt x="120335" y="35360"/>
                  </a:lnTo>
                  <a:cubicBezTo>
                    <a:pt x="117758" y="32783"/>
                    <a:pt x="116355" y="29391"/>
                    <a:pt x="116355" y="25770"/>
                  </a:cubicBezTo>
                  <a:cubicBezTo>
                    <a:pt x="116355" y="18300"/>
                    <a:pt x="122423" y="12232"/>
                    <a:pt x="129893" y="12232"/>
                  </a:cubicBezTo>
                  <a:close/>
                  <a:moveTo>
                    <a:pt x="129893" y="0"/>
                  </a:moveTo>
                  <a:cubicBezTo>
                    <a:pt x="115670" y="0"/>
                    <a:pt x="104123" y="11580"/>
                    <a:pt x="104123" y="25770"/>
                  </a:cubicBezTo>
                  <a:cubicBezTo>
                    <a:pt x="104123" y="32652"/>
                    <a:pt x="106798" y="39144"/>
                    <a:pt x="111658" y="44004"/>
                  </a:cubicBezTo>
                  <a:lnTo>
                    <a:pt x="123303" y="55617"/>
                  </a:lnTo>
                  <a:lnTo>
                    <a:pt x="28282" y="55617"/>
                  </a:lnTo>
                  <a:cubicBezTo>
                    <a:pt x="21399" y="55617"/>
                    <a:pt x="14908" y="58292"/>
                    <a:pt x="10047" y="63152"/>
                  </a:cubicBezTo>
                  <a:cubicBezTo>
                    <a:pt x="0" y="73199"/>
                    <a:pt x="0" y="89574"/>
                    <a:pt x="10047" y="99621"/>
                  </a:cubicBezTo>
                  <a:cubicBezTo>
                    <a:pt x="14908" y="104481"/>
                    <a:pt x="21399" y="107156"/>
                    <a:pt x="28282" y="107156"/>
                  </a:cubicBezTo>
                  <a:lnTo>
                    <a:pt x="123303" y="107156"/>
                  </a:lnTo>
                  <a:lnTo>
                    <a:pt x="111691" y="118769"/>
                  </a:lnTo>
                  <a:cubicBezTo>
                    <a:pt x="106798" y="123629"/>
                    <a:pt x="104123" y="130121"/>
                    <a:pt x="104123" y="137003"/>
                  </a:cubicBezTo>
                  <a:cubicBezTo>
                    <a:pt x="104123" y="151193"/>
                    <a:pt x="115670" y="162773"/>
                    <a:pt x="129893" y="162773"/>
                  </a:cubicBezTo>
                  <a:cubicBezTo>
                    <a:pt x="136775" y="162773"/>
                    <a:pt x="143267" y="160098"/>
                    <a:pt x="148127" y="155205"/>
                  </a:cubicBezTo>
                  <a:lnTo>
                    <a:pt x="203711" y="99654"/>
                  </a:lnTo>
                  <a:cubicBezTo>
                    <a:pt x="207300" y="96066"/>
                    <a:pt x="209746" y="91531"/>
                    <a:pt x="210757" y="86573"/>
                  </a:cubicBezTo>
                  <a:cubicBezTo>
                    <a:pt x="211116" y="84877"/>
                    <a:pt x="211279" y="83115"/>
                    <a:pt x="211279" y="81387"/>
                  </a:cubicBezTo>
                  <a:cubicBezTo>
                    <a:pt x="211279" y="74471"/>
                    <a:pt x="208572" y="68012"/>
                    <a:pt x="203711" y="63119"/>
                  </a:cubicBezTo>
                  <a:lnTo>
                    <a:pt x="148127" y="7568"/>
                  </a:lnTo>
                  <a:cubicBezTo>
                    <a:pt x="143267" y="2675"/>
                    <a:pt x="136775" y="0"/>
                    <a:pt x="129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7" name="Google Shape;637;p41"/>
          <p:cNvGrpSpPr/>
          <p:nvPr/>
        </p:nvGrpSpPr>
        <p:grpSpPr>
          <a:xfrm>
            <a:off x="7365300" y="692400"/>
            <a:ext cx="400800" cy="400800"/>
            <a:chOff x="7870800" y="692400"/>
            <a:chExt cx="400800" cy="400800"/>
          </a:xfrm>
        </p:grpSpPr>
        <p:sp>
          <p:nvSpPr>
            <p:cNvPr id="638" name="Google Shape;638;p41">
              <a:hlinkClick r:id="" action="ppaction://hlinkshowjump?jump=previousslide"/>
            </p:cNvPr>
            <p:cNvSpPr/>
            <p:nvPr/>
          </p:nvSpPr>
          <p:spPr>
            <a:xfrm>
              <a:off x="7870800" y="692400"/>
              <a:ext cx="400800" cy="400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1">
              <a:hlinkClick r:id="" action="ppaction://hlinkshowjump?jump=previousslide"/>
            </p:cNvPr>
            <p:cNvSpPr/>
            <p:nvPr/>
          </p:nvSpPr>
          <p:spPr>
            <a:xfrm rot="10800000">
              <a:off x="7952139" y="804399"/>
              <a:ext cx="230525" cy="176925"/>
            </a:xfrm>
            <a:custGeom>
              <a:avLst/>
              <a:gdLst/>
              <a:ahLst/>
              <a:cxnLst/>
              <a:rect l="l" t="t" r="r" b="b"/>
              <a:pathLst>
                <a:path w="9221" h="7077" extrusionOk="0">
                  <a:moveTo>
                    <a:pt x="0" y="3538"/>
                  </a:moveTo>
                  <a:lnTo>
                    <a:pt x="449" y="2392"/>
                  </a:lnTo>
                  <a:lnTo>
                    <a:pt x="5832" y="2542"/>
                  </a:lnTo>
                  <a:lnTo>
                    <a:pt x="4785" y="1346"/>
                  </a:lnTo>
                  <a:lnTo>
                    <a:pt x="5034" y="100"/>
                  </a:lnTo>
                  <a:lnTo>
                    <a:pt x="5832" y="0"/>
                  </a:lnTo>
                  <a:lnTo>
                    <a:pt x="9221" y="3339"/>
                  </a:lnTo>
                  <a:lnTo>
                    <a:pt x="9071" y="3838"/>
                  </a:lnTo>
                  <a:lnTo>
                    <a:pt x="7078" y="6180"/>
                  </a:lnTo>
                  <a:lnTo>
                    <a:pt x="5782" y="7077"/>
                  </a:lnTo>
                  <a:lnTo>
                    <a:pt x="4785" y="6678"/>
                  </a:lnTo>
                  <a:lnTo>
                    <a:pt x="4785" y="5432"/>
                  </a:lnTo>
                  <a:lnTo>
                    <a:pt x="5931" y="4386"/>
                  </a:lnTo>
                  <a:lnTo>
                    <a:pt x="1446" y="4386"/>
                  </a:lnTo>
                  <a:lnTo>
                    <a:pt x="50" y="42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640" name="Google Shape;640;p41">
              <a:hlinkClick r:id="" action="ppaction://hlinkshowjump?jump=previousslide"/>
            </p:cNvPr>
            <p:cNvSpPr/>
            <p:nvPr/>
          </p:nvSpPr>
          <p:spPr>
            <a:xfrm rot="10800000">
              <a:off x="7946545" y="796763"/>
              <a:ext cx="249310" cy="192073"/>
            </a:xfrm>
            <a:custGeom>
              <a:avLst/>
              <a:gdLst/>
              <a:ahLst/>
              <a:cxnLst/>
              <a:rect l="l" t="t" r="r" b="b"/>
              <a:pathLst>
                <a:path w="211280" h="162774" extrusionOk="0">
                  <a:moveTo>
                    <a:pt x="129893" y="12232"/>
                  </a:moveTo>
                  <a:cubicBezTo>
                    <a:pt x="133513" y="12232"/>
                    <a:pt x="136906" y="13635"/>
                    <a:pt x="139483" y="16212"/>
                  </a:cubicBezTo>
                  <a:lnTo>
                    <a:pt x="195067" y="71796"/>
                  </a:lnTo>
                  <a:cubicBezTo>
                    <a:pt x="197644" y="74341"/>
                    <a:pt x="199047" y="77766"/>
                    <a:pt x="199047" y="81387"/>
                  </a:cubicBezTo>
                  <a:cubicBezTo>
                    <a:pt x="199047" y="82300"/>
                    <a:pt x="198949" y="83213"/>
                    <a:pt x="198786" y="84127"/>
                  </a:cubicBezTo>
                  <a:cubicBezTo>
                    <a:pt x="198231" y="86704"/>
                    <a:pt x="196959" y="89085"/>
                    <a:pt x="195067" y="90977"/>
                  </a:cubicBezTo>
                  <a:lnTo>
                    <a:pt x="139483" y="146561"/>
                  </a:lnTo>
                  <a:cubicBezTo>
                    <a:pt x="136906" y="149138"/>
                    <a:pt x="133513" y="150541"/>
                    <a:pt x="129893" y="150541"/>
                  </a:cubicBezTo>
                  <a:cubicBezTo>
                    <a:pt x="122423" y="150541"/>
                    <a:pt x="116355" y="144473"/>
                    <a:pt x="116355" y="137003"/>
                  </a:cubicBezTo>
                  <a:cubicBezTo>
                    <a:pt x="116355" y="133383"/>
                    <a:pt x="117758" y="129990"/>
                    <a:pt x="120335" y="127413"/>
                  </a:cubicBezTo>
                  <a:lnTo>
                    <a:pt x="142386" y="105362"/>
                  </a:lnTo>
                  <a:cubicBezTo>
                    <a:pt x="144147" y="103601"/>
                    <a:pt x="144669" y="100991"/>
                    <a:pt x="143723" y="98708"/>
                  </a:cubicBezTo>
                  <a:cubicBezTo>
                    <a:pt x="142777" y="96424"/>
                    <a:pt x="140527" y="94924"/>
                    <a:pt x="138048" y="94924"/>
                  </a:cubicBezTo>
                  <a:lnTo>
                    <a:pt x="28249" y="94924"/>
                  </a:lnTo>
                  <a:cubicBezTo>
                    <a:pt x="24661" y="94924"/>
                    <a:pt x="21268" y="93521"/>
                    <a:pt x="18691" y="90944"/>
                  </a:cubicBezTo>
                  <a:cubicBezTo>
                    <a:pt x="13407" y="85692"/>
                    <a:pt x="13407" y="77081"/>
                    <a:pt x="18691" y="71829"/>
                  </a:cubicBezTo>
                  <a:cubicBezTo>
                    <a:pt x="21268" y="69252"/>
                    <a:pt x="24661" y="67849"/>
                    <a:pt x="28282" y="67849"/>
                  </a:cubicBezTo>
                  <a:lnTo>
                    <a:pt x="138048" y="67849"/>
                  </a:lnTo>
                  <a:cubicBezTo>
                    <a:pt x="140527" y="67849"/>
                    <a:pt x="142777" y="66349"/>
                    <a:pt x="143723" y="64065"/>
                  </a:cubicBezTo>
                  <a:cubicBezTo>
                    <a:pt x="144669" y="61782"/>
                    <a:pt x="144147" y="59140"/>
                    <a:pt x="142386" y="57411"/>
                  </a:cubicBezTo>
                  <a:lnTo>
                    <a:pt x="120335" y="35360"/>
                  </a:lnTo>
                  <a:cubicBezTo>
                    <a:pt x="117758" y="32783"/>
                    <a:pt x="116355" y="29391"/>
                    <a:pt x="116355" y="25770"/>
                  </a:cubicBezTo>
                  <a:cubicBezTo>
                    <a:pt x="116355" y="18300"/>
                    <a:pt x="122423" y="12232"/>
                    <a:pt x="129893" y="12232"/>
                  </a:cubicBezTo>
                  <a:close/>
                  <a:moveTo>
                    <a:pt x="129893" y="0"/>
                  </a:moveTo>
                  <a:cubicBezTo>
                    <a:pt x="115670" y="0"/>
                    <a:pt x="104123" y="11580"/>
                    <a:pt x="104123" y="25770"/>
                  </a:cubicBezTo>
                  <a:cubicBezTo>
                    <a:pt x="104123" y="32652"/>
                    <a:pt x="106798" y="39144"/>
                    <a:pt x="111658" y="44004"/>
                  </a:cubicBezTo>
                  <a:lnTo>
                    <a:pt x="123303" y="55617"/>
                  </a:lnTo>
                  <a:lnTo>
                    <a:pt x="28282" y="55617"/>
                  </a:lnTo>
                  <a:cubicBezTo>
                    <a:pt x="21399" y="55617"/>
                    <a:pt x="14908" y="58292"/>
                    <a:pt x="10047" y="63152"/>
                  </a:cubicBezTo>
                  <a:cubicBezTo>
                    <a:pt x="0" y="73199"/>
                    <a:pt x="0" y="89574"/>
                    <a:pt x="10047" y="99621"/>
                  </a:cubicBezTo>
                  <a:cubicBezTo>
                    <a:pt x="14908" y="104481"/>
                    <a:pt x="21399" y="107156"/>
                    <a:pt x="28282" y="107156"/>
                  </a:cubicBezTo>
                  <a:lnTo>
                    <a:pt x="123303" y="107156"/>
                  </a:lnTo>
                  <a:lnTo>
                    <a:pt x="111691" y="118769"/>
                  </a:lnTo>
                  <a:cubicBezTo>
                    <a:pt x="106798" y="123629"/>
                    <a:pt x="104123" y="130121"/>
                    <a:pt x="104123" y="137003"/>
                  </a:cubicBezTo>
                  <a:cubicBezTo>
                    <a:pt x="104123" y="151193"/>
                    <a:pt x="115670" y="162773"/>
                    <a:pt x="129893" y="162773"/>
                  </a:cubicBezTo>
                  <a:cubicBezTo>
                    <a:pt x="136775" y="162773"/>
                    <a:pt x="143267" y="160098"/>
                    <a:pt x="148127" y="155205"/>
                  </a:cubicBezTo>
                  <a:lnTo>
                    <a:pt x="203711" y="99654"/>
                  </a:lnTo>
                  <a:cubicBezTo>
                    <a:pt x="207300" y="96066"/>
                    <a:pt x="209746" y="91531"/>
                    <a:pt x="210757" y="86573"/>
                  </a:cubicBezTo>
                  <a:cubicBezTo>
                    <a:pt x="211116" y="84877"/>
                    <a:pt x="211279" y="83115"/>
                    <a:pt x="211279" y="81387"/>
                  </a:cubicBezTo>
                  <a:cubicBezTo>
                    <a:pt x="211279" y="74471"/>
                    <a:pt x="208572" y="68012"/>
                    <a:pt x="203711" y="63119"/>
                  </a:cubicBezTo>
                  <a:lnTo>
                    <a:pt x="148127" y="7568"/>
                  </a:lnTo>
                  <a:cubicBezTo>
                    <a:pt x="143267" y="2675"/>
                    <a:pt x="136775" y="0"/>
                    <a:pt x="129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" name="Google Shape;641;p41"/>
          <p:cNvGrpSpPr/>
          <p:nvPr/>
        </p:nvGrpSpPr>
        <p:grpSpPr>
          <a:xfrm>
            <a:off x="1238598" y="947686"/>
            <a:ext cx="3173578" cy="3534073"/>
            <a:chOff x="1238598" y="947686"/>
            <a:chExt cx="3173578" cy="3534073"/>
          </a:xfrm>
        </p:grpSpPr>
        <p:sp>
          <p:nvSpPr>
            <p:cNvPr id="642" name="Google Shape;642;p41"/>
            <p:cNvSpPr/>
            <p:nvPr/>
          </p:nvSpPr>
          <p:spPr>
            <a:xfrm rot="-94148">
              <a:off x="3379964" y="1393054"/>
              <a:ext cx="1005421" cy="1970524"/>
            </a:xfrm>
            <a:custGeom>
              <a:avLst/>
              <a:gdLst/>
              <a:ahLst/>
              <a:cxnLst/>
              <a:rect l="l" t="t" r="r" b="b"/>
              <a:pathLst>
                <a:path w="37331" h="73165" extrusionOk="0">
                  <a:moveTo>
                    <a:pt x="23592" y="479"/>
                  </a:moveTo>
                  <a:cubicBezTo>
                    <a:pt x="24815" y="479"/>
                    <a:pt x="26046" y="688"/>
                    <a:pt x="27232" y="1119"/>
                  </a:cubicBezTo>
                  <a:cubicBezTo>
                    <a:pt x="32101" y="2778"/>
                    <a:pt x="34734" y="7683"/>
                    <a:pt x="35635" y="12480"/>
                  </a:cubicBezTo>
                  <a:cubicBezTo>
                    <a:pt x="36284" y="15943"/>
                    <a:pt x="35960" y="19513"/>
                    <a:pt x="34084" y="22543"/>
                  </a:cubicBezTo>
                  <a:cubicBezTo>
                    <a:pt x="32461" y="24996"/>
                    <a:pt x="29973" y="26799"/>
                    <a:pt x="27087" y="27484"/>
                  </a:cubicBezTo>
                  <a:cubicBezTo>
                    <a:pt x="26835" y="26979"/>
                    <a:pt x="26366" y="26619"/>
                    <a:pt x="25825" y="26474"/>
                  </a:cubicBezTo>
                  <a:cubicBezTo>
                    <a:pt x="25711" y="26449"/>
                    <a:pt x="25599" y="26437"/>
                    <a:pt x="25491" y="26437"/>
                  </a:cubicBezTo>
                  <a:cubicBezTo>
                    <a:pt x="24679" y="26437"/>
                    <a:pt x="24051" y="27113"/>
                    <a:pt x="23733" y="27845"/>
                  </a:cubicBezTo>
                  <a:cubicBezTo>
                    <a:pt x="18539" y="27629"/>
                    <a:pt x="14572" y="24130"/>
                    <a:pt x="13021" y="19225"/>
                  </a:cubicBezTo>
                  <a:cubicBezTo>
                    <a:pt x="11434" y="14103"/>
                    <a:pt x="12011" y="7756"/>
                    <a:pt x="15834" y="3752"/>
                  </a:cubicBezTo>
                  <a:cubicBezTo>
                    <a:pt x="17908" y="1628"/>
                    <a:pt x="20726" y="479"/>
                    <a:pt x="23592" y="479"/>
                  </a:cubicBezTo>
                  <a:close/>
                  <a:moveTo>
                    <a:pt x="25585" y="26904"/>
                  </a:moveTo>
                  <a:cubicBezTo>
                    <a:pt x="26373" y="26904"/>
                    <a:pt x="26975" y="27870"/>
                    <a:pt x="26871" y="28566"/>
                  </a:cubicBezTo>
                  <a:cubicBezTo>
                    <a:pt x="26763" y="29324"/>
                    <a:pt x="25789" y="29360"/>
                    <a:pt x="25248" y="29360"/>
                  </a:cubicBezTo>
                  <a:cubicBezTo>
                    <a:pt x="24454" y="29360"/>
                    <a:pt x="23841" y="28999"/>
                    <a:pt x="24094" y="28133"/>
                  </a:cubicBezTo>
                  <a:cubicBezTo>
                    <a:pt x="24274" y="27484"/>
                    <a:pt x="24815" y="26979"/>
                    <a:pt x="25500" y="26907"/>
                  </a:cubicBezTo>
                  <a:cubicBezTo>
                    <a:pt x="25529" y="26905"/>
                    <a:pt x="25557" y="26904"/>
                    <a:pt x="25585" y="26904"/>
                  </a:cubicBezTo>
                  <a:close/>
                  <a:moveTo>
                    <a:pt x="23376" y="1"/>
                  </a:moveTo>
                  <a:cubicBezTo>
                    <a:pt x="23339" y="1"/>
                    <a:pt x="23301" y="1"/>
                    <a:pt x="23264" y="1"/>
                  </a:cubicBezTo>
                  <a:cubicBezTo>
                    <a:pt x="19405" y="73"/>
                    <a:pt x="15943" y="2273"/>
                    <a:pt x="13923" y="5483"/>
                  </a:cubicBezTo>
                  <a:cubicBezTo>
                    <a:pt x="11146" y="9847"/>
                    <a:pt x="11110" y="16267"/>
                    <a:pt x="13165" y="20956"/>
                  </a:cubicBezTo>
                  <a:cubicBezTo>
                    <a:pt x="14933" y="25176"/>
                    <a:pt x="19008" y="28025"/>
                    <a:pt x="23589" y="28278"/>
                  </a:cubicBezTo>
                  <a:cubicBezTo>
                    <a:pt x="23481" y="29143"/>
                    <a:pt x="24022" y="29648"/>
                    <a:pt x="24923" y="29793"/>
                  </a:cubicBezTo>
                  <a:cubicBezTo>
                    <a:pt x="25086" y="29811"/>
                    <a:pt x="25248" y="29820"/>
                    <a:pt x="25410" y="29820"/>
                  </a:cubicBezTo>
                  <a:cubicBezTo>
                    <a:pt x="25573" y="29820"/>
                    <a:pt x="25735" y="29811"/>
                    <a:pt x="25897" y="29793"/>
                  </a:cubicBezTo>
                  <a:lnTo>
                    <a:pt x="25897" y="29793"/>
                  </a:lnTo>
                  <a:cubicBezTo>
                    <a:pt x="26691" y="33544"/>
                    <a:pt x="26799" y="37439"/>
                    <a:pt x="25573" y="41154"/>
                  </a:cubicBezTo>
                  <a:cubicBezTo>
                    <a:pt x="24599" y="44147"/>
                    <a:pt x="22687" y="46744"/>
                    <a:pt x="20415" y="48908"/>
                  </a:cubicBezTo>
                  <a:cubicBezTo>
                    <a:pt x="16087" y="53020"/>
                    <a:pt x="10605" y="55617"/>
                    <a:pt x="5988" y="59295"/>
                  </a:cubicBezTo>
                  <a:cubicBezTo>
                    <a:pt x="4004" y="60882"/>
                    <a:pt x="2165" y="62758"/>
                    <a:pt x="1155" y="65102"/>
                  </a:cubicBezTo>
                  <a:cubicBezTo>
                    <a:pt x="1" y="67627"/>
                    <a:pt x="145" y="70440"/>
                    <a:pt x="903" y="73073"/>
                  </a:cubicBezTo>
                  <a:cubicBezTo>
                    <a:pt x="941" y="73136"/>
                    <a:pt x="1001" y="73164"/>
                    <a:pt x="1063" y="73164"/>
                  </a:cubicBezTo>
                  <a:cubicBezTo>
                    <a:pt x="1178" y="73164"/>
                    <a:pt x="1299" y="73069"/>
                    <a:pt x="1299" y="72929"/>
                  </a:cubicBezTo>
                  <a:cubicBezTo>
                    <a:pt x="542" y="70188"/>
                    <a:pt x="470" y="67375"/>
                    <a:pt x="1768" y="64778"/>
                  </a:cubicBezTo>
                  <a:cubicBezTo>
                    <a:pt x="2922" y="62433"/>
                    <a:pt x="4942" y="60594"/>
                    <a:pt x="7034" y="59043"/>
                  </a:cubicBezTo>
                  <a:cubicBezTo>
                    <a:pt x="11759" y="55472"/>
                    <a:pt x="17169" y="52839"/>
                    <a:pt x="21389" y="48584"/>
                  </a:cubicBezTo>
                  <a:cubicBezTo>
                    <a:pt x="23553" y="46420"/>
                    <a:pt x="25176" y="43787"/>
                    <a:pt x="26114" y="40901"/>
                  </a:cubicBezTo>
                  <a:cubicBezTo>
                    <a:pt x="27268" y="37258"/>
                    <a:pt x="27087" y="33363"/>
                    <a:pt x="26330" y="29648"/>
                  </a:cubicBezTo>
                  <a:cubicBezTo>
                    <a:pt x="26763" y="29540"/>
                    <a:pt x="27123" y="29252"/>
                    <a:pt x="27268" y="28819"/>
                  </a:cubicBezTo>
                  <a:cubicBezTo>
                    <a:pt x="27376" y="28530"/>
                    <a:pt x="27376" y="28206"/>
                    <a:pt x="27268" y="27917"/>
                  </a:cubicBezTo>
                  <a:cubicBezTo>
                    <a:pt x="31415" y="26871"/>
                    <a:pt x="34698" y="23661"/>
                    <a:pt x="35924" y="19549"/>
                  </a:cubicBezTo>
                  <a:cubicBezTo>
                    <a:pt x="37330" y="14789"/>
                    <a:pt x="35924" y="8874"/>
                    <a:pt x="33002" y="4906"/>
                  </a:cubicBezTo>
                  <a:cubicBezTo>
                    <a:pt x="30752" y="1834"/>
                    <a:pt x="27193" y="1"/>
                    <a:pt x="23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3" name="Google Shape;643;p41"/>
            <p:cNvGrpSpPr/>
            <p:nvPr/>
          </p:nvGrpSpPr>
          <p:grpSpPr>
            <a:xfrm>
              <a:off x="1734241" y="3531776"/>
              <a:ext cx="234750" cy="231562"/>
              <a:chOff x="3322547" y="2370389"/>
              <a:chExt cx="230486" cy="227356"/>
            </a:xfrm>
          </p:grpSpPr>
          <p:sp>
            <p:nvSpPr>
              <p:cNvPr id="644" name="Google Shape;644;p41"/>
              <p:cNvSpPr/>
              <p:nvPr/>
            </p:nvSpPr>
            <p:spPr>
              <a:xfrm rot="-941277">
                <a:off x="3353346" y="2400841"/>
                <a:ext cx="169787" cy="166033"/>
              </a:xfrm>
              <a:custGeom>
                <a:avLst/>
                <a:gdLst/>
                <a:ahLst/>
                <a:cxnLst/>
                <a:rect l="l" t="t" r="r" b="b"/>
                <a:pathLst>
                  <a:path w="6421" h="6279" extrusionOk="0">
                    <a:moveTo>
                      <a:pt x="3174" y="1"/>
                    </a:moveTo>
                    <a:cubicBezTo>
                      <a:pt x="2958" y="1"/>
                      <a:pt x="2742" y="37"/>
                      <a:pt x="2525" y="73"/>
                    </a:cubicBezTo>
                    <a:cubicBezTo>
                      <a:pt x="974" y="397"/>
                      <a:pt x="73" y="1551"/>
                      <a:pt x="0" y="3283"/>
                    </a:cubicBezTo>
                    <a:cubicBezTo>
                      <a:pt x="73" y="5338"/>
                      <a:pt x="1732" y="6276"/>
                      <a:pt x="3210" y="6276"/>
                    </a:cubicBezTo>
                    <a:cubicBezTo>
                      <a:pt x="3250" y="6278"/>
                      <a:pt x="3289" y="6278"/>
                      <a:pt x="3328" y="6278"/>
                    </a:cubicBezTo>
                    <a:cubicBezTo>
                      <a:pt x="4221" y="6278"/>
                      <a:pt x="5041" y="5888"/>
                      <a:pt x="5663" y="5266"/>
                    </a:cubicBezTo>
                    <a:cubicBezTo>
                      <a:pt x="6204" y="4617"/>
                      <a:pt x="6420" y="3752"/>
                      <a:pt x="6276" y="2922"/>
                    </a:cubicBezTo>
                    <a:cubicBezTo>
                      <a:pt x="6132" y="1299"/>
                      <a:pt x="4797" y="73"/>
                      <a:pt x="3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41"/>
              <p:cNvSpPr/>
              <p:nvPr/>
            </p:nvSpPr>
            <p:spPr>
              <a:xfrm rot="-941277">
                <a:off x="3343840" y="2392378"/>
                <a:ext cx="187901" cy="183379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6935" extrusionOk="0">
                    <a:moveTo>
                      <a:pt x="3479" y="455"/>
                    </a:moveTo>
                    <a:cubicBezTo>
                      <a:pt x="5024" y="455"/>
                      <a:pt x="6368" y="1635"/>
                      <a:pt x="6529" y="3247"/>
                    </a:cubicBezTo>
                    <a:cubicBezTo>
                      <a:pt x="6810" y="5385"/>
                      <a:pt x="5210" y="6489"/>
                      <a:pt x="3583" y="6489"/>
                    </a:cubicBezTo>
                    <a:cubicBezTo>
                      <a:pt x="2081" y="6489"/>
                      <a:pt x="556" y="5547"/>
                      <a:pt x="470" y="3608"/>
                    </a:cubicBezTo>
                    <a:cubicBezTo>
                      <a:pt x="542" y="2021"/>
                      <a:pt x="1335" y="830"/>
                      <a:pt x="2922" y="506"/>
                    </a:cubicBezTo>
                    <a:cubicBezTo>
                      <a:pt x="3109" y="471"/>
                      <a:pt x="3296" y="455"/>
                      <a:pt x="3479" y="455"/>
                    </a:cubicBezTo>
                    <a:close/>
                    <a:moveTo>
                      <a:pt x="3355" y="1"/>
                    </a:moveTo>
                    <a:cubicBezTo>
                      <a:pt x="1371" y="1"/>
                      <a:pt x="73" y="1696"/>
                      <a:pt x="1" y="3608"/>
                    </a:cubicBezTo>
                    <a:cubicBezTo>
                      <a:pt x="109" y="5817"/>
                      <a:pt x="1827" y="6935"/>
                      <a:pt x="3534" y="6935"/>
                    </a:cubicBezTo>
                    <a:cubicBezTo>
                      <a:pt x="5226" y="6935"/>
                      <a:pt x="6908" y="5835"/>
                      <a:pt x="6998" y="3608"/>
                    </a:cubicBezTo>
                    <a:cubicBezTo>
                      <a:pt x="7106" y="1516"/>
                      <a:pt x="5339" y="37"/>
                      <a:pt x="3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6" name="Google Shape;646;p41"/>
            <p:cNvSpPr/>
            <p:nvPr/>
          </p:nvSpPr>
          <p:spPr>
            <a:xfrm rot="-941337">
              <a:off x="1436010" y="2976831"/>
              <a:ext cx="190401" cy="186146"/>
            </a:xfrm>
            <a:custGeom>
              <a:avLst/>
              <a:gdLst/>
              <a:ahLst/>
              <a:cxnLst/>
              <a:rect l="l" t="t" r="r" b="b"/>
              <a:pathLst>
                <a:path w="7070" h="6912" extrusionOk="0">
                  <a:moveTo>
                    <a:pt x="3528" y="443"/>
                  </a:moveTo>
                  <a:cubicBezTo>
                    <a:pt x="5060" y="443"/>
                    <a:pt x="6405" y="1619"/>
                    <a:pt x="6564" y="3246"/>
                  </a:cubicBezTo>
                  <a:cubicBezTo>
                    <a:pt x="6827" y="5365"/>
                    <a:pt x="5208" y="6470"/>
                    <a:pt x="3573" y="6470"/>
                  </a:cubicBezTo>
                  <a:cubicBezTo>
                    <a:pt x="2062" y="6470"/>
                    <a:pt x="538" y="5527"/>
                    <a:pt x="469" y="3571"/>
                  </a:cubicBezTo>
                  <a:cubicBezTo>
                    <a:pt x="505" y="2020"/>
                    <a:pt x="1335" y="830"/>
                    <a:pt x="2922" y="505"/>
                  </a:cubicBezTo>
                  <a:cubicBezTo>
                    <a:pt x="3125" y="463"/>
                    <a:pt x="3328" y="443"/>
                    <a:pt x="3528" y="443"/>
                  </a:cubicBezTo>
                  <a:close/>
                  <a:moveTo>
                    <a:pt x="3354" y="0"/>
                  </a:moveTo>
                  <a:cubicBezTo>
                    <a:pt x="1299" y="0"/>
                    <a:pt x="72" y="1695"/>
                    <a:pt x="0" y="3571"/>
                  </a:cubicBezTo>
                  <a:cubicBezTo>
                    <a:pt x="90" y="5793"/>
                    <a:pt x="1801" y="6911"/>
                    <a:pt x="3509" y="6911"/>
                  </a:cubicBezTo>
                  <a:cubicBezTo>
                    <a:pt x="5210" y="6911"/>
                    <a:pt x="6907" y="5802"/>
                    <a:pt x="6997" y="3571"/>
                  </a:cubicBezTo>
                  <a:cubicBezTo>
                    <a:pt x="7069" y="1479"/>
                    <a:pt x="5338" y="0"/>
                    <a:pt x="3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7" name="Google Shape;647;p41"/>
            <p:cNvGrpSpPr/>
            <p:nvPr/>
          </p:nvGrpSpPr>
          <p:grpSpPr>
            <a:xfrm>
              <a:off x="3932673" y="3668544"/>
              <a:ext cx="234495" cy="230654"/>
              <a:chOff x="3664872" y="3683274"/>
              <a:chExt cx="230236" cy="226465"/>
            </a:xfrm>
          </p:grpSpPr>
          <p:sp>
            <p:nvSpPr>
              <p:cNvPr id="648" name="Google Shape;648;p41"/>
              <p:cNvSpPr/>
              <p:nvPr/>
            </p:nvSpPr>
            <p:spPr>
              <a:xfrm rot="-941277">
                <a:off x="3695396" y="3712842"/>
                <a:ext cx="169787" cy="166033"/>
              </a:xfrm>
              <a:custGeom>
                <a:avLst/>
                <a:gdLst/>
                <a:ahLst/>
                <a:cxnLst/>
                <a:rect l="l" t="t" r="r" b="b"/>
                <a:pathLst>
                  <a:path w="6421" h="6279" extrusionOk="0">
                    <a:moveTo>
                      <a:pt x="3175" y="0"/>
                    </a:moveTo>
                    <a:cubicBezTo>
                      <a:pt x="2958" y="0"/>
                      <a:pt x="2742" y="36"/>
                      <a:pt x="2526" y="72"/>
                    </a:cubicBezTo>
                    <a:cubicBezTo>
                      <a:pt x="975" y="397"/>
                      <a:pt x="37" y="1551"/>
                      <a:pt x="1" y="3282"/>
                    </a:cubicBezTo>
                    <a:cubicBezTo>
                      <a:pt x="73" y="5338"/>
                      <a:pt x="1732" y="6276"/>
                      <a:pt x="3211" y="6276"/>
                    </a:cubicBezTo>
                    <a:cubicBezTo>
                      <a:pt x="3250" y="6277"/>
                      <a:pt x="3290" y="6278"/>
                      <a:pt x="3329" y="6278"/>
                    </a:cubicBezTo>
                    <a:cubicBezTo>
                      <a:pt x="4221" y="6278"/>
                      <a:pt x="5041" y="5888"/>
                      <a:pt x="5663" y="5266"/>
                    </a:cubicBezTo>
                    <a:cubicBezTo>
                      <a:pt x="6204" y="4617"/>
                      <a:pt x="6421" y="3751"/>
                      <a:pt x="6277" y="2922"/>
                    </a:cubicBezTo>
                    <a:cubicBezTo>
                      <a:pt x="6132" y="1298"/>
                      <a:pt x="4798" y="36"/>
                      <a:pt x="31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41"/>
              <p:cNvSpPr/>
              <p:nvPr/>
            </p:nvSpPr>
            <p:spPr>
              <a:xfrm rot="-941277">
                <a:off x="3686040" y="3705279"/>
                <a:ext cx="187901" cy="182453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6900" extrusionOk="0">
                    <a:moveTo>
                      <a:pt x="3528" y="445"/>
                    </a:moveTo>
                    <a:cubicBezTo>
                      <a:pt x="5053" y="445"/>
                      <a:pt x="6369" y="1617"/>
                      <a:pt x="6528" y="3212"/>
                    </a:cubicBezTo>
                    <a:cubicBezTo>
                      <a:pt x="6810" y="5330"/>
                      <a:pt x="5209" y="6435"/>
                      <a:pt x="3583" y="6435"/>
                    </a:cubicBezTo>
                    <a:cubicBezTo>
                      <a:pt x="2081" y="6435"/>
                      <a:pt x="556" y="5493"/>
                      <a:pt x="469" y="3536"/>
                    </a:cubicBezTo>
                    <a:cubicBezTo>
                      <a:pt x="505" y="1985"/>
                      <a:pt x="1335" y="795"/>
                      <a:pt x="2922" y="506"/>
                    </a:cubicBezTo>
                    <a:cubicBezTo>
                      <a:pt x="3126" y="465"/>
                      <a:pt x="3329" y="445"/>
                      <a:pt x="3528" y="445"/>
                    </a:cubicBezTo>
                    <a:close/>
                    <a:moveTo>
                      <a:pt x="3294" y="1"/>
                    </a:moveTo>
                    <a:cubicBezTo>
                      <a:pt x="1344" y="1"/>
                      <a:pt x="72" y="1716"/>
                      <a:pt x="0" y="3572"/>
                    </a:cubicBezTo>
                    <a:cubicBezTo>
                      <a:pt x="109" y="5781"/>
                      <a:pt x="1826" y="6899"/>
                      <a:pt x="3533" y="6899"/>
                    </a:cubicBezTo>
                    <a:cubicBezTo>
                      <a:pt x="5226" y="6899"/>
                      <a:pt x="6907" y="5799"/>
                      <a:pt x="6997" y="3572"/>
                    </a:cubicBezTo>
                    <a:cubicBezTo>
                      <a:pt x="7105" y="1480"/>
                      <a:pt x="5338" y="2"/>
                      <a:pt x="3354" y="2"/>
                    </a:cubicBezTo>
                    <a:cubicBezTo>
                      <a:pt x="3334" y="1"/>
                      <a:pt x="3314" y="1"/>
                      <a:pt x="32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0" name="Google Shape;650;p41"/>
            <p:cNvSpPr/>
            <p:nvPr/>
          </p:nvSpPr>
          <p:spPr>
            <a:xfrm rot="-941337">
              <a:off x="1277509" y="1519828"/>
              <a:ext cx="319373" cy="331788"/>
            </a:xfrm>
            <a:custGeom>
              <a:avLst/>
              <a:gdLst/>
              <a:ahLst/>
              <a:cxnLst/>
              <a:rect l="l" t="t" r="r" b="b"/>
              <a:pathLst>
                <a:path w="11859" h="12320" extrusionOk="0">
                  <a:moveTo>
                    <a:pt x="6809" y="876"/>
                  </a:moveTo>
                  <a:cubicBezTo>
                    <a:pt x="6918" y="2066"/>
                    <a:pt x="7026" y="3293"/>
                    <a:pt x="7098" y="4483"/>
                  </a:cubicBezTo>
                  <a:cubicBezTo>
                    <a:pt x="7098" y="4591"/>
                    <a:pt x="7170" y="4663"/>
                    <a:pt x="7278" y="4699"/>
                  </a:cubicBezTo>
                  <a:cubicBezTo>
                    <a:pt x="8468" y="5096"/>
                    <a:pt x="9695" y="5529"/>
                    <a:pt x="10885" y="5926"/>
                  </a:cubicBezTo>
                  <a:cubicBezTo>
                    <a:pt x="9767" y="6394"/>
                    <a:pt x="8613" y="6791"/>
                    <a:pt x="7495" y="7224"/>
                  </a:cubicBezTo>
                  <a:cubicBezTo>
                    <a:pt x="7386" y="7260"/>
                    <a:pt x="7314" y="7332"/>
                    <a:pt x="7314" y="7440"/>
                  </a:cubicBezTo>
                  <a:cubicBezTo>
                    <a:pt x="7423" y="8739"/>
                    <a:pt x="7531" y="10073"/>
                    <a:pt x="7639" y="11372"/>
                  </a:cubicBezTo>
                  <a:cubicBezTo>
                    <a:pt x="7278" y="10867"/>
                    <a:pt x="6882" y="10398"/>
                    <a:pt x="6521" y="9893"/>
                  </a:cubicBezTo>
                  <a:cubicBezTo>
                    <a:pt x="6268" y="9568"/>
                    <a:pt x="5475" y="8162"/>
                    <a:pt x="5042" y="8162"/>
                  </a:cubicBezTo>
                  <a:cubicBezTo>
                    <a:pt x="4501" y="8162"/>
                    <a:pt x="3744" y="8595"/>
                    <a:pt x="3239" y="8811"/>
                  </a:cubicBezTo>
                  <a:lnTo>
                    <a:pt x="858" y="9677"/>
                  </a:lnTo>
                  <a:cubicBezTo>
                    <a:pt x="1688" y="8486"/>
                    <a:pt x="2481" y="7260"/>
                    <a:pt x="3311" y="6070"/>
                  </a:cubicBezTo>
                  <a:cubicBezTo>
                    <a:pt x="3347" y="6034"/>
                    <a:pt x="3383" y="5962"/>
                    <a:pt x="3383" y="5889"/>
                  </a:cubicBezTo>
                  <a:cubicBezTo>
                    <a:pt x="3347" y="5853"/>
                    <a:pt x="3347" y="5817"/>
                    <a:pt x="3347" y="5781"/>
                  </a:cubicBezTo>
                  <a:lnTo>
                    <a:pt x="3347" y="5745"/>
                  </a:lnTo>
                  <a:cubicBezTo>
                    <a:pt x="2517" y="4699"/>
                    <a:pt x="1760" y="3617"/>
                    <a:pt x="1003" y="2571"/>
                  </a:cubicBezTo>
                  <a:lnTo>
                    <a:pt x="1003" y="2571"/>
                  </a:lnTo>
                  <a:cubicBezTo>
                    <a:pt x="2193" y="2968"/>
                    <a:pt x="3419" y="3401"/>
                    <a:pt x="4645" y="3798"/>
                  </a:cubicBezTo>
                  <a:cubicBezTo>
                    <a:pt x="4790" y="3798"/>
                    <a:pt x="4898" y="3725"/>
                    <a:pt x="4898" y="3581"/>
                  </a:cubicBezTo>
                  <a:cubicBezTo>
                    <a:pt x="4898" y="3329"/>
                    <a:pt x="5655" y="2499"/>
                    <a:pt x="5836" y="2283"/>
                  </a:cubicBezTo>
                  <a:cubicBezTo>
                    <a:pt x="6160" y="1814"/>
                    <a:pt x="6485" y="1345"/>
                    <a:pt x="6809" y="876"/>
                  </a:cubicBezTo>
                  <a:close/>
                  <a:moveTo>
                    <a:pt x="6950" y="1"/>
                  </a:moveTo>
                  <a:cubicBezTo>
                    <a:pt x="6882" y="1"/>
                    <a:pt x="6815" y="36"/>
                    <a:pt x="6773" y="119"/>
                  </a:cubicBezTo>
                  <a:cubicBezTo>
                    <a:pt x="6268" y="840"/>
                    <a:pt x="5727" y="1597"/>
                    <a:pt x="5258" y="2319"/>
                  </a:cubicBezTo>
                  <a:cubicBezTo>
                    <a:pt x="4970" y="2643"/>
                    <a:pt x="4754" y="2968"/>
                    <a:pt x="4537" y="3293"/>
                  </a:cubicBezTo>
                  <a:cubicBezTo>
                    <a:pt x="3167" y="2824"/>
                    <a:pt x="1796" y="2355"/>
                    <a:pt x="426" y="1886"/>
                  </a:cubicBezTo>
                  <a:cubicBezTo>
                    <a:pt x="409" y="1883"/>
                    <a:pt x="393" y="1882"/>
                    <a:pt x="378" y="1882"/>
                  </a:cubicBezTo>
                  <a:cubicBezTo>
                    <a:pt x="189" y="1882"/>
                    <a:pt x="73" y="2077"/>
                    <a:pt x="173" y="2211"/>
                  </a:cubicBezTo>
                  <a:cubicBezTo>
                    <a:pt x="1039" y="3473"/>
                    <a:pt x="1940" y="4699"/>
                    <a:pt x="2878" y="5889"/>
                  </a:cubicBezTo>
                  <a:cubicBezTo>
                    <a:pt x="1940" y="7260"/>
                    <a:pt x="1039" y="8631"/>
                    <a:pt x="101" y="10001"/>
                  </a:cubicBezTo>
                  <a:cubicBezTo>
                    <a:pt x="1" y="10168"/>
                    <a:pt x="117" y="10366"/>
                    <a:pt x="278" y="10366"/>
                  </a:cubicBezTo>
                  <a:cubicBezTo>
                    <a:pt x="291" y="10366"/>
                    <a:pt x="304" y="10364"/>
                    <a:pt x="317" y="10362"/>
                  </a:cubicBezTo>
                  <a:lnTo>
                    <a:pt x="4393" y="8847"/>
                  </a:lnTo>
                  <a:cubicBezTo>
                    <a:pt x="4513" y="8803"/>
                    <a:pt x="4622" y="8784"/>
                    <a:pt x="4723" y="8784"/>
                  </a:cubicBezTo>
                  <a:cubicBezTo>
                    <a:pt x="5287" y="8784"/>
                    <a:pt x="5576" y="9403"/>
                    <a:pt x="5944" y="9893"/>
                  </a:cubicBezTo>
                  <a:cubicBezTo>
                    <a:pt x="6521" y="10650"/>
                    <a:pt x="7134" y="11444"/>
                    <a:pt x="7711" y="12237"/>
                  </a:cubicBezTo>
                  <a:cubicBezTo>
                    <a:pt x="7747" y="12273"/>
                    <a:pt x="7783" y="12309"/>
                    <a:pt x="7819" y="12309"/>
                  </a:cubicBezTo>
                  <a:lnTo>
                    <a:pt x="7855" y="12309"/>
                  </a:lnTo>
                  <a:cubicBezTo>
                    <a:pt x="7875" y="12316"/>
                    <a:pt x="7895" y="12319"/>
                    <a:pt x="7914" y="12319"/>
                  </a:cubicBezTo>
                  <a:cubicBezTo>
                    <a:pt x="8001" y="12319"/>
                    <a:pt x="8078" y="12260"/>
                    <a:pt x="8108" y="12201"/>
                  </a:cubicBezTo>
                  <a:cubicBezTo>
                    <a:pt x="8144" y="12129"/>
                    <a:pt x="8144" y="12093"/>
                    <a:pt x="8108" y="12057"/>
                  </a:cubicBezTo>
                  <a:cubicBezTo>
                    <a:pt x="7964" y="10650"/>
                    <a:pt x="7891" y="9244"/>
                    <a:pt x="7783" y="7837"/>
                  </a:cubicBezTo>
                  <a:cubicBezTo>
                    <a:pt x="7747" y="7260"/>
                    <a:pt x="11029" y="6358"/>
                    <a:pt x="11606" y="6142"/>
                  </a:cubicBezTo>
                  <a:cubicBezTo>
                    <a:pt x="11859" y="6106"/>
                    <a:pt x="11859" y="5745"/>
                    <a:pt x="11606" y="5673"/>
                  </a:cubicBezTo>
                  <a:cubicBezTo>
                    <a:pt x="10344" y="5240"/>
                    <a:pt x="9082" y="4771"/>
                    <a:pt x="7783" y="4375"/>
                  </a:cubicBezTo>
                  <a:cubicBezTo>
                    <a:pt x="7314" y="4230"/>
                    <a:pt x="7423" y="2752"/>
                    <a:pt x="7386" y="2355"/>
                  </a:cubicBezTo>
                  <a:cubicBezTo>
                    <a:pt x="7314" y="1634"/>
                    <a:pt x="7242" y="948"/>
                    <a:pt x="7170" y="227"/>
                  </a:cubicBezTo>
                  <a:cubicBezTo>
                    <a:pt x="7170" y="93"/>
                    <a:pt x="7060" y="1"/>
                    <a:pt x="69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1"/>
            <p:cNvSpPr/>
            <p:nvPr/>
          </p:nvSpPr>
          <p:spPr>
            <a:xfrm rot="-941337">
              <a:off x="4133841" y="3004249"/>
              <a:ext cx="235079" cy="241112"/>
            </a:xfrm>
            <a:custGeom>
              <a:avLst/>
              <a:gdLst/>
              <a:ahLst/>
              <a:cxnLst/>
              <a:rect l="l" t="t" r="r" b="b"/>
              <a:pathLst>
                <a:path w="8729" h="8953" extrusionOk="0">
                  <a:moveTo>
                    <a:pt x="3102" y="844"/>
                  </a:moveTo>
                  <a:lnTo>
                    <a:pt x="4617" y="2575"/>
                  </a:lnTo>
                  <a:cubicBezTo>
                    <a:pt x="4653" y="2611"/>
                    <a:pt x="4725" y="2647"/>
                    <a:pt x="4797" y="2647"/>
                  </a:cubicBezTo>
                  <a:lnTo>
                    <a:pt x="4869" y="2647"/>
                  </a:lnTo>
                  <a:cubicBezTo>
                    <a:pt x="5627" y="2322"/>
                    <a:pt x="6384" y="2034"/>
                    <a:pt x="7177" y="1745"/>
                  </a:cubicBezTo>
                  <a:lnTo>
                    <a:pt x="7177" y="1745"/>
                  </a:lnTo>
                  <a:cubicBezTo>
                    <a:pt x="6781" y="2467"/>
                    <a:pt x="6384" y="3188"/>
                    <a:pt x="6023" y="3909"/>
                  </a:cubicBezTo>
                  <a:cubicBezTo>
                    <a:pt x="5987" y="3981"/>
                    <a:pt x="5987" y="4054"/>
                    <a:pt x="6023" y="4090"/>
                  </a:cubicBezTo>
                  <a:cubicBezTo>
                    <a:pt x="6023" y="4126"/>
                    <a:pt x="6023" y="4162"/>
                    <a:pt x="6059" y="4198"/>
                  </a:cubicBezTo>
                  <a:cubicBezTo>
                    <a:pt x="6672" y="4883"/>
                    <a:pt x="7250" y="5532"/>
                    <a:pt x="7899" y="6182"/>
                  </a:cubicBezTo>
                  <a:lnTo>
                    <a:pt x="5338" y="5496"/>
                  </a:lnTo>
                  <a:lnTo>
                    <a:pt x="5230" y="5496"/>
                  </a:lnTo>
                  <a:cubicBezTo>
                    <a:pt x="5158" y="5496"/>
                    <a:pt x="5122" y="5532"/>
                    <a:pt x="5085" y="5605"/>
                  </a:cubicBezTo>
                  <a:cubicBezTo>
                    <a:pt x="4653" y="6398"/>
                    <a:pt x="4184" y="7191"/>
                    <a:pt x="3751" y="7985"/>
                  </a:cubicBezTo>
                  <a:cubicBezTo>
                    <a:pt x="3643" y="7047"/>
                    <a:pt x="3535" y="6109"/>
                    <a:pt x="3462" y="5172"/>
                  </a:cubicBezTo>
                  <a:cubicBezTo>
                    <a:pt x="3426" y="5064"/>
                    <a:pt x="3390" y="4991"/>
                    <a:pt x="3282" y="4955"/>
                  </a:cubicBezTo>
                  <a:lnTo>
                    <a:pt x="902" y="4306"/>
                  </a:lnTo>
                  <a:lnTo>
                    <a:pt x="3138" y="3368"/>
                  </a:lnTo>
                  <a:cubicBezTo>
                    <a:pt x="3174" y="3332"/>
                    <a:pt x="3210" y="3332"/>
                    <a:pt x="3210" y="3296"/>
                  </a:cubicBezTo>
                  <a:cubicBezTo>
                    <a:pt x="3282" y="3260"/>
                    <a:pt x="3282" y="3188"/>
                    <a:pt x="3282" y="3116"/>
                  </a:cubicBezTo>
                  <a:cubicBezTo>
                    <a:pt x="3210" y="2358"/>
                    <a:pt x="3138" y="1601"/>
                    <a:pt x="3102" y="844"/>
                  </a:cubicBezTo>
                  <a:close/>
                  <a:moveTo>
                    <a:pt x="2811" y="0"/>
                  </a:moveTo>
                  <a:cubicBezTo>
                    <a:pt x="2700" y="0"/>
                    <a:pt x="2597" y="81"/>
                    <a:pt x="2597" y="231"/>
                  </a:cubicBezTo>
                  <a:cubicBezTo>
                    <a:pt x="2633" y="1168"/>
                    <a:pt x="2705" y="2106"/>
                    <a:pt x="2777" y="3044"/>
                  </a:cubicBezTo>
                  <a:cubicBezTo>
                    <a:pt x="1876" y="3404"/>
                    <a:pt x="1046" y="3801"/>
                    <a:pt x="144" y="4162"/>
                  </a:cubicBezTo>
                  <a:cubicBezTo>
                    <a:pt x="0" y="4270"/>
                    <a:pt x="0" y="4486"/>
                    <a:pt x="180" y="4595"/>
                  </a:cubicBezTo>
                  <a:lnTo>
                    <a:pt x="3030" y="5352"/>
                  </a:lnTo>
                  <a:cubicBezTo>
                    <a:pt x="3138" y="6470"/>
                    <a:pt x="3282" y="7588"/>
                    <a:pt x="3390" y="8742"/>
                  </a:cubicBezTo>
                  <a:cubicBezTo>
                    <a:pt x="3390" y="8874"/>
                    <a:pt x="3498" y="8953"/>
                    <a:pt x="3606" y="8953"/>
                  </a:cubicBezTo>
                  <a:cubicBezTo>
                    <a:pt x="3675" y="8953"/>
                    <a:pt x="3745" y="8921"/>
                    <a:pt x="3787" y="8851"/>
                  </a:cubicBezTo>
                  <a:cubicBezTo>
                    <a:pt x="4328" y="7877"/>
                    <a:pt x="4869" y="6939"/>
                    <a:pt x="5410" y="5965"/>
                  </a:cubicBezTo>
                  <a:lnTo>
                    <a:pt x="8476" y="6795"/>
                  </a:lnTo>
                  <a:lnTo>
                    <a:pt x="8620" y="6795"/>
                  </a:lnTo>
                  <a:cubicBezTo>
                    <a:pt x="8656" y="6759"/>
                    <a:pt x="8692" y="6723"/>
                    <a:pt x="8728" y="6687"/>
                  </a:cubicBezTo>
                  <a:lnTo>
                    <a:pt x="8728" y="6650"/>
                  </a:lnTo>
                  <a:lnTo>
                    <a:pt x="8728" y="6614"/>
                  </a:lnTo>
                  <a:lnTo>
                    <a:pt x="8728" y="6578"/>
                  </a:lnTo>
                  <a:lnTo>
                    <a:pt x="8728" y="6542"/>
                  </a:lnTo>
                  <a:lnTo>
                    <a:pt x="8728" y="6506"/>
                  </a:lnTo>
                  <a:cubicBezTo>
                    <a:pt x="8692" y="6470"/>
                    <a:pt x="8692" y="6470"/>
                    <a:pt x="8656" y="6434"/>
                  </a:cubicBezTo>
                  <a:cubicBezTo>
                    <a:pt x="7935" y="5641"/>
                    <a:pt x="7177" y="4811"/>
                    <a:pt x="6456" y="3981"/>
                  </a:cubicBezTo>
                  <a:cubicBezTo>
                    <a:pt x="6889" y="3152"/>
                    <a:pt x="7358" y="2286"/>
                    <a:pt x="7791" y="1421"/>
                  </a:cubicBezTo>
                  <a:cubicBezTo>
                    <a:pt x="7886" y="1294"/>
                    <a:pt x="7786" y="1083"/>
                    <a:pt x="7613" y="1083"/>
                  </a:cubicBezTo>
                  <a:cubicBezTo>
                    <a:pt x="7589" y="1083"/>
                    <a:pt x="7564" y="1087"/>
                    <a:pt x="7538" y="1096"/>
                  </a:cubicBezTo>
                  <a:cubicBezTo>
                    <a:pt x="6636" y="1421"/>
                    <a:pt x="5735" y="1781"/>
                    <a:pt x="4833" y="2178"/>
                  </a:cubicBezTo>
                  <a:cubicBezTo>
                    <a:pt x="4220" y="1457"/>
                    <a:pt x="3607" y="772"/>
                    <a:pt x="2958" y="50"/>
                  </a:cubicBezTo>
                  <a:cubicBezTo>
                    <a:pt x="2913" y="17"/>
                    <a:pt x="2861" y="0"/>
                    <a:pt x="2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2" name="Google Shape;652;p41"/>
            <p:cNvGrpSpPr/>
            <p:nvPr/>
          </p:nvGrpSpPr>
          <p:grpSpPr>
            <a:xfrm>
              <a:off x="1356890" y="2198379"/>
              <a:ext cx="422114" cy="446447"/>
              <a:chOff x="1192626" y="2123962"/>
              <a:chExt cx="414446" cy="438338"/>
            </a:xfrm>
          </p:grpSpPr>
          <p:sp>
            <p:nvSpPr>
              <p:cNvPr id="653" name="Google Shape;653;p41"/>
              <p:cNvSpPr/>
              <p:nvPr/>
            </p:nvSpPr>
            <p:spPr>
              <a:xfrm rot="-941277">
                <a:off x="1246724" y="2169070"/>
                <a:ext cx="309986" cy="345286"/>
              </a:xfrm>
              <a:custGeom>
                <a:avLst/>
                <a:gdLst/>
                <a:ahLst/>
                <a:cxnLst/>
                <a:rect l="l" t="t" r="r" b="b"/>
                <a:pathLst>
                  <a:path w="11723" h="13058" extrusionOk="0">
                    <a:moveTo>
                      <a:pt x="2345" y="1"/>
                    </a:moveTo>
                    <a:cubicBezTo>
                      <a:pt x="2128" y="1"/>
                      <a:pt x="1948" y="37"/>
                      <a:pt x="1731" y="73"/>
                    </a:cubicBezTo>
                    <a:cubicBezTo>
                      <a:pt x="1118" y="289"/>
                      <a:pt x="577" y="758"/>
                      <a:pt x="325" y="1371"/>
                    </a:cubicBezTo>
                    <a:cubicBezTo>
                      <a:pt x="0" y="2129"/>
                      <a:pt x="36" y="2994"/>
                      <a:pt x="433" y="3716"/>
                    </a:cubicBezTo>
                    <a:cubicBezTo>
                      <a:pt x="1046" y="4870"/>
                      <a:pt x="2128" y="5772"/>
                      <a:pt x="3138" y="6637"/>
                    </a:cubicBezTo>
                    <a:cubicBezTo>
                      <a:pt x="3427" y="6890"/>
                      <a:pt x="3715" y="7106"/>
                      <a:pt x="4004" y="7359"/>
                    </a:cubicBezTo>
                    <a:cubicBezTo>
                      <a:pt x="5302" y="8513"/>
                      <a:pt x="6564" y="9667"/>
                      <a:pt x="7863" y="10821"/>
                    </a:cubicBezTo>
                    <a:cubicBezTo>
                      <a:pt x="8512" y="11398"/>
                      <a:pt x="9161" y="11939"/>
                      <a:pt x="9883" y="12408"/>
                    </a:cubicBezTo>
                    <a:lnTo>
                      <a:pt x="10027" y="12552"/>
                    </a:lnTo>
                    <a:cubicBezTo>
                      <a:pt x="10351" y="12805"/>
                      <a:pt x="10748" y="13021"/>
                      <a:pt x="11181" y="13057"/>
                    </a:cubicBezTo>
                    <a:lnTo>
                      <a:pt x="11217" y="13057"/>
                    </a:lnTo>
                    <a:cubicBezTo>
                      <a:pt x="11289" y="13057"/>
                      <a:pt x="11397" y="13021"/>
                      <a:pt x="11434" y="12949"/>
                    </a:cubicBezTo>
                    <a:cubicBezTo>
                      <a:pt x="11722" y="12444"/>
                      <a:pt x="10351" y="10064"/>
                      <a:pt x="10351" y="10064"/>
                    </a:cubicBezTo>
                    <a:cubicBezTo>
                      <a:pt x="9017" y="7791"/>
                      <a:pt x="7538" y="5519"/>
                      <a:pt x="5987" y="3247"/>
                    </a:cubicBezTo>
                    <a:lnTo>
                      <a:pt x="5735" y="2850"/>
                    </a:lnTo>
                    <a:cubicBezTo>
                      <a:pt x="4941" y="1660"/>
                      <a:pt x="3823" y="1"/>
                      <a:pt x="23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41"/>
              <p:cNvSpPr/>
              <p:nvPr/>
            </p:nvSpPr>
            <p:spPr>
              <a:xfrm rot="-941277">
                <a:off x="1235588" y="2161616"/>
                <a:ext cx="328522" cy="363029"/>
              </a:xfrm>
              <a:custGeom>
                <a:avLst/>
                <a:gdLst/>
                <a:ahLst/>
                <a:cxnLst/>
                <a:rect l="l" t="t" r="r" b="b"/>
                <a:pathLst>
                  <a:path w="12424" h="13729" extrusionOk="0">
                    <a:moveTo>
                      <a:pt x="2733" y="407"/>
                    </a:moveTo>
                    <a:cubicBezTo>
                      <a:pt x="4343" y="407"/>
                      <a:pt x="5563" y="2515"/>
                      <a:pt x="6312" y="3622"/>
                    </a:cubicBezTo>
                    <a:cubicBezTo>
                      <a:pt x="7827" y="5858"/>
                      <a:pt x="9306" y="8130"/>
                      <a:pt x="10676" y="10439"/>
                    </a:cubicBezTo>
                    <a:cubicBezTo>
                      <a:pt x="10821" y="10691"/>
                      <a:pt x="12227" y="13252"/>
                      <a:pt x="11614" y="13252"/>
                    </a:cubicBezTo>
                    <a:cubicBezTo>
                      <a:pt x="11181" y="13252"/>
                      <a:pt x="10712" y="12855"/>
                      <a:pt x="10352" y="12639"/>
                    </a:cubicBezTo>
                    <a:cubicBezTo>
                      <a:pt x="9666" y="12134"/>
                      <a:pt x="8981" y="11593"/>
                      <a:pt x="8368" y="11016"/>
                    </a:cubicBezTo>
                    <a:lnTo>
                      <a:pt x="4509" y="7589"/>
                    </a:lnTo>
                    <a:cubicBezTo>
                      <a:pt x="3283" y="6471"/>
                      <a:pt x="1768" y="5425"/>
                      <a:pt x="974" y="3983"/>
                    </a:cubicBezTo>
                    <a:cubicBezTo>
                      <a:pt x="325" y="2684"/>
                      <a:pt x="722" y="953"/>
                      <a:pt x="2201" y="520"/>
                    </a:cubicBezTo>
                    <a:lnTo>
                      <a:pt x="2201" y="484"/>
                    </a:lnTo>
                    <a:cubicBezTo>
                      <a:pt x="2382" y="432"/>
                      <a:pt x="2560" y="407"/>
                      <a:pt x="2733" y="407"/>
                    </a:cubicBezTo>
                    <a:close/>
                    <a:moveTo>
                      <a:pt x="2636" y="1"/>
                    </a:moveTo>
                    <a:cubicBezTo>
                      <a:pt x="2541" y="1"/>
                      <a:pt x="2444" y="5"/>
                      <a:pt x="2345" y="15"/>
                    </a:cubicBezTo>
                    <a:cubicBezTo>
                      <a:pt x="1227" y="196"/>
                      <a:pt x="397" y="1061"/>
                      <a:pt x="253" y="2179"/>
                    </a:cubicBezTo>
                    <a:cubicBezTo>
                      <a:pt x="0" y="4091"/>
                      <a:pt x="1335" y="5353"/>
                      <a:pt x="2633" y="6507"/>
                    </a:cubicBezTo>
                    <a:cubicBezTo>
                      <a:pt x="4437" y="8130"/>
                      <a:pt x="6240" y="9753"/>
                      <a:pt x="8043" y="11340"/>
                    </a:cubicBezTo>
                    <a:cubicBezTo>
                      <a:pt x="9017" y="12170"/>
                      <a:pt x="10280" y="13540"/>
                      <a:pt x="11614" y="13721"/>
                    </a:cubicBezTo>
                    <a:cubicBezTo>
                      <a:pt x="11653" y="13726"/>
                      <a:pt x="11690" y="13728"/>
                      <a:pt x="11725" y="13728"/>
                    </a:cubicBezTo>
                    <a:cubicBezTo>
                      <a:pt x="12423" y="13728"/>
                      <a:pt x="12222" y="12727"/>
                      <a:pt x="12119" y="12314"/>
                    </a:cubicBezTo>
                    <a:cubicBezTo>
                      <a:pt x="11650" y="10872"/>
                      <a:pt x="10676" y="9573"/>
                      <a:pt x="9883" y="8311"/>
                    </a:cubicBezTo>
                    <a:cubicBezTo>
                      <a:pt x="8693" y="6399"/>
                      <a:pt x="7502" y="4524"/>
                      <a:pt x="6240" y="2684"/>
                    </a:cubicBezTo>
                    <a:cubicBezTo>
                      <a:pt x="5388" y="1423"/>
                      <a:pt x="4278" y="1"/>
                      <a:pt x="2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5" name="Google Shape;655;p41"/>
            <p:cNvSpPr/>
            <p:nvPr/>
          </p:nvSpPr>
          <p:spPr>
            <a:xfrm rot="86484">
              <a:off x="1743577" y="960459"/>
              <a:ext cx="1021966" cy="509636"/>
            </a:xfrm>
            <a:custGeom>
              <a:avLst/>
              <a:gdLst/>
              <a:ahLst/>
              <a:cxnLst/>
              <a:rect l="l" t="t" r="r" b="b"/>
              <a:pathLst>
                <a:path w="37944" h="18922" extrusionOk="0">
                  <a:moveTo>
                    <a:pt x="14816" y="519"/>
                  </a:moveTo>
                  <a:cubicBezTo>
                    <a:pt x="16095" y="519"/>
                    <a:pt x="17429" y="858"/>
                    <a:pt x="18431" y="1708"/>
                  </a:cubicBezTo>
                  <a:cubicBezTo>
                    <a:pt x="19874" y="2970"/>
                    <a:pt x="19693" y="5062"/>
                    <a:pt x="19188" y="6758"/>
                  </a:cubicBezTo>
                  <a:cubicBezTo>
                    <a:pt x="19152" y="6830"/>
                    <a:pt x="19188" y="6938"/>
                    <a:pt x="19297" y="7010"/>
                  </a:cubicBezTo>
                  <a:cubicBezTo>
                    <a:pt x="19324" y="7038"/>
                    <a:pt x="19357" y="7049"/>
                    <a:pt x="19391" y="7049"/>
                  </a:cubicBezTo>
                  <a:cubicBezTo>
                    <a:pt x="19446" y="7049"/>
                    <a:pt x="19505" y="7019"/>
                    <a:pt x="19549" y="6974"/>
                  </a:cubicBezTo>
                  <a:cubicBezTo>
                    <a:pt x="20207" y="6170"/>
                    <a:pt x="21078" y="5646"/>
                    <a:pt x="21997" y="5646"/>
                  </a:cubicBezTo>
                  <a:cubicBezTo>
                    <a:pt x="22439" y="5646"/>
                    <a:pt x="22891" y="5767"/>
                    <a:pt x="23336" y="6036"/>
                  </a:cubicBezTo>
                  <a:cubicBezTo>
                    <a:pt x="24851" y="6938"/>
                    <a:pt x="24598" y="8813"/>
                    <a:pt x="23589" y="10004"/>
                  </a:cubicBezTo>
                  <a:cubicBezTo>
                    <a:pt x="23553" y="10040"/>
                    <a:pt x="23553" y="10076"/>
                    <a:pt x="23553" y="10148"/>
                  </a:cubicBezTo>
                  <a:cubicBezTo>
                    <a:pt x="23516" y="10220"/>
                    <a:pt x="23589" y="10328"/>
                    <a:pt x="23697" y="10364"/>
                  </a:cubicBezTo>
                  <a:cubicBezTo>
                    <a:pt x="23715" y="10382"/>
                    <a:pt x="23733" y="10391"/>
                    <a:pt x="23751" y="10391"/>
                  </a:cubicBezTo>
                  <a:cubicBezTo>
                    <a:pt x="23769" y="10391"/>
                    <a:pt x="23787" y="10382"/>
                    <a:pt x="23805" y="10364"/>
                  </a:cubicBezTo>
                  <a:cubicBezTo>
                    <a:pt x="24399" y="10341"/>
                    <a:pt x="24993" y="10330"/>
                    <a:pt x="25587" y="10330"/>
                  </a:cubicBezTo>
                  <a:cubicBezTo>
                    <a:pt x="27806" y="10330"/>
                    <a:pt x="30025" y="10492"/>
                    <a:pt x="32245" y="10833"/>
                  </a:cubicBezTo>
                  <a:cubicBezTo>
                    <a:pt x="33651" y="11050"/>
                    <a:pt x="35635" y="11266"/>
                    <a:pt x="36753" y="12276"/>
                  </a:cubicBezTo>
                  <a:cubicBezTo>
                    <a:pt x="37691" y="13069"/>
                    <a:pt x="35094" y="13538"/>
                    <a:pt x="34697" y="13646"/>
                  </a:cubicBezTo>
                  <a:cubicBezTo>
                    <a:pt x="32502" y="14090"/>
                    <a:pt x="30223" y="14197"/>
                    <a:pt x="27963" y="14197"/>
                  </a:cubicBezTo>
                  <a:cubicBezTo>
                    <a:pt x="26918" y="14197"/>
                    <a:pt x="25877" y="14174"/>
                    <a:pt x="24851" y="14151"/>
                  </a:cubicBezTo>
                  <a:cubicBezTo>
                    <a:pt x="24779" y="14151"/>
                    <a:pt x="24707" y="14187"/>
                    <a:pt x="24671" y="14259"/>
                  </a:cubicBezTo>
                  <a:cubicBezTo>
                    <a:pt x="24635" y="14332"/>
                    <a:pt x="24635" y="14440"/>
                    <a:pt x="24671" y="14512"/>
                  </a:cubicBezTo>
                  <a:cubicBezTo>
                    <a:pt x="26510" y="17542"/>
                    <a:pt x="21461" y="18407"/>
                    <a:pt x="19513" y="18479"/>
                  </a:cubicBezTo>
                  <a:cubicBezTo>
                    <a:pt x="19419" y="18482"/>
                    <a:pt x="19324" y="18483"/>
                    <a:pt x="19229" y="18483"/>
                  </a:cubicBezTo>
                  <a:cubicBezTo>
                    <a:pt x="16699" y="18483"/>
                    <a:pt x="13862" y="17537"/>
                    <a:pt x="14175" y="14548"/>
                  </a:cubicBezTo>
                  <a:cubicBezTo>
                    <a:pt x="14211" y="14512"/>
                    <a:pt x="14211" y="14476"/>
                    <a:pt x="14175" y="14440"/>
                  </a:cubicBezTo>
                  <a:cubicBezTo>
                    <a:pt x="14175" y="14351"/>
                    <a:pt x="14102" y="14286"/>
                    <a:pt x="14016" y="14286"/>
                  </a:cubicBezTo>
                  <a:cubicBezTo>
                    <a:pt x="13997" y="14286"/>
                    <a:pt x="13978" y="14289"/>
                    <a:pt x="13959" y="14296"/>
                  </a:cubicBezTo>
                  <a:cubicBezTo>
                    <a:pt x="13887" y="14296"/>
                    <a:pt x="13814" y="14332"/>
                    <a:pt x="13778" y="14404"/>
                  </a:cubicBezTo>
                  <a:cubicBezTo>
                    <a:pt x="13210" y="15152"/>
                    <a:pt x="12319" y="15577"/>
                    <a:pt x="11394" y="15577"/>
                  </a:cubicBezTo>
                  <a:cubicBezTo>
                    <a:pt x="11204" y="15577"/>
                    <a:pt x="11012" y="15559"/>
                    <a:pt x="10821" y="15522"/>
                  </a:cubicBezTo>
                  <a:cubicBezTo>
                    <a:pt x="9595" y="15305"/>
                    <a:pt x="8909" y="14332"/>
                    <a:pt x="9450" y="13141"/>
                  </a:cubicBezTo>
                  <a:lnTo>
                    <a:pt x="9450" y="13105"/>
                  </a:lnTo>
                  <a:lnTo>
                    <a:pt x="9450" y="13069"/>
                  </a:lnTo>
                  <a:cubicBezTo>
                    <a:pt x="9450" y="12925"/>
                    <a:pt x="9378" y="12853"/>
                    <a:pt x="9270" y="12817"/>
                  </a:cubicBezTo>
                  <a:lnTo>
                    <a:pt x="9162" y="12817"/>
                  </a:lnTo>
                  <a:cubicBezTo>
                    <a:pt x="8545" y="12849"/>
                    <a:pt x="7928" y="12865"/>
                    <a:pt x="7312" y="12865"/>
                  </a:cubicBezTo>
                  <a:cubicBezTo>
                    <a:pt x="5872" y="12865"/>
                    <a:pt x="4433" y="12777"/>
                    <a:pt x="2994" y="12600"/>
                  </a:cubicBezTo>
                  <a:cubicBezTo>
                    <a:pt x="2381" y="12528"/>
                    <a:pt x="975" y="12420"/>
                    <a:pt x="614" y="11807"/>
                  </a:cubicBezTo>
                  <a:cubicBezTo>
                    <a:pt x="361" y="11446"/>
                    <a:pt x="1660" y="11013"/>
                    <a:pt x="1840" y="10977"/>
                  </a:cubicBezTo>
                  <a:cubicBezTo>
                    <a:pt x="3139" y="10581"/>
                    <a:pt x="4509" y="10364"/>
                    <a:pt x="5844" y="10292"/>
                  </a:cubicBezTo>
                  <a:lnTo>
                    <a:pt x="5916" y="10292"/>
                  </a:lnTo>
                  <a:lnTo>
                    <a:pt x="5952" y="10256"/>
                  </a:lnTo>
                  <a:lnTo>
                    <a:pt x="5988" y="10256"/>
                  </a:lnTo>
                  <a:lnTo>
                    <a:pt x="6024" y="10220"/>
                  </a:lnTo>
                  <a:cubicBezTo>
                    <a:pt x="6096" y="10148"/>
                    <a:pt x="6096" y="10040"/>
                    <a:pt x="6024" y="9931"/>
                  </a:cubicBezTo>
                  <a:cubicBezTo>
                    <a:pt x="5988" y="9895"/>
                    <a:pt x="5952" y="9895"/>
                    <a:pt x="5916" y="9859"/>
                  </a:cubicBezTo>
                  <a:cubicBezTo>
                    <a:pt x="4617" y="9246"/>
                    <a:pt x="4257" y="7515"/>
                    <a:pt x="5267" y="6469"/>
                  </a:cubicBezTo>
                  <a:cubicBezTo>
                    <a:pt x="5754" y="5898"/>
                    <a:pt x="6321" y="5661"/>
                    <a:pt x="6893" y="5661"/>
                  </a:cubicBezTo>
                  <a:cubicBezTo>
                    <a:pt x="7802" y="5661"/>
                    <a:pt x="8722" y="6263"/>
                    <a:pt x="9342" y="7082"/>
                  </a:cubicBezTo>
                  <a:cubicBezTo>
                    <a:pt x="9384" y="7145"/>
                    <a:pt x="9450" y="7184"/>
                    <a:pt x="9520" y="7184"/>
                  </a:cubicBezTo>
                  <a:cubicBezTo>
                    <a:pt x="9570" y="7184"/>
                    <a:pt x="9621" y="7164"/>
                    <a:pt x="9667" y="7118"/>
                  </a:cubicBezTo>
                  <a:cubicBezTo>
                    <a:pt x="9775" y="7082"/>
                    <a:pt x="9811" y="6938"/>
                    <a:pt x="9739" y="6830"/>
                  </a:cubicBezTo>
                  <a:cubicBezTo>
                    <a:pt x="7755" y="3403"/>
                    <a:pt x="10821" y="915"/>
                    <a:pt x="14103" y="554"/>
                  </a:cubicBezTo>
                  <a:cubicBezTo>
                    <a:pt x="14337" y="531"/>
                    <a:pt x="14576" y="519"/>
                    <a:pt x="14816" y="519"/>
                  </a:cubicBezTo>
                  <a:close/>
                  <a:moveTo>
                    <a:pt x="14873" y="0"/>
                  </a:moveTo>
                  <a:cubicBezTo>
                    <a:pt x="14563" y="0"/>
                    <a:pt x="14257" y="17"/>
                    <a:pt x="13959" y="49"/>
                  </a:cubicBezTo>
                  <a:cubicBezTo>
                    <a:pt x="12300" y="229"/>
                    <a:pt x="10568" y="915"/>
                    <a:pt x="9450" y="2249"/>
                  </a:cubicBezTo>
                  <a:cubicBezTo>
                    <a:pt x="8621" y="3259"/>
                    <a:pt x="8404" y="4630"/>
                    <a:pt x="8873" y="5856"/>
                  </a:cubicBezTo>
                  <a:cubicBezTo>
                    <a:pt x="8281" y="5412"/>
                    <a:pt x="7613" y="5138"/>
                    <a:pt x="6937" y="5138"/>
                  </a:cubicBezTo>
                  <a:cubicBezTo>
                    <a:pt x="6296" y="5138"/>
                    <a:pt x="5647" y="5385"/>
                    <a:pt x="5050" y="5964"/>
                  </a:cubicBezTo>
                  <a:cubicBezTo>
                    <a:pt x="3932" y="7046"/>
                    <a:pt x="4004" y="8849"/>
                    <a:pt x="5194" y="9859"/>
                  </a:cubicBezTo>
                  <a:cubicBezTo>
                    <a:pt x="3932" y="9931"/>
                    <a:pt x="2706" y="10184"/>
                    <a:pt x="1516" y="10581"/>
                  </a:cubicBezTo>
                  <a:cubicBezTo>
                    <a:pt x="1047" y="10761"/>
                    <a:pt x="1" y="11158"/>
                    <a:pt x="145" y="11843"/>
                  </a:cubicBezTo>
                  <a:cubicBezTo>
                    <a:pt x="325" y="12600"/>
                    <a:pt x="1624" y="12817"/>
                    <a:pt x="2237" y="12925"/>
                  </a:cubicBezTo>
                  <a:cubicBezTo>
                    <a:pt x="3858" y="13164"/>
                    <a:pt x="5500" y="13306"/>
                    <a:pt x="7146" y="13306"/>
                  </a:cubicBezTo>
                  <a:cubicBezTo>
                    <a:pt x="7733" y="13306"/>
                    <a:pt x="8321" y="13288"/>
                    <a:pt x="8909" y="13250"/>
                  </a:cubicBezTo>
                  <a:lnTo>
                    <a:pt x="8909" y="13250"/>
                  </a:lnTo>
                  <a:cubicBezTo>
                    <a:pt x="8549" y="14404"/>
                    <a:pt x="9018" y="15342"/>
                    <a:pt x="10208" y="15810"/>
                  </a:cubicBezTo>
                  <a:cubicBezTo>
                    <a:pt x="10601" y="15965"/>
                    <a:pt x="11010" y="16041"/>
                    <a:pt x="11415" y="16041"/>
                  </a:cubicBezTo>
                  <a:cubicBezTo>
                    <a:pt x="12237" y="16041"/>
                    <a:pt x="13042" y="15729"/>
                    <a:pt x="13670" y="15125"/>
                  </a:cubicBezTo>
                  <a:cubicBezTo>
                    <a:pt x="13704" y="18049"/>
                    <a:pt x="16718" y="18922"/>
                    <a:pt x="19330" y="18922"/>
                  </a:cubicBezTo>
                  <a:cubicBezTo>
                    <a:pt x="19489" y="18922"/>
                    <a:pt x="19646" y="18918"/>
                    <a:pt x="19802" y="18912"/>
                  </a:cubicBezTo>
                  <a:cubicBezTo>
                    <a:pt x="22074" y="18840"/>
                    <a:pt x="26654" y="17614"/>
                    <a:pt x="25212" y="14620"/>
                  </a:cubicBezTo>
                  <a:lnTo>
                    <a:pt x="25212" y="14620"/>
                  </a:lnTo>
                  <a:cubicBezTo>
                    <a:pt x="26108" y="14640"/>
                    <a:pt x="27015" y="14657"/>
                    <a:pt x="27925" y="14657"/>
                  </a:cubicBezTo>
                  <a:cubicBezTo>
                    <a:pt x="30382" y="14657"/>
                    <a:pt x="32859" y="14533"/>
                    <a:pt x="35202" y="14007"/>
                  </a:cubicBezTo>
                  <a:cubicBezTo>
                    <a:pt x="35887" y="13863"/>
                    <a:pt x="37943" y="13358"/>
                    <a:pt x="37330" y="12204"/>
                  </a:cubicBezTo>
                  <a:cubicBezTo>
                    <a:pt x="37006" y="11771"/>
                    <a:pt x="36537" y="11446"/>
                    <a:pt x="36032" y="11266"/>
                  </a:cubicBezTo>
                  <a:cubicBezTo>
                    <a:pt x="35094" y="10905"/>
                    <a:pt x="34120" y="10617"/>
                    <a:pt x="33146" y="10472"/>
                  </a:cubicBezTo>
                  <a:cubicBezTo>
                    <a:pt x="30760" y="10031"/>
                    <a:pt x="28326" y="9829"/>
                    <a:pt x="25884" y="9829"/>
                  </a:cubicBezTo>
                  <a:cubicBezTo>
                    <a:pt x="25335" y="9829"/>
                    <a:pt x="24787" y="9839"/>
                    <a:pt x="24238" y="9859"/>
                  </a:cubicBezTo>
                  <a:cubicBezTo>
                    <a:pt x="25140" y="8561"/>
                    <a:pt x="25212" y="6938"/>
                    <a:pt x="23913" y="5820"/>
                  </a:cubicBezTo>
                  <a:cubicBezTo>
                    <a:pt x="23340" y="5311"/>
                    <a:pt x="22711" y="5096"/>
                    <a:pt x="22088" y="5096"/>
                  </a:cubicBezTo>
                  <a:cubicBezTo>
                    <a:pt x="21299" y="5096"/>
                    <a:pt x="20519" y="5440"/>
                    <a:pt x="19874" y="5964"/>
                  </a:cubicBezTo>
                  <a:cubicBezTo>
                    <a:pt x="20234" y="4377"/>
                    <a:pt x="20090" y="2646"/>
                    <a:pt x="18864" y="1420"/>
                  </a:cubicBezTo>
                  <a:cubicBezTo>
                    <a:pt x="17853" y="379"/>
                    <a:pt x="16327" y="0"/>
                    <a:pt x="14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6" name="Google Shape;656;p41"/>
            <p:cNvGrpSpPr/>
            <p:nvPr/>
          </p:nvGrpSpPr>
          <p:grpSpPr>
            <a:xfrm>
              <a:off x="1968980" y="1695842"/>
              <a:ext cx="1680744" cy="2571972"/>
              <a:chOff x="1736848" y="1746404"/>
              <a:chExt cx="1650215" cy="2525255"/>
            </a:xfrm>
          </p:grpSpPr>
          <p:sp>
            <p:nvSpPr>
              <p:cNvPr id="657" name="Google Shape;657;p41"/>
              <p:cNvSpPr/>
              <p:nvPr/>
            </p:nvSpPr>
            <p:spPr>
              <a:xfrm rot="-941277">
                <a:off x="2882532" y="2309409"/>
                <a:ext cx="121160" cy="219764"/>
              </a:xfrm>
              <a:custGeom>
                <a:avLst/>
                <a:gdLst/>
                <a:ahLst/>
                <a:cxnLst/>
                <a:rect l="l" t="t" r="r" b="b"/>
                <a:pathLst>
                  <a:path w="4582" h="8311" extrusionOk="0">
                    <a:moveTo>
                      <a:pt x="1322" y="1"/>
                    </a:moveTo>
                    <a:cubicBezTo>
                      <a:pt x="1191" y="1"/>
                      <a:pt x="1065" y="10"/>
                      <a:pt x="939" y="28"/>
                    </a:cubicBezTo>
                    <a:cubicBezTo>
                      <a:pt x="866" y="28"/>
                      <a:pt x="830" y="64"/>
                      <a:pt x="830" y="136"/>
                    </a:cubicBezTo>
                    <a:cubicBezTo>
                      <a:pt x="794" y="1290"/>
                      <a:pt x="758" y="2300"/>
                      <a:pt x="722" y="3202"/>
                    </a:cubicBezTo>
                    <a:cubicBezTo>
                      <a:pt x="686" y="3274"/>
                      <a:pt x="758" y="3310"/>
                      <a:pt x="794" y="3310"/>
                    </a:cubicBezTo>
                    <a:lnTo>
                      <a:pt x="902" y="3310"/>
                    </a:lnTo>
                    <a:cubicBezTo>
                      <a:pt x="1624" y="3382"/>
                      <a:pt x="2165" y="4031"/>
                      <a:pt x="2093" y="4753"/>
                    </a:cubicBezTo>
                    <a:cubicBezTo>
                      <a:pt x="2093" y="5618"/>
                      <a:pt x="1371" y="6340"/>
                      <a:pt x="506" y="6412"/>
                    </a:cubicBezTo>
                    <a:cubicBezTo>
                      <a:pt x="434" y="6412"/>
                      <a:pt x="398" y="6448"/>
                      <a:pt x="361" y="6520"/>
                    </a:cubicBezTo>
                    <a:cubicBezTo>
                      <a:pt x="289" y="7061"/>
                      <a:pt x="181" y="7602"/>
                      <a:pt x="1" y="8107"/>
                    </a:cubicBezTo>
                    <a:cubicBezTo>
                      <a:pt x="1" y="8143"/>
                      <a:pt x="1" y="8179"/>
                      <a:pt x="1" y="8215"/>
                    </a:cubicBezTo>
                    <a:cubicBezTo>
                      <a:pt x="37" y="8215"/>
                      <a:pt x="37" y="8251"/>
                      <a:pt x="73" y="8251"/>
                    </a:cubicBezTo>
                    <a:lnTo>
                      <a:pt x="253" y="8287"/>
                    </a:lnTo>
                    <a:cubicBezTo>
                      <a:pt x="378" y="8303"/>
                      <a:pt x="502" y="8310"/>
                      <a:pt x="626" y="8310"/>
                    </a:cubicBezTo>
                    <a:cubicBezTo>
                      <a:pt x="1650" y="8310"/>
                      <a:pt x="2631" y="7790"/>
                      <a:pt x="3211" y="6953"/>
                    </a:cubicBezTo>
                    <a:cubicBezTo>
                      <a:pt x="4293" y="5438"/>
                      <a:pt x="4581" y="3526"/>
                      <a:pt x="3968" y="1795"/>
                    </a:cubicBezTo>
                    <a:cubicBezTo>
                      <a:pt x="3608" y="821"/>
                      <a:pt x="2742" y="136"/>
                      <a:pt x="1732" y="28"/>
                    </a:cubicBezTo>
                    <a:cubicBezTo>
                      <a:pt x="1588" y="10"/>
                      <a:pt x="1453" y="1"/>
                      <a:pt x="1322" y="1"/>
                    </a:cubicBezTo>
                    <a:close/>
                  </a:path>
                </a:pathLst>
              </a:custGeom>
              <a:solidFill>
                <a:srgbClr val="946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41"/>
              <p:cNvSpPr/>
              <p:nvPr/>
            </p:nvSpPr>
            <p:spPr>
              <a:xfrm rot="-941277">
                <a:off x="2900132" y="2409942"/>
                <a:ext cx="39135" cy="70602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670" extrusionOk="0">
                    <a:moveTo>
                      <a:pt x="361" y="0"/>
                    </a:moveTo>
                    <a:cubicBezTo>
                      <a:pt x="325" y="0"/>
                      <a:pt x="289" y="0"/>
                      <a:pt x="289" y="36"/>
                    </a:cubicBezTo>
                    <a:cubicBezTo>
                      <a:pt x="253" y="36"/>
                      <a:pt x="253" y="73"/>
                      <a:pt x="253" y="109"/>
                    </a:cubicBezTo>
                    <a:lnTo>
                      <a:pt x="253" y="217"/>
                    </a:lnTo>
                    <a:cubicBezTo>
                      <a:pt x="217" y="614"/>
                      <a:pt x="181" y="1010"/>
                      <a:pt x="145" y="1407"/>
                    </a:cubicBezTo>
                    <a:cubicBezTo>
                      <a:pt x="109" y="1768"/>
                      <a:pt x="73" y="2128"/>
                      <a:pt x="37" y="2525"/>
                    </a:cubicBezTo>
                    <a:cubicBezTo>
                      <a:pt x="1" y="2561"/>
                      <a:pt x="37" y="2597"/>
                      <a:pt x="73" y="2633"/>
                    </a:cubicBezTo>
                    <a:cubicBezTo>
                      <a:pt x="73" y="2633"/>
                      <a:pt x="73" y="2633"/>
                      <a:pt x="109" y="2669"/>
                    </a:cubicBezTo>
                    <a:lnTo>
                      <a:pt x="145" y="2633"/>
                    </a:lnTo>
                    <a:cubicBezTo>
                      <a:pt x="902" y="2525"/>
                      <a:pt x="1443" y="1876"/>
                      <a:pt x="1443" y="1119"/>
                    </a:cubicBezTo>
                    <a:cubicBezTo>
                      <a:pt x="1479" y="541"/>
                      <a:pt x="1010" y="36"/>
                      <a:pt x="433" y="0"/>
                    </a:cubicBezTo>
                    <a:close/>
                  </a:path>
                </a:pathLst>
              </a:custGeom>
              <a:solidFill>
                <a:srgbClr val="946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41"/>
              <p:cNvSpPr/>
              <p:nvPr/>
            </p:nvSpPr>
            <p:spPr>
              <a:xfrm rot="-941277">
                <a:off x="3037158" y="2119285"/>
                <a:ext cx="119229" cy="368159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13923" extrusionOk="0">
                    <a:moveTo>
                      <a:pt x="2453" y="1"/>
                    </a:moveTo>
                    <a:cubicBezTo>
                      <a:pt x="2200" y="43"/>
                      <a:pt x="1946" y="60"/>
                      <a:pt x="1692" y="60"/>
                    </a:cubicBezTo>
                    <a:cubicBezTo>
                      <a:pt x="1513" y="60"/>
                      <a:pt x="1334" y="52"/>
                      <a:pt x="1155" y="37"/>
                    </a:cubicBezTo>
                    <a:cubicBezTo>
                      <a:pt x="1119" y="37"/>
                      <a:pt x="1046" y="73"/>
                      <a:pt x="1046" y="109"/>
                    </a:cubicBezTo>
                    <a:cubicBezTo>
                      <a:pt x="866" y="506"/>
                      <a:pt x="650" y="866"/>
                      <a:pt x="397" y="1191"/>
                    </a:cubicBezTo>
                    <a:cubicBezTo>
                      <a:pt x="361" y="1191"/>
                      <a:pt x="361" y="1227"/>
                      <a:pt x="361" y="1263"/>
                    </a:cubicBezTo>
                    <a:cubicBezTo>
                      <a:pt x="325" y="2020"/>
                      <a:pt x="181" y="2778"/>
                      <a:pt x="0" y="3499"/>
                    </a:cubicBezTo>
                    <a:cubicBezTo>
                      <a:pt x="0" y="3535"/>
                      <a:pt x="0" y="3571"/>
                      <a:pt x="0" y="3607"/>
                    </a:cubicBezTo>
                    <a:cubicBezTo>
                      <a:pt x="866" y="6781"/>
                      <a:pt x="758" y="10208"/>
                      <a:pt x="614" y="13526"/>
                    </a:cubicBezTo>
                    <a:lnTo>
                      <a:pt x="614" y="13778"/>
                    </a:lnTo>
                    <a:cubicBezTo>
                      <a:pt x="614" y="13814"/>
                      <a:pt x="650" y="13850"/>
                      <a:pt x="722" y="13887"/>
                    </a:cubicBezTo>
                    <a:lnTo>
                      <a:pt x="722" y="13923"/>
                    </a:lnTo>
                    <a:cubicBezTo>
                      <a:pt x="758" y="13923"/>
                      <a:pt x="794" y="13923"/>
                      <a:pt x="830" y="13850"/>
                    </a:cubicBezTo>
                    <a:cubicBezTo>
                      <a:pt x="1407" y="12444"/>
                      <a:pt x="1912" y="10965"/>
                      <a:pt x="2417" y="9342"/>
                    </a:cubicBezTo>
                    <a:cubicBezTo>
                      <a:pt x="2417" y="9317"/>
                      <a:pt x="2435" y="9291"/>
                      <a:pt x="2458" y="9291"/>
                    </a:cubicBezTo>
                    <a:cubicBezTo>
                      <a:pt x="2468" y="9291"/>
                      <a:pt x="2479" y="9295"/>
                      <a:pt x="2489" y="9306"/>
                    </a:cubicBezTo>
                    <a:cubicBezTo>
                      <a:pt x="2561" y="9306"/>
                      <a:pt x="2597" y="9342"/>
                      <a:pt x="2633" y="9414"/>
                    </a:cubicBezTo>
                    <a:cubicBezTo>
                      <a:pt x="2742" y="9811"/>
                      <a:pt x="2850" y="10244"/>
                      <a:pt x="2922" y="10713"/>
                    </a:cubicBezTo>
                    <a:cubicBezTo>
                      <a:pt x="3138" y="11614"/>
                      <a:pt x="3355" y="12516"/>
                      <a:pt x="3607" y="13418"/>
                    </a:cubicBezTo>
                    <a:cubicBezTo>
                      <a:pt x="3643" y="13454"/>
                      <a:pt x="3679" y="13490"/>
                      <a:pt x="3715" y="13490"/>
                    </a:cubicBezTo>
                    <a:cubicBezTo>
                      <a:pt x="3788" y="13490"/>
                      <a:pt x="3824" y="13454"/>
                      <a:pt x="3824" y="13418"/>
                    </a:cubicBezTo>
                    <a:cubicBezTo>
                      <a:pt x="4509" y="8909"/>
                      <a:pt x="4112" y="4365"/>
                      <a:pt x="2597" y="73"/>
                    </a:cubicBezTo>
                    <a:cubicBezTo>
                      <a:pt x="2561" y="37"/>
                      <a:pt x="2525" y="1"/>
                      <a:pt x="24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41"/>
              <p:cNvSpPr/>
              <p:nvPr/>
            </p:nvSpPr>
            <p:spPr>
              <a:xfrm rot="-941277">
                <a:off x="2857497" y="1775354"/>
                <a:ext cx="263262" cy="356630"/>
              </a:xfrm>
              <a:custGeom>
                <a:avLst/>
                <a:gdLst/>
                <a:ahLst/>
                <a:cxnLst/>
                <a:rect l="l" t="t" r="r" b="b"/>
                <a:pathLst>
                  <a:path w="9956" h="13487" extrusionOk="0">
                    <a:moveTo>
                      <a:pt x="3941" y="1"/>
                    </a:moveTo>
                    <a:cubicBezTo>
                      <a:pt x="2456" y="1"/>
                      <a:pt x="763" y="519"/>
                      <a:pt x="37" y="2002"/>
                    </a:cubicBezTo>
                    <a:cubicBezTo>
                      <a:pt x="1" y="2038"/>
                      <a:pt x="37" y="2110"/>
                      <a:pt x="73" y="2146"/>
                    </a:cubicBezTo>
                    <a:cubicBezTo>
                      <a:pt x="1732" y="3301"/>
                      <a:pt x="2850" y="5392"/>
                      <a:pt x="3247" y="6222"/>
                    </a:cubicBezTo>
                    <a:cubicBezTo>
                      <a:pt x="3968" y="7809"/>
                      <a:pt x="5086" y="10802"/>
                      <a:pt x="4257" y="13327"/>
                    </a:cubicBezTo>
                    <a:cubicBezTo>
                      <a:pt x="4257" y="13363"/>
                      <a:pt x="4257" y="13363"/>
                      <a:pt x="4257" y="13399"/>
                    </a:cubicBezTo>
                    <a:cubicBezTo>
                      <a:pt x="4293" y="13435"/>
                      <a:pt x="4329" y="13471"/>
                      <a:pt x="4365" y="13471"/>
                    </a:cubicBezTo>
                    <a:lnTo>
                      <a:pt x="4401" y="13471"/>
                    </a:lnTo>
                    <a:cubicBezTo>
                      <a:pt x="4523" y="13482"/>
                      <a:pt x="4646" y="13487"/>
                      <a:pt x="4768" y="13487"/>
                    </a:cubicBezTo>
                    <a:cubicBezTo>
                      <a:pt x="5941" y="13487"/>
                      <a:pt x="7083" y="13019"/>
                      <a:pt x="7899" y="12137"/>
                    </a:cubicBezTo>
                    <a:cubicBezTo>
                      <a:pt x="9270" y="10766"/>
                      <a:pt x="9955" y="8350"/>
                      <a:pt x="9703" y="6006"/>
                    </a:cubicBezTo>
                    <a:cubicBezTo>
                      <a:pt x="9523" y="3986"/>
                      <a:pt x="8513" y="1461"/>
                      <a:pt x="6385" y="487"/>
                    </a:cubicBezTo>
                    <a:cubicBezTo>
                      <a:pt x="5880" y="271"/>
                      <a:pt x="5339" y="91"/>
                      <a:pt x="4762" y="54"/>
                    </a:cubicBezTo>
                    <a:cubicBezTo>
                      <a:pt x="4501" y="20"/>
                      <a:pt x="4225" y="1"/>
                      <a:pt x="39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41"/>
              <p:cNvSpPr/>
              <p:nvPr/>
            </p:nvSpPr>
            <p:spPr>
              <a:xfrm rot="-941277">
                <a:off x="2812904" y="1840464"/>
                <a:ext cx="192687" cy="334762"/>
              </a:xfrm>
              <a:custGeom>
                <a:avLst/>
                <a:gdLst/>
                <a:ahLst/>
                <a:cxnLst/>
                <a:rect l="l" t="t" r="r" b="b"/>
                <a:pathLst>
                  <a:path w="7287" h="12660" extrusionOk="0">
                    <a:moveTo>
                      <a:pt x="145" y="0"/>
                    </a:moveTo>
                    <a:cubicBezTo>
                      <a:pt x="109" y="0"/>
                      <a:pt x="37" y="36"/>
                      <a:pt x="37" y="72"/>
                    </a:cubicBezTo>
                    <a:cubicBezTo>
                      <a:pt x="1" y="108"/>
                      <a:pt x="1" y="181"/>
                      <a:pt x="73" y="217"/>
                    </a:cubicBezTo>
                    <a:cubicBezTo>
                      <a:pt x="830" y="830"/>
                      <a:pt x="1516" y="1515"/>
                      <a:pt x="2093" y="2309"/>
                    </a:cubicBezTo>
                    <a:cubicBezTo>
                      <a:pt x="4221" y="5302"/>
                      <a:pt x="5447" y="8873"/>
                      <a:pt x="5555" y="12552"/>
                    </a:cubicBezTo>
                    <a:cubicBezTo>
                      <a:pt x="5555" y="12588"/>
                      <a:pt x="5591" y="12624"/>
                      <a:pt x="5627" y="12660"/>
                    </a:cubicBezTo>
                    <a:lnTo>
                      <a:pt x="5627" y="12624"/>
                    </a:lnTo>
                    <a:cubicBezTo>
                      <a:pt x="5663" y="12624"/>
                      <a:pt x="5736" y="12588"/>
                      <a:pt x="5736" y="12552"/>
                    </a:cubicBezTo>
                    <a:cubicBezTo>
                      <a:pt x="7286" y="9847"/>
                      <a:pt x="5736" y="6060"/>
                      <a:pt x="5231" y="4941"/>
                    </a:cubicBezTo>
                    <a:cubicBezTo>
                      <a:pt x="4437" y="3246"/>
                      <a:pt x="2742" y="325"/>
                      <a:pt x="2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41"/>
              <p:cNvSpPr/>
              <p:nvPr/>
            </p:nvSpPr>
            <p:spPr>
              <a:xfrm rot="-941277">
                <a:off x="1895156" y="2047581"/>
                <a:ext cx="244170" cy="340500"/>
              </a:xfrm>
              <a:custGeom>
                <a:avLst/>
                <a:gdLst/>
                <a:ahLst/>
                <a:cxnLst/>
                <a:rect l="l" t="t" r="r" b="b"/>
                <a:pathLst>
                  <a:path w="9234" h="12877" extrusionOk="0">
                    <a:moveTo>
                      <a:pt x="9162" y="0"/>
                    </a:moveTo>
                    <a:cubicBezTo>
                      <a:pt x="6529" y="109"/>
                      <a:pt x="3896" y="1804"/>
                      <a:pt x="2165" y="4509"/>
                    </a:cubicBezTo>
                    <a:cubicBezTo>
                      <a:pt x="433" y="7250"/>
                      <a:pt x="1" y="10352"/>
                      <a:pt x="1010" y="12804"/>
                    </a:cubicBezTo>
                    <a:cubicBezTo>
                      <a:pt x="1010" y="12840"/>
                      <a:pt x="1047" y="12876"/>
                      <a:pt x="1119" y="12876"/>
                    </a:cubicBezTo>
                    <a:lnTo>
                      <a:pt x="1155" y="12876"/>
                    </a:lnTo>
                    <a:cubicBezTo>
                      <a:pt x="1191" y="12876"/>
                      <a:pt x="1227" y="12840"/>
                      <a:pt x="1227" y="12768"/>
                    </a:cubicBezTo>
                    <a:cubicBezTo>
                      <a:pt x="1551" y="9666"/>
                      <a:pt x="2634" y="6709"/>
                      <a:pt x="4437" y="4148"/>
                    </a:cubicBezTo>
                    <a:cubicBezTo>
                      <a:pt x="5699" y="2489"/>
                      <a:pt x="7322" y="1118"/>
                      <a:pt x="9198" y="181"/>
                    </a:cubicBezTo>
                    <a:cubicBezTo>
                      <a:pt x="9234" y="181"/>
                      <a:pt x="9234" y="109"/>
                      <a:pt x="9234" y="72"/>
                    </a:cubicBezTo>
                    <a:cubicBezTo>
                      <a:pt x="9234" y="36"/>
                      <a:pt x="9198" y="0"/>
                      <a:pt x="91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41"/>
              <p:cNvSpPr/>
              <p:nvPr/>
            </p:nvSpPr>
            <p:spPr>
              <a:xfrm rot="-941277">
                <a:off x="1779435" y="2011948"/>
                <a:ext cx="298536" cy="356128"/>
              </a:xfrm>
              <a:custGeom>
                <a:avLst/>
                <a:gdLst/>
                <a:ahLst/>
                <a:cxnLst/>
                <a:rect l="l" t="t" r="r" b="b"/>
                <a:pathLst>
                  <a:path w="11290" h="13468" extrusionOk="0">
                    <a:moveTo>
                      <a:pt x="7022" y="0"/>
                    </a:moveTo>
                    <a:cubicBezTo>
                      <a:pt x="6735" y="0"/>
                      <a:pt x="6446" y="27"/>
                      <a:pt x="6168" y="86"/>
                    </a:cubicBezTo>
                    <a:cubicBezTo>
                      <a:pt x="4184" y="483"/>
                      <a:pt x="2309" y="2034"/>
                      <a:pt x="1263" y="4054"/>
                    </a:cubicBezTo>
                    <a:cubicBezTo>
                      <a:pt x="108" y="6254"/>
                      <a:pt x="0" y="9103"/>
                      <a:pt x="902" y="11015"/>
                    </a:cubicBezTo>
                    <a:cubicBezTo>
                      <a:pt x="1515" y="12313"/>
                      <a:pt x="2741" y="13215"/>
                      <a:pt x="4184" y="13467"/>
                    </a:cubicBezTo>
                    <a:cubicBezTo>
                      <a:pt x="4184" y="13467"/>
                      <a:pt x="4220" y="13467"/>
                      <a:pt x="4256" y="13431"/>
                    </a:cubicBezTo>
                    <a:cubicBezTo>
                      <a:pt x="4292" y="13431"/>
                      <a:pt x="4292" y="13395"/>
                      <a:pt x="4292" y="13359"/>
                    </a:cubicBezTo>
                    <a:cubicBezTo>
                      <a:pt x="3643" y="8887"/>
                      <a:pt x="6889" y="3729"/>
                      <a:pt x="11217" y="2323"/>
                    </a:cubicBezTo>
                    <a:cubicBezTo>
                      <a:pt x="11253" y="2323"/>
                      <a:pt x="11253" y="2286"/>
                      <a:pt x="11289" y="2250"/>
                    </a:cubicBezTo>
                    <a:cubicBezTo>
                      <a:pt x="11289" y="2214"/>
                      <a:pt x="11289" y="2178"/>
                      <a:pt x="11289" y="2178"/>
                    </a:cubicBezTo>
                    <a:cubicBezTo>
                      <a:pt x="10712" y="1060"/>
                      <a:pt x="9306" y="231"/>
                      <a:pt x="7719" y="50"/>
                    </a:cubicBezTo>
                    <a:cubicBezTo>
                      <a:pt x="7492" y="18"/>
                      <a:pt x="7257" y="0"/>
                      <a:pt x="70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41"/>
              <p:cNvSpPr/>
              <p:nvPr/>
            </p:nvSpPr>
            <p:spPr>
              <a:xfrm rot="-941277">
                <a:off x="1855948" y="2383127"/>
                <a:ext cx="163097" cy="367604"/>
              </a:xfrm>
              <a:custGeom>
                <a:avLst/>
                <a:gdLst/>
                <a:ahLst/>
                <a:cxnLst/>
                <a:rect l="l" t="t" r="r" b="b"/>
                <a:pathLst>
                  <a:path w="6168" h="13902" extrusionOk="0">
                    <a:moveTo>
                      <a:pt x="4621" y="1"/>
                    </a:moveTo>
                    <a:cubicBezTo>
                      <a:pt x="4596" y="1"/>
                      <a:pt x="4570" y="26"/>
                      <a:pt x="4545" y="52"/>
                    </a:cubicBezTo>
                    <a:cubicBezTo>
                      <a:pt x="2020" y="3803"/>
                      <a:pt x="469" y="8131"/>
                      <a:pt x="0" y="12639"/>
                    </a:cubicBezTo>
                    <a:cubicBezTo>
                      <a:pt x="0" y="12711"/>
                      <a:pt x="36" y="12747"/>
                      <a:pt x="73" y="12747"/>
                    </a:cubicBezTo>
                    <a:lnTo>
                      <a:pt x="109" y="12747"/>
                    </a:lnTo>
                    <a:cubicBezTo>
                      <a:pt x="119" y="12758"/>
                      <a:pt x="130" y="12762"/>
                      <a:pt x="140" y="12762"/>
                    </a:cubicBezTo>
                    <a:cubicBezTo>
                      <a:pt x="166" y="12762"/>
                      <a:pt x="191" y="12737"/>
                      <a:pt x="217" y="12711"/>
                    </a:cubicBezTo>
                    <a:cubicBezTo>
                      <a:pt x="722" y="11918"/>
                      <a:pt x="1155" y="11052"/>
                      <a:pt x="1551" y="10223"/>
                    </a:cubicBezTo>
                    <a:cubicBezTo>
                      <a:pt x="1768" y="9826"/>
                      <a:pt x="1984" y="9429"/>
                      <a:pt x="2201" y="9032"/>
                    </a:cubicBezTo>
                    <a:cubicBezTo>
                      <a:pt x="2201" y="8996"/>
                      <a:pt x="2273" y="8960"/>
                      <a:pt x="2345" y="8960"/>
                    </a:cubicBezTo>
                    <a:cubicBezTo>
                      <a:pt x="2381" y="8960"/>
                      <a:pt x="2417" y="8996"/>
                      <a:pt x="2417" y="9068"/>
                    </a:cubicBezTo>
                    <a:cubicBezTo>
                      <a:pt x="2489" y="10764"/>
                      <a:pt x="2597" y="12278"/>
                      <a:pt x="2814" y="13793"/>
                    </a:cubicBezTo>
                    <a:cubicBezTo>
                      <a:pt x="2850" y="13829"/>
                      <a:pt x="2886" y="13865"/>
                      <a:pt x="2922" y="13901"/>
                    </a:cubicBezTo>
                    <a:lnTo>
                      <a:pt x="2958" y="13901"/>
                    </a:lnTo>
                    <a:cubicBezTo>
                      <a:pt x="2994" y="13901"/>
                      <a:pt x="3030" y="13865"/>
                      <a:pt x="3066" y="13829"/>
                    </a:cubicBezTo>
                    <a:lnTo>
                      <a:pt x="3102" y="13577"/>
                    </a:lnTo>
                    <a:cubicBezTo>
                      <a:pt x="3824" y="10331"/>
                      <a:pt x="4545" y="6977"/>
                      <a:pt x="6168" y="4127"/>
                    </a:cubicBezTo>
                    <a:cubicBezTo>
                      <a:pt x="6168" y="4091"/>
                      <a:pt x="6168" y="4055"/>
                      <a:pt x="6168" y="4055"/>
                    </a:cubicBezTo>
                    <a:cubicBezTo>
                      <a:pt x="6096" y="3442"/>
                      <a:pt x="6096" y="2865"/>
                      <a:pt x="6132" y="2288"/>
                    </a:cubicBezTo>
                    <a:cubicBezTo>
                      <a:pt x="6132" y="2252"/>
                      <a:pt x="6096" y="2216"/>
                      <a:pt x="6060" y="2180"/>
                    </a:cubicBezTo>
                    <a:cubicBezTo>
                      <a:pt x="6060" y="2180"/>
                      <a:pt x="6060" y="2180"/>
                      <a:pt x="6060" y="2144"/>
                    </a:cubicBezTo>
                    <a:cubicBezTo>
                      <a:pt x="5735" y="1530"/>
                      <a:pt x="5483" y="881"/>
                      <a:pt x="5338" y="232"/>
                    </a:cubicBezTo>
                    <a:cubicBezTo>
                      <a:pt x="5338" y="160"/>
                      <a:pt x="5302" y="124"/>
                      <a:pt x="5266" y="124"/>
                    </a:cubicBezTo>
                    <a:cubicBezTo>
                      <a:pt x="5050" y="88"/>
                      <a:pt x="4869" y="52"/>
                      <a:pt x="4653" y="16"/>
                    </a:cubicBezTo>
                    <a:cubicBezTo>
                      <a:pt x="4643" y="5"/>
                      <a:pt x="4632" y="1"/>
                      <a:pt x="46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41"/>
              <p:cNvSpPr/>
              <p:nvPr/>
            </p:nvSpPr>
            <p:spPr>
              <a:xfrm rot="-941277">
                <a:off x="1891339" y="1898178"/>
                <a:ext cx="1143533" cy="579964"/>
              </a:xfrm>
              <a:custGeom>
                <a:avLst/>
                <a:gdLst/>
                <a:ahLst/>
                <a:cxnLst/>
                <a:rect l="l" t="t" r="r" b="b"/>
                <a:pathLst>
                  <a:path w="43246" h="21933" extrusionOk="0">
                    <a:moveTo>
                      <a:pt x="16475" y="1"/>
                    </a:moveTo>
                    <a:cubicBezTo>
                      <a:pt x="15289" y="1"/>
                      <a:pt x="14103" y="128"/>
                      <a:pt x="12949" y="364"/>
                    </a:cubicBezTo>
                    <a:cubicBezTo>
                      <a:pt x="12191" y="508"/>
                      <a:pt x="11470" y="725"/>
                      <a:pt x="10749" y="1013"/>
                    </a:cubicBezTo>
                    <a:cubicBezTo>
                      <a:pt x="10749" y="1013"/>
                      <a:pt x="10713" y="1013"/>
                      <a:pt x="10677" y="1049"/>
                    </a:cubicBezTo>
                    <a:cubicBezTo>
                      <a:pt x="8440" y="1915"/>
                      <a:pt x="6493" y="3394"/>
                      <a:pt x="5086" y="5341"/>
                    </a:cubicBezTo>
                    <a:cubicBezTo>
                      <a:pt x="1948" y="9742"/>
                      <a:pt x="1" y="17965"/>
                      <a:pt x="4473" y="21896"/>
                    </a:cubicBezTo>
                    <a:lnTo>
                      <a:pt x="4545" y="21896"/>
                    </a:lnTo>
                    <a:lnTo>
                      <a:pt x="4617" y="21932"/>
                    </a:lnTo>
                    <a:cubicBezTo>
                      <a:pt x="4617" y="21932"/>
                      <a:pt x="4653" y="21896"/>
                      <a:pt x="4689" y="21860"/>
                    </a:cubicBezTo>
                    <a:cubicBezTo>
                      <a:pt x="5107" y="20705"/>
                      <a:pt x="6209" y="19949"/>
                      <a:pt x="7438" y="19949"/>
                    </a:cubicBezTo>
                    <a:cubicBezTo>
                      <a:pt x="7590" y="19949"/>
                      <a:pt x="7744" y="19961"/>
                      <a:pt x="7899" y="19985"/>
                    </a:cubicBezTo>
                    <a:cubicBezTo>
                      <a:pt x="7899" y="19949"/>
                      <a:pt x="7935" y="19949"/>
                      <a:pt x="7935" y="19949"/>
                    </a:cubicBezTo>
                    <a:cubicBezTo>
                      <a:pt x="7972" y="19912"/>
                      <a:pt x="7972" y="19876"/>
                      <a:pt x="7972" y="19876"/>
                    </a:cubicBezTo>
                    <a:lnTo>
                      <a:pt x="7972" y="18109"/>
                    </a:lnTo>
                    <a:cubicBezTo>
                      <a:pt x="7972" y="18073"/>
                      <a:pt x="7972" y="18037"/>
                      <a:pt x="7935" y="18001"/>
                    </a:cubicBezTo>
                    <a:lnTo>
                      <a:pt x="7863" y="18001"/>
                    </a:lnTo>
                    <a:cubicBezTo>
                      <a:pt x="7286" y="18037"/>
                      <a:pt x="6709" y="18037"/>
                      <a:pt x="6168" y="18037"/>
                    </a:cubicBezTo>
                    <a:cubicBezTo>
                      <a:pt x="6096" y="18037"/>
                      <a:pt x="6060" y="17965"/>
                      <a:pt x="6096" y="17929"/>
                    </a:cubicBezTo>
                    <a:cubicBezTo>
                      <a:pt x="6096" y="17870"/>
                      <a:pt x="6120" y="17811"/>
                      <a:pt x="6168" y="17811"/>
                    </a:cubicBezTo>
                    <a:cubicBezTo>
                      <a:pt x="6179" y="17811"/>
                      <a:pt x="6191" y="17814"/>
                      <a:pt x="6204" y="17821"/>
                    </a:cubicBezTo>
                    <a:cubicBezTo>
                      <a:pt x="6391" y="17831"/>
                      <a:pt x="6577" y="17836"/>
                      <a:pt x="6762" y="17836"/>
                    </a:cubicBezTo>
                    <a:cubicBezTo>
                      <a:pt x="10542" y="17836"/>
                      <a:pt x="13921" y="15787"/>
                      <a:pt x="16087" y="14033"/>
                    </a:cubicBezTo>
                    <a:cubicBezTo>
                      <a:pt x="18936" y="11761"/>
                      <a:pt x="20703" y="9525"/>
                      <a:pt x="21533" y="7289"/>
                    </a:cubicBezTo>
                    <a:cubicBezTo>
                      <a:pt x="21533" y="7217"/>
                      <a:pt x="21569" y="7217"/>
                      <a:pt x="21641" y="7217"/>
                    </a:cubicBezTo>
                    <a:lnTo>
                      <a:pt x="21677" y="7217"/>
                    </a:lnTo>
                    <a:cubicBezTo>
                      <a:pt x="21713" y="7217"/>
                      <a:pt x="21713" y="7253"/>
                      <a:pt x="21749" y="7289"/>
                    </a:cubicBezTo>
                    <a:cubicBezTo>
                      <a:pt x="22831" y="10283"/>
                      <a:pt x="25428" y="12699"/>
                      <a:pt x="27448" y="14250"/>
                    </a:cubicBezTo>
                    <a:cubicBezTo>
                      <a:pt x="30081" y="16234"/>
                      <a:pt x="32641" y="17424"/>
                      <a:pt x="35130" y="17712"/>
                    </a:cubicBezTo>
                    <a:cubicBezTo>
                      <a:pt x="35542" y="17781"/>
                      <a:pt x="35953" y="17806"/>
                      <a:pt x="36365" y="17806"/>
                    </a:cubicBezTo>
                    <a:cubicBezTo>
                      <a:pt x="36602" y="17806"/>
                      <a:pt x="36840" y="17798"/>
                      <a:pt x="37078" y="17784"/>
                    </a:cubicBezTo>
                    <a:cubicBezTo>
                      <a:pt x="37150" y="17821"/>
                      <a:pt x="37186" y="17857"/>
                      <a:pt x="37186" y="17929"/>
                    </a:cubicBezTo>
                    <a:cubicBezTo>
                      <a:pt x="37186" y="17965"/>
                      <a:pt x="37150" y="18001"/>
                      <a:pt x="37114" y="18001"/>
                    </a:cubicBezTo>
                    <a:cubicBezTo>
                      <a:pt x="36875" y="18016"/>
                      <a:pt x="36642" y="18025"/>
                      <a:pt x="36410" y="18025"/>
                    </a:cubicBezTo>
                    <a:cubicBezTo>
                      <a:pt x="36082" y="18025"/>
                      <a:pt x="35757" y="18007"/>
                      <a:pt x="35419" y="17965"/>
                    </a:cubicBezTo>
                    <a:cubicBezTo>
                      <a:pt x="35383" y="17965"/>
                      <a:pt x="35383" y="18001"/>
                      <a:pt x="35346" y="18001"/>
                    </a:cubicBezTo>
                    <a:cubicBezTo>
                      <a:pt x="35310" y="18037"/>
                      <a:pt x="35310" y="18073"/>
                      <a:pt x="35310" y="18073"/>
                    </a:cubicBezTo>
                    <a:cubicBezTo>
                      <a:pt x="35274" y="18686"/>
                      <a:pt x="35274" y="19263"/>
                      <a:pt x="35274" y="19840"/>
                    </a:cubicBezTo>
                    <a:cubicBezTo>
                      <a:pt x="35274" y="19876"/>
                      <a:pt x="35310" y="19912"/>
                      <a:pt x="35310" y="19949"/>
                    </a:cubicBezTo>
                    <a:cubicBezTo>
                      <a:pt x="35346" y="19949"/>
                      <a:pt x="35346" y="19949"/>
                      <a:pt x="35383" y="19985"/>
                    </a:cubicBezTo>
                    <a:cubicBezTo>
                      <a:pt x="35527" y="19967"/>
                      <a:pt x="35662" y="19958"/>
                      <a:pt x="35793" y="19958"/>
                    </a:cubicBezTo>
                    <a:cubicBezTo>
                      <a:pt x="35924" y="19958"/>
                      <a:pt x="36050" y="19967"/>
                      <a:pt x="36176" y="19985"/>
                    </a:cubicBezTo>
                    <a:cubicBezTo>
                      <a:pt x="37294" y="20093"/>
                      <a:pt x="38232" y="20814"/>
                      <a:pt x="38629" y="21824"/>
                    </a:cubicBezTo>
                    <a:cubicBezTo>
                      <a:pt x="38629" y="21860"/>
                      <a:pt x="38665" y="21896"/>
                      <a:pt x="38701" y="21896"/>
                    </a:cubicBezTo>
                    <a:cubicBezTo>
                      <a:pt x="38737" y="21896"/>
                      <a:pt x="38773" y="21896"/>
                      <a:pt x="38773" y="21860"/>
                    </a:cubicBezTo>
                    <a:cubicBezTo>
                      <a:pt x="43245" y="17965"/>
                      <a:pt x="41298" y="9309"/>
                      <a:pt x="37979" y="5089"/>
                    </a:cubicBezTo>
                    <a:cubicBezTo>
                      <a:pt x="37258" y="4151"/>
                      <a:pt x="36429" y="3322"/>
                      <a:pt x="35455" y="2636"/>
                    </a:cubicBezTo>
                    <a:cubicBezTo>
                      <a:pt x="35455" y="2636"/>
                      <a:pt x="35419" y="2636"/>
                      <a:pt x="35383" y="2564"/>
                    </a:cubicBezTo>
                    <a:cubicBezTo>
                      <a:pt x="33760" y="1374"/>
                      <a:pt x="31884" y="617"/>
                      <a:pt x="29900" y="292"/>
                    </a:cubicBezTo>
                    <a:lnTo>
                      <a:pt x="29287" y="220"/>
                    </a:lnTo>
                    <a:cubicBezTo>
                      <a:pt x="28272" y="79"/>
                      <a:pt x="27340" y="10"/>
                      <a:pt x="26487" y="10"/>
                    </a:cubicBezTo>
                    <a:cubicBezTo>
                      <a:pt x="24492" y="10"/>
                      <a:pt x="22926" y="389"/>
                      <a:pt x="21713" y="1121"/>
                    </a:cubicBezTo>
                    <a:lnTo>
                      <a:pt x="21569" y="1121"/>
                    </a:lnTo>
                    <a:cubicBezTo>
                      <a:pt x="20595" y="544"/>
                      <a:pt x="19477" y="220"/>
                      <a:pt x="18359" y="112"/>
                    </a:cubicBezTo>
                    <a:cubicBezTo>
                      <a:pt x="17734" y="37"/>
                      <a:pt x="17104" y="1"/>
                      <a:pt x="164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41"/>
              <p:cNvSpPr/>
              <p:nvPr/>
            </p:nvSpPr>
            <p:spPr>
              <a:xfrm rot="-941277">
                <a:off x="2115940" y="2525281"/>
                <a:ext cx="120208" cy="219394"/>
              </a:xfrm>
              <a:custGeom>
                <a:avLst/>
                <a:gdLst/>
                <a:ahLst/>
                <a:cxnLst/>
                <a:rect l="l" t="t" r="r" b="b"/>
                <a:pathLst>
                  <a:path w="4546" h="8297" extrusionOk="0">
                    <a:moveTo>
                      <a:pt x="3237" y="0"/>
                    </a:moveTo>
                    <a:cubicBezTo>
                      <a:pt x="1241" y="0"/>
                      <a:pt x="388" y="1538"/>
                      <a:pt x="217" y="3044"/>
                    </a:cubicBezTo>
                    <a:cubicBezTo>
                      <a:pt x="1" y="5280"/>
                      <a:pt x="1263" y="8021"/>
                      <a:pt x="3463" y="8273"/>
                    </a:cubicBezTo>
                    <a:cubicBezTo>
                      <a:pt x="3598" y="8288"/>
                      <a:pt x="3732" y="8297"/>
                      <a:pt x="3867" y="8297"/>
                    </a:cubicBezTo>
                    <a:cubicBezTo>
                      <a:pt x="4057" y="8297"/>
                      <a:pt x="4247" y="8279"/>
                      <a:pt x="4437" y="8237"/>
                    </a:cubicBezTo>
                    <a:cubicBezTo>
                      <a:pt x="4473" y="8237"/>
                      <a:pt x="4509" y="8201"/>
                      <a:pt x="4509" y="8201"/>
                    </a:cubicBezTo>
                    <a:cubicBezTo>
                      <a:pt x="4545" y="8165"/>
                      <a:pt x="4545" y="8129"/>
                      <a:pt x="4509" y="8093"/>
                    </a:cubicBezTo>
                    <a:cubicBezTo>
                      <a:pt x="4365" y="7552"/>
                      <a:pt x="4221" y="7047"/>
                      <a:pt x="4149" y="6506"/>
                    </a:cubicBezTo>
                    <a:cubicBezTo>
                      <a:pt x="4112" y="6434"/>
                      <a:pt x="4076" y="6398"/>
                      <a:pt x="4040" y="6398"/>
                    </a:cubicBezTo>
                    <a:lnTo>
                      <a:pt x="3860" y="6398"/>
                    </a:lnTo>
                    <a:cubicBezTo>
                      <a:pt x="2994" y="6254"/>
                      <a:pt x="2381" y="5496"/>
                      <a:pt x="2417" y="4594"/>
                    </a:cubicBezTo>
                    <a:cubicBezTo>
                      <a:pt x="2417" y="3873"/>
                      <a:pt x="2994" y="3296"/>
                      <a:pt x="3716" y="3296"/>
                    </a:cubicBezTo>
                    <a:cubicBezTo>
                      <a:pt x="3752" y="3296"/>
                      <a:pt x="3824" y="3260"/>
                      <a:pt x="3788" y="3188"/>
                    </a:cubicBezTo>
                    <a:cubicBezTo>
                      <a:pt x="3752" y="2214"/>
                      <a:pt x="3716" y="1168"/>
                      <a:pt x="3680" y="122"/>
                    </a:cubicBezTo>
                    <a:cubicBezTo>
                      <a:pt x="3680" y="50"/>
                      <a:pt x="3644" y="14"/>
                      <a:pt x="3571" y="14"/>
                    </a:cubicBezTo>
                    <a:cubicBezTo>
                      <a:pt x="3457" y="5"/>
                      <a:pt x="3345" y="0"/>
                      <a:pt x="3237" y="0"/>
                    </a:cubicBezTo>
                    <a:close/>
                  </a:path>
                </a:pathLst>
              </a:custGeom>
              <a:solidFill>
                <a:srgbClr val="946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41"/>
              <p:cNvSpPr/>
              <p:nvPr/>
            </p:nvSpPr>
            <p:spPr>
              <a:xfrm rot="-941277">
                <a:off x="2189642" y="2610780"/>
                <a:ext cx="37231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34" extrusionOk="0">
                    <a:moveTo>
                      <a:pt x="1083" y="0"/>
                    </a:moveTo>
                    <a:cubicBezTo>
                      <a:pt x="470" y="0"/>
                      <a:pt x="1" y="505"/>
                      <a:pt x="1" y="1119"/>
                    </a:cubicBezTo>
                    <a:cubicBezTo>
                      <a:pt x="1" y="1874"/>
                      <a:pt x="539" y="2522"/>
                      <a:pt x="1294" y="2633"/>
                    </a:cubicBezTo>
                    <a:lnTo>
                      <a:pt x="1294" y="2633"/>
                    </a:lnTo>
                    <a:cubicBezTo>
                      <a:pt x="1319" y="2631"/>
                      <a:pt x="1345" y="2623"/>
                      <a:pt x="1371" y="2597"/>
                    </a:cubicBezTo>
                    <a:cubicBezTo>
                      <a:pt x="1371" y="2561"/>
                      <a:pt x="1407" y="2525"/>
                      <a:pt x="1407" y="2525"/>
                    </a:cubicBezTo>
                    <a:cubicBezTo>
                      <a:pt x="1335" y="2056"/>
                      <a:pt x="1263" y="1587"/>
                      <a:pt x="1227" y="974"/>
                    </a:cubicBezTo>
                    <a:cubicBezTo>
                      <a:pt x="1227" y="794"/>
                      <a:pt x="1191" y="578"/>
                      <a:pt x="1191" y="361"/>
                    </a:cubicBezTo>
                    <a:lnTo>
                      <a:pt x="1191" y="109"/>
                    </a:lnTo>
                    <a:cubicBezTo>
                      <a:pt x="1191" y="73"/>
                      <a:pt x="1155" y="37"/>
                      <a:pt x="1155" y="37"/>
                    </a:cubicBezTo>
                    <a:cubicBezTo>
                      <a:pt x="1119" y="0"/>
                      <a:pt x="1119" y="0"/>
                      <a:pt x="1083" y="0"/>
                    </a:cubicBezTo>
                    <a:close/>
                    <a:moveTo>
                      <a:pt x="1294" y="2633"/>
                    </a:moveTo>
                    <a:cubicBezTo>
                      <a:pt x="1283" y="2633"/>
                      <a:pt x="1273" y="2633"/>
                      <a:pt x="1263" y="2633"/>
                    </a:cubicBezTo>
                    <a:lnTo>
                      <a:pt x="1299" y="2633"/>
                    </a:lnTo>
                    <a:cubicBezTo>
                      <a:pt x="1297" y="2633"/>
                      <a:pt x="1295" y="2633"/>
                      <a:pt x="1294" y="2633"/>
                    </a:cubicBezTo>
                    <a:close/>
                  </a:path>
                </a:pathLst>
              </a:custGeom>
              <a:solidFill>
                <a:srgbClr val="946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41"/>
              <p:cNvSpPr/>
              <p:nvPr/>
            </p:nvSpPr>
            <p:spPr>
              <a:xfrm rot="-941277">
                <a:off x="2183243" y="2093973"/>
                <a:ext cx="709585" cy="725477"/>
              </a:xfrm>
              <a:custGeom>
                <a:avLst/>
                <a:gdLst/>
                <a:ahLst/>
                <a:cxnLst/>
                <a:rect l="l" t="t" r="r" b="b"/>
                <a:pathLst>
                  <a:path w="26835" h="27436" extrusionOk="0">
                    <a:moveTo>
                      <a:pt x="13418" y="1"/>
                    </a:moveTo>
                    <a:cubicBezTo>
                      <a:pt x="13382" y="1"/>
                      <a:pt x="13346" y="1"/>
                      <a:pt x="13310" y="73"/>
                    </a:cubicBezTo>
                    <a:cubicBezTo>
                      <a:pt x="12083" y="2994"/>
                      <a:pt x="9487" y="5339"/>
                      <a:pt x="7539" y="6782"/>
                    </a:cubicBezTo>
                    <a:cubicBezTo>
                      <a:pt x="4978" y="8657"/>
                      <a:pt x="2490" y="9775"/>
                      <a:pt x="73" y="10100"/>
                    </a:cubicBezTo>
                    <a:cubicBezTo>
                      <a:pt x="37" y="10100"/>
                      <a:pt x="1" y="10172"/>
                      <a:pt x="1" y="10208"/>
                    </a:cubicBezTo>
                    <a:cubicBezTo>
                      <a:pt x="1" y="12769"/>
                      <a:pt x="73" y="14897"/>
                      <a:pt x="253" y="16844"/>
                    </a:cubicBezTo>
                    <a:cubicBezTo>
                      <a:pt x="434" y="19153"/>
                      <a:pt x="722" y="21136"/>
                      <a:pt x="2129" y="22759"/>
                    </a:cubicBezTo>
                    <a:cubicBezTo>
                      <a:pt x="3680" y="24490"/>
                      <a:pt x="5844" y="25428"/>
                      <a:pt x="7539" y="26041"/>
                    </a:cubicBezTo>
                    <a:lnTo>
                      <a:pt x="7683" y="26113"/>
                    </a:lnTo>
                    <a:cubicBezTo>
                      <a:pt x="9126" y="26691"/>
                      <a:pt x="10641" y="27123"/>
                      <a:pt x="12192" y="27376"/>
                    </a:cubicBezTo>
                    <a:lnTo>
                      <a:pt x="12156" y="27376"/>
                    </a:lnTo>
                    <a:cubicBezTo>
                      <a:pt x="12451" y="27418"/>
                      <a:pt x="12760" y="27436"/>
                      <a:pt x="13073" y="27436"/>
                    </a:cubicBezTo>
                    <a:cubicBezTo>
                      <a:pt x="13294" y="27436"/>
                      <a:pt x="13518" y="27427"/>
                      <a:pt x="13743" y="27412"/>
                    </a:cubicBezTo>
                    <a:cubicBezTo>
                      <a:pt x="16087" y="27304"/>
                      <a:pt x="18503" y="26402"/>
                      <a:pt x="20235" y="25717"/>
                    </a:cubicBezTo>
                    <a:cubicBezTo>
                      <a:pt x="21930" y="24995"/>
                      <a:pt x="24058" y="23877"/>
                      <a:pt x="25212" y="22074"/>
                    </a:cubicBezTo>
                    <a:cubicBezTo>
                      <a:pt x="26366" y="20235"/>
                      <a:pt x="26510" y="18071"/>
                      <a:pt x="26655" y="15979"/>
                    </a:cubicBezTo>
                    <a:cubicBezTo>
                      <a:pt x="26763" y="14103"/>
                      <a:pt x="26835" y="12192"/>
                      <a:pt x="26835" y="10208"/>
                    </a:cubicBezTo>
                    <a:cubicBezTo>
                      <a:pt x="26835" y="10136"/>
                      <a:pt x="26799" y="10100"/>
                      <a:pt x="26727" y="10100"/>
                    </a:cubicBezTo>
                    <a:cubicBezTo>
                      <a:pt x="23553" y="9667"/>
                      <a:pt x="20812" y="7936"/>
                      <a:pt x="19080" y="6565"/>
                    </a:cubicBezTo>
                    <a:cubicBezTo>
                      <a:pt x="16267" y="4401"/>
                      <a:pt x="14464" y="2237"/>
                      <a:pt x="13526" y="73"/>
                    </a:cubicBezTo>
                    <a:cubicBezTo>
                      <a:pt x="13490" y="1"/>
                      <a:pt x="13454" y="1"/>
                      <a:pt x="13418" y="1"/>
                    </a:cubicBezTo>
                    <a:close/>
                  </a:path>
                </a:pathLst>
              </a:custGeom>
              <a:solidFill>
                <a:srgbClr val="B47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41"/>
              <p:cNvSpPr/>
              <p:nvPr/>
            </p:nvSpPr>
            <p:spPr>
              <a:xfrm rot="-941277">
                <a:off x="2527188" y="2802702"/>
                <a:ext cx="143080" cy="43048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1628" extrusionOk="0">
                    <a:moveTo>
                      <a:pt x="144" y="1"/>
                    </a:moveTo>
                    <a:cubicBezTo>
                      <a:pt x="108" y="1"/>
                      <a:pt x="72" y="37"/>
                      <a:pt x="36" y="73"/>
                    </a:cubicBezTo>
                    <a:cubicBezTo>
                      <a:pt x="0" y="109"/>
                      <a:pt x="0" y="145"/>
                      <a:pt x="36" y="181"/>
                    </a:cubicBezTo>
                    <a:cubicBezTo>
                      <a:pt x="685" y="975"/>
                      <a:pt x="1587" y="1480"/>
                      <a:pt x="2597" y="1588"/>
                    </a:cubicBezTo>
                    <a:cubicBezTo>
                      <a:pt x="2777" y="1615"/>
                      <a:pt x="2957" y="1628"/>
                      <a:pt x="3136" y="1628"/>
                    </a:cubicBezTo>
                    <a:cubicBezTo>
                      <a:pt x="3925" y="1628"/>
                      <a:pt x="4691" y="1373"/>
                      <a:pt x="5338" y="903"/>
                    </a:cubicBezTo>
                    <a:cubicBezTo>
                      <a:pt x="5374" y="867"/>
                      <a:pt x="5410" y="831"/>
                      <a:pt x="5374" y="758"/>
                    </a:cubicBezTo>
                    <a:cubicBezTo>
                      <a:pt x="5374" y="722"/>
                      <a:pt x="5338" y="686"/>
                      <a:pt x="5302" y="686"/>
                    </a:cubicBezTo>
                    <a:lnTo>
                      <a:pt x="5266" y="686"/>
                    </a:lnTo>
                    <a:cubicBezTo>
                      <a:pt x="4941" y="722"/>
                      <a:pt x="4653" y="758"/>
                      <a:pt x="4328" y="758"/>
                    </a:cubicBezTo>
                    <a:cubicBezTo>
                      <a:pt x="3895" y="758"/>
                      <a:pt x="3426" y="722"/>
                      <a:pt x="2994" y="650"/>
                    </a:cubicBezTo>
                    <a:cubicBezTo>
                      <a:pt x="2020" y="542"/>
                      <a:pt x="1082" y="326"/>
                      <a:pt x="144" y="1"/>
                    </a:cubicBezTo>
                    <a:close/>
                  </a:path>
                </a:pathLst>
              </a:custGeom>
              <a:solidFill>
                <a:srgbClr val="946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41"/>
              <p:cNvSpPr/>
              <p:nvPr/>
            </p:nvSpPr>
            <p:spPr>
              <a:xfrm rot="-941277">
                <a:off x="2257029" y="2842651"/>
                <a:ext cx="28637" cy="16236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614" extrusionOk="0">
                    <a:moveTo>
                      <a:pt x="541" y="0"/>
                    </a:moveTo>
                    <a:cubicBezTo>
                      <a:pt x="397" y="0"/>
                      <a:pt x="217" y="37"/>
                      <a:pt x="36" y="397"/>
                    </a:cubicBezTo>
                    <a:cubicBezTo>
                      <a:pt x="0" y="433"/>
                      <a:pt x="0" y="469"/>
                      <a:pt x="36" y="505"/>
                    </a:cubicBezTo>
                    <a:cubicBezTo>
                      <a:pt x="36" y="541"/>
                      <a:pt x="72" y="541"/>
                      <a:pt x="109" y="541"/>
                    </a:cubicBezTo>
                    <a:lnTo>
                      <a:pt x="974" y="614"/>
                    </a:lnTo>
                    <a:cubicBezTo>
                      <a:pt x="1010" y="614"/>
                      <a:pt x="1046" y="578"/>
                      <a:pt x="1082" y="541"/>
                    </a:cubicBezTo>
                    <a:cubicBezTo>
                      <a:pt x="1082" y="505"/>
                      <a:pt x="1082" y="469"/>
                      <a:pt x="1082" y="433"/>
                    </a:cubicBezTo>
                    <a:cubicBezTo>
                      <a:pt x="974" y="217"/>
                      <a:pt x="758" y="73"/>
                      <a:pt x="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41"/>
              <p:cNvSpPr/>
              <p:nvPr/>
            </p:nvSpPr>
            <p:spPr>
              <a:xfrm rot="-941277">
                <a:off x="1764605" y="2753914"/>
                <a:ext cx="534112" cy="264610"/>
              </a:xfrm>
              <a:custGeom>
                <a:avLst/>
                <a:gdLst/>
                <a:ahLst/>
                <a:cxnLst/>
                <a:rect l="l" t="t" r="r" b="b"/>
                <a:pathLst>
                  <a:path w="20199" h="10007" extrusionOk="0">
                    <a:moveTo>
                      <a:pt x="1525" y="1"/>
                    </a:moveTo>
                    <a:cubicBezTo>
                      <a:pt x="1476" y="1"/>
                      <a:pt x="1433" y="26"/>
                      <a:pt x="1407" y="52"/>
                    </a:cubicBezTo>
                    <a:cubicBezTo>
                      <a:pt x="1299" y="196"/>
                      <a:pt x="1227" y="521"/>
                      <a:pt x="1299" y="1062"/>
                    </a:cubicBezTo>
                    <a:cubicBezTo>
                      <a:pt x="1407" y="2035"/>
                      <a:pt x="1624" y="3009"/>
                      <a:pt x="1840" y="3947"/>
                    </a:cubicBezTo>
                    <a:cubicBezTo>
                      <a:pt x="1948" y="4416"/>
                      <a:pt x="2020" y="4921"/>
                      <a:pt x="2129" y="5354"/>
                    </a:cubicBezTo>
                    <a:cubicBezTo>
                      <a:pt x="2129" y="5390"/>
                      <a:pt x="2165" y="5426"/>
                      <a:pt x="2201" y="5426"/>
                    </a:cubicBezTo>
                    <a:cubicBezTo>
                      <a:pt x="2417" y="5570"/>
                      <a:pt x="2706" y="5678"/>
                      <a:pt x="2958" y="5714"/>
                    </a:cubicBezTo>
                    <a:cubicBezTo>
                      <a:pt x="3030" y="5714"/>
                      <a:pt x="3066" y="5786"/>
                      <a:pt x="3066" y="5858"/>
                    </a:cubicBezTo>
                    <a:cubicBezTo>
                      <a:pt x="3066" y="5895"/>
                      <a:pt x="2994" y="5931"/>
                      <a:pt x="2958" y="5931"/>
                    </a:cubicBezTo>
                    <a:cubicBezTo>
                      <a:pt x="2309" y="5822"/>
                      <a:pt x="1732" y="5534"/>
                      <a:pt x="1299" y="5029"/>
                    </a:cubicBezTo>
                    <a:cubicBezTo>
                      <a:pt x="1299" y="5029"/>
                      <a:pt x="650" y="4416"/>
                      <a:pt x="289" y="4344"/>
                    </a:cubicBezTo>
                    <a:cubicBezTo>
                      <a:pt x="217" y="4344"/>
                      <a:pt x="145" y="4344"/>
                      <a:pt x="73" y="4416"/>
                    </a:cubicBezTo>
                    <a:cubicBezTo>
                      <a:pt x="1" y="4524"/>
                      <a:pt x="1" y="4632"/>
                      <a:pt x="37" y="4776"/>
                    </a:cubicBezTo>
                    <a:cubicBezTo>
                      <a:pt x="73" y="5029"/>
                      <a:pt x="145" y="5281"/>
                      <a:pt x="289" y="5534"/>
                    </a:cubicBezTo>
                    <a:cubicBezTo>
                      <a:pt x="722" y="6399"/>
                      <a:pt x="1696" y="7878"/>
                      <a:pt x="2958" y="8022"/>
                    </a:cubicBezTo>
                    <a:lnTo>
                      <a:pt x="2922" y="8022"/>
                    </a:lnTo>
                    <a:cubicBezTo>
                      <a:pt x="2992" y="8028"/>
                      <a:pt x="3062" y="8031"/>
                      <a:pt x="3130" y="8031"/>
                    </a:cubicBezTo>
                    <a:cubicBezTo>
                      <a:pt x="3484" y="8031"/>
                      <a:pt x="3816" y="7951"/>
                      <a:pt x="4148" y="7770"/>
                    </a:cubicBezTo>
                    <a:lnTo>
                      <a:pt x="4221" y="7770"/>
                    </a:lnTo>
                    <a:cubicBezTo>
                      <a:pt x="4725" y="7842"/>
                      <a:pt x="5194" y="7878"/>
                      <a:pt x="5699" y="7950"/>
                    </a:cubicBezTo>
                    <a:cubicBezTo>
                      <a:pt x="8152" y="8275"/>
                      <a:pt x="10640" y="8636"/>
                      <a:pt x="13021" y="8996"/>
                    </a:cubicBezTo>
                    <a:cubicBezTo>
                      <a:pt x="15257" y="9357"/>
                      <a:pt x="17529" y="9682"/>
                      <a:pt x="19802" y="10006"/>
                    </a:cubicBezTo>
                    <a:cubicBezTo>
                      <a:pt x="19838" y="10006"/>
                      <a:pt x="19874" y="9970"/>
                      <a:pt x="19910" y="9898"/>
                    </a:cubicBezTo>
                    <a:cubicBezTo>
                      <a:pt x="20018" y="9573"/>
                      <a:pt x="20090" y="9213"/>
                      <a:pt x="20126" y="8852"/>
                    </a:cubicBezTo>
                    <a:cubicBezTo>
                      <a:pt x="20198" y="8203"/>
                      <a:pt x="20162" y="7518"/>
                      <a:pt x="19982" y="6832"/>
                    </a:cubicBezTo>
                    <a:lnTo>
                      <a:pt x="19946" y="6724"/>
                    </a:lnTo>
                    <a:cubicBezTo>
                      <a:pt x="19946" y="6688"/>
                      <a:pt x="19910" y="6688"/>
                      <a:pt x="19874" y="6688"/>
                    </a:cubicBezTo>
                    <a:lnTo>
                      <a:pt x="18431" y="6580"/>
                    </a:lnTo>
                    <a:cubicBezTo>
                      <a:pt x="14644" y="6399"/>
                      <a:pt x="10785" y="6147"/>
                      <a:pt x="6962" y="5895"/>
                    </a:cubicBezTo>
                    <a:lnTo>
                      <a:pt x="6421" y="5895"/>
                    </a:lnTo>
                    <a:cubicBezTo>
                      <a:pt x="6168" y="5895"/>
                      <a:pt x="5880" y="5858"/>
                      <a:pt x="5591" y="5822"/>
                    </a:cubicBezTo>
                    <a:cubicBezTo>
                      <a:pt x="5303" y="5822"/>
                      <a:pt x="4978" y="5714"/>
                      <a:pt x="4689" y="5534"/>
                    </a:cubicBezTo>
                    <a:cubicBezTo>
                      <a:pt x="3932" y="4849"/>
                      <a:pt x="3355" y="3983"/>
                      <a:pt x="3102" y="3009"/>
                    </a:cubicBezTo>
                    <a:cubicBezTo>
                      <a:pt x="3030" y="2829"/>
                      <a:pt x="2994" y="2648"/>
                      <a:pt x="2922" y="2468"/>
                    </a:cubicBezTo>
                    <a:cubicBezTo>
                      <a:pt x="2778" y="1963"/>
                      <a:pt x="2561" y="1458"/>
                      <a:pt x="2345" y="953"/>
                    </a:cubicBezTo>
                    <a:lnTo>
                      <a:pt x="2273" y="845"/>
                    </a:lnTo>
                    <a:cubicBezTo>
                      <a:pt x="2165" y="521"/>
                      <a:pt x="1984" y="268"/>
                      <a:pt x="1732" y="52"/>
                    </a:cubicBezTo>
                    <a:cubicBezTo>
                      <a:pt x="1696" y="16"/>
                      <a:pt x="1624" y="16"/>
                      <a:pt x="1588" y="16"/>
                    </a:cubicBezTo>
                    <a:cubicBezTo>
                      <a:pt x="1566" y="5"/>
                      <a:pt x="1545" y="1"/>
                      <a:pt x="1525" y="1"/>
                    </a:cubicBezTo>
                    <a:close/>
                  </a:path>
                </a:pathLst>
              </a:custGeom>
              <a:solidFill>
                <a:srgbClr val="946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41"/>
              <p:cNvSpPr/>
              <p:nvPr/>
            </p:nvSpPr>
            <p:spPr>
              <a:xfrm rot="-941277">
                <a:off x="2279820" y="2950676"/>
                <a:ext cx="39135" cy="3863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461" extrusionOk="0">
                    <a:moveTo>
                      <a:pt x="146" y="0"/>
                    </a:moveTo>
                    <a:cubicBezTo>
                      <a:pt x="125" y="0"/>
                      <a:pt x="109" y="16"/>
                      <a:pt x="109" y="16"/>
                    </a:cubicBezTo>
                    <a:cubicBezTo>
                      <a:pt x="73" y="52"/>
                      <a:pt x="73" y="88"/>
                      <a:pt x="73" y="125"/>
                    </a:cubicBezTo>
                    <a:cubicBezTo>
                      <a:pt x="1" y="521"/>
                      <a:pt x="109" y="954"/>
                      <a:pt x="361" y="1315"/>
                    </a:cubicBezTo>
                    <a:cubicBezTo>
                      <a:pt x="397" y="1387"/>
                      <a:pt x="506" y="1423"/>
                      <a:pt x="578" y="1459"/>
                    </a:cubicBezTo>
                    <a:cubicBezTo>
                      <a:pt x="589" y="1460"/>
                      <a:pt x="599" y="1461"/>
                      <a:pt x="610" y="1461"/>
                    </a:cubicBezTo>
                    <a:cubicBezTo>
                      <a:pt x="953" y="1461"/>
                      <a:pt x="1194" y="913"/>
                      <a:pt x="1299" y="738"/>
                    </a:cubicBezTo>
                    <a:cubicBezTo>
                      <a:pt x="1371" y="593"/>
                      <a:pt x="1407" y="449"/>
                      <a:pt x="1479" y="305"/>
                    </a:cubicBezTo>
                    <a:cubicBezTo>
                      <a:pt x="1479" y="305"/>
                      <a:pt x="1479" y="233"/>
                      <a:pt x="1479" y="233"/>
                    </a:cubicBezTo>
                    <a:cubicBezTo>
                      <a:pt x="1443" y="197"/>
                      <a:pt x="1407" y="161"/>
                      <a:pt x="1371" y="161"/>
                    </a:cubicBezTo>
                    <a:lnTo>
                      <a:pt x="181" y="16"/>
                    </a:lnTo>
                    <a:cubicBezTo>
                      <a:pt x="169" y="4"/>
                      <a:pt x="157" y="0"/>
                      <a:pt x="1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41"/>
              <p:cNvSpPr/>
              <p:nvPr/>
            </p:nvSpPr>
            <p:spPr>
              <a:xfrm rot="-941277">
                <a:off x="2312817" y="3183681"/>
                <a:ext cx="62008" cy="58200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201" extrusionOk="0">
                    <a:moveTo>
                      <a:pt x="1443" y="1"/>
                    </a:moveTo>
                    <a:cubicBezTo>
                      <a:pt x="1443" y="1"/>
                      <a:pt x="1407" y="1"/>
                      <a:pt x="1371" y="37"/>
                    </a:cubicBezTo>
                    <a:cubicBezTo>
                      <a:pt x="1226" y="145"/>
                      <a:pt x="1082" y="253"/>
                      <a:pt x="938" y="362"/>
                    </a:cubicBezTo>
                    <a:cubicBezTo>
                      <a:pt x="902" y="362"/>
                      <a:pt x="902" y="398"/>
                      <a:pt x="866" y="398"/>
                    </a:cubicBezTo>
                    <a:cubicBezTo>
                      <a:pt x="758" y="722"/>
                      <a:pt x="577" y="1011"/>
                      <a:pt x="433" y="1299"/>
                    </a:cubicBezTo>
                    <a:cubicBezTo>
                      <a:pt x="289" y="1552"/>
                      <a:pt x="144" y="1804"/>
                      <a:pt x="36" y="2057"/>
                    </a:cubicBezTo>
                    <a:cubicBezTo>
                      <a:pt x="0" y="2093"/>
                      <a:pt x="0" y="2129"/>
                      <a:pt x="36" y="2165"/>
                    </a:cubicBezTo>
                    <a:cubicBezTo>
                      <a:pt x="72" y="2201"/>
                      <a:pt x="72" y="2201"/>
                      <a:pt x="108" y="2201"/>
                    </a:cubicBezTo>
                    <a:lnTo>
                      <a:pt x="144" y="2201"/>
                    </a:lnTo>
                    <a:cubicBezTo>
                      <a:pt x="866" y="1985"/>
                      <a:pt x="1587" y="1660"/>
                      <a:pt x="2272" y="1299"/>
                    </a:cubicBezTo>
                    <a:cubicBezTo>
                      <a:pt x="2308" y="1299"/>
                      <a:pt x="2345" y="1263"/>
                      <a:pt x="2345" y="1227"/>
                    </a:cubicBezTo>
                    <a:cubicBezTo>
                      <a:pt x="2345" y="1191"/>
                      <a:pt x="2345" y="1155"/>
                      <a:pt x="2308" y="1119"/>
                    </a:cubicBezTo>
                    <a:cubicBezTo>
                      <a:pt x="2092" y="867"/>
                      <a:pt x="1876" y="614"/>
                      <a:pt x="1695" y="326"/>
                    </a:cubicBezTo>
                    <a:cubicBezTo>
                      <a:pt x="1623" y="253"/>
                      <a:pt x="1587" y="145"/>
                      <a:pt x="1551" y="73"/>
                    </a:cubicBezTo>
                    <a:cubicBezTo>
                      <a:pt x="1515" y="37"/>
                      <a:pt x="1479" y="1"/>
                      <a:pt x="14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41"/>
              <p:cNvSpPr/>
              <p:nvPr/>
            </p:nvSpPr>
            <p:spPr>
              <a:xfrm rot="-941277">
                <a:off x="2010195" y="4112727"/>
                <a:ext cx="176451" cy="120366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4552" extrusionOk="0">
                    <a:moveTo>
                      <a:pt x="181" y="0"/>
                    </a:moveTo>
                    <a:cubicBezTo>
                      <a:pt x="145" y="0"/>
                      <a:pt x="108" y="0"/>
                      <a:pt x="108" y="72"/>
                    </a:cubicBezTo>
                    <a:cubicBezTo>
                      <a:pt x="72" y="180"/>
                      <a:pt x="36" y="289"/>
                      <a:pt x="36" y="433"/>
                    </a:cubicBezTo>
                    <a:cubicBezTo>
                      <a:pt x="0" y="974"/>
                      <a:pt x="649" y="1515"/>
                      <a:pt x="1010" y="1876"/>
                    </a:cubicBezTo>
                    <a:lnTo>
                      <a:pt x="1082" y="1948"/>
                    </a:lnTo>
                    <a:cubicBezTo>
                      <a:pt x="2164" y="2885"/>
                      <a:pt x="3787" y="4184"/>
                      <a:pt x="5446" y="4545"/>
                    </a:cubicBezTo>
                    <a:lnTo>
                      <a:pt x="5591" y="4545"/>
                    </a:lnTo>
                    <a:cubicBezTo>
                      <a:pt x="5635" y="4549"/>
                      <a:pt x="5680" y="4551"/>
                      <a:pt x="5725" y="4551"/>
                    </a:cubicBezTo>
                    <a:cubicBezTo>
                      <a:pt x="6047" y="4551"/>
                      <a:pt x="6379" y="4437"/>
                      <a:pt x="6601" y="4184"/>
                    </a:cubicBezTo>
                    <a:cubicBezTo>
                      <a:pt x="6673" y="4148"/>
                      <a:pt x="6637" y="4004"/>
                      <a:pt x="6528" y="4004"/>
                    </a:cubicBezTo>
                    <a:lnTo>
                      <a:pt x="6240" y="4004"/>
                    </a:lnTo>
                    <a:cubicBezTo>
                      <a:pt x="5374" y="3895"/>
                      <a:pt x="4400" y="3318"/>
                      <a:pt x="3679" y="2849"/>
                    </a:cubicBezTo>
                    <a:lnTo>
                      <a:pt x="3427" y="2705"/>
                    </a:lnTo>
                    <a:cubicBezTo>
                      <a:pt x="2345" y="2020"/>
                      <a:pt x="938" y="1190"/>
                      <a:pt x="289" y="36"/>
                    </a:cubicBezTo>
                    <a:cubicBezTo>
                      <a:pt x="289" y="0"/>
                      <a:pt x="253" y="0"/>
                      <a:pt x="2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41"/>
              <p:cNvSpPr/>
              <p:nvPr/>
            </p:nvSpPr>
            <p:spPr>
              <a:xfrm rot="-941277">
                <a:off x="2005654" y="4059728"/>
                <a:ext cx="206040" cy="154768"/>
              </a:xfrm>
              <a:custGeom>
                <a:avLst/>
                <a:gdLst/>
                <a:ahLst/>
                <a:cxnLst/>
                <a:rect l="l" t="t" r="r" b="b"/>
                <a:pathLst>
                  <a:path w="7792" h="5853" extrusionOk="0">
                    <a:moveTo>
                      <a:pt x="4922" y="0"/>
                    </a:moveTo>
                    <a:cubicBezTo>
                      <a:pt x="4784" y="0"/>
                      <a:pt x="4670" y="65"/>
                      <a:pt x="4581" y="154"/>
                    </a:cubicBezTo>
                    <a:cubicBezTo>
                      <a:pt x="4437" y="298"/>
                      <a:pt x="4329" y="442"/>
                      <a:pt x="4257" y="587"/>
                    </a:cubicBezTo>
                    <a:cubicBezTo>
                      <a:pt x="4004" y="911"/>
                      <a:pt x="3752" y="1272"/>
                      <a:pt x="3391" y="1272"/>
                    </a:cubicBezTo>
                    <a:lnTo>
                      <a:pt x="3283" y="1272"/>
                    </a:lnTo>
                    <a:cubicBezTo>
                      <a:pt x="2958" y="1200"/>
                      <a:pt x="2634" y="1092"/>
                      <a:pt x="2381" y="875"/>
                    </a:cubicBezTo>
                    <a:cubicBezTo>
                      <a:pt x="2165" y="767"/>
                      <a:pt x="1948" y="695"/>
                      <a:pt x="1732" y="659"/>
                    </a:cubicBezTo>
                    <a:cubicBezTo>
                      <a:pt x="1671" y="653"/>
                      <a:pt x="1610" y="650"/>
                      <a:pt x="1550" y="650"/>
                    </a:cubicBezTo>
                    <a:cubicBezTo>
                      <a:pt x="897" y="650"/>
                      <a:pt x="301" y="1002"/>
                      <a:pt x="37" y="1597"/>
                    </a:cubicBezTo>
                    <a:cubicBezTo>
                      <a:pt x="1" y="1633"/>
                      <a:pt x="1" y="1669"/>
                      <a:pt x="37" y="1705"/>
                    </a:cubicBezTo>
                    <a:cubicBezTo>
                      <a:pt x="614" y="2931"/>
                      <a:pt x="2129" y="3833"/>
                      <a:pt x="3102" y="4446"/>
                    </a:cubicBezTo>
                    <a:lnTo>
                      <a:pt x="3391" y="4626"/>
                    </a:lnTo>
                    <a:cubicBezTo>
                      <a:pt x="4112" y="5059"/>
                      <a:pt x="5194" y="5708"/>
                      <a:pt x="6096" y="5853"/>
                    </a:cubicBezTo>
                    <a:lnTo>
                      <a:pt x="6601" y="5853"/>
                    </a:lnTo>
                    <a:cubicBezTo>
                      <a:pt x="6601" y="5853"/>
                      <a:pt x="6637" y="5816"/>
                      <a:pt x="6673" y="5816"/>
                    </a:cubicBezTo>
                    <a:cubicBezTo>
                      <a:pt x="6781" y="5636"/>
                      <a:pt x="6889" y="5456"/>
                      <a:pt x="7034" y="5239"/>
                    </a:cubicBezTo>
                    <a:lnTo>
                      <a:pt x="7214" y="4987"/>
                    </a:lnTo>
                    <a:cubicBezTo>
                      <a:pt x="7503" y="4626"/>
                      <a:pt x="7683" y="4193"/>
                      <a:pt x="7791" y="3761"/>
                    </a:cubicBezTo>
                    <a:cubicBezTo>
                      <a:pt x="7791" y="3580"/>
                      <a:pt x="7719" y="3400"/>
                      <a:pt x="7575" y="3292"/>
                    </a:cubicBezTo>
                    <a:cubicBezTo>
                      <a:pt x="7575" y="3292"/>
                      <a:pt x="7539" y="3256"/>
                      <a:pt x="7503" y="3220"/>
                    </a:cubicBezTo>
                    <a:cubicBezTo>
                      <a:pt x="7286" y="3003"/>
                      <a:pt x="7034" y="2787"/>
                      <a:pt x="6745" y="2643"/>
                    </a:cubicBezTo>
                    <a:lnTo>
                      <a:pt x="6637" y="2570"/>
                    </a:lnTo>
                    <a:cubicBezTo>
                      <a:pt x="6637" y="2570"/>
                      <a:pt x="6637" y="2534"/>
                      <a:pt x="6601" y="2534"/>
                    </a:cubicBezTo>
                    <a:cubicBezTo>
                      <a:pt x="6565" y="2534"/>
                      <a:pt x="6529" y="2570"/>
                      <a:pt x="6493" y="2570"/>
                    </a:cubicBezTo>
                    <a:cubicBezTo>
                      <a:pt x="6240" y="2859"/>
                      <a:pt x="5988" y="3148"/>
                      <a:pt x="5699" y="3400"/>
                    </a:cubicBezTo>
                    <a:cubicBezTo>
                      <a:pt x="5699" y="3436"/>
                      <a:pt x="5663" y="3436"/>
                      <a:pt x="5627" y="3436"/>
                    </a:cubicBezTo>
                    <a:cubicBezTo>
                      <a:pt x="5591" y="3400"/>
                      <a:pt x="5555" y="3400"/>
                      <a:pt x="5555" y="3328"/>
                    </a:cubicBezTo>
                    <a:cubicBezTo>
                      <a:pt x="5519" y="3292"/>
                      <a:pt x="5555" y="3256"/>
                      <a:pt x="5591" y="3220"/>
                    </a:cubicBezTo>
                    <a:cubicBezTo>
                      <a:pt x="5627" y="3148"/>
                      <a:pt x="5699" y="3075"/>
                      <a:pt x="5771" y="3039"/>
                    </a:cubicBezTo>
                    <a:cubicBezTo>
                      <a:pt x="6168" y="2679"/>
                      <a:pt x="6673" y="2246"/>
                      <a:pt x="6673" y="1741"/>
                    </a:cubicBezTo>
                    <a:cubicBezTo>
                      <a:pt x="6673" y="1416"/>
                      <a:pt x="6565" y="1164"/>
                      <a:pt x="6348" y="947"/>
                    </a:cubicBezTo>
                    <a:cubicBezTo>
                      <a:pt x="6096" y="695"/>
                      <a:pt x="5807" y="442"/>
                      <a:pt x="5519" y="226"/>
                    </a:cubicBezTo>
                    <a:lnTo>
                      <a:pt x="5483" y="190"/>
                    </a:lnTo>
                    <a:cubicBezTo>
                      <a:pt x="5339" y="82"/>
                      <a:pt x="5158" y="46"/>
                      <a:pt x="5014" y="10"/>
                    </a:cubicBezTo>
                    <a:cubicBezTo>
                      <a:pt x="4982" y="3"/>
                      <a:pt x="4951" y="0"/>
                      <a:pt x="49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41"/>
              <p:cNvSpPr/>
              <p:nvPr/>
            </p:nvSpPr>
            <p:spPr>
              <a:xfrm rot="-941277">
                <a:off x="2101913" y="3720288"/>
                <a:ext cx="324291" cy="367207"/>
              </a:xfrm>
              <a:custGeom>
                <a:avLst/>
                <a:gdLst/>
                <a:ahLst/>
                <a:cxnLst/>
                <a:rect l="l" t="t" r="r" b="b"/>
                <a:pathLst>
                  <a:path w="12264" h="13887" extrusionOk="0">
                    <a:moveTo>
                      <a:pt x="8152" y="0"/>
                    </a:moveTo>
                    <a:cubicBezTo>
                      <a:pt x="8116" y="0"/>
                      <a:pt x="8079" y="0"/>
                      <a:pt x="8079" y="36"/>
                    </a:cubicBezTo>
                    <a:cubicBezTo>
                      <a:pt x="6781" y="1768"/>
                      <a:pt x="5483" y="3535"/>
                      <a:pt x="4220" y="5230"/>
                    </a:cubicBezTo>
                    <a:cubicBezTo>
                      <a:pt x="2850" y="7106"/>
                      <a:pt x="1407" y="9017"/>
                      <a:pt x="36" y="10929"/>
                    </a:cubicBezTo>
                    <a:cubicBezTo>
                      <a:pt x="0" y="10965"/>
                      <a:pt x="0" y="11001"/>
                      <a:pt x="0" y="11037"/>
                    </a:cubicBezTo>
                    <a:cubicBezTo>
                      <a:pt x="0" y="11037"/>
                      <a:pt x="36" y="11073"/>
                      <a:pt x="73" y="11109"/>
                    </a:cubicBezTo>
                    <a:cubicBezTo>
                      <a:pt x="253" y="11253"/>
                      <a:pt x="469" y="11398"/>
                      <a:pt x="650" y="11614"/>
                    </a:cubicBezTo>
                    <a:cubicBezTo>
                      <a:pt x="1335" y="12335"/>
                      <a:pt x="1227" y="12804"/>
                      <a:pt x="1010" y="13165"/>
                    </a:cubicBezTo>
                    <a:cubicBezTo>
                      <a:pt x="1010" y="13201"/>
                      <a:pt x="1010" y="13273"/>
                      <a:pt x="1046" y="13309"/>
                    </a:cubicBezTo>
                    <a:cubicBezTo>
                      <a:pt x="1119" y="13381"/>
                      <a:pt x="1227" y="13417"/>
                      <a:pt x="1299" y="13489"/>
                    </a:cubicBezTo>
                    <a:cubicBezTo>
                      <a:pt x="1479" y="13598"/>
                      <a:pt x="1623" y="13742"/>
                      <a:pt x="1804" y="13886"/>
                    </a:cubicBezTo>
                    <a:lnTo>
                      <a:pt x="1876" y="13886"/>
                    </a:lnTo>
                    <a:cubicBezTo>
                      <a:pt x="1876" y="13886"/>
                      <a:pt x="1912" y="13886"/>
                      <a:pt x="1912" y="13850"/>
                    </a:cubicBezTo>
                    <a:cubicBezTo>
                      <a:pt x="5086" y="10460"/>
                      <a:pt x="8476" y="6961"/>
                      <a:pt x="12227" y="3246"/>
                    </a:cubicBezTo>
                    <a:cubicBezTo>
                      <a:pt x="12227" y="3246"/>
                      <a:pt x="12263" y="3210"/>
                      <a:pt x="12227" y="3174"/>
                    </a:cubicBezTo>
                    <a:cubicBezTo>
                      <a:pt x="12227" y="3138"/>
                      <a:pt x="12227" y="3102"/>
                      <a:pt x="12191" y="3102"/>
                    </a:cubicBezTo>
                    <a:cubicBezTo>
                      <a:pt x="10748" y="2237"/>
                      <a:pt x="9414" y="1191"/>
                      <a:pt x="8224" y="0"/>
                    </a:cubicBezTo>
                    <a:close/>
                  </a:path>
                </a:pathLst>
              </a:custGeom>
              <a:solidFill>
                <a:srgbClr val="946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41"/>
              <p:cNvSpPr/>
              <p:nvPr/>
            </p:nvSpPr>
            <p:spPr>
              <a:xfrm rot="-941277">
                <a:off x="2788417" y="4199947"/>
                <a:ext cx="203158" cy="45084"/>
              </a:xfrm>
              <a:custGeom>
                <a:avLst/>
                <a:gdLst/>
                <a:ahLst/>
                <a:cxnLst/>
                <a:rect l="l" t="t" r="r" b="b"/>
                <a:pathLst>
                  <a:path w="7683" h="1705" extrusionOk="0">
                    <a:moveTo>
                      <a:pt x="72" y="0"/>
                    </a:moveTo>
                    <a:cubicBezTo>
                      <a:pt x="36" y="36"/>
                      <a:pt x="0" y="72"/>
                      <a:pt x="0" y="108"/>
                    </a:cubicBezTo>
                    <a:cubicBezTo>
                      <a:pt x="72" y="649"/>
                      <a:pt x="469" y="1082"/>
                      <a:pt x="974" y="1154"/>
                    </a:cubicBezTo>
                    <a:cubicBezTo>
                      <a:pt x="1623" y="1371"/>
                      <a:pt x="2272" y="1515"/>
                      <a:pt x="2921" y="1623"/>
                    </a:cubicBezTo>
                    <a:cubicBezTo>
                      <a:pt x="3408" y="1677"/>
                      <a:pt x="3886" y="1704"/>
                      <a:pt x="4364" y="1704"/>
                    </a:cubicBezTo>
                    <a:cubicBezTo>
                      <a:pt x="4842" y="1704"/>
                      <a:pt x="5320" y="1677"/>
                      <a:pt x="5807" y="1623"/>
                    </a:cubicBezTo>
                    <a:lnTo>
                      <a:pt x="5987" y="1623"/>
                    </a:lnTo>
                    <a:cubicBezTo>
                      <a:pt x="6564" y="1551"/>
                      <a:pt x="7430" y="1479"/>
                      <a:pt x="7646" y="830"/>
                    </a:cubicBezTo>
                    <a:lnTo>
                      <a:pt x="7646" y="758"/>
                    </a:lnTo>
                    <a:cubicBezTo>
                      <a:pt x="7682" y="722"/>
                      <a:pt x="7646" y="685"/>
                      <a:pt x="7610" y="649"/>
                    </a:cubicBezTo>
                    <a:cubicBezTo>
                      <a:pt x="7610" y="613"/>
                      <a:pt x="7574" y="613"/>
                      <a:pt x="7574" y="613"/>
                    </a:cubicBezTo>
                    <a:lnTo>
                      <a:pt x="7502" y="613"/>
                    </a:lnTo>
                    <a:cubicBezTo>
                      <a:pt x="6896" y="879"/>
                      <a:pt x="6180" y="975"/>
                      <a:pt x="5417" y="975"/>
                    </a:cubicBezTo>
                    <a:cubicBezTo>
                      <a:pt x="4728" y="975"/>
                      <a:pt x="4001" y="896"/>
                      <a:pt x="3282" y="794"/>
                    </a:cubicBezTo>
                    <a:lnTo>
                      <a:pt x="2597" y="722"/>
                    </a:lnTo>
                    <a:cubicBezTo>
                      <a:pt x="1731" y="613"/>
                      <a:pt x="793" y="469"/>
                      <a:pt x="1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41"/>
              <p:cNvSpPr/>
              <p:nvPr/>
            </p:nvSpPr>
            <p:spPr>
              <a:xfrm rot="-941277">
                <a:off x="2771369" y="4096504"/>
                <a:ext cx="206966" cy="130097"/>
              </a:xfrm>
              <a:custGeom>
                <a:avLst/>
                <a:gdLst/>
                <a:ahLst/>
                <a:cxnLst/>
                <a:rect l="l" t="t" r="r" b="b"/>
                <a:pathLst>
                  <a:path w="7827" h="4920" extrusionOk="0">
                    <a:moveTo>
                      <a:pt x="3785" y="0"/>
                    </a:moveTo>
                    <a:cubicBezTo>
                      <a:pt x="3378" y="0"/>
                      <a:pt x="2970" y="81"/>
                      <a:pt x="2597" y="230"/>
                    </a:cubicBezTo>
                    <a:cubicBezTo>
                      <a:pt x="1948" y="555"/>
                      <a:pt x="2164" y="1493"/>
                      <a:pt x="2272" y="2106"/>
                    </a:cubicBezTo>
                    <a:cubicBezTo>
                      <a:pt x="2308" y="2214"/>
                      <a:pt x="2308" y="2286"/>
                      <a:pt x="2308" y="2358"/>
                    </a:cubicBezTo>
                    <a:cubicBezTo>
                      <a:pt x="2344" y="2394"/>
                      <a:pt x="2344" y="2430"/>
                      <a:pt x="2308" y="2466"/>
                    </a:cubicBezTo>
                    <a:cubicBezTo>
                      <a:pt x="2272" y="2502"/>
                      <a:pt x="2236" y="2502"/>
                      <a:pt x="2200" y="2502"/>
                    </a:cubicBezTo>
                    <a:cubicBezTo>
                      <a:pt x="2164" y="2502"/>
                      <a:pt x="2128" y="2466"/>
                      <a:pt x="2128" y="2394"/>
                    </a:cubicBezTo>
                    <a:cubicBezTo>
                      <a:pt x="2056" y="2034"/>
                      <a:pt x="2020" y="1673"/>
                      <a:pt x="1984" y="1312"/>
                    </a:cubicBezTo>
                    <a:cubicBezTo>
                      <a:pt x="1984" y="1240"/>
                      <a:pt x="1948" y="1204"/>
                      <a:pt x="1876" y="1204"/>
                    </a:cubicBezTo>
                    <a:lnTo>
                      <a:pt x="1695" y="1204"/>
                    </a:lnTo>
                    <a:cubicBezTo>
                      <a:pt x="1587" y="1198"/>
                      <a:pt x="1475" y="1192"/>
                      <a:pt x="1362" y="1192"/>
                    </a:cubicBezTo>
                    <a:cubicBezTo>
                      <a:pt x="834" y="1192"/>
                      <a:pt x="293" y="1307"/>
                      <a:pt x="144" y="1961"/>
                    </a:cubicBezTo>
                    <a:cubicBezTo>
                      <a:pt x="72" y="2394"/>
                      <a:pt x="0" y="2863"/>
                      <a:pt x="0" y="3296"/>
                    </a:cubicBezTo>
                    <a:lnTo>
                      <a:pt x="0" y="3801"/>
                    </a:lnTo>
                    <a:cubicBezTo>
                      <a:pt x="0" y="3837"/>
                      <a:pt x="0" y="3873"/>
                      <a:pt x="36" y="3873"/>
                    </a:cubicBezTo>
                    <a:cubicBezTo>
                      <a:pt x="469" y="4306"/>
                      <a:pt x="1262" y="4594"/>
                      <a:pt x="2453" y="4739"/>
                    </a:cubicBezTo>
                    <a:lnTo>
                      <a:pt x="2417" y="4703"/>
                    </a:lnTo>
                    <a:lnTo>
                      <a:pt x="2417" y="4703"/>
                    </a:lnTo>
                    <a:cubicBezTo>
                      <a:pt x="2813" y="4739"/>
                      <a:pt x="3174" y="4775"/>
                      <a:pt x="3499" y="4811"/>
                    </a:cubicBezTo>
                    <a:lnTo>
                      <a:pt x="3895" y="4847"/>
                    </a:lnTo>
                    <a:cubicBezTo>
                      <a:pt x="4378" y="4877"/>
                      <a:pt x="4917" y="4920"/>
                      <a:pt x="5463" y="4920"/>
                    </a:cubicBezTo>
                    <a:cubicBezTo>
                      <a:pt x="6223" y="4920"/>
                      <a:pt x="6996" y="4837"/>
                      <a:pt x="7646" y="4522"/>
                    </a:cubicBezTo>
                    <a:cubicBezTo>
                      <a:pt x="7682" y="4486"/>
                      <a:pt x="7718" y="4486"/>
                      <a:pt x="7718" y="4450"/>
                    </a:cubicBezTo>
                    <a:cubicBezTo>
                      <a:pt x="7827" y="3945"/>
                      <a:pt x="7754" y="3440"/>
                      <a:pt x="7502" y="3007"/>
                    </a:cubicBezTo>
                    <a:cubicBezTo>
                      <a:pt x="7213" y="2683"/>
                      <a:pt x="6817" y="2466"/>
                      <a:pt x="6384" y="2430"/>
                    </a:cubicBezTo>
                    <a:lnTo>
                      <a:pt x="5951" y="2430"/>
                    </a:lnTo>
                    <a:cubicBezTo>
                      <a:pt x="5771" y="2430"/>
                      <a:pt x="5626" y="2358"/>
                      <a:pt x="5482" y="2286"/>
                    </a:cubicBezTo>
                    <a:cubicBezTo>
                      <a:pt x="5194" y="2106"/>
                      <a:pt x="5049" y="1961"/>
                      <a:pt x="5013" y="1709"/>
                    </a:cubicBezTo>
                    <a:cubicBezTo>
                      <a:pt x="5013" y="1601"/>
                      <a:pt x="5013" y="1493"/>
                      <a:pt x="5013" y="1384"/>
                    </a:cubicBezTo>
                    <a:cubicBezTo>
                      <a:pt x="5013" y="879"/>
                      <a:pt x="5049" y="122"/>
                      <a:pt x="4328" y="50"/>
                    </a:cubicBezTo>
                    <a:cubicBezTo>
                      <a:pt x="4149" y="16"/>
                      <a:pt x="3967" y="0"/>
                      <a:pt x="37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41"/>
              <p:cNvSpPr/>
              <p:nvPr/>
            </p:nvSpPr>
            <p:spPr>
              <a:xfrm rot="-941277">
                <a:off x="2683112" y="3747908"/>
                <a:ext cx="140225" cy="398674"/>
              </a:xfrm>
              <a:custGeom>
                <a:avLst/>
                <a:gdLst/>
                <a:ahLst/>
                <a:cxnLst/>
                <a:rect l="l" t="t" r="r" b="b"/>
                <a:pathLst>
                  <a:path w="5303" h="15077" extrusionOk="0">
                    <a:moveTo>
                      <a:pt x="144" y="0"/>
                    </a:moveTo>
                    <a:cubicBezTo>
                      <a:pt x="108" y="0"/>
                      <a:pt x="72" y="0"/>
                      <a:pt x="36" y="37"/>
                    </a:cubicBezTo>
                    <a:cubicBezTo>
                      <a:pt x="36" y="73"/>
                      <a:pt x="0" y="109"/>
                      <a:pt x="36" y="145"/>
                    </a:cubicBezTo>
                    <a:cubicBezTo>
                      <a:pt x="794" y="5411"/>
                      <a:pt x="1371" y="10280"/>
                      <a:pt x="1840" y="14968"/>
                    </a:cubicBezTo>
                    <a:cubicBezTo>
                      <a:pt x="1840" y="15040"/>
                      <a:pt x="1876" y="15077"/>
                      <a:pt x="1912" y="15077"/>
                    </a:cubicBezTo>
                    <a:lnTo>
                      <a:pt x="2850" y="15077"/>
                    </a:lnTo>
                    <a:cubicBezTo>
                      <a:pt x="2922" y="15077"/>
                      <a:pt x="2958" y="15040"/>
                      <a:pt x="2958" y="14968"/>
                    </a:cubicBezTo>
                    <a:cubicBezTo>
                      <a:pt x="3066" y="14355"/>
                      <a:pt x="3463" y="14031"/>
                      <a:pt x="4220" y="13958"/>
                    </a:cubicBezTo>
                    <a:cubicBezTo>
                      <a:pt x="4473" y="13922"/>
                      <a:pt x="4725" y="13922"/>
                      <a:pt x="4977" y="13922"/>
                    </a:cubicBezTo>
                    <a:cubicBezTo>
                      <a:pt x="5014" y="13922"/>
                      <a:pt x="5050" y="13922"/>
                      <a:pt x="5050" y="13886"/>
                    </a:cubicBezTo>
                    <a:cubicBezTo>
                      <a:pt x="5086" y="13886"/>
                      <a:pt x="5086" y="13850"/>
                      <a:pt x="5086" y="13814"/>
                    </a:cubicBezTo>
                    <a:cubicBezTo>
                      <a:pt x="5158" y="11434"/>
                      <a:pt x="5194" y="9017"/>
                      <a:pt x="5230" y="6709"/>
                    </a:cubicBezTo>
                    <a:cubicBezTo>
                      <a:pt x="5230" y="4545"/>
                      <a:pt x="5266" y="2309"/>
                      <a:pt x="5302" y="109"/>
                    </a:cubicBezTo>
                    <a:cubicBezTo>
                      <a:pt x="5302" y="73"/>
                      <a:pt x="5302" y="73"/>
                      <a:pt x="5266" y="37"/>
                    </a:cubicBezTo>
                    <a:cubicBezTo>
                      <a:pt x="5266" y="37"/>
                      <a:pt x="5230" y="0"/>
                      <a:pt x="5230" y="0"/>
                    </a:cubicBezTo>
                    <a:lnTo>
                      <a:pt x="5194" y="0"/>
                    </a:lnTo>
                    <a:cubicBezTo>
                      <a:pt x="4346" y="91"/>
                      <a:pt x="3499" y="136"/>
                      <a:pt x="2656" y="136"/>
                    </a:cubicBezTo>
                    <a:cubicBezTo>
                      <a:pt x="1813" y="136"/>
                      <a:pt x="974" y="91"/>
                      <a:pt x="144" y="0"/>
                    </a:cubicBezTo>
                    <a:close/>
                  </a:path>
                </a:pathLst>
              </a:custGeom>
              <a:solidFill>
                <a:srgbClr val="946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41"/>
              <p:cNvSpPr/>
              <p:nvPr/>
            </p:nvSpPr>
            <p:spPr>
              <a:xfrm rot="-941277">
                <a:off x="2057087" y="3168966"/>
                <a:ext cx="865041" cy="632003"/>
              </a:xfrm>
              <a:custGeom>
                <a:avLst/>
                <a:gdLst/>
                <a:ahLst/>
                <a:cxnLst/>
                <a:rect l="l" t="t" r="r" b="b"/>
                <a:pathLst>
                  <a:path w="32714" h="23901" extrusionOk="0">
                    <a:moveTo>
                      <a:pt x="13287" y="1"/>
                    </a:moveTo>
                    <a:cubicBezTo>
                      <a:pt x="13273" y="1"/>
                      <a:pt x="13255" y="10"/>
                      <a:pt x="13237" y="28"/>
                    </a:cubicBezTo>
                    <a:cubicBezTo>
                      <a:pt x="11470" y="1110"/>
                      <a:pt x="9342" y="1615"/>
                      <a:pt x="7286" y="2120"/>
                    </a:cubicBezTo>
                    <a:cubicBezTo>
                      <a:pt x="6637" y="2264"/>
                      <a:pt x="5988" y="2408"/>
                      <a:pt x="5375" y="2589"/>
                    </a:cubicBezTo>
                    <a:lnTo>
                      <a:pt x="5158" y="2661"/>
                    </a:lnTo>
                    <a:cubicBezTo>
                      <a:pt x="3824" y="3022"/>
                      <a:pt x="2309" y="3418"/>
                      <a:pt x="1191" y="4284"/>
                    </a:cubicBezTo>
                    <a:cubicBezTo>
                      <a:pt x="289" y="4969"/>
                      <a:pt x="1" y="5907"/>
                      <a:pt x="289" y="7169"/>
                    </a:cubicBezTo>
                    <a:cubicBezTo>
                      <a:pt x="902" y="9802"/>
                      <a:pt x="1948" y="12327"/>
                      <a:pt x="3463" y="14563"/>
                    </a:cubicBezTo>
                    <a:cubicBezTo>
                      <a:pt x="6168" y="18603"/>
                      <a:pt x="10172" y="21560"/>
                      <a:pt x="14824" y="23003"/>
                    </a:cubicBezTo>
                    <a:cubicBezTo>
                      <a:pt x="16014" y="23327"/>
                      <a:pt x="17205" y="23580"/>
                      <a:pt x="18431" y="23724"/>
                    </a:cubicBezTo>
                    <a:lnTo>
                      <a:pt x="18359" y="23724"/>
                    </a:lnTo>
                    <a:cubicBezTo>
                      <a:pt x="19301" y="23842"/>
                      <a:pt x="20248" y="23900"/>
                      <a:pt x="21194" y="23900"/>
                    </a:cubicBezTo>
                    <a:cubicBezTo>
                      <a:pt x="24012" y="23900"/>
                      <a:pt x="26821" y="23380"/>
                      <a:pt x="29467" y="22354"/>
                    </a:cubicBezTo>
                    <a:lnTo>
                      <a:pt x="29720" y="22245"/>
                    </a:lnTo>
                    <a:cubicBezTo>
                      <a:pt x="30477" y="22029"/>
                      <a:pt x="31163" y="21668"/>
                      <a:pt x="31776" y="21163"/>
                    </a:cubicBezTo>
                    <a:cubicBezTo>
                      <a:pt x="32714" y="20262"/>
                      <a:pt x="32245" y="19432"/>
                      <a:pt x="31776" y="18603"/>
                    </a:cubicBezTo>
                    <a:lnTo>
                      <a:pt x="31595" y="18314"/>
                    </a:lnTo>
                    <a:cubicBezTo>
                      <a:pt x="30838" y="16799"/>
                      <a:pt x="30153" y="15248"/>
                      <a:pt x="29576" y="13661"/>
                    </a:cubicBezTo>
                    <a:cubicBezTo>
                      <a:pt x="28638" y="11245"/>
                      <a:pt x="27736" y="8648"/>
                      <a:pt x="27628" y="5871"/>
                    </a:cubicBezTo>
                    <a:cubicBezTo>
                      <a:pt x="27628" y="5835"/>
                      <a:pt x="27592" y="5799"/>
                      <a:pt x="27520" y="5799"/>
                    </a:cubicBezTo>
                    <a:cubicBezTo>
                      <a:pt x="27510" y="5789"/>
                      <a:pt x="27501" y="5785"/>
                      <a:pt x="27491" y="5785"/>
                    </a:cubicBezTo>
                    <a:cubicBezTo>
                      <a:pt x="27464" y="5785"/>
                      <a:pt x="27438" y="5818"/>
                      <a:pt x="27412" y="5871"/>
                    </a:cubicBezTo>
                    <a:cubicBezTo>
                      <a:pt x="27303" y="6123"/>
                      <a:pt x="27159" y="6376"/>
                      <a:pt x="27015" y="6628"/>
                    </a:cubicBezTo>
                    <a:cubicBezTo>
                      <a:pt x="26871" y="6304"/>
                      <a:pt x="26799" y="5979"/>
                      <a:pt x="26726" y="5654"/>
                    </a:cubicBezTo>
                    <a:cubicBezTo>
                      <a:pt x="26690" y="5510"/>
                      <a:pt x="26654" y="5402"/>
                      <a:pt x="26654" y="5294"/>
                    </a:cubicBezTo>
                    <a:cubicBezTo>
                      <a:pt x="26618" y="5258"/>
                      <a:pt x="26582" y="5222"/>
                      <a:pt x="26546" y="5222"/>
                    </a:cubicBezTo>
                    <a:cubicBezTo>
                      <a:pt x="26510" y="5222"/>
                      <a:pt x="26438" y="5258"/>
                      <a:pt x="26438" y="5294"/>
                    </a:cubicBezTo>
                    <a:cubicBezTo>
                      <a:pt x="26402" y="5366"/>
                      <a:pt x="26366" y="5474"/>
                      <a:pt x="26366" y="5546"/>
                    </a:cubicBezTo>
                    <a:lnTo>
                      <a:pt x="26330" y="5654"/>
                    </a:lnTo>
                    <a:cubicBezTo>
                      <a:pt x="26257" y="5871"/>
                      <a:pt x="26185" y="6087"/>
                      <a:pt x="26113" y="6304"/>
                    </a:cubicBezTo>
                    <a:cubicBezTo>
                      <a:pt x="26041" y="6628"/>
                      <a:pt x="25933" y="6953"/>
                      <a:pt x="25825" y="7241"/>
                    </a:cubicBezTo>
                    <a:cubicBezTo>
                      <a:pt x="25644" y="6556"/>
                      <a:pt x="25500" y="5835"/>
                      <a:pt x="25428" y="5077"/>
                    </a:cubicBezTo>
                    <a:cubicBezTo>
                      <a:pt x="25428" y="5041"/>
                      <a:pt x="25392" y="5005"/>
                      <a:pt x="25356" y="5005"/>
                    </a:cubicBezTo>
                    <a:cubicBezTo>
                      <a:pt x="25335" y="4995"/>
                      <a:pt x="25317" y="4990"/>
                      <a:pt x="25302" y="4990"/>
                    </a:cubicBezTo>
                    <a:cubicBezTo>
                      <a:pt x="25266" y="4990"/>
                      <a:pt x="25248" y="5016"/>
                      <a:pt x="25248" y="5041"/>
                    </a:cubicBezTo>
                    <a:cubicBezTo>
                      <a:pt x="25212" y="5113"/>
                      <a:pt x="25175" y="5186"/>
                      <a:pt x="25139" y="5222"/>
                    </a:cubicBezTo>
                    <a:lnTo>
                      <a:pt x="25031" y="5438"/>
                    </a:lnTo>
                    <a:lnTo>
                      <a:pt x="24851" y="5799"/>
                    </a:lnTo>
                    <a:cubicBezTo>
                      <a:pt x="24671" y="6195"/>
                      <a:pt x="24454" y="6556"/>
                      <a:pt x="24166" y="6881"/>
                    </a:cubicBezTo>
                    <a:cubicBezTo>
                      <a:pt x="24130" y="6592"/>
                      <a:pt x="24093" y="6304"/>
                      <a:pt x="24057" y="6015"/>
                    </a:cubicBezTo>
                    <a:cubicBezTo>
                      <a:pt x="24057" y="5618"/>
                      <a:pt x="23985" y="5258"/>
                      <a:pt x="23877" y="4861"/>
                    </a:cubicBezTo>
                    <a:cubicBezTo>
                      <a:pt x="23877" y="4825"/>
                      <a:pt x="23841" y="4789"/>
                      <a:pt x="23805" y="4789"/>
                    </a:cubicBezTo>
                    <a:cubicBezTo>
                      <a:pt x="23769" y="4789"/>
                      <a:pt x="23733" y="4789"/>
                      <a:pt x="23697" y="4825"/>
                    </a:cubicBezTo>
                    <a:cubicBezTo>
                      <a:pt x="23589" y="4969"/>
                      <a:pt x="23516" y="5077"/>
                      <a:pt x="23372" y="5258"/>
                    </a:cubicBezTo>
                    <a:cubicBezTo>
                      <a:pt x="23228" y="5438"/>
                      <a:pt x="23084" y="5618"/>
                      <a:pt x="22939" y="5799"/>
                    </a:cubicBezTo>
                    <a:cubicBezTo>
                      <a:pt x="22759" y="6123"/>
                      <a:pt x="22507" y="6376"/>
                      <a:pt x="22218" y="6592"/>
                    </a:cubicBezTo>
                    <a:cubicBezTo>
                      <a:pt x="22182" y="6304"/>
                      <a:pt x="22182" y="5979"/>
                      <a:pt x="22182" y="5691"/>
                    </a:cubicBezTo>
                    <a:cubicBezTo>
                      <a:pt x="22182" y="5294"/>
                      <a:pt x="22182" y="4861"/>
                      <a:pt x="22110" y="4464"/>
                    </a:cubicBezTo>
                    <a:cubicBezTo>
                      <a:pt x="22110" y="4428"/>
                      <a:pt x="22074" y="4392"/>
                      <a:pt x="22038" y="4356"/>
                    </a:cubicBezTo>
                    <a:cubicBezTo>
                      <a:pt x="22002" y="4356"/>
                      <a:pt x="21966" y="4392"/>
                      <a:pt x="21929" y="4392"/>
                    </a:cubicBezTo>
                    <a:lnTo>
                      <a:pt x="21713" y="4609"/>
                    </a:lnTo>
                    <a:lnTo>
                      <a:pt x="21605" y="4753"/>
                    </a:lnTo>
                    <a:cubicBezTo>
                      <a:pt x="21208" y="5150"/>
                      <a:pt x="20739" y="5618"/>
                      <a:pt x="20306" y="6015"/>
                    </a:cubicBezTo>
                    <a:cubicBezTo>
                      <a:pt x="20306" y="5727"/>
                      <a:pt x="20342" y="5402"/>
                      <a:pt x="20379" y="5113"/>
                    </a:cubicBezTo>
                    <a:cubicBezTo>
                      <a:pt x="20415" y="4681"/>
                      <a:pt x="20451" y="4248"/>
                      <a:pt x="20415" y="3815"/>
                    </a:cubicBezTo>
                    <a:cubicBezTo>
                      <a:pt x="20415" y="3779"/>
                      <a:pt x="20379" y="3743"/>
                      <a:pt x="20342" y="3743"/>
                    </a:cubicBezTo>
                    <a:cubicBezTo>
                      <a:pt x="20306" y="3743"/>
                      <a:pt x="20270" y="3743"/>
                      <a:pt x="20234" y="3779"/>
                    </a:cubicBezTo>
                    <a:lnTo>
                      <a:pt x="20018" y="3995"/>
                    </a:lnTo>
                    <a:cubicBezTo>
                      <a:pt x="19585" y="4500"/>
                      <a:pt x="19080" y="4933"/>
                      <a:pt x="18503" y="5294"/>
                    </a:cubicBezTo>
                    <a:cubicBezTo>
                      <a:pt x="18575" y="4897"/>
                      <a:pt x="18611" y="4536"/>
                      <a:pt x="18719" y="4140"/>
                    </a:cubicBezTo>
                    <a:cubicBezTo>
                      <a:pt x="18792" y="3887"/>
                      <a:pt x="18828" y="3599"/>
                      <a:pt x="18864" y="3346"/>
                    </a:cubicBezTo>
                    <a:cubicBezTo>
                      <a:pt x="18900" y="3310"/>
                      <a:pt x="18864" y="3238"/>
                      <a:pt x="18828" y="3238"/>
                    </a:cubicBezTo>
                    <a:lnTo>
                      <a:pt x="18792" y="3238"/>
                    </a:lnTo>
                    <a:cubicBezTo>
                      <a:pt x="18756" y="3238"/>
                      <a:pt x="18719" y="3238"/>
                      <a:pt x="18683" y="3274"/>
                    </a:cubicBezTo>
                    <a:cubicBezTo>
                      <a:pt x="18575" y="3382"/>
                      <a:pt x="18431" y="3526"/>
                      <a:pt x="18287" y="3671"/>
                    </a:cubicBezTo>
                    <a:cubicBezTo>
                      <a:pt x="17926" y="4104"/>
                      <a:pt x="17493" y="4500"/>
                      <a:pt x="17024" y="4825"/>
                    </a:cubicBezTo>
                    <a:cubicBezTo>
                      <a:pt x="17096" y="4536"/>
                      <a:pt x="17169" y="4212"/>
                      <a:pt x="17277" y="3887"/>
                    </a:cubicBezTo>
                    <a:cubicBezTo>
                      <a:pt x="17421" y="3490"/>
                      <a:pt x="17493" y="3094"/>
                      <a:pt x="17529" y="2661"/>
                    </a:cubicBezTo>
                    <a:cubicBezTo>
                      <a:pt x="17529" y="2625"/>
                      <a:pt x="17493" y="2589"/>
                      <a:pt x="17457" y="2553"/>
                    </a:cubicBezTo>
                    <a:lnTo>
                      <a:pt x="17349" y="2553"/>
                    </a:lnTo>
                    <a:cubicBezTo>
                      <a:pt x="17024" y="2733"/>
                      <a:pt x="16736" y="2949"/>
                      <a:pt x="16447" y="3166"/>
                    </a:cubicBezTo>
                    <a:cubicBezTo>
                      <a:pt x="16159" y="3418"/>
                      <a:pt x="15798" y="3635"/>
                      <a:pt x="15437" y="3815"/>
                    </a:cubicBezTo>
                    <a:cubicBezTo>
                      <a:pt x="15582" y="3238"/>
                      <a:pt x="15798" y="2697"/>
                      <a:pt x="16014" y="2156"/>
                    </a:cubicBezTo>
                    <a:lnTo>
                      <a:pt x="16123" y="1867"/>
                    </a:lnTo>
                    <a:cubicBezTo>
                      <a:pt x="16123" y="1831"/>
                      <a:pt x="16123" y="1795"/>
                      <a:pt x="16087" y="1759"/>
                    </a:cubicBezTo>
                    <a:cubicBezTo>
                      <a:pt x="16087" y="1759"/>
                      <a:pt x="16051" y="1723"/>
                      <a:pt x="16014" y="1723"/>
                    </a:cubicBezTo>
                    <a:lnTo>
                      <a:pt x="15978" y="1723"/>
                    </a:lnTo>
                    <a:cubicBezTo>
                      <a:pt x="15510" y="1976"/>
                      <a:pt x="15113" y="2264"/>
                      <a:pt x="14680" y="2553"/>
                    </a:cubicBezTo>
                    <a:lnTo>
                      <a:pt x="14319" y="2769"/>
                    </a:lnTo>
                    <a:cubicBezTo>
                      <a:pt x="14427" y="2444"/>
                      <a:pt x="14572" y="2120"/>
                      <a:pt x="14716" y="1795"/>
                    </a:cubicBezTo>
                    <a:cubicBezTo>
                      <a:pt x="14824" y="1507"/>
                      <a:pt x="14932" y="1254"/>
                      <a:pt x="15041" y="966"/>
                    </a:cubicBezTo>
                    <a:cubicBezTo>
                      <a:pt x="15077" y="894"/>
                      <a:pt x="15041" y="858"/>
                      <a:pt x="15005" y="821"/>
                    </a:cubicBezTo>
                    <a:cubicBezTo>
                      <a:pt x="15005" y="821"/>
                      <a:pt x="14968" y="821"/>
                      <a:pt x="14968" y="785"/>
                    </a:cubicBezTo>
                    <a:lnTo>
                      <a:pt x="14896" y="785"/>
                    </a:lnTo>
                    <a:cubicBezTo>
                      <a:pt x="14139" y="1182"/>
                      <a:pt x="13382" y="1507"/>
                      <a:pt x="12588" y="1759"/>
                    </a:cubicBezTo>
                    <a:cubicBezTo>
                      <a:pt x="12732" y="1435"/>
                      <a:pt x="12913" y="1110"/>
                      <a:pt x="13093" y="785"/>
                    </a:cubicBezTo>
                    <a:cubicBezTo>
                      <a:pt x="13201" y="569"/>
                      <a:pt x="13309" y="389"/>
                      <a:pt x="13418" y="172"/>
                    </a:cubicBezTo>
                    <a:cubicBezTo>
                      <a:pt x="13418" y="136"/>
                      <a:pt x="13418" y="64"/>
                      <a:pt x="13382" y="28"/>
                    </a:cubicBezTo>
                    <a:lnTo>
                      <a:pt x="13309" y="28"/>
                    </a:lnTo>
                    <a:cubicBezTo>
                      <a:pt x="13309" y="10"/>
                      <a:pt x="13300" y="1"/>
                      <a:pt x="132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41"/>
              <p:cNvSpPr/>
              <p:nvPr/>
            </p:nvSpPr>
            <p:spPr>
              <a:xfrm rot="-941277">
                <a:off x="2366283" y="3207803"/>
                <a:ext cx="42943" cy="47702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1804" extrusionOk="0">
                    <a:moveTo>
                      <a:pt x="686" y="0"/>
                    </a:moveTo>
                    <a:cubicBezTo>
                      <a:pt x="650" y="0"/>
                      <a:pt x="614" y="36"/>
                      <a:pt x="614" y="73"/>
                    </a:cubicBezTo>
                    <a:cubicBezTo>
                      <a:pt x="505" y="397"/>
                      <a:pt x="397" y="722"/>
                      <a:pt x="253" y="1010"/>
                    </a:cubicBezTo>
                    <a:cubicBezTo>
                      <a:pt x="181" y="1227"/>
                      <a:pt x="73" y="1443"/>
                      <a:pt x="0" y="1659"/>
                    </a:cubicBezTo>
                    <a:cubicBezTo>
                      <a:pt x="0" y="1696"/>
                      <a:pt x="0" y="1732"/>
                      <a:pt x="37" y="1768"/>
                    </a:cubicBezTo>
                    <a:cubicBezTo>
                      <a:pt x="37" y="1768"/>
                      <a:pt x="73" y="1804"/>
                      <a:pt x="109" y="1804"/>
                    </a:cubicBezTo>
                    <a:cubicBezTo>
                      <a:pt x="109" y="1804"/>
                      <a:pt x="145" y="1804"/>
                      <a:pt x="181" y="1768"/>
                    </a:cubicBezTo>
                    <a:cubicBezTo>
                      <a:pt x="578" y="1479"/>
                      <a:pt x="1083" y="1191"/>
                      <a:pt x="1587" y="866"/>
                    </a:cubicBezTo>
                    <a:cubicBezTo>
                      <a:pt x="1624" y="866"/>
                      <a:pt x="1624" y="830"/>
                      <a:pt x="1624" y="794"/>
                    </a:cubicBezTo>
                    <a:cubicBezTo>
                      <a:pt x="1624" y="758"/>
                      <a:pt x="1624" y="722"/>
                      <a:pt x="1587" y="686"/>
                    </a:cubicBezTo>
                    <a:cubicBezTo>
                      <a:pt x="1299" y="469"/>
                      <a:pt x="1046" y="253"/>
                      <a:pt x="794" y="36"/>
                    </a:cubicBezTo>
                    <a:cubicBezTo>
                      <a:pt x="794" y="0"/>
                      <a:pt x="758" y="0"/>
                      <a:pt x="7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41"/>
              <p:cNvSpPr/>
              <p:nvPr/>
            </p:nvSpPr>
            <p:spPr>
              <a:xfrm rot="-941277">
                <a:off x="2399748" y="3221333"/>
                <a:ext cx="51536" cy="53176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2011" extrusionOk="0">
                    <a:moveTo>
                      <a:pt x="762" y="0"/>
                    </a:moveTo>
                    <a:cubicBezTo>
                      <a:pt x="758" y="0"/>
                      <a:pt x="758" y="9"/>
                      <a:pt x="758" y="27"/>
                    </a:cubicBezTo>
                    <a:cubicBezTo>
                      <a:pt x="722" y="27"/>
                      <a:pt x="686" y="27"/>
                      <a:pt x="686" y="63"/>
                    </a:cubicBezTo>
                    <a:lnTo>
                      <a:pt x="541" y="388"/>
                    </a:lnTo>
                    <a:cubicBezTo>
                      <a:pt x="361" y="857"/>
                      <a:pt x="181" y="1362"/>
                      <a:pt x="37" y="1866"/>
                    </a:cubicBezTo>
                    <a:cubicBezTo>
                      <a:pt x="0" y="1903"/>
                      <a:pt x="37" y="1975"/>
                      <a:pt x="73" y="1975"/>
                    </a:cubicBezTo>
                    <a:cubicBezTo>
                      <a:pt x="73" y="2011"/>
                      <a:pt x="109" y="2011"/>
                      <a:pt x="109" y="2011"/>
                    </a:cubicBezTo>
                    <a:cubicBezTo>
                      <a:pt x="145" y="2011"/>
                      <a:pt x="181" y="2011"/>
                      <a:pt x="181" y="1975"/>
                    </a:cubicBezTo>
                    <a:cubicBezTo>
                      <a:pt x="469" y="1830"/>
                      <a:pt x="758" y="1614"/>
                      <a:pt x="1010" y="1434"/>
                    </a:cubicBezTo>
                    <a:cubicBezTo>
                      <a:pt x="1299" y="1217"/>
                      <a:pt x="1587" y="1001"/>
                      <a:pt x="1876" y="857"/>
                    </a:cubicBezTo>
                    <a:cubicBezTo>
                      <a:pt x="1912" y="821"/>
                      <a:pt x="1948" y="784"/>
                      <a:pt x="1948" y="748"/>
                    </a:cubicBezTo>
                    <a:cubicBezTo>
                      <a:pt x="1948" y="712"/>
                      <a:pt x="1912" y="676"/>
                      <a:pt x="1876" y="640"/>
                    </a:cubicBezTo>
                    <a:cubicBezTo>
                      <a:pt x="1515" y="424"/>
                      <a:pt x="1155" y="243"/>
                      <a:pt x="830" y="27"/>
                    </a:cubicBezTo>
                    <a:lnTo>
                      <a:pt x="794" y="27"/>
                    </a:lnTo>
                    <a:cubicBezTo>
                      <a:pt x="776" y="9"/>
                      <a:pt x="767" y="0"/>
                      <a:pt x="7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41"/>
              <p:cNvSpPr/>
              <p:nvPr/>
            </p:nvSpPr>
            <p:spPr>
              <a:xfrm rot="-941277">
                <a:off x="2446799" y="3232493"/>
                <a:ext cx="45798" cy="56296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2129" extrusionOk="0">
                    <a:moveTo>
                      <a:pt x="505" y="1"/>
                    </a:moveTo>
                    <a:cubicBezTo>
                      <a:pt x="469" y="37"/>
                      <a:pt x="433" y="73"/>
                      <a:pt x="433" y="109"/>
                    </a:cubicBezTo>
                    <a:cubicBezTo>
                      <a:pt x="433" y="506"/>
                      <a:pt x="325" y="902"/>
                      <a:pt x="217" y="1299"/>
                    </a:cubicBezTo>
                    <a:cubicBezTo>
                      <a:pt x="145" y="1551"/>
                      <a:pt x="73" y="1768"/>
                      <a:pt x="0" y="2020"/>
                    </a:cubicBezTo>
                    <a:cubicBezTo>
                      <a:pt x="0" y="2056"/>
                      <a:pt x="36" y="2093"/>
                      <a:pt x="73" y="2129"/>
                    </a:cubicBezTo>
                    <a:lnTo>
                      <a:pt x="181" y="2129"/>
                    </a:lnTo>
                    <a:cubicBezTo>
                      <a:pt x="577" y="1804"/>
                      <a:pt x="938" y="1479"/>
                      <a:pt x="1299" y="1119"/>
                    </a:cubicBezTo>
                    <a:lnTo>
                      <a:pt x="1696" y="686"/>
                    </a:lnTo>
                    <a:cubicBezTo>
                      <a:pt x="1732" y="650"/>
                      <a:pt x="1732" y="614"/>
                      <a:pt x="1732" y="578"/>
                    </a:cubicBezTo>
                    <a:cubicBezTo>
                      <a:pt x="1732" y="542"/>
                      <a:pt x="1696" y="506"/>
                      <a:pt x="1659" y="506"/>
                    </a:cubicBezTo>
                    <a:cubicBezTo>
                      <a:pt x="1299" y="325"/>
                      <a:pt x="938" y="181"/>
                      <a:pt x="6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41"/>
              <p:cNvSpPr/>
              <p:nvPr/>
            </p:nvSpPr>
            <p:spPr>
              <a:xfrm rot="-941277">
                <a:off x="2488705" y="3238490"/>
                <a:ext cx="45798" cy="53440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2021" extrusionOk="0">
                    <a:moveTo>
                      <a:pt x="433" y="1"/>
                    </a:moveTo>
                    <a:cubicBezTo>
                      <a:pt x="397" y="37"/>
                      <a:pt x="361" y="37"/>
                      <a:pt x="361" y="73"/>
                    </a:cubicBezTo>
                    <a:cubicBezTo>
                      <a:pt x="325" y="398"/>
                      <a:pt x="253" y="686"/>
                      <a:pt x="180" y="975"/>
                    </a:cubicBezTo>
                    <a:cubicBezTo>
                      <a:pt x="108" y="1299"/>
                      <a:pt x="72" y="1588"/>
                      <a:pt x="0" y="1876"/>
                    </a:cubicBezTo>
                    <a:cubicBezTo>
                      <a:pt x="0" y="1948"/>
                      <a:pt x="36" y="1985"/>
                      <a:pt x="72" y="2021"/>
                    </a:cubicBezTo>
                    <a:lnTo>
                      <a:pt x="180" y="2021"/>
                    </a:lnTo>
                    <a:cubicBezTo>
                      <a:pt x="685" y="1660"/>
                      <a:pt x="1154" y="1263"/>
                      <a:pt x="1551" y="794"/>
                    </a:cubicBezTo>
                    <a:lnTo>
                      <a:pt x="1731" y="650"/>
                    </a:lnTo>
                    <a:cubicBezTo>
                      <a:pt x="1731" y="614"/>
                      <a:pt x="1731" y="578"/>
                      <a:pt x="1731" y="542"/>
                    </a:cubicBezTo>
                    <a:cubicBezTo>
                      <a:pt x="1731" y="506"/>
                      <a:pt x="1695" y="470"/>
                      <a:pt x="1659" y="470"/>
                    </a:cubicBezTo>
                    <a:cubicBezTo>
                      <a:pt x="1299" y="325"/>
                      <a:pt x="902" y="181"/>
                      <a:pt x="5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41"/>
              <p:cNvSpPr/>
              <p:nvPr/>
            </p:nvSpPr>
            <p:spPr>
              <a:xfrm rot="-941277">
                <a:off x="2538217" y="3240617"/>
                <a:ext cx="44847" cy="56296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2129" extrusionOk="0">
                    <a:moveTo>
                      <a:pt x="253" y="1"/>
                    </a:moveTo>
                    <a:cubicBezTo>
                      <a:pt x="181" y="1"/>
                      <a:pt x="145" y="37"/>
                      <a:pt x="145" y="109"/>
                    </a:cubicBezTo>
                    <a:cubicBezTo>
                      <a:pt x="181" y="542"/>
                      <a:pt x="145" y="975"/>
                      <a:pt x="73" y="1371"/>
                    </a:cubicBezTo>
                    <a:cubicBezTo>
                      <a:pt x="73" y="1588"/>
                      <a:pt x="36" y="1804"/>
                      <a:pt x="36" y="2021"/>
                    </a:cubicBezTo>
                    <a:cubicBezTo>
                      <a:pt x="0" y="2093"/>
                      <a:pt x="36" y="2129"/>
                      <a:pt x="73" y="2129"/>
                    </a:cubicBezTo>
                    <a:lnTo>
                      <a:pt x="181" y="2129"/>
                    </a:lnTo>
                    <a:cubicBezTo>
                      <a:pt x="614" y="1732"/>
                      <a:pt x="974" y="1371"/>
                      <a:pt x="1263" y="1011"/>
                    </a:cubicBezTo>
                    <a:lnTo>
                      <a:pt x="1407" y="903"/>
                    </a:lnTo>
                    <a:cubicBezTo>
                      <a:pt x="1515" y="794"/>
                      <a:pt x="1587" y="722"/>
                      <a:pt x="1660" y="614"/>
                    </a:cubicBezTo>
                    <a:cubicBezTo>
                      <a:pt x="1696" y="614"/>
                      <a:pt x="1696" y="542"/>
                      <a:pt x="1696" y="506"/>
                    </a:cubicBezTo>
                    <a:cubicBezTo>
                      <a:pt x="1696" y="470"/>
                      <a:pt x="1660" y="470"/>
                      <a:pt x="1623" y="434"/>
                    </a:cubicBezTo>
                    <a:cubicBezTo>
                      <a:pt x="1227" y="325"/>
                      <a:pt x="866" y="217"/>
                      <a:pt x="505" y="73"/>
                    </a:cubicBezTo>
                    <a:lnTo>
                      <a:pt x="25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41"/>
              <p:cNvSpPr/>
              <p:nvPr/>
            </p:nvSpPr>
            <p:spPr>
              <a:xfrm rot="-941277">
                <a:off x="2589195" y="3241460"/>
                <a:ext cx="42943" cy="58200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2201" extrusionOk="0">
                    <a:moveTo>
                      <a:pt x="145" y="1"/>
                    </a:moveTo>
                    <a:cubicBezTo>
                      <a:pt x="73" y="1"/>
                      <a:pt x="1" y="37"/>
                      <a:pt x="1" y="109"/>
                    </a:cubicBezTo>
                    <a:cubicBezTo>
                      <a:pt x="73" y="542"/>
                      <a:pt x="73" y="975"/>
                      <a:pt x="73" y="1408"/>
                    </a:cubicBezTo>
                    <a:lnTo>
                      <a:pt x="73" y="2093"/>
                    </a:lnTo>
                    <a:cubicBezTo>
                      <a:pt x="73" y="2165"/>
                      <a:pt x="109" y="2201"/>
                      <a:pt x="145" y="2201"/>
                    </a:cubicBezTo>
                    <a:lnTo>
                      <a:pt x="181" y="2201"/>
                    </a:lnTo>
                    <a:cubicBezTo>
                      <a:pt x="217" y="2201"/>
                      <a:pt x="253" y="2201"/>
                      <a:pt x="289" y="2165"/>
                    </a:cubicBezTo>
                    <a:cubicBezTo>
                      <a:pt x="506" y="1985"/>
                      <a:pt x="722" y="1732"/>
                      <a:pt x="866" y="1480"/>
                    </a:cubicBezTo>
                    <a:lnTo>
                      <a:pt x="1011" y="1299"/>
                    </a:lnTo>
                    <a:cubicBezTo>
                      <a:pt x="1083" y="1155"/>
                      <a:pt x="1227" y="1011"/>
                      <a:pt x="1335" y="903"/>
                    </a:cubicBezTo>
                    <a:cubicBezTo>
                      <a:pt x="1407" y="758"/>
                      <a:pt x="1516" y="650"/>
                      <a:pt x="1624" y="506"/>
                    </a:cubicBezTo>
                    <a:cubicBezTo>
                      <a:pt x="1624" y="470"/>
                      <a:pt x="1624" y="434"/>
                      <a:pt x="1624" y="398"/>
                    </a:cubicBezTo>
                    <a:cubicBezTo>
                      <a:pt x="1588" y="362"/>
                      <a:pt x="1588" y="362"/>
                      <a:pt x="1552" y="326"/>
                    </a:cubicBezTo>
                    <a:cubicBezTo>
                      <a:pt x="1083" y="253"/>
                      <a:pt x="578" y="145"/>
                      <a:pt x="1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41"/>
              <p:cNvSpPr/>
              <p:nvPr/>
            </p:nvSpPr>
            <p:spPr>
              <a:xfrm rot="-941277">
                <a:off x="2635717" y="3240026"/>
                <a:ext cx="37205" cy="54392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057" extrusionOk="0">
                    <a:moveTo>
                      <a:pt x="108" y="1"/>
                    </a:moveTo>
                    <a:cubicBezTo>
                      <a:pt x="72" y="1"/>
                      <a:pt x="36" y="1"/>
                      <a:pt x="0" y="37"/>
                    </a:cubicBezTo>
                    <a:cubicBezTo>
                      <a:pt x="0" y="73"/>
                      <a:pt x="0" y="109"/>
                      <a:pt x="0" y="145"/>
                    </a:cubicBezTo>
                    <a:cubicBezTo>
                      <a:pt x="108" y="542"/>
                      <a:pt x="180" y="902"/>
                      <a:pt x="216" y="1299"/>
                    </a:cubicBezTo>
                    <a:cubicBezTo>
                      <a:pt x="253" y="1515"/>
                      <a:pt x="253" y="1732"/>
                      <a:pt x="289" y="1948"/>
                    </a:cubicBezTo>
                    <a:cubicBezTo>
                      <a:pt x="289" y="1984"/>
                      <a:pt x="325" y="2020"/>
                      <a:pt x="361" y="2056"/>
                    </a:cubicBezTo>
                    <a:cubicBezTo>
                      <a:pt x="397" y="2056"/>
                      <a:pt x="469" y="2020"/>
                      <a:pt x="469" y="1984"/>
                    </a:cubicBezTo>
                    <a:cubicBezTo>
                      <a:pt x="649" y="1732"/>
                      <a:pt x="794" y="1443"/>
                      <a:pt x="938" y="1155"/>
                    </a:cubicBezTo>
                    <a:cubicBezTo>
                      <a:pt x="1010" y="1047"/>
                      <a:pt x="1082" y="902"/>
                      <a:pt x="1154" y="758"/>
                    </a:cubicBezTo>
                    <a:cubicBezTo>
                      <a:pt x="1154" y="722"/>
                      <a:pt x="1190" y="650"/>
                      <a:pt x="1226" y="614"/>
                    </a:cubicBezTo>
                    <a:cubicBezTo>
                      <a:pt x="1262" y="506"/>
                      <a:pt x="1335" y="433"/>
                      <a:pt x="1371" y="325"/>
                    </a:cubicBezTo>
                    <a:cubicBezTo>
                      <a:pt x="1407" y="289"/>
                      <a:pt x="1407" y="253"/>
                      <a:pt x="1371" y="217"/>
                    </a:cubicBezTo>
                    <a:cubicBezTo>
                      <a:pt x="1371" y="181"/>
                      <a:pt x="1335" y="181"/>
                      <a:pt x="1298" y="181"/>
                    </a:cubicBezTo>
                    <a:lnTo>
                      <a:pt x="866" y="145"/>
                    </a:lnTo>
                    <a:cubicBezTo>
                      <a:pt x="613" y="109"/>
                      <a:pt x="361" y="73"/>
                      <a:pt x="1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41"/>
              <p:cNvSpPr/>
              <p:nvPr/>
            </p:nvSpPr>
            <p:spPr>
              <a:xfrm rot="-941277">
                <a:off x="2677843" y="3235492"/>
                <a:ext cx="27659" cy="5436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2056" extrusionOk="0">
                    <a:moveTo>
                      <a:pt x="108" y="0"/>
                    </a:moveTo>
                    <a:cubicBezTo>
                      <a:pt x="72" y="0"/>
                      <a:pt x="36" y="0"/>
                      <a:pt x="36" y="36"/>
                    </a:cubicBezTo>
                    <a:cubicBezTo>
                      <a:pt x="0" y="36"/>
                      <a:pt x="0" y="72"/>
                      <a:pt x="0" y="108"/>
                    </a:cubicBezTo>
                    <a:cubicBezTo>
                      <a:pt x="36" y="757"/>
                      <a:pt x="144" y="1371"/>
                      <a:pt x="325" y="1984"/>
                    </a:cubicBezTo>
                    <a:cubicBezTo>
                      <a:pt x="325" y="2020"/>
                      <a:pt x="361" y="2056"/>
                      <a:pt x="397" y="2056"/>
                    </a:cubicBezTo>
                    <a:cubicBezTo>
                      <a:pt x="433" y="2056"/>
                      <a:pt x="505" y="2020"/>
                      <a:pt x="505" y="1984"/>
                    </a:cubicBezTo>
                    <a:cubicBezTo>
                      <a:pt x="577" y="1803"/>
                      <a:pt x="613" y="1623"/>
                      <a:pt x="685" y="1443"/>
                    </a:cubicBezTo>
                    <a:lnTo>
                      <a:pt x="757" y="1082"/>
                    </a:lnTo>
                    <a:cubicBezTo>
                      <a:pt x="793" y="1010"/>
                      <a:pt x="830" y="902"/>
                      <a:pt x="866" y="794"/>
                    </a:cubicBezTo>
                    <a:cubicBezTo>
                      <a:pt x="974" y="577"/>
                      <a:pt x="1010" y="325"/>
                      <a:pt x="1046" y="108"/>
                    </a:cubicBezTo>
                    <a:cubicBezTo>
                      <a:pt x="1046" y="72"/>
                      <a:pt x="1046" y="36"/>
                      <a:pt x="1046" y="36"/>
                    </a:cubicBezTo>
                    <a:cubicBezTo>
                      <a:pt x="1010" y="0"/>
                      <a:pt x="974" y="0"/>
                      <a:pt x="9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41"/>
              <p:cNvSpPr/>
              <p:nvPr/>
            </p:nvSpPr>
            <p:spPr>
              <a:xfrm rot="-941277">
                <a:off x="2705157" y="3223685"/>
                <a:ext cx="27685" cy="4677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769" extrusionOk="0">
                    <a:moveTo>
                      <a:pt x="938" y="1"/>
                    </a:moveTo>
                    <a:cubicBezTo>
                      <a:pt x="649" y="73"/>
                      <a:pt x="361" y="109"/>
                      <a:pt x="72" y="109"/>
                    </a:cubicBezTo>
                    <a:cubicBezTo>
                      <a:pt x="36" y="145"/>
                      <a:pt x="36" y="145"/>
                      <a:pt x="0" y="181"/>
                    </a:cubicBezTo>
                    <a:cubicBezTo>
                      <a:pt x="0" y="217"/>
                      <a:pt x="0" y="253"/>
                      <a:pt x="0" y="253"/>
                    </a:cubicBezTo>
                    <a:cubicBezTo>
                      <a:pt x="72" y="470"/>
                      <a:pt x="108" y="650"/>
                      <a:pt x="144" y="866"/>
                    </a:cubicBezTo>
                    <a:cubicBezTo>
                      <a:pt x="217" y="1119"/>
                      <a:pt x="289" y="1407"/>
                      <a:pt x="361" y="1660"/>
                    </a:cubicBezTo>
                    <a:cubicBezTo>
                      <a:pt x="397" y="1732"/>
                      <a:pt x="433" y="1732"/>
                      <a:pt x="469" y="1768"/>
                    </a:cubicBezTo>
                    <a:lnTo>
                      <a:pt x="469" y="1732"/>
                    </a:lnTo>
                    <a:cubicBezTo>
                      <a:pt x="480" y="1743"/>
                      <a:pt x="490" y="1747"/>
                      <a:pt x="501" y="1747"/>
                    </a:cubicBezTo>
                    <a:cubicBezTo>
                      <a:pt x="526" y="1747"/>
                      <a:pt x="552" y="1721"/>
                      <a:pt x="577" y="1696"/>
                    </a:cubicBezTo>
                    <a:cubicBezTo>
                      <a:pt x="794" y="1335"/>
                      <a:pt x="974" y="902"/>
                      <a:pt x="1046" y="506"/>
                    </a:cubicBezTo>
                    <a:lnTo>
                      <a:pt x="1046" y="109"/>
                    </a:lnTo>
                    <a:cubicBezTo>
                      <a:pt x="1046" y="73"/>
                      <a:pt x="1046" y="37"/>
                      <a:pt x="1010" y="37"/>
                    </a:cubicBezTo>
                    <a:cubicBezTo>
                      <a:pt x="1010" y="1"/>
                      <a:pt x="974" y="1"/>
                      <a:pt x="9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41"/>
              <p:cNvSpPr/>
              <p:nvPr/>
            </p:nvSpPr>
            <p:spPr>
              <a:xfrm rot="-941277">
                <a:off x="2338403" y="3035556"/>
                <a:ext cx="411075" cy="227697"/>
              </a:xfrm>
              <a:custGeom>
                <a:avLst/>
                <a:gdLst/>
                <a:ahLst/>
                <a:cxnLst/>
                <a:rect l="l" t="t" r="r" b="b"/>
                <a:pathLst>
                  <a:path w="15546" h="8611" extrusionOk="0">
                    <a:moveTo>
                      <a:pt x="2064" y="0"/>
                    </a:moveTo>
                    <a:cubicBezTo>
                      <a:pt x="1291" y="0"/>
                      <a:pt x="784" y="780"/>
                      <a:pt x="542" y="1195"/>
                    </a:cubicBezTo>
                    <a:cubicBezTo>
                      <a:pt x="1" y="1916"/>
                      <a:pt x="1" y="2890"/>
                      <a:pt x="542" y="3647"/>
                    </a:cubicBezTo>
                    <a:cubicBezTo>
                      <a:pt x="1083" y="4369"/>
                      <a:pt x="1732" y="4982"/>
                      <a:pt x="2525" y="5451"/>
                    </a:cubicBezTo>
                    <a:cubicBezTo>
                      <a:pt x="4004" y="6460"/>
                      <a:pt x="5627" y="7218"/>
                      <a:pt x="7322" y="7759"/>
                    </a:cubicBezTo>
                    <a:cubicBezTo>
                      <a:pt x="8404" y="8083"/>
                      <a:pt x="9522" y="8336"/>
                      <a:pt x="10677" y="8516"/>
                    </a:cubicBezTo>
                    <a:cubicBezTo>
                      <a:pt x="11134" y="8585"/>
                      <a:pt x="11591" y="8610"/>
                      <a:pt x="12048" y="8610"/>
                    </a:cubicBezTo>
                    <a:cubicBezTo>
                      <a:pt x="12313" y="8610"/>
                      <a:pt x="12577" y="8602"/>
                      <a:pt x="12841" y="8588"/>
                    </a:cubicBezTo>
                    <a:cubicBezTo>
                      <a:pt x="13670" y="8552"/>
                      <a:pt x="14608" y="8480"/>
                      <a:pt x="14896" y="7506"/>
                    </a:cubicBezTo>
                    <a:cubicBezTo>
                      <a:pt x="15113" y="6821"/>
                      <a:pt x="15546" y="5415"/>
                      <a:pt x="14752" y="4801"/>
                    </a:cubicBezTo>
                    <a:cubicBezTo>
                      <a:pt x="14716" y="4765"/>
                      <a:pt x="14716" y="4765"/>
                      <a:pt x="14680" y="4765"/>
                    </a:cubicBezTo>
                    <a:lnTo>
                      <a:pt x="14608" y="4765"/>
                    </a:lnTo>
                    <a:cubicBezTo>
                      <a:pt x="14179" y="4942"/>
                      <a:pt x="13714" y="5030"/>
                      <a:pt x="13251" y="5030"/>
                    </a:cubicBezTo>
                    <a:cubicBezTo>
                      <a:pt x="13053" y="5030"/>
                      <a:pt x="12855" y="5014"/>
                      <a:pt x="12660" y="4982"/>
                    </a:cubicBezTo>
                    <a:cubicBezTo>
                      <a:pt x="11831" y="4874"/>
                      <a:pt x="11037" y="4657"/>
                      <a:pt x="10280" y="4405"/>
                    </a:cubicBezTo>
                    <a:lnTo>
                      <a:pt x="9955" y="4296"/>
                    </a:lnTo>
                    <a:cubicBezTo>
                      <a:pt x="8224" y="3792"/>
                      <a:pt x="5663" y="2926"/>
                      <a:pt x="3607" y="1483"/>
                    </a:cubicBezTo>
                    <a:cubicBezTo>
                      <a:pt x="3139" y="1159"/>
                      <a:pt x="2525" y="690"/>
                      <a:pt x="2309" y="113"/>
                    </a:cubicBezTo>
                    <a:cubicBezTo>
                      <a:pt x="2309" y="41"/>
                      <a:pt x="2273" y="41"/>
                      <a:pt x="2237" y="4"/>
                    </a:cubicBezTo>
                    <a:lnTo>
                      <a:pt x="2165" y="4"/>
                    </a:lnTo>
                    <a:cubicBezTo>
                      <a:pt x="2131" y="1"/>
                      <a:pt x="2097" y="0"/>
                      <a:pt x="20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41"/>
              <p:cNvSpPr/>
              <p:nvPr/>
            </p:nvSpPr>
            <p:spPr>
              <a:xfrm rot="-941277">
                <a:off x="2313721" y="2755008"/>
                <a:ext cx="559867" cy="388070"/>
              </a:xfrm>
              <a:custGeom>
                <a:avLst/>
                <a:gdLst/>
                <a:ahLst/>
                <a:cxnLst/>
                <a:rect l="l" t="t" r="r" b="b"/>
                <a:pathLst>
                  <a:path w="21173" h="14676" extrusionOk="0">
                    <a:moveTo>
                      <a:pt x="1300" y="1"/>
                    </a:moveTo>
                    <a:cubicBezTo>
                      <a:pt x="1046" y="1"/>
                      <a:pt x="793" y="5"/>
                      <a:pt x="542" y="13"/>
                    </a:cubicBezTo>
                    <a:cubicBezTo>
                      <a:pt x="506" y="13"/>
                      <a:pt x="470" y="49"/>
                      <a:pt x="433" y="85"/>
                    </a:cubicBezTo>
                    <a:cubicBezTo>
                      <a:pt x="433" y="121"/>
                      <a:pt x="433" y="194"/>
                      <a:pt x="470" y="230"/>
                    </a:cubicBezTo>
                    <a:cubicBezTo>
                      <a:pt x="1227" y="951"/>
                      <a:pt x="1083" y="2935"/>
                      <a:pt x="866" y="3981"/>
                    </a:cubicBezTo>
                    <a:cubicBezTo>
                      <a:pt x="794" y="4197"/>
                      <a:pt x="542" y="5315"/>
                      <a:pt x="37" y="5820"/>
                    </a:cubicBezTo>
                    <a:cubicBezTo>
                      <a:pt x="37" y="5856"/>
                      <a:pt x="1" y="5892"/>
                      <a:pt x="1" y="5928"/>
                    </a:cubicBezTo>
                    <a:cubicBezTo>
                      <a:pt x="37" y="5964"/>
                      <a:pt x="37" y="6000"/>
                      <a:pt x="73" y="6036"/>
                    </a:cubicBezTo>
                    <a:cubicBezTo>
                      <a:pt x="1155" y="6325"/>
                      <a:pt x="2273" y="6613"/>
                      <a:pt x="3355" y="6866"/>
                    </a:cubicBezTo>
                    <a:lnTo>
                      <a:pt x="3499" y="6902"/>
                    </a:lnTo>
                    <a:cubicBezTo>
                      <a:pt x="3535" y="6938"/>
                      <a:pt x="3607" y="7010"/>
                      <a:pt x="3571" y="7082"/>
                    </a:cubicBezTo>
                    <a:cubicBezTo>
                      <a:pt x="3571" y="7154"/>
                      <a:pt x="3535" y="7154"/>
                      <a:pt x="3499" y="7154"/>
                    </a:cubicBezTo>
                    <a:lnTo>
                      <a:pt x="2778" y="6938"/>
                    </a:lnTo>
                    <a:cubicBezTo>
                      <a:pt x="2706" y="6938"/>
                      <a:pt x="2670" y="6974"/>
                      <a:pt x="2634" y="7010"/>
                    </a:cubicBezTo>
                    <a:cubicBezTo>
                      <a:pt x="2453" y="7479"/>
                      <a:pt x="2237" y="7912"/>
                      <a:pt x="2020" y="8381"/>
                    </a:cubicBezTo>
                    <a:cubicBezTo>
                      <a:pt x="1840" y="8741"/>
                      <a:pt x="1660" y="9102"/>
                      <a:pt x="1479" y="9463"/>
                    </a:cubicBezTo>
                    <a:cubicBezTo>
                      <a:pt x="1407" y="9715"/>
                      <a:pt x="1443" y="10004"/>
                      <a:pt x="1660" y="10184"/>
                    </a:cubicBezTo>
                    <a:cubicBezTo>
                      <a:pt x="2093" y="10725"/>
                      <a:pt x="2670" y="11194"/>
                      <a:pt x="3283" y="11519"/>
                    </a:cubicBezTo>
                    <a:cubicBezTo>
                      <a:pt x="5086" y="12565"/>
                      <a:pt x="6998" y="13394"/>
                      <a:pt x="9017" y="13935"/>
                    </a:cubicBezTo>
                    <a:lnTo>
                      <a:pt x="9306" y="14007"/>
                    </a:lnTo>
                    <a:cubicBezTo>
                      <a:pt x="10099" y="14296"/>
                      <a:pt x="10929" y="14476"/>
                      <a:pt x="11795" y="14620"/>
                    </a:cubicBezTo>
                    <a:cubicBezTo>
                      <a:pt x="12051" y="14657"/>
                      <a:pt x="12282" y="14675"/>
                      <a:pt x="12488" y="14675"/>
                    </a:cubicBezTo>
                    <a:cubicBezTo>
                      <a:pt x="13093" y="14675"/>
                      <a:pt x="13482" y="14520"/>
                      <a:pt x="13670" y="14224"/>
                    </a:cubicBezTo>
                    <a:cubicBezTo>
                      <a:pt x="13923" y="13755"/>
                      <a:pt x="14067" y="13286"/>
                      <a:pt x="14175" y="12745"/>
                    </a:cubicBezTo>
                    <a:cubicBezTo>
                      <a:pt x="14247" y="12420"/>
                      <a:pt x="14319" y="12060"/>
                      <a:pt x="14464" y="11735"/>
                    </a:cubicBezTo>
                    <a:cubicBezTo>
                      <a:pt x="14644" y="11302"/>
                      <a:pt x="14860" y="10869"/>
                      <a:pt x="15077" y="10437"/>
                    </a:cubicBezTo>
                    <a:lnTo>
                      <a:pt x="15257" y="10076"/>
                    </a:lnTo>
                    <a:cubicBezTo>
                      <a:pt x="15834" y="9066"/>
                      <a:pt x="16339" y="8020"/>
                      <a:pt x="16700" y="6938"/>
                    </a:cubicBezTo>
                    <a:cubicBezTo>
                      <a:pt x="16700" y="6913"/>
                      <a:pt x="16736" y="6887"/>
                      <a:pt x="16770" y="6887"/>
                    </a:cubicBezTo>
                    <a:cubicBezTo>
                      <a:pt x="16784" y="6887"/>
                      <a:pt x="16797" y="6891"/>
                      <a:pt x="16808" y="6902"/>
                    </a:cubicBezTo>
                    <a:cubicBezTo>
                      <a:pt x="16844" y="6902"/>
                      <a:pt x="16880" y="6938"/>
                      <a:pt x="16916" y="6974"/>
                    </a:cubicBezTo>
                    <a:cubicBezTo>
                      <a:pt x="16916" y="6974"/>
                      <a:pt x="16916" y="7010"/>
                      <a:pt x="16916" y="7046"/>
                    </a:cubicBezTo>
                    <a:cubicBezTo>
                      <a:pt x="16555" y="8056"/>
                      <a:pt x="16087" y="9066"/>
                      <a:pt x="15546" y="10004"/>
                    </a:cubicBezTo>
                    <a:lnTo>
                      <a:pt x="15473" y="10148"/>
                    </a:lnTo>
                    <a:cubicBezTo>
                      <a:pt x="15437" y="10184"/>
                      <a:pt x="15437" y="10220"/>
                      <a:pt x="15473" y="10256"/>
                    </a:cubicBezTo>
                    <a:cubicBezTo>
                      <a:pt x="15473" y="10256"/>
                      <a:pt x="15509" y="10292"/>
                      <a:pt x="15546" y="10292"/>
                    </a:cubicBezTo>
                    <a:cubicBezTo>
                      <a:pt x="15834" y="10364"/>
                      <a:pt x="16123" y="10437"/>
                      <a:pt x="16411" y="10509"/>
                    </a:cubicBezTo>
                    <a:cubicBezTo>
                      <a:pt x="16808" y="10617"/>
                      <a:pt x="17205" y="10725"/>
                      <a:pt x="17601" y="10761"/>
                    </a:cubicBezTo>
                    <a:cubicBezTo>
                      <a:pt x="17733" y="10784"/>
                      <a:pt x="17866" y="10796"/>
                      <a:pt x="17998" y="10796"/>
                    </a:cubicBezTo>
                    <a:cubicBezTo>
                      <a:pt x="18484" y="10796"/>
                      <a:pt x="18964" y="10640"/>
                      <a:pt x="19333" y="10328"/>
                    </a:cubicBezTo>
                    <a:cubicBezTo>
                      <a:pt x="20126" y="9679"/>
                      <a:pt x="20992" y="8525"/>
                      <a:pt x="21100" y="7407"/>
                    </a:cubicBezTo>
                    <a:cubicBezTo>
                      <a:pt x="21172" y="6505"/>
                      <a:pt x="20018" y="5748"/>
                      <a:pt x="19188" y="5171"/>
                    </a:cubicBezTo>
                    <a:cubicBezTo>
                      <a:pt x="18936" y="5027"/>
                      <a:pt x="18719" y="4882"/>
                      <a:pt x="18575" y="4738"/>
                    </a:cubicBezTo>
                    <a:lnTo>
                      <a:pt x="15870" y="2574"/>
                    </a:lnTo>
                    <a:lnTo>
                      <a:pt x="15762" y="2574"/>
                    </a:lnTo>
                    <a:lnTo>
                      <a:pt x="15329" y="2646"/>
                    </a:lnTo>
                    <a:cubicBezTo>
                      <a:pt x="15293" y="2646"/>
                      <a:pt x="15257" y="2682"/>
                      <a:pt x="15257" y="2718"/>
                    </a:cubicBezTo>
                    <a:cubicBezTo>
                      <a:pt x="14443" y="3502"/>
                      <a:pt x="13413" y="3879"/>
                      <a:pt x="12392" y="3879"/>
                    </a:cubicBezTo>
                    <a:cubicBezTo>
                      <a:pt x="11017" y="3879"/>
                      <a:pt x="9660" y="3193"/>
                      <a:pt x="8873" y="1889"/>
                    </a:cubicBezTo>
                    <a:cubicBezTo>
                      <a:pt x="8873" y="1889"/>
                      <a:pt x="8837" y="1853"/>
                      <a:pt x="8801" y="1853"/>
                    </a:cubicBezTo>
                    <a:cubicBezTo>
                      <a:pt x="8260" y="1636"/>
                      <a:pt x="7719" y="1456"/>
                      <a:pt x="6998" y="1167"/>
                    </a:cubicBezTo>
                    <a:cubicBezTo>
                      <a:pt x="6312" y="879"/>
                      <a:pt x="5699" y="626"/>
                      <a:pt x="5122" y="338"/>
                    </a:cubicBezTo>
                    <a:lnTo>
                      <a:pt x="5050" y="338"/>
                    </a:lnTo>
                    <a:lnTo>
                      <a:pt x="3932" y="194"/>
                    </a:lnTo>
                    <a:cubicBezTo>
                      <a:pt x="3065" y="54"/>
                      <a:pt x="2177" y="1"/>
                      <a:pt x="13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41"/>
              <p:cNvSpPr/>
              <p:nvPr/>
            </p:nvSpPr>
            <p:spPr>
              <a:xfrm rot="-941277">
                <a:off x="2854456" y="2824828"/>
                <a:ext cx="501694" cy="297769"/>
              </a:xfrm>
              <a:custGeom>
                <a:avLst/>
                <a:gdLst/>
                <a:ahLst/>
                <a:cxnLst/>
                <a:rect l="l" t="t" r="r" b="b"/>
                <a:pathLst>
                  <a:path w="18973" h="11261" extrusionOk="0">
                    <a:moveTo>
                      <a:pt x="1912" y="1"/>
                    </a:moveTo>
                    <a:cubicBezTo>
                      <a:pt x="1840" y="1"/>
                      <a:pt x="1804" y="37"/>
                      <a:pt x="1768" y="73"/>
                    </a:cubicBezTo>
                    <a:cubicBezTo>
                      <a:pt x="1444" y="1083"/>
                      <a:pt x="866" y="1984"/>
                      <a:pt x="37" y="2634"/>
                    </a:cubicBezTo>
                    <a:cubicBezTo>
                      <a:pt x="1" y="2670"/>
                      <a:pt x="1" y="2706"/>
                      <a:pt x="1" y="2742"/>
                    </a:cubicBezTo>
                    <a:cubicBezTo>
                      <a:pt x="1" y="2778"/>
                      <a:pt x="1" y="2814"/>
                      <a:pt x="37" y="2850"/>
                    </a:cubicBezTo>
                    <a:cubicBezTo>
                      <a:pt x="2129" y="4004"/>
                      <a:pt x="4185" y="5194"/>
                      <a:pt x="6168" y="6349"/>
                    </a:cubicBezTo>
                    <a:cubicBezTo>
                      <a:pt x="8477" y="7683"/>
                      <a:pt x="10857" y="9054"/>
                      <a:pt x="13165" y="10352"/>
                    </a:cubicBezTo>
                    <a:cubicBezTo>
                      <a:pt x="13201" y="10352"/>
                      <a:pt x="13201" y="10388"/>
                      <a:pt x="13237" y="10388"/>
                    </a:cubicBezTo>
                    <a:cubicBezTo>
                      <a:pt x="13237" y="10388"/>
                      <a:pt x="13274" y="10388"/>
                      <a:pt x="13274" y="10424"/>
                    </a:cubicBezTo>
                    <a:cubicBezTo>
                      <a:pt x="13634" y="10893"/>
                      <a:pt x="14139" y="11182"/>
                      <a:pt x="14716" y="11254"/>
                    </a:cubicBezTo>
                    <a:cubicBezTo>
                      <a:pt x="14808" y="11258"/>
                      <a:pt x="14899" y="11261"/>
                      <a:pt x="14989" y="11261"/>
                    </a:cubicBezTo>
                    <a:cubicBezTo>
                      <a:pt x="15611" y="11261"/>
                      <a:pt x="16205" y="11154"/>
                      <a:pt x="16772" y="10965"/>
                    </a:cubicBezTo>
                    <a:cubicBezTo>
                      <a:pt x="16772" y="10965"/>
                      <a:pt x="18143" y="10460"/>
                      <a:pt x="18143" y="10100"/>
                    </a:cubicBezTo>
                    <a:cubicBezTo>
                      <a:pt x="18107" y="9919"/>
                      <a:pt x="17890" y="9883"/>
                      <a:pt x="17782" y="9883"/>
                    </a:cubicBezTo>
                    <a:lnTo>
                      <a:pt x="16592" y="9883"/>
                    </a:lnTo>
                    <a:cubicBezTo>
                      <a:pt x="16484" y="9847"/>
                      <a:pt x="16375" y="9811"/>
                      <a:pt x="16303" y="9739"/>
                    </a:cubicBezTo>
                    <a:cubicBezTo>
                      <a:pt x="16303" y="9703"/>
                      <a:pt x="16267" y="9667"/>
                      <a:pt x="16303" y="9595"/>
                    </a:cubicBezTo>
                    <a:cubicBezTo>
                      <a:pt x="16375" y="9198"/>
                      <a:pt x="16628" y="8873"/>
                      <a:pt x="16988" y="8693"/>
                    </a:cubicBezTo>
                    <a:cubicBezTo>
                      <a:pt x="17097" y="8621"/>
                      <a:pt x="17169" y="8549"/>
                      <a:pt x="17277" y="8477"/>
                    </a:cubicBezTo>
                    <a:lnTo>
                      <a:pt x="17529" y="8260"/>
                    </a:lnTo>
                    <a:cubicBezTo>
                      <a:pt x="17962" y="7972"/>
                      <a:pt x="18323" y="7647"/>
                      <a:pt x="18684" y="7250"/>
                    </a:cubicBezTo>
                    <a:cubicBezTo>
                      <a:pt x="18900" y="6998"/>
                      <a:pt x="18972" y="6854"/>
                      <a:pt x="18936" y="6709"/>
                    </a:cubicBezTo>
                    <a:cubicBezTo>
                      <a:pt x="18900" y="6673"/>
                      <a:pt x="18828" y="6601"/>
                      <a:pt x="18792" y="6601"/>
                    </a:cubicBezTo>
                    <a:cubicBezTo>
                      <a:pt x="18611" y="6601"/>
                      <a:pt x="18431" y="6637"/>
                      <a:pt x="18251" y="6745"/>
                    </a:cubicBezTo>
                    <a:cubicBezTo>
                      <a:pt x="17962" y="6890"/>
                      <a:pt x="17638" y="7034"/>
                      <a:pt x="17349" y="7178"/>
                    </a:cubicBezTo>
                    <a:cubicBezTo>
                      <a:pt x="16556" y="7575"/>
                      <a:pt x="15762" y="7936"/>
                      <a:pt x="14933" y="8188"/>
                    </a:cubicBezTo>
                    <a:cubicBezTo>
                      <a:pt x="14664" y="8308"/>
                      <a:pt x="14370" y="8378"/>
                      <a:pt x="14093" y="8378"/>
                    </a:cubicBezTo>
                    <a:cubicBezTo>
                      <a:pt x="14035" y="8378"/>
                      <a:pt x="13978" y="8375"/>
                      <a:pt x="13923" y="8368"/>
                    </a:cubicBezTo>
                    <a:cubicBezTo>
                      <a:pt x="13815" y="8368"/>
                      <a:pt x="13706" y="8332"/>
                      <a:pt x="13598" y="8296"/>
                    </a:cubicBezTo>
                    <a:cubicBezTo>
                      <a:pt x="12985" y="7936"/>
                      <a:pt x="12408" y="7539"/>
                      <a:pt x="11867" y="7070"/>
                    </a:cubicBezTo>
                    <a:cubicBezTo>
                      <a:pt x="11578" y="6854"/>
                      <a:pt x="11326" y="6637"/>
                      <a:pt x="11037" y="6457"/>
                    </a:cubicBezTo>
                    <a:lnTo>
                      <a:pt x="7250" y="3752"/>
                    </a:lnTo>
                    <a:lnTo>
                      <a:pt x="5772" y="2706"/>
                    </a:lnTo>
                    <a:cubicBezTo>
                      <a:pt x="4473" y="1804"/>
                      <a:pt x="3211" y="902"/>
                      <a:pt x="1948" y="1"/>
                    </a:cubicBezTo>
                    <a:close/>
                  </a:path>
                </a:pathLst>
              </a:custGeom>
              <a:solidFill>
                <a:srgbClr val="946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41"/>
              <p:cNvSpPr/>
              <p:nvPr/>
            </p:nvSpPr>
            <p:spPr>
              <a:xfrm rot="-941277">
                <a:off x="2532158" y="2544345"/>
                <a:ext cx="79169" cy="39822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1506" extrusionOk="0">
                    <a:moveTo>
                      <a:pt x="1467" y="0"/>
                    </a:moveTo>
                    <a:cubicBezTo>
                      <a:pt x="1119" y="0"/>
                      <a:pt x="774" y="100"/>
                      <a:pt x="469" y="304"/>
                    </a:cubicBezTo>
                    <a:cubicBezTo>
                      <a:pt x="145" y="556"/>
                      <a:pt x="0" y="953"/>
                      <a:pt x="36" y="1349"/>
                    </a:cubicBezTo>
                    <a:cubicBezTo>
                      <a:pt x="36" y="1465"/>
                      <a:pt x="54" y="1505"/>
                      <a:pt x="79" y="1505"/>
                    </a:cubicBezTo>
                    <a:cubicBezTo>
                      <a:pt x="117" y="1505"/>
                      <a:pt x="173" y="1414"/>
                      <a:pt x="217" y="1349"/>
                    </a:cubicBezTo>
                    <a:cubicBezTo>
                      <a:pt x="289" y="1097"/>
                      <a:pt x="433" y="881"/>
                      <a:pt x="614" y="736"/>
                    </a:cubicBezTo>
                    <a:cubicBezTo>
                      <a:pt x="866" y="538"/>
                      <a:pt x="1173" y="439"/>
                      <a:pt x="1479" y="439"/>
                    </a:cubicBezTo>
                    <a:cubicBezTo>
                      <a:pt x="1786" y="439"/>
                      <a:pt x="2092" y="538"/>
                      <a:pt x="2345" y="736"/>
                    </a:cubicBezTo>
                    <a:cubicBezTo>
                      <a:pt x="2525" y="881"/>
                      <a:pt x="2669" y="1097"/>
                      <a:pt x="2778" y="1349"/>
                    </a:cubicBezTo>
                    <a:cubicBezTo>
                      <a:pt x="2799" y="1414"/>
                      <a:pt x="2847" y="1505"/>
                      <a:pt x="2889" y="1505"/>
                    </a:cubicBezTo>
                    <a:cubicBezTo>
                      <a:pt x="2917" y="1505"/>
                      <a:pt x="2943" y="1465"/>
                      <a:pt x="2958" y="1349"/>
                    </a:cubicBezTo>
                    <a:cubicBezTo>
                      <a:pt x="2994" y="989"/>
                      <a:pt x="2850" y="628"/>
                      <a:pt x="2597" y="376"/>
                    </a:cubicBezTo>
                    <a:cubicBezTo>
                      <a:pt x="2253" y="127"/>
                      <a:pt x="1858" y="0"/>
                      <a:pt x="14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41"/>
              <p:cNvSpPr/>
              <p:nvPr/>
            </p:nvSpPr>
            <p:spPr>
              <a:xfrm rot="-941277">
                <a:off x="2499396" y="2651225"/>
                <a:ext cx="206119" cy="47359"/>
              </a:xfrm>
              <a:custGeom>
                <a:avLst/>
                <a:gdLst/>
                <a:ahLst/>
                <a:cxnLst/>
                <a:rect l="l" t="t" r="r" b="b"/>
                <a:pathLst>
                  <a:path w="7795" h="1791" extrusionOk="0">
                    <a:moveTo>
                      <a:pt x="7724" y="0"/>
                    </a:moveTo>
                    <a:cubicBezTo>
                      <a:pt x="7690" y="0"/>
                      <a:pt x="7593" y="49"/>
                      <a:pt x="7392" y="179"/>
                    </a:cubicBezTo>
                    <a:cubicBezTo>
                      <a:pt x="6504" y="765"/>
                      <a:pt x="5206" y="1045"/>
                      <a:pt x="3914" y="1045"/>
                    </a:cubicBezTo>
                    <a:cubicBezTo>
                      <a:pt x="2581" y="1045"/>
                      <a:pt x="1255" y="747"/>
                      <a:pt x="395" y="179"/>
                    </a:cubicBezTo>
                    <a:cubicBezTo>
                      <a:pt x="212" y="54"/>
                      <a:pt x="120" y="8"/>
                      <a:pt x="82" y="8"/>
                    </a:cubicBezTo>
                    <a:cubicBezTo>
                      <a:pt x="1" y="8"/>
                      <a:pt x="176" y="225"/>
                      <a:pt x="250" y="323"/>
                    </a:cubicBezTo>
                    <a:cubicBezTo>
                      <a:pt x="976" y="1353"/>
                      <a:pt x="2365" y="1790"/>
                      <a:pt x="3757" y="1790"/>
                    </a:cubicBezTo>
                    <a:cubicBezTo>
                      <a:pt x="5338" y="1790"/>
                      <a:pt x="6922" y="1225"/>
                      <a:pt x="7536" y="323"/>
                    </a:cubicBezTo>
                    <a:cubicBezTo>
                      <a:pt x="7609" y="202"/>
                      <a:pt x="7795" y="0"/>
                      <a:pt x="77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41"/>
              <p:cNvSpPr/>
              <p:nvPr/>
            </p:nvSpPr>
            <p:spPr>
              <a:xfrm rot="-941277">
                <a:off x="2646332" y="2292092"/>
                <a:ext cx="171691" cy="74991"/>
              </a:xfrm>
              <a:custGeom>
                <a:avLst/>
                <a:gdLst/>
                <a:ahLst/>
                <a:cxnLst/>
                <a:rect l="l" t="t" r="r" b="b"/>
                <a:pathLst>
                  <a:path w="6493" h="2836" extrusionOk="0">
                    <a:moveTo>
                      <a:pt x="2099" y="1"/>
                    </a:moveTo>
                    <a:cubicBezTo>
                      <a:pt x="1336" y="1"/>
                      <a:pt x="615" y="174"/>
                      <a:pt x="73" y="550"/>
                    </a:cubicBezTo>
                    <a:cubicBezTo>
                      <a:pt x="0" y="586"/>
                      <a:pt x="37" y="658"/>
                      <a:pt x="109" y="658"/>
                    </a:cubicBezTo>
                    <a:cubicBezTo>
                      <a:pt x="321" y="644"/>
                      <a:pt x="533" y="637"/>
                      <a:pt x="745" y="637"/>
                    </a:cubicBezTo>
                    <a:cubicBezTo>
                      <a:pt x="1614" y="637"/>
                      <a:pt x="2478" y="758"/>
                      <a:pt x="3319" y="1019"/>
                    </a:cubicBezTo>
                    <a:cubicBezTo>
                      <a:pt x="4473" y="1379"/>
                      <a:pt x="5338" y="2137"/>
                      <a:pt x="6312" y="2822"/>
                    </a:cubicBezTo>
                    <a:cubicBezTo>
                      <a:pt x="6330" y="2831"/>
                      <a:pt x="6351" y="2836"/>
                      <a:pt x="6371" y="2836"/>
                    </a:cubicBezTo>
                    <a:cubicBezTo>
                      <a:pt x="6432" y="2836"/>
                      <a:pt x="6493" y="2795"/>
                      <a:pt x="6493" y="2714"/>
                    </a:cubicBezTo>
                    <a:cubicBezTo>
                      <a:pt x="6108" y="1048"/>
                      <a:pt x="3974" y="1"/>
                      <a:pt x="20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41"/>
              <p:cNvSpPr/>
              <p:nvPr/>
            </p:nvSpPr>
            <p:spPr>
              <a:xfrm rot="-941277">
                <a:off x="2216969" y="2406628"/>
                <a:ext cx="171691" cy="75573"/>
              </a:xfrm>
              <a:custGeom>
                <a:avLst/>
                <a:gdLst/>
                <a:ahLst/>
                <a:cxnLst/>
                <a:rect l="l" t="t" r="r" b="b"/>
                <a:pathLst>
                  <a:path w="6493" h="2858" extrusionOk="0">
                    <a:moveTo>
                      <a:pt x="4441" y="0"/>
                    </a:moveTo>
                    <a:cubicBezTo>
                      <a:pt x="2548" y="0"/>
                      <a:pt x="389" y="1071"/>
                      <a:pt x="0" y="2756"/>
                    </a:cubicBezTo>
                    <a:cubicBezTo>
                      <a:pt x="0" y="2807"/>
                      <a:pt x="72" y="2858"/>
                      <a:pt x="140" y="2858"/>
                    </a:cubicBezTo>
                    <a:cubicBezTo>
                      <a:pt x="168" y="2858"/>
                      <a:pt x="195" y="2849"/>
                      <a:pt x="217" y="2828"/>
                    </a:cubicBezTo>
                    <a:cubicBezTo>
                      <a:pt x="1190" y="2142"/>
                      <a:pt x="2020" y="1421"/>
                      <a:pt x="3174" y="1024"/>
                    </a:cubicBezTo>
                    <a:cubicBezTo>
                      <a:pt x="3989" y="733"/>
                      <a:pt x="4875" y="607"/>
                      <a:pt x="5737" y="607"/>
                    </a:cubicBezTo>
                    <a:cubicBezTo>
                      <a:pt x="5942" y="607"/>
                      <a:pt x="6147" y="614"/>
                      <a:pt x="6348" y="628"/>
                    </a:cubicBezTo>
                    <a:cubicBezTo>
                      <a:pt x="6420" y="628"/>
                      <a:pt x="6492" y="555"/>
                      <a:pt x="6420" y="519"/>
                    </a:cubicBezTo>
                    <a:cubicBezTo>
                      <a:pt x="5882" y="164"/>
                      <a:pt x="5182" y="0"/>
                      <a:pt x="44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41"/>
              <p:cNvSpPr/>
              <p:nvPr/>
            </p:nvSpPr>
            <p:spPr>
              <a:xfrm rot="-941277">
                <a:off x="2625607" y="2353475"/>
                <a:ext cx="198398" cy="174891"/>
              </a:xfrm>
              <a:custGeom>
                <a:avLst/>
                <a:gdLst/>
                <a:ahLst/>
                <a:cxnLst/>
                <a:rect l="l" t="t" r="r" b="b"/>
                <a:pathLst>
                  <a:path w="7503" h="6614" extrusionOk="0">
                    <a:moveTo>
                      <a:pt x="3950" y="0"/>
                    </a:moveTo>
                    <a:cubicBezTo>
                      <a:pt x="3527" y="0"/>
                      <a:pt x="3132" y="65"/>
                      <a:pt x="2814" y="192"/>
                    </a:cubicBezTo>
                    <a:cubicBezTo>
                      <a:pt x="1768" y="517"/>
                      <a:pt x="686" y="1707"/>
                      <a:pt x="289" y="3222"/>
                    </a:cubicBezTo>
                    <a:cubicBezTo>
                      <a:pt x="1" y="4268"/>
                      <a:pt x="145" y="5422"/>
                      <a:pt x="867" y="5999"/>
                    </a:cubicBezTo>
                    <a:cubicBezTo>
                      <a:pt x="1428" y="6448"/>
                      <a:pt x="2208" y="6613"/>
                      <a:pt x="3020" y="6613"/>
                    </a:cubicBezTo>
                    <a:cubicBezTo>
                      <a:pt x="3251" y="6613"/>
                      <a:pt x="3484" y="6600"/>
                      <a:pt x="3716" y="6576"/>
                    </a:cubicBezTo>
                    <a:cubicBezTo>
                      <a:pt x="5483" y="6360"/>
                      <a:pt x="6818" y="5350"/>
                      <a:pt x="7214" y="3799"/>
                    </a:cubicBezTo>
                    <a:cubicBezTo>
                      <a:pt x="7503" y="2897"/>
                      <a:pt x="7359" y="1923"/>
                      <a:pt x="6782" y="1166"/>
                    </a:cubicBezTo>
                    <a:cubicBezTo>
                      <a:pt x="6145" y="376"/>
                      <a:pt x="4967" y="0"/>
                      <a:pt x="39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1"/>
              <p:cNvSpPr/>
              <p:nvPr/>
            </p:nvSpPr>
            <p:spPr>
              <a:xfrm rot="-941277">
                <a:off x="2661065" y="2393858"/>
                <a:ext cx="105876" cy="112328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4248" extrusionOk="0">
                    <a:moveTo>
                      <a:pt x="1874" y="1"/>
                    </a:moveTo>
                    <a:cubicBezTo>
                      <a:pt x="1373" y="1"/>
                      <a:pt x="888" y="218"/>
                      <a:pt x="541" y="628"/>
                    </a:cubicBezTo>
                    <a:cubicBezTo>
                      <a:pt x="217" y="1096"/>
                      <a:pt x="0" y="1673"/>
                      <a:pt x="36" y="2251"/>
                    </a:cubicBezTo>
                    <a:cubicBezTo>
                      <a:pt x="36" y="2828"/>
                      <a:pt x="253" y="3369"/>
                      <a:pt x="686" y="3765"/>
                    </a:cubicBezTo>
                    <a:cubicBezTo>
                      <a:pt x="1046" y="4070"/>
                      <a:pt x="1513" y="4248"/>
                      <a:pt x="1988" y="4248"/>
                    </a:cubicBezTo>
                    <a:cubicBezTo>
                      <a:pt x="2131" y="4248"/>
                      <a:pt x="2275" y="4232"/>
                      <a:pt x="2417" y="4198"/>
                    </a:cubicBezTo>
                    <a:cubicBezTo>
                      <a:pt x="2922" y="4126"/>
                      <a:pt x="3354" y="3838"/>
                      <a:pt x="3607" y="3441"/>
                    </a:cubicBezTo>
                    <a:cubicBezTo>
                      <a:pt x="3932" y="2900"/>
                      <a:pt x="4004" y="2287"/>
                      <a:pt x="3895" y="1673"/>
                    </a:cubicBezTo>
                    <a:cubicBezTo>
                      <a:pt x="3859" y="1241"/>
                      <a:pt x="3643" y="808"/>
                      <a:pt x="3318" y="519"/>
                    </a:cubicBezTo>
                    <a:cubicBezTo>
                      <a:pt x="2958" y="231"/>
                      <a:pt x="2525" y="50"/>
                      <a:pt x="2092" y="14"/>
                    </a:cubicBezTo>
                    <a:cubicBezTo>
                      <a:pt x="2019" y="5"/>
                      <a:pt x="1947" y="1"/>
                      <a:pt x="18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1"/>
              <p:cNvSpPr/>
              <p:nvPr/>
            </p:nvSpPr>
            <p:spPr>
              <a:xfrm rot="-941277">
                <a:off x="2672415" y="2418902"/>
                <a:ext cx="37205" cy="39664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1500" extrusionOk="0">
                    <a:moveTo>
                      <a:pt x="769" y="1"/>
                    </a:moveTo>
                    <a:cubicBezTo>
                      <a:pt x="742" y="1"/>
                      <a:pt x="714" y="3"/>
                      <a:pt x="686" y="8"/>
                    </a:cubicBezTo>
                    <a:cubicBezTo>
                      <a:pt x="541" y="44"/>
                      <a:pt x="361" y="80"/>
                      <a:pt x="253" y="188"/>
                    </a:cubicBezTo>
                    <a:cubicBezTo>
                      <a:pt x="145" y="296"/>
                      <a:pt x="72" y="441"/>
                      <a:pt x="36" y="621"/>
                    </a:cubicBezTo>
                    <a:cubicBezTo>
                      <a:pt x="0" y="801"/>
                      <a:pt x="36" y="1018"/>
                      <a:pt x="145" y="1234"/>
                    </a:cubicBezTo>
                    <a:cubicBezTo>
                      <a:pt x="253" y="1378"/>
                      <a:pt x="397" y="1450"/>
                      <a:pt x="577" y="1486"/>
                    </a:cubicBezTo>
                    <a:cubicBezTo>
                      <a:pt x="628" y="1495"/>
                      <a:pt x="680" y="1499"/>
                      <a:pt x="730" y="1499"/>
                    </a:cubicBezTo>
                    <a:cubicBezTo>
                      <a:pt x="894" y="1499"/>
                      <a:pt x="1053" y="1452"/>
                      <a:pt x="1191" y="1342"/>
                    </a:cubicBezTo>
                    <a:cubicBezTo>
                      <a:pt x="1335" y="1198"/>
                      <a:pt x="1407" y="982"/>
                      <a:pt x="1407" y="801"/>
                    </a:cubicBezTo>
                    <a:cubicBezTo>
                      <a:pt x="1407" y="585"/>
                      <a:pt x="1335" y="404"/>
                      <a:pt x="1227" y="224"/>
                    </a:cubicBezTo>
                    <a:cubicBezTo>
                      <a:pt x="1101" y="99"/>
                      <a:pt x="949" y="1"/>
                      <a:pt x="7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1"/>
              <p:cNvSpPr/>
              <p:nvPr/>
            </p:nvSpPr>
            <p:spPr>
              <a:xfrm rot="-941277">
                <a:off x="2625782" y="2341548"/>
                <a:ext cx="219367" cy="154662"/>
              </a:xfrm>
              <a:custGeom>
                <a:avLst/>
                <a:gdLst/>
                <a:ahLst/>
                <a:cxnLst/>
                <a:rect l="l" t="t" r="r" b="b"/>
                <a:pathLst>
                  <a:path w="8296" h="5849" extrusionOk="0">
                    <a:moveTo>
                      <a:pt x="3914" y="1"/>
                    </a:moveTo>
                    <a:cubicBezTo>
                      <a:pt x="1992" y="1"/>
                      <a:pt x="271" y="1418"/>
                      <a:pt x="0" y="3461"/>
                    </a:cubicBezTo>
                    <a:cubicBezTo>
                      <a:pt x="0" y="3637"/>
                      <a:pt x="11" y="3728"/>
                      <a:pt x="38" y="3728"/>
                    </a:cubicBezTo>
                    <a:cubicBezTo>
                      <a:pt x="61" y="3728"/>
                      <a:pt x="95" y="3664"/>
                      <a:pt x="145" y="3533"/>
                    </a:cubicBezTo>
                    <a:cubicBezTo>
                      <a:pt x="821" y="1967"/>
                      <a:pt x="1954" y="647"/>
                      <a:pt x="3889" y="647"/>
                    </a:cubicBezTo>
                    <a:cubicBezTo>
                      <a:pt x="3915" y="647"/>
                      <a:pt x="3941" y="647"/>
                      <a:pt x="3968" y="647"/>
                    </a:cubicBezTo>
                    <a:cubicBezTo>
                      <a:pt x="4018" y="645"/>
                      <a:pt x="4069" y="643"/>
                      <a:pt x="4119" y="643"/>
                    </a:cubicBezTo>
                    <a:cubicBezTo>
                      <a:pt x="5355" y="643"/>
                      <a:pt x="6434" y="1489"/>
                      <a:pt x="6781" y="2667"/>
                    </a:cubicBezTo>
                    <a:cubicBezTo>
                      <a:pt x="6961" y="3677"/>
                      <a:pt x="6745" y="4759"/>
                      <a:pt x="6096" y="5589"/>
                    </a:cubicBezTo>
                    <a:cubicBezTo>
                      <a:pt x="5982" y="5747"/>
                      <a:pt x="5940" y="5849"/>
                      <a:pt x="5987" y="5849"/>
                    </a:cubicBezTo>
                    <a:cubicBezTo>
                      <a:pt x="6015" y="5849"/>
                      <a:pt x="6074" y="5813"/>
                      <a:pt x="6168" y="5733"/>
                    </a:cubicBezTo>
                    <a:cubicBezTo>
                      <a:pt x="8296" y="4182"/>
                      <a:pt x="7647" y="828"/>
                      <a:pt x="5086" y="179"/>
                    </a:cubicBezTo>
                    <a:cubicBezTo>
                      <a:pt x="4694" y="58"/>
                      <a:pt x="4300" y="1"/>
                      <a:pt x="39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1"/>
              <p:cNvSpPr/>
              <p:nvPr/>
            </p:nvSpPr>
            <p:spPr>
              <a:xfrm rot="-941277">
                <a:off x="2276817" y="2451792"/>
                <a:ext cx="198398" cy="174970"/>
              </a:xfrm>
              <a:custGeom>
                <a:avLst/>
                <a:gdLst/>
                <a:ahLst/>
                <a:cxnLst/>
                <a:rect l="l" t="t" r="r" b="b"/>
                <a:pathLst>
                  <a:path w="7503" h="6617" extrusionOk="0">
                    <a:moveTo>
                      <a:pt x="3503" y="1"/>
                    </a:moveTo>
                    <a:cubicBezTo>
                      <a:pt x="2497" y="1"/>
                      <a:pt x="1348" y="377"/>
                      <a:pt x="722" y="1154"/>
                    </a:cubicBezTo>
                    <a:cubicBezTo>
                      <a:pt x="145" y="1911"/>
                      <a:pt x="0" y="2885"/>
                      <a:pt x="289" y="3787"/>
                    </a:cubicBezTo>
                    <a:cubicBezTo>
                      <a:pt x="686" y="5338"/>
                      <a:pt x="2020" y="6384"/>
                      <a:pt x="3787" y="6564"/>
                    </a:cubicBezTo>
                    <a:cubicBezTo>
                      <a:pt x="4034" y="6598"/>
                      <a:pt x="4285" y="6616"/>
                      <a:pt x="4534" y="6616"/>
                    </a:cubicBezTo>
                    <a:cubicBezTo>
                      <a:pt x="5337" y="6616"/>
                      <a:pt x="6113" y="6428"/>
                      <a:pt x="6637" y="5987"/>
                    </a:cubicBezTo>
                    <a:cubicBezTo>
                      <a:pt x="7358" y="5410"/>
                      <a:pt x="7502" y="4256"/>
                      <a:pt x="7214" y="3210"/>
                    </a:cubicBezTo>
                    <a:cubicBezTo>
                      <a:pt x="6853" y="1695"/>
                      <a:pt x="5735" y="541"/>
                      <a:pt x="4689" y="216"/>
                    </a:cubicBezTo>
                    <a:cubicBezTo>
                      <a:pt x="4359" y="73"/>
                      <a:pt x="3945" y="1"/>
                      <a:pt x="35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1"/>
              <p:cNvSpPr/>
              <p:nvPr/>
            </p:nvSpPr>
            <p:spPr>
              <a:xfrm rot="-941277">
                <a:off x="2337928" y="2484643"/>
                <a:ext cx="105902" cy="112804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4266" extrusionOk="0">
                    <a:moveTo>
                      <a:pt x="1863" y="1"/>
                    </a:moveTo>
                    <a:cubicBezTo>
                      <a:pt x="1337" y="1"/>
                      <a:pt x="857" y="218"/>
                      <a:pt x="542" y="628"/>
                    </a:cubicBezTo>
                    <a:cubicBezTo>
                      <a:pt x="181" y="1096"/>
                      <a:pt x="1" y="1673"/>
                      <a:pt x="37" y="2251"/>
                    </a:cubicBezTo>
                    <a:cubicBezTo>
                      <a:pt x="1" y="2828"/>
                      <a:pt x="253" y="3369"/>
                      <a:pt x="686" y="3765"/>
                    </a:cubicBezTo>
                    <a:cubicBezTo>
                      <a:pt x="1065" y="4086"/>
                      <a:pt x="1561" y="4265"/>
                      <a:pt x="2061" y="4265"/>
                    </a:cubicBezTo>
                    <a:cubicBezTo>
                      <a:pt x="2180" y="4265"/>
                      <a:pt x="2299" y="4255"/>
                      <a:pt x="2417" y="4234"/>
                    </a:cubicBezTo>
                    <a:cubicBezTo>
                      <a:pt x="2886" y="4126"/>
                      <a:pt x="3355" y="3838"/>
                      <a:pt x="3607" y="3441"/>
                    </a:cubicBezTo>
                    <a:cubicBezTo>
                      <a:pt x="3896" y="2900"/>
                      <a:pt x="4004" y="2287"/>
                      <a:pt x="3896" y="1673"/>
                    </a:cubicBezTo>
                    <a:cubicBezTo>
                      <a:pt x="3860" y="1241"/>
                      <a:pt x="3643" y="844"/>
                      <a:pt x="3283" y="555"/>
                    </a:cubicBezTo>
                    <a:cubicBezTo>
                      <a:pt x="2958" y="231"/>
                      <a:pt x="2525" y="50"/>
                      <a:pt x="2093" y="14"/>
                    </a:cubicBezTo>
                    <a:cubicBezTo>
                      <a:pt x="2015" y="5"/>
                      <a:pt x="1939" y="1"/>
                      <a:pt x="18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41"/>
              <p:cNvSpPr/>
              <p:nvPr/>
            </p:nvSpPr>
            <p:spPr>
              <a:xfrm rot="-941277">
                <a:off x="2349213" y="2509696"/>
                <a:ext cx="37231" cy="39664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500" extrusionOk="0">
                    <a:moveTo>
                      <a:pt x="771" y="1"/>
                    </a:moveTo>
                    <a:cubicBezTo>
                      <a:pt x="743" y="1"/>
                      <a:pt x="714" y="3"/>
                      <a:pt x="686" y="8"/>
                    </a:cubicBezTo>
                    <a:cubicBezTo>
                      <a:pt x="542" y="44"/>
                      <a:pt x="361" y="116"/>
                      <a:pt x="253" y="224"/>
                    </a:cubicBezTo>
                    <a:cubicBezTo>
                      <a:pt x="145" y="296"/>
                      <a:pt x="73" y="441"/>
                      <a:pt x="37" y="621"/>
                    </a:cubicBezTo>
                    <a:cubicBezTo>
                      <a:pt x="1" y="801"/>
                      <a:pt x="37" y="1054"/>
                      <a:pt x="145" y="1234"/>
                    </a:cubicBezTo>
                    <a:cubicBezTo>
                      <a:pt x="253" y="1378"/>
                      <a:pt x="397" y="1486"/>
                      <a:pt x="578" y="1486"/>
                    </a:cubicBezTo>
                    <a:cubicBezTo>
                      <a:pt x="629" y="1495"/>
                      <a:pt x="680" y="1499"/>
                      <a:pt x="731" y="1499"/>
                    </a:cubicBezTo>
                    <a:cubicBezTo>
                      <a:pt x="894" y="1499"/>
                      <a:pt x="1053" y="1452"/>
                      <a:pt x="1191" y="1342"/>
                    </a:cubicBezTo>
                    <a:cubicBezTo>
                      <a:pt x="1335" y="1198"/>
                      <a:pt x="1407" y="1018"/>
                      <a:pt x="1407" y="801"/>
                    </a:cubicBezTo>
                    <a:cubicBezTo>
                      <a:pt x="1407" y="585"/>
                      <a:pt x="1371" y="404"/>
                      <a:pt x="1227" y="224"/>
                    </a:cubicBezTo>
                    <a:cubicBezTo>
                      <a:pt x="1133" y="99"/>
                      <a:pt x="957" y="1"/>
                      <a:pt x="7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41"/>
              <p:cNvSpPr/>
              <p:nvPr/>
            </p:nvSpPr>
            <p:spPr>
              <a:xfrm rot="-941277">
                <a:off x="2245724" y="2448254"/>
                <a:ext cx="219896" cy="155218"/>
              </a:xfrm>
              <a:custGeom>
                <a:avLst/>
                <a:gdLst/>
                <a:ahLst/>
                <a:cxnLst/>
                <a:rect l="l" t="t" r="r" b="b"/>
                <a:pathLst>
                  <a:path w="8316" h="5870" extrusionOk="0">
                    <a:moveTo>
                      <a:pt x="4382" y="1"/>
                    </a:moveTo>
                    <a:cubicBezTo>
                      <a:pt x="3996" y="1"/>
                      <a:pt x="3602" y="58"/>
                      <a:pt x="3210" y="179"/>
                    </a:cubicBezTo>
                    <a:cubicBezTo>
                      <a:pt x="650" y="864"/>
                      <a:pt x="1" y="4182"/>
                      <a:pt x="2128" y="5769"/>
                    </a:cubicBezTo>
                    <a:cubicBezTo>
                      <a:pt x="2224" y="5837"/>
                      <a:pt x="2283" y="5869"/>
                      <a:pt x="2310" y="5869"/>
                    </a:cubicBezTo>
                    <a:cubicBezTo>
                      <a:pt x="2355" y="5869"/>
                      <a:pt x="2313" y="5782"/>
                      <a:pt x="2201" y="5625"/>
                    </a:cubicBezTo>
                    <a:cubicBezTo>
                      <a:pt x="1551" y="4759"/>
                      <a:pt x="1299" y="3713"/>
                      <a:pt x="1515" y="2667"/>
                    </a:cubicBezTo>
                    <a:cubicBezTo>
                      <a:pt x="1868" y="1467"/>
                      <a:pt x="2982" y="646"/>
                      <a:pt x="4247" y="646"/>
                    </a:cubicBezTo>
                    <a:cubicBezTo>
                      <a:pt x="4274" y="646"/>
                      <a:pt x="4301" y="647"/>
                      <a:pt x="4329" y="647"/>
                    </a:cubicBezTo>
                    <a:cubicBezTo>
                      <a:pt x="6312" y="647"/>
                      <a:pt x="7466" y="1946"/>
                      <a:pt x="8152" y="3533"/>
                    </a:cubicBezTo>
                    <a:cubicBezTo>
                      <a:pt x="8217" y="3664"/>
                      <a:pt x="8261" y="3728"/>
                      <a:pt x="8285" y="3728"/>
                    </a:cubicBezTo>
                    <a:cubicBezTo>
                      <a:pt x="8314" y="3728"/>
                      <a:pt x="8316" y="3637"/>
                      <a:pt x="8296" y="3461"/>
                    </a:cubicBezTo>
                    <a:cubicBezTo>
                      <a:pt x="8026" y="1418"/>
                      <a:pt x="6304" y="1"/>
                      <a:pt x="4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41"/>
              <p:cNvSpPr/>
              <p:nvPr/>
            </p:nvSpPr>
            <p:spPr>
              <a:xfrm rot="-941277">
                <a:off x="2811355" y="2417400"/>
                <a:ext cx="35803" cy="1306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494" extrusionOk="0">
                    <a:moveTo>
                      <a:pt x="1354" y="0"/>
                    </a:moveTo>
                    <a:lnTo>
                      <a:pt x="1354" y="0"/>
                    </a:lnTo>
                    <a:cubicBezTo>
                      <a:pt x="1151" y="113"/>
                      <a:pt x="934" y="169"/>
                      <a:pt x="711" y="169"/>
                    </a:cubicBezTo>
                    <a:cubicBezTo>
                      <a:pt x="578" y="169"/>
                      <a:pt x="443" y="149"/>
                      <a:pt x="308" y="108"/>
                    </a:cubicBezTo>
                    <a:cubicBezTo>
                      <a:pt x="290" y="102"/>
                      <a:pt x="272" y="100"/>
                      <a:pt x="256" y="100"/>
                    </a:cubicBezTo>
                    <a:cubicBezTo>
                      <a:pt x="75" y="100"/>
                      <a:pt x="1" y="436"/>
                      <a:pt x="199" y="469"/>
                    </a:cubicBezTo>
                    <a:cubicBezTo>
                      <a:pt x="298" y="484"/>
                      <a:pt x="399" y="493"/>
                      <a:pt x="498" y="493"/>
                    </a:cubicBezTo>
                    <a:cubicBezTo>
                      <a:pt x="867" y="493"/>
                      <a:pt x="1211" y="370"/>
                      <a:pt x="1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41"/>
              <p:cNvSpPr/>
              <p:nvPr/>
            </p:nvSpPr>
            <p:spPr>
              <a:xfrm rot="-941277">
                <a:off x="2810460" y="2434411"/>
                <a:ext cx="29589" cy="12243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463" extrusionOk="0">
                    <a:moveTo>
                      <a:pt x="259" y="1"/>
                    </a:moveTo>
                    <a:cubicBezTo>
                      <a:pt x="96" y="1"/>
                      <a:pt x="0" y="263"/>
                      <a:pt x="181" y="323"/>
                    </a:cubicBezTo>
                    <a:cubicBezTo>
                      <a:pt x="331" y="398"/>
                      <a:pt x="519" y="463"/>
                      <a:pt x="696" y="463"/>
                    </a:cubicBezTo>
                    <a:cubicBezTo>
                      <a:pt x="860" y="463"/>
                      <a:pt x="1015" y="407"/>
                      <a:pt x="1119" y="251"/>
                    </a:cubicBezTo>
                    <a:cubicBezTo>
                      <a:pt x="830" y="251"/>
                      <a:pt x="578" y="179"/>
                      <a:pt x="361" y="34"/>
                    </a:cubicBezTo>
                    <a:cubicBezTo>
                      <a:pt x="326" y="11"/>
                      <a:pt x="291" y="1"/>
                      <a:pt x="2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41"/>
              <p:cNvSpPr/>
              <p:nvPr/>
            </p:nvSpPr>
            <p:spPr>
              <a:xfrm rot="-941277">
                <a:off x="2806982" y="2445354"/>
                <a:ext cx="25517" cy="13671"/>
              </a:xfrm>
              <a:custGeom>
                <a:avLst/>
                <a:gdLst/>
                <a:ahLst/>
                <a:cxnLst/>
                <a:rect l="l" t="t" r="r" b="b"/>
                <a:pathLst>
                  <a:path w="965" h="517" extrusionOk="0">
                    <a:moveTo>
                      <a:pt x="285" y="1"/>
                    </a:moveTo>
                    <a:cubicBezTo>
                      <a:pt x="145" y="1"/>
                      <a:pt x="0" y="228"/>
                      <a:pt x="172" y="343"/>
                    </a:cubicBezTo>
                    <a:cubicBezTo>
                      <a:pt x="324" y="430"/>
                      <a:pt x="502" y="517"/>
                      <a:pt x="667" y="517"/>
                    </a:cubicBezTo>
                    <a:cubicBezTo>
                      <a:pt x="776" y="517"/>
                      <a:pt x="879" y="479"/>
                      <a:pt x="965" y="379"/>
                    </a:cubicBezTo>
                    <a:cubicBezTo>
                      <a:pt x="749" y="343"/>
                      <a:pt x="532" y="234"/>
                      <a:pt x="388" y="54"/>
                    </a:cubicBezTo>
                    <a:cubicBezTo>
                      <a:pt x="358" y="17"/>
                      <a:pt x="322" y="1"/>
                      <a:pt x="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1"/>
              <p:cNvSpPr/>
              <p:nvPr/>
            </p:nvSpPr>
            <p:spPr>
              <a:xfrm rot="-941277">
                <a:off x="2255428" y="2573585"/>
                <a:ext cx="35750" cy="13063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494" extrusionOk="0">
                    <a:moveTo>
                      <a:pt x="36" y="0"/>
                    </a:moveTo>
                    <a:cubicBezTo>
                      <a:pt x="0" y="0"/>
                      <a:pt x="0" y="0"/>
                      <a:pt x="0" y="36"/>
                    </a:cubicBezTo>
                    <a:cubicBezTo>
                      <a:pt x="142" y="376"/>
                      <a:pt x="506" y="494"/>
                      <a:pt x="865" y="494"/>
                    </a:cubicBezTo>
                    <a:cubicBezTo>
                      <a:pt x="963" y="494"/>
                      <a:pt x="1061" y="485"/>
                      <a:pt x="1155" y="469"/>
                    </a:cubicBezTo>
                    <a:cubicBezTo>
                      <a:pt x="1351" y="436"/>
                      <a:pt x="1309" y="135"/>
                      <a:pt x="1138" y="135"/>
                    </a:cubicBezTo>
                    <a:cubicBezTo>
                      <a:pt x="1120" y="135"/>
                      <a:pt x="1102" y="138"/>
                      <a:pt x="1082" y="145"/>
                    </a:cubicBezTo>
                    <a:cubicBezTo>
                      <a:pt x="967" y="179"/>
                      <a:pt x="847" y="195"/>
                      <a:pt x="729" y="195"/>
                    </a:cubicBezTo>
                    <a:cubicBezTo>
                      <a:pt x="478" y="195"/>
                      <a:pt x="232" y="123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41"/>
              <p:cNvSpPr/>
              <p:nvPr/>
            </p:nvSpPr>
            <p:spPr>
              <a:xfrm rot="-941277">
                <a:off x="2271530" y="2585813"/>
                <a:ext cx="29616" cy="123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68" extrusionOk="0">
                    <a:moveTo>
                      <a:pt x="847" y="1"/>
                    </a:moveTo>
                    <a:cubicBezTo>
                      <a:pt x="817" y="1"/>
                      <a:pt x="787" y="11"/>
                      <a:pt x="758" y="34"/>
                    </a:cubicBezTo>
                    <a:cubicBezTo>
                      <a:pt x="577" y="185"/>
                      <a:pt x="347" y="260"/>
                      <a:pt x="129" y="260"/>
                    </a:cubicBezTo>
                    <a:cubicBezTo>
                      <a:pt x="85" y="260"/>
                      <a:pt x="42" y="257"/>
                      <a:pt x="0" y="251"/>
                    </a:cubicBezTo>
                    <a:lnTo>
                      <a:pt x="0" y="251"/>
                    </a:lnTo>
                    <a:cubicBezTo>
                      <a:pt x="108" y="413"/>
                      <a:pt x="262" y="467"/>
                      <a:pt x="429" y="467"/>
                    </a:cubicBezTo>
                    <a:cubicBezTo>
                      <a:pt x="595" y="467"/>
                      <a:pt x="776" y="413"/>
                      <a:pt x="938" y="359"/>
                    </a:cubicBezTo>
                    <a:cubicBezTo>
                      <a:pt x="1119" y="268"/>
                      <a:pt x="997" y="1"/>
                      <a:pt x="8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41"/>
              <p:cNvSpPr/>
              <p:nvPr/>
            </p:nvSpPr>
            <p:spPr>
              <a:xfrm rot="-941277">
                <a:off x="2283357" y="2592252"/>
                <a:ext cx="26205" cy="13777"/>
              </a:xfrm>
              <a:custGeom>
                <a:avLst/>
                <a:gdLst/>
                <a:ahLst/>
                <a:cxnLst/>
                <a:rect l="l" t="t" r="r" b="b"/>
                <a:pathLst>
                  <a:path w="991" h="521" extrusionOk="0">
                    <a:moveTo>
                      <a:pt x="708" y="1"/>
                    </a:moveTo>
                    <a:cubicBezTo>
                      <a:pt x="664" y="1"/>
                      <a:pt x="618" y="18"/>
                      <a:pt x="578" y="58"/>
                    </a:cubicBezTo>
                    <a:cubicBezTo>
                      <a:pt x="434" y="238"/>
                      <a:pt x="253" y="347"/>
                      <a:pt x="1" y="383"/>
                    </a:cubicBezTo>
                    <a:cubicBezTo>
                      <a:pt x="101" y="483"/>
                      <a:pt x="213" y="521"/>
                      <a:pt x="324" y="521"/>
                    </a:cubicBezTo>
                    <a:cubicBezTo>
                      <a:pt x="494" y="521"/>
                      <a:pt x="664" y="434"/>
                      <a:pt x="794" y="347"/>
                    </a:cubicBezTo>
                    <a:cubicBezTo>
                      <a:pt x="991" y="206"/>
                      <a:pt x="860" y="1"/>
                      <a:pt x="7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1" name="Google Shape;711;p41"/>
            <p:cNvSpPr/>
            <p:nvPr/>
          </p:nvSpPr>
          <p:spPr>
            <a:xfrm rot="-941337">
              <a:off x="1953558" y="1814419"/>
              <a:ext cx="1732865" cy="2479226"/>
            </a:xfrm>
            <a:custGeom>
              <a:avLst/>
              <a:gdLst/>
              <a:ahLst/>
              <a:cxnLst/>
              <a:rect l="l" t="t" r="r" b="b"/>
              <a:pathLst>
                <a:path w="64345" h="92059" extrusionOk="0">
                  <a:moveTo>
                    <a:pt x="19235" y="420"/>
                  </a:moveTo>
                  <a:cubicBezTo>
                    <a:pt x="20825" y="420"/>
                    <a:pt x="22645" y="1193"/>
                    <a:pt x="23372" y="2525"/>
                  </a:cubicBezTo>
                  <a:cubicBezTo>
                    <a:pt x="19008" y="3932"/>
                    <a:pt x="15690" y="9126"/>
                    <a:pt x="16375" y="13670"/>
                  </a:cubicBezTo>
                  <a:cubicBezTo>
                    <a:pt x="12119" y="12877"/>
                    <a:pt x="11903" y="7611"/>
                    <a:pt x="13562" y="4437"/>
                  </a:cubicBezTo>
                  <a:lnTo>
                    <a:pt x="13526" y="4401"/>
                  </a:lnTo>
                  <a:cubicBezTo>
                    <a:pt x="14500" y="2561"/>
                    <a:pt x="16303" y="938"/>
                    <a:pt x="18359" y="506"/>
                  </a:cubicBezTo>
                  <a:cubicBezTo>
                    <a:pt x="18636" y="448"/>
                    <a:pt x="18931" y="420"/>
                    <a:pt x="19235" y="420"/>
                  </a:cubicBezTo>
                  <a:close/>
                  <a:moveTo>
                    <a:pt x="25320" y="2597"/>
                  </a:moveTo>
                  <a:lnTo>
                    <a:pt x="25320" y="2597"/>
                  </a:lnTo>
                  <a:cubicBezTo>
                    <a:pt x="23408" y="3535"/>
                    <a:pt x="21785" y="4906"/>
                    <a:pt x="20523" y="6601"/>
                  </a:cubicBezTo>
                  <a:cubicBezTo>
                    <a:pt x="18683" y="9162"/>
                    <a:pt x="17601" y="12155"/>
                    <a:pt x="17277" y="15293"/>
                  </a:cubicBezTo>
                  <a:cubicBezTo>
                    <a:pt x="15185" y="10135"/>
                    <a:pt x="19693" y="2922"/>
                    <a:pt x="25320" y="2597"/>
                  </a:cubicBezTo>
                  <a:close/>
                  <a:moveTo>
                    <a:pt x="57808" y="2638"/>
                  </a:moveTo>
                  <a:cubicBezTo>
                    <a:pt x="58666" y="2638"/>
                    <a:pt x="59516" y="2817"/>
                    <a:pt x="60197" y="3138"/>
                  </a:cubicBezTo>
                  <a:lnTo>
                    <a:pt x="60233" y="3138"/>
                  </a:lnTo>
                  <a:cubicBezTo>
                    <a:pt x="62252" y="4076"/>
                    <a:pt x="63262" y="6493"/>
                    <a:pt x="63479" y="8549"/>
                  </a:cubicBezTo>
                  <a:cubicBezTo>
                    <a:pt x="63793" y="11795"/>
                    <a:pt x="62282" y="15920"/>
                    <a:pt x="58653" y="15920"/>
                  </a:cubicBezTo>
                  <a:cubicBezTo>
                    <a:pt x="58533" y="15920"/>
                    <a:pt x="58410" y="15916"/>
                    <a:pt x="58285" y="15906"/>
                  </a:cubicBezTo>
                  <a:cubicBezTo>
                    <a:pt x="59006" y="13598"/>
                    <a:pt x="58213" y="10821"/>
                    <a:pt x="57239" y="8729"/>
                  </a:cubicBezTo>
                  <a:cubicBezTo>
                    <a:pt x="56554" y="7322"/>
                    <a:pt x="55472" y="5591"/>
                    <a:pt x="54029" y="4617"/>
                  </a:cubicBezTo>
                  <a:cubicBezTo>
                    <a:pt x="54679" y="3224"/>
                    <a:pt x="56256" y="2638"/>
                    <a:pt x="57808" y="2638"/>
                  </a:cubicBezTo>
                  <a:close/>
                  <a:moveTo>
                    <a:pt x="51901" y="4257"/>
                  </a:moveTo>
                  <a:lnTo>
                    <a:pt x="51901" y="4257"/>
                  </a:lnTo>
                  <a:cubicBezTo>
                    <a:pt x="54282" y="4437"/>
                    <a:pt x="56013" y="7214"/>
                    <a:pt x="56914" y="9162"/>
                  </a:cubicBezTo>
                  <a:cubicBezTo>
                    <a:pt x="57924" y="11326"/>
                    <a:pt x="58718" y="14464"/>
                    <a:pt x="57455" y="16664"/>
                  </a:cubicBezTo>
                  <a:cubicBezTo>
                    <a:pt x="57311" y="12985"/>
                    <a:pt x="56121" y="9378"/>
                    <a:pt x="53957" y="6385"/>
                  </a:cubicBezTo>
                  <a:cubicBezTo>
                    <a:pt x="53380" y="5591"/>
                    <a:pt x="52695" y="4870"/>
                    <a:pt x="51901" y="4257"/>
                  </a:cubicBezTo>
                  <a:close/>
                  <a:moveTo>
                    <a:pt x="32333" y="1595"/>
                  </a:moveTo>
                  <a:cubicBezTo>
                    <a:pt x="34067" y="1595"/>
                    <a:pt x="35817" y="1876"/>
                    <a:pt x="37186" y="2706"/>
                  </a:cubicBezTo>
                  <a:cubicBezTo>
                    <a:pt x="37222" y="2742"/>
                    <a:pt x="37258" y="2742"/>
                    <a:pt x="37294" y="2742"/>
                  </a:cubicBezTo>
                  <a:cubicBezTo>
                    <a:pt x="37366" y="2742"/>
                    <a:pt x="37402" y="2742"/>
                    <a:pt x="37438" y="2706"/>
                  </a:cubicBezTo>
                  <a:cubicBezTo>
                    <a:pt x="38810" y="1870"/>
                    <a:pt x="40525" y="1607"/>
                    <a:pt x="42221" y="1607"/>
                  </a:cubicBezTo>
                  <a:cubicBezTo>
                    <a:pt x="43379" y="1607"/>
                    <a:pt x="44529" y="1730"/>
                    <a:pt x="45553" y="1876"/>
                  </a:cubicBezTo>
                  <a:cubicBezTo>
                    <a:pt x="47537" y="2201"/>
                    <a:pt x="49412" y="2958"/>
                    <a:pt x="50999" y="4148"/>
                  </a:cubicBezTo>
                  <a:cubicBezTo>
                    <a:pt x="51035" y="4184"/>
                    <a:pt x="51072" y="4184"/>
                    <a:pt x="51144" y="4220"/>
                  </a:cubicBezTo>
                  <a:cubicBezTo>
                    <a:pt x="52045" y="4906"/>
                    <a:pt x="52875" y="5699"/>
                    <a:pt x="53596" y="6637"/>
                  </a:cubicBezTo>
                  <a:cubicBezTo>
                    <a:pt x="56806" y="10713"/>
                    <a:pt x="58898" y="19260"/>
                    <a:pt x="54426" y="23228"/>
                  </a:cubicBezTo>
                  <a:cubicBezTo>
                    <a:pt x="53936" y="22020"/>
                    <a:pt x="52766" y="21255"/>
                    <a:pt x="51478" y="21255"/>
                  </a:cubicBezTo>
                  <a:cubicBezTo>
                    <a:pt x="51344" y="21255"/>
                    <a:pt x="51208" y="21263"/>
                    <a:pt x="51072" y="21280"/>
                  </a:cubicBezTo>
                  <a:cubicBezTo>
                    <a:pt x="51072" y="20703"/>
                    <a:pt x="51072" y="20126"/>
                    <a:pt x="51108" y="19513"/>
                  </a:cubicBezTo>
                  <a:cubicBezTo>
                    <a:pt x="51425" y="19555"/>
                    <a:pt x="51754" y="19573"/>
                    <a:pt x="52088" y="19573"/>
                  </a:cubicBezTo>
                  <a:cubicBezTo>
                    <a:pt x="52325" y="19573"/>
                    <a:pt x="52564" y="19564"/>
                    <a:pt x="52803" y="19549"/>
                  </a:cubicBezTo>
                  <a:cubicBezTo>
                    <a:pt x="53091" y="19549"/>
                    <a:pt x="53019" y="19116"/>
                    <a:pt x="52731" y="19116"/>
                  </a:cubicBezTo>
                  <a:cubicBezTo>
                    <a:pt x="52522" y="19129"/>
                    <a:pt x="52314" y="19135"/>
                    <a:pt x="52107" y="19135"/>
                  </a:cubicBezTo>
                  <a:cubicBezTo>
                    <a:pt x="48810" y="19135"/>
                    <a:pt x="45752" y="17550"/>
                    <a:pt x="43173" y="15582"/>
                  </a:cubicBezTo>
                  <a:cubicBezTo>
                    <a:pt x="40901" y="13814"/>
                    <a:pt x="38520" y="11434"/>
                    <a:pt x="37510" y="8657"/>
                  </a:cubicBezTo>
                  <a:cubicBezTo>
                    <a:pt x="37481" y="8598"/>
                    <a:pt x="37427" y="8539"/>
                    <a:pt x="37350" y="8539"/>
                  </a:cubicBezTo>
                  <a:cubicBezTo>
                    <a:pt x="37332" y="8539"/>
                    <a:pt x="37314" y="8542"/>
                    <a:pt x="37294" y="8549"/>
                  </a:cubicBezTo>
                  <a:cubicBezTo>
                    <a:pt x="37281" y="8542"/>
                    <a:pt x="37266" y="8539"/>
                    <a:pt x="37251" y="8539"/>
                  </a:cubicBezTo>
                  <a:cubicBezTo>
                    <a:pt x="37186" y="8539"/>
                    <a:pt x="37114" y="8598"/>
                    <a:pt x="37114" y="8657"/>
                  </a:cubicBezTo>
                  <a:cubicBezTo>
                    <a:pt x="36104" y="11362"/>
                    <a:pt x="33868" y="13634"/>
                    <a:pt x="31704" y="15401"/>
                  </a:cubicBezTo>
                  <a:cubicBezTo>
                    <a:pt x="29118" y="17476"/>
                    <a:pt x="25891" y="19135"/>
                    <a:pt x="22506" y="19135"/>
                  </a:cubicBezTo>
                  <a:cubicBezTo>
                    <a:pt x="22302" y="19135"/>
                    <a:pt x="22098" y="19128"/>
                    <a:pt x="21893" y="19116"/>
                  </a:cubicBezTo>
                  <a:cubicBezTo>
                    <a:pt x="21605" y="19116"/>
                    <a:pt x="21569" y="19549"/>
                    <a:pt x="21857" y="19585"/>
                  </a:cubicBezTo>
                  <a:cubicBezTo>
                    <a:pt x="22016" y="19596"/>
                    <a:pt x="22177" y="19600"/>
                    <a:pt x="22341" y="19600"/>
                  </a:cubicBezTo>
                  <a:cubicBezTo>
                    <a:pt x="22736" y="19600"/>
                    <a:pt x="23144" y="19575"/>
                    <a:pt x="23552" y="19549"/>
                  </a:cubicBezTo>
                  <a:lnTo>
                    <a:pt x="23552" y="21316"/>
                  </a:lnTo>
                  <a:cubicBezTo>
                    <a:pt x="23399" y="21293"/>
                    <a:pt x="23246" y="21282"/>
                    <a:pt x="23095" y="21282"/>
                  </a:cubicBezTo>
                  <a:cubicBezTo>
                    <a:pt x="21828" y="21282"/>
                    <a:pt x="20685" y="22071"/>
                    <a:pt x="20234" y="23264"/>
                  </a:cubicBezTo>
                  <a:cubicBezTo>
                    <a:pt x="15762" y="19333"/>
                    <a:pt x="17890" y="11073"/>
                    <a:pt x="20883" y="6889"/>
                  </a:cubicBezTo>
                  <a:cubicBezTo>
                    <a:pt x="22254" y="4978"/>
                    <a:pt x="24202" y="3499"/>
                    <a:pt x="26402" y="2634"/>
                  </a:cubicBezTo>
                  <a:cubicBezTo>
                    <a:pt x="26438" y="2634"/>
                    <a:pt x="26474" y="2597"/>
                    <a:pt x="26546" y="2561"/>
                  </a:cubicBezTo>
                  <a:cubicBezTo>
                    <a:pt x="27231" y="2309"/>
                    <a:pt x="27953" y="2093"/>
                    <a:pt x="28674" y="1948"/>
                  </a:cubicBezTo>
                  <a:cubicBezTo>
                    <a:pt x="29778" y="1749"/>
                    <a:pt x="31051" y="1595"/>
                    <a:pt x="32333" y="1595"/>
                  </a:cubicBezTo>
                  <a:close/>
                  <a:moveTo>
                    <a:pt x="50891" y="25248"/>
                  </a:moveTo>
                  <a:cubicBezTo>
                    <a:pt x="52442" y="25392"/>
                    <a:pt x="52009" y="27520"/>
                    <a:pt x="50675" y="27664"/>
                  </a:cubicBezTo>
                  <a:cubicBezTo>
                    <a:pt x="50747" y="27303"/>
                    <a:pt x="50783" y="26907"/>
                    <a:pt x="50819" y="26546"/>
                  </a:cubicBezTo>
                  <a:cubicBezTo>
                    <a:pt x="50855" y="26149"/>
                    <a:pt x="50891" y="25680"/>
                    <a:pt x="50891" y="25248"/>
                  </a:cubicBezTo>
                  <a:close/>
                  <a:moveTo>
                    <a:pt x="15834" y="14031"/>
                  </a:moveTo>
                  <a:cubicBezTo>
                    <a:pt x="16014" y="14067"/>
                    <a:pt x="16231" y="14103"/>
                    <a:pt x="16447" y="14139"/>
                  </a:cubicBezTo>
                  <a:cubicBezTo>
                    <a:pt x="16555" y="14824"/>
                    <a:pt x="16808" y="15509"/>
                    <a:pt x="17132" y="16123"/>
                  </a:cubicBezTo>
                  <a:cubicBezTo>
                    <a:pt x="17132" y="16159"/>
                    <a:pt x="17168" y="16159"/>
                    <a:pt x="17205" y="16195"/>
                  </a:cubicBezTo>
                  <a:cubicBezTo>
                    <a:pt x="17168" y="16772"/>
                    <a:pt x="17205" y="17385"/>
                    <a:pt x="17241" y="17962"/>
                  </a:cubicBezTo>
                  <a:lnTo>
                    <a:pt x="17277" y="17998"/>
                  </a:lnTo>
                  <a:cubicBezTo>
                    <a:pt x="15582" y="20920"/>
                    <a:pt x="14860" y="24382"/>
                    <a:pt x="14139" y="27700"/>
                  </a:cubicBezTo>
                  <a:cubicBezTo>
                    <a:pt x="13922" y="26113"/>
                    <a:pt x="13814" y="24526"/>
                    <a:pt x="13742" y="22939"/>
                  </a:cubicBezTo>
                  <a:cubicBezTo>
                    <a:pt x="13742" y="22826"/>
                    <a:pt x="13644" y="22772"/>
                    <a:pt x="13534" y="22772"/>
                  </a:cubicBezTo>
                  <a:cubicBezTo>
                    <a:pt x="13434" y="22772"/>
                    <a:pt x="13325" y="22817"/>
                    <a:pt x="13273" y="22903"/>
                  </a:cubicBezTo>
                  <a:cubicBezTo>
                    <a:pt x="12624" y="24093"/>
                    <a:pt x="12011" y="25392"/>
                    <a:pt x="11326" y="26546"/>
                  </a:cubicBezTo>
                  <a:cubicBezTo>
                    <a:pt x="11758" y="22074"/>
                    <a:pt x="13309" y="17746"/>
                    <a:pt x="15834" y="14031"/>
                  </a:cubicBezTo>
                  <a:close/>
                  <a:moveTo>
                    <a:pt x="23733" y="25284"/>
                  </a:moveTo>
                  <a:lnTo>
                    <a:pt x="23733" y="25284"/>
                  </a:lnTo>
                  <a:cubicBezTo>
                    <a:pt x="23769" y="25572"/>
                    <a:pt x="23769" y="25861"/>
                    <a:pt x="23805" y="26149"/>
                  </a:cubicBezTo>
                  <a:cubicBezTo>
                    <a:pt x="23841" y="26690"/>
                    <a:pt x="23877" y="27195"/>
                    <a:pt x="23949" y="27700"/>
                  </a:cubicBezTo>
                  <a:cubicBezTo>
                    <a:pt x="22651" y="27556"/>
                    <a:pt x="22218" y="25428"/>
                    <a:pt x="23733" y="25284"/>
                  </a:cubicBezTo>
                  <a:close/>
                  <a:moveTo>
                    <a:pt x="51412" y="21734"/>
                  </a:moveTo>
                  <a:cubicBezTo>
                    <a:pt x="55920" y="21734"/>
                    <a:pt x="54798" y="29809"/>
                    <a:pt x="50809" y="29809"/>
                  </a:cubicBezTo>
                  <a:cubicBezTo>
                    <a:pt x="50626" y="29809"/>
                    <a:pt x="50437" y="29792"/>
                    <a:pt x="50242" y="29756"/>
                  </a:cubicBezTo>
                  <a:cubicBezTo>
                    <a:pt x="50386" y="29215"/>
                    <a:pt x="50531" y="28674"/>
                    <a:pt x="50603" y="28133"/>
                  </a:cubicBezTo>
                  <a:lnTo>
                    <a:pt x="50639" y="28133"/>
                  </a:lnTo>
                  <a:cubicBezTo>
                    <a:pt x="52586" y="28061"/>
                    <a:pt x="53055" y="24959"/>
                    <a:pt x="50927" y="24815"/>
                  </a:cubicBezTo>
                  <a:cubicBezTo>
                    <a:pt x="50999" y="23805"/>
                    <a:pt x="51035" y="22759"/>
                    <a:pt x="51072" y="21749"/>
                  </a:cubicBezTo>
                  <a:cubicBezTo>
                    <a:pt x="51189" y="21739"/>
                    <a:pt x="51302" y="21734"/>
                    <a:pt x="51412" y="21734"/>
                  </a:cubicBezTo>
                  <a:close/>
                  <a:moveTo>
                    <a:pt x="23275" y="21737"/>
                  </a:moveTo>
                  <a:cubicBezTo>
                    <a:pt x="23376" y="21737"/>
                    <a:pt x="23481" y="21741"/>
                    <a:pt x="23588" y="21749"/>
                  </a:cubicBezTo>
                  <a:cubicBezTo>
                    <a:pt x="23588" y="22795"/>
                    <a:pt x="23624" y="23805"/>
                    <a:pt x="23697" y="24851"/>
                  </a:cubicBezTo>
                  <a:cubicBezTo>
                    <a:pt x="21569" y="24959"/>
                    <a:pt x="22074" y="28097"/>
                    <a:pt x="24021" y="28169"/>
                  </a:cubicBezTo>
                  <a:cubicBezTo>
                    <a:pt x="24129" y="28710"/>
                    <a:pt x="24274" y="29251"/>
                    <a:pt x="24418" y="29792"/>
                  </a:cubicBezTo>
                  <a:cubicBezTo>
                    <a:pt x="24222" y="29828"/>
                    <a:pt x="24031" y="29845"/>
                    <a:pt x="23847" y="29845"/>
                  </a:cubicBezTo>
                  <a:cubicBezTo>
                    <a:pt x="19822" y="29845"/>
                    <a:pt x="18734" y="21737"/>
                    <a:pt x="23275" y="21737"/>
                  </a:cubicBezTo>
                  <a:close/>
                  <a:moveTo>
                    <a:pt x="59403" y="16303"/>
                  </a:moveTo>
                  <a:cubicBezTo>
                    <a:pt x="60918" y="20559"/>
                    <a:pt x="61351" y="25103"/>
                    <a:pt x="60665" y="29576"/>
                  </a:cubicBezTo>
                  <a:cubicBezTo>
                    <a:pt x="60269" y="28241"/>
                    <a:pt x="60016" y="26871"/>
                    <a:pt x="59692" y="25500"/>
                  </a:cubicBezTo>
                  <a:cubicBezTo>
                    <a:pt x="59671" y="25396"/>
                    <a:pt x="59553" y="25315"/>
                    <a:pt x="59444" y="25315"/>
                  </a:cubicBezTo>
                  <a:cubicBezTo>
                    <a:pt x="59364" y="25315"/>
                    <a:pt x="59289" y="25358"/>
                    <a:pt x="59259" y="25464"/>
                  </a:cubicBezTo>
                  <a:cubicBezTo>
                    <a:pt x="58754" y="26943"/>
                    <a:pt x="58249" y="28458"/>
                    <a:pt x="57672" y="29936"/>
                  </a:cubicBezTo>
                  <a:cubicBezTo>
                    <a:pt x="57780" y="26546"/>
                    <a:pt x="57924" y="23011"/>
                    <a:pt x="57059" y="19765"/>
                  </a:cubicBezTo>
                  <a:cubicBezTo>
                    <a:pt x="57059" y="19729"/>
                    <a:pt x="57023" y="19729"/>
                    <a:pt x="57023" y="19693"/>
                  </a:cubicBezTo>
                  <a:cubicBezTo>
                    <a:pt x="57239" y="18972"/>
                    <a:pt x="57347" y="18215"/>
                    <a:pt x="57383" y="17457"/>
                  </a:cubicBezTo>
                  <a:cubicBezTo>
                    <a:pt x="57419" y="17421"/>
                    <a:pt x="57419" y="17421"/>
                    <a:pt x="57455" y="17385"/>
                  </a:cubicBezTo>
                  <a:cubicBezTo>
                    <a:pt x="57708" y="17060"/>
                    <a:pt x="57888" y="16700"/>
                    <a:pt x="58069" y="16339"/>
                  </a:cubicBezTo>
                  <a:cubicBezTo>
                    <a:pt x="58248" y="16354"/>
                    <a:pt x="58433" y="16363"/>
                    <a:pt x="58620" y="16363"/>
                  </a:cubicBezTo>
                  <a:cubicBezTo>
                    <a:pt x="58884" y="16363"/>
                    <a:pt x="59150" y="16345"/>
                    <a:pt x="59403" y="16303"/>
                  </a:cubicBezTo>
                  <a:close/>
                  <a:moveTo>
                    <a:pt x="23490" y="34425"/>
                  </a:moveTo>
                  <a:cubicBezTo>
                    <a:pt x="23664" y="34425"/>
                    <a:pt x="23842" y="34580"/>
                    <a:pt x="23985" y="34805"/>
                  </a:cubicBezTo>
                  <a:lnTo>
                    <a:pt x="23120" y="34733"/>
                  </a:lnTo>
                  <a:cubicBezTo>
                    <a:pt x="23229" y="34515"/>
                    <a:pt x="23358" y="34425"/>
                    <a:pt x="23490" y="34425"/>
                  </a:cubicBezTo>
                  <a:close/>
                  <a:moveTo>
                    <a:pt x="37294" y="9378"/>
                  </a:moveTo>
                  <a:cubicBezTo>
                    <a:pt x="38448" y="12011"/>
                    <a:pt x="40720" y="14247"/>
                    <a:pt x="42920" y="15942"/>
                  </a:cubicBezTo>
                  <a:cubicBezTo>
                    <a:pt x="45120" y="17637"/>
                    <a:pt x="47826" y="19080"/>
                    <a:pt x="50639" y="19477"/>
                  </a:cubicBezTo>
                  <a:cubicBezTo>
                    <a:pt x="50639" y="21388"/>
                    <a:pt x="50567" y="23300"/>
                    <a:pt x="50458" y="25212"/>
                  </a:cubicBezTo>
                  <a:cubicBezTo>
                    <a:pt x="50314" y="27303"/>
                    <a:pt x="50170" y="29467"/>
                    <a:pt x="49052" y="31271"/>
                  </a:cubicBezTo>
                  <a:cubicBezTo>
                    <a:pt x="47934" y="33074"/>
                    <a:pt x="45986" y="34084"/>
                    <a:pt x="44075" y="34878"/>
                  </a:cubicBezTo>
                  <a:cubicBezTo>
                    <a:pt x="42055" y="35707"/>
                    <a:pt x="39855" y="36464"/>
                    <a:pt x="37655" y="36609"/>
                  </a:cubicBezTo>
                  <a:cubicBezTo>
                    <a:pt x="37522" y="36615"/>
                    <a:pt x="37390" y="36619"/>
                    <a:pt x="37258" y="36619"/>
                  </a:cubicBezTo>
                  <a:cubicBezTo>
                    <a:pt x="35263" y="36619"/>
                    <a:pt x="33278" y="35881"/>
                    <a:pt x="31451" y="35238"/>
                  </a:cubicBezTo>
                  <a:cubicBezTo>
                    <a:pt x="29467" y="34553"/>
                    <a:pt x="27520" y="33543"/>
                    <a:pt x="26113" y="31956"/>
                  </a:cubicBezTo>
                  <a:lnTo>
                    <a:pt x="26077" y="31956"/>
                  </a:lnTo>
                  <a:cubicBezTo>
                    <a:pt x="24670" y="30333"/>
                    <a:pt x="24418" y="28169"/>
                    <a:pt x="24238" y="26077"/>
                  </a:cubicBezTo>
                  <a:cubicBezTo>
                    <a:pt x="24057" y="23913"/>
                    <a:pt x="23985" y="21677"/>
                    <a:pt x="23985" y="19477"/>
                  </a:cubicBezTo>
                  <a:cubicBezTo>
                    <a:pt x="26726" y="19116"/>
                    <a:pt x="29251" y="17782"/>
                    <a:pt x="31487" y="16123"/>
                  </a:cubicBezTo>
                  <a:cubicBezTo>
                    <a:pt x="33795" y="14427"/>
                    <a:pt x="36140" y="12083"/>
                    <a:pt x="37294" y="9378"/>
                  </a:cubicBezTo>
                  <a:close/>
                  <a:moveTo>
                    <a:pt x="33182" y="36320"/>
                  </a:moveTo>
                  <a:lnTo>
                    <a:pt x="33182" y="36320"/>
                  </a:lnTo>
                  <a:cubicBezTo>
                    <a:pt x="34517" y="36753"/>
                    <a:pt x="35959" y="37006"/>
                    <a:pt x="37402" y="37042"/>
                  </a:cubicBezTo>
                  <a:cubicBezTo>
                    <a:pt x="37691" y="37042"/>
                    <a:pt x="38015" y="37006"/>
                    <a:pt x="38340" y="37006"/>
                  </a:cubicBezTo>
                  <a:cubicBezTo>
                    <a:pt x="37731" y="37470"/>
                    <a:pt x="36952" y="37689"/>
                    <a:pt x="36169" y="37689"/>
                  </a:cubicBezTo>
                  <a:cubicBezTo>
                    <a:pt x="35005" y="37689"/>
                    <a:pt x="33829" y="37204"/>
                    <a:pt x="33182" y="36320"/>
                  </a:cubicBezTo>
                  <a:close/>
                  <a:moveTo>
                    <a:pt x="5928" y="28493"/>
                  </a:moveTo>
                  <a:cubicBezTo>
                    <a:pt x="5955" y="28493"/>
                    <a:pt x="5987" y="28504"/>
                    <a:pt x="6024" y="28530"/>
                  </a:cubicBezTo>
                  <a:cubicBezTo>
                    <a:pt x="6276" y="28746"/>
                    <a:pt x="6493" y="29071"/>
                    <a:pt x="6601" y="29395"/>
                  </a:cubicBezTo>
                  <a:cubicBezTo>
                    <a:pt x="6889" y="30081"/>
                    <a:pt x="7142" y="30766"/>
                    <a:pt x="7358" y="31487"/>
                  </a:cubicBezTo>
                  <a:cubicBezTo>
                    <a:pt x="7611" y="32497"/>
                    <a:pt x="8224" y="33399"/>
                    <a:pt x="9017" y="34084"/>
                  </a:cubicBezTo>
                  <a:cubicBezTo>
                    <a:pt x="9594" y="34517"/>
                    <a:pt x="10568" y="34409"/>
                    <a:pt x="11253" y="34445"/>
                  </a:cubicBezTo>
                  <a:cubicBezTo>
                    <a:pt x="15077" y="34733"/>
                    <a:pt x="18936" y="34950"/>
                    <a:pt x="22759" y="35166"/>
                  </a:cubicBezTo>
                  <a:lnTo>
                    <a:pt x="22795" y="35166"/>
                  </a:lnTo>
                  <a:lnTo>
                    <a:pt x="24166" y="35238"/>
                  </a:lnTo>
                  <a:cubicBezTo>
                    <a:pt x="24166" y="35274"/>
                    <a:pt x="24166" y="35310"/>
                    <a:pt x="24202" y="35346"/>
                  </a:cubicBezTo>
                  <a:cubicBezTo>
                    <a:pt x="24346" y="35996"/>
                    <a:pt x="24382" y="36681"/>
                    <a:pt x="24310" y="37330"/>
                  </a:cubicBezTo>
                  <a:cubicBezTo>
                    <a:pt x="24274" y="37691"/>
                    <a:pt x="24202" y="38015"/>
                    <a:pt x="24093" y="38340"/>
                  </a:cubicBezTo>
                  <a:cubicBezTo>
                    <a:pt x="18972" y="37691"/>
                    <a:pt x="13814" y="36717"/>
                    <a:pt x="8621" y="36104"/>
                  </a:cubicBezTo>
                  <a:lnTo>
                    <a:pt x="8476" y="36104"/>
                  </a:lnTo>
                  <a:cubicBezTo>
                    <a:pt x="8158" y="36273"/>
                    <a:pt x="7853" y="36347"/>
                    <a:pt x="7563" y="36347"/>
                  </a:cubicBezTo>
                  <a:cubicBezTo>
                    <a:pt x="6303" y="36347"/>
                    <a:pt x="5318" y="34959"/>
                    <a:pt x="4761" y="33904"/>
                  </a:cubicBezTo>
                  <a:cubicBezTo>
                    <a:pt x="4653" y="33687"/>
                    <a:pt x="4545" y="33435"/>
                    <a:pt x="4509" y="33182"/>
                  </a:cubicBezTo>
                  <a:cubicBezTo>
                    <a:pt x="4480" y="32967"/>
                    <a:pt x="4540" y="32887"/>
                    <a:pt x="4646" y="32887"/>
                  </a:cubicBezTo>
                  <a:cubicBezTo>
                    <a:pt x="4930" y="32887"/>
                    <a:pt x="5538" y="33464"/>
                    <a:pt x="5591" y="33543"/>
                  </a:cubicBezTo>
                  <a:cubicBezTo>
                    <a:pt x="6024" y="34012"/>
                    <a:pt x="6637" y="34337"/>
                    <a:pt x="7286" y="34445"/>
                  </a:cubicBezTo>
                  <a:cubicBezTo>
                    <a:pt x="7298" y="34446"/>
                    <a:pt x="7310" y="34447"/>
                    <a:pt x="7321" y="34447"/>
                  </a:cubicBezTo>
                  <a:cubicBezTo>
                    <a:pt x="7613" y="34447"/>
                    <a:pt x="7636" y="34011"/>
                    <a:pt x="7358" y="33976"/>
                  </a:cubicBezTo>
                  <a:cubicBezTo>
                    <a:pt x="7106" y="33940"/>
                    <a:pt x="6853" y="33868"/>
                    <a:pt x="6601" y="33723"/>
                  </a:cubicBezTo>
                  <a:cubicBezTo>
                    <a:pt x="6312" y="32317"/>
                    <a:pt x="5952" y="30874"/>
                    <a:pt x="5771" y="29431"/>
                  </a:cubicBezTo>
                  <a:cubicBezTo>
                    <a:pt x="5771" y="29399"/>
                    <a:pt x="5684" y="28493"/>
                    <a:pt x="5928" y="28493"/>
                  </a:cubicBezTo>
                  <a:close/>
                  <a:moveTo>
                    <a:pt x="22795" y="38629"/>
                  </a:moveTo>
                  <a:lnTo>
                    <a:pt x="24021" y="38773"/>
                  </a:lnTo>
                  <a:cubicBezTo>
                    <a:pt x="23949" y="38917"/>
                    <a:pt x="23877" y="39025"/>
                    <a:pt x="23805" y="39170"/>
                  </a:cubicBezTo>
                  <a:lnTo>
                    <a:pt x="23841" y="39170"/>
                  </a:lnTo>
                  <a:cubicBezTo>
                    <a:pt x="23782" y="39288"/>
                    <a:pt x="23530" y="39840"/>
                    <a:pt x="23263" y="39840"/>
                  </a:cubicBezTo>
                  <a:cubicBezTo>
                    <a:pt x="23203" y="39840"/>
                    <a:pt x="23143" y="39812"/>
                    <a:pt x="23083" y="39747"/>
                  </a:cubicBezTo>
                  <a:cubicBezTo>
                    <a:pt x="22867" y="39422"/>
                    <a:pt x="22759" y="39025"/>
                    <a:pt x="22795" y="38629"/>
                  </a:cubicBezTo>
                  <a:close/>
                  <a:moveTo>
                    <a:pt x="24995" y="34238"/>
                  </a:moveTo>
                  <a:cubicBezTo>
                    <a:pt x="26257" y="34238"/>
                    <a:pt x="27576" y="34433"/>
                    <a:pt x="28746" y="34553"/>
                  </a:cubicBezTo>
                  <a:cubicBezTo>
                    <a:pt x="29395" y="34878"/>
                    <a:pt x="30008" y="35166"/>
                    <a:pt x="30694" y="35419"/>
                  </a:cubicBezTo>
                  <a:cubicBezTo>
                    <a:pt x="31271" y="35671"/>
                    <a:pt x="31884" y="35887"/>
                    <a:pt x="32497" y="36104"/>
                  </a:cubicBezTo>
                  <a:cubicBezTo>
                    <a:pt x="33169" y="37405"/>
                    <a:pt x="34707" y="38144"/>
                    <a:pt x="36211" y="38144"/>
                  </a:cubicBezTo>
                  <a:cubicBezTo>
                    <a:pt x="37291" y="38144"/>
                    <a:pt x="38352" y="37763"/>
                    <a:pt x="39061" y="36933"/>
                  </a:cubicBezTo>
                  <a:lnTo>
                    <a:pt x="39530" y="36825"/>
                  </a:lnTo>
                  <a:cubicBezTo>
                    <a:pt x="40432" y="37583"/>
                    <a:pt x="41333" y="38268"/>
                    <a:pt x="42235" y="38989"/>
                  </a:cubicBezTo>
                  <a:cubicBezTo>
                    <a:pt x="42956" y="39602"/>
                    <a:pt x="44796" y="40540"/>
                    <a:pt x="44688" y="41586"/>
                  </a:cubicBezTo>
                  <a:cubicBezTo>
                    <a:pt x="44616" y="42632"/>
                    <a:pt x="43750" y="43714"/>
                    <a:pt x="42993" y="44399"/>
                  </a:cubicBezTo>
                  <a:cubicBezTo>
                    <a:pt x="42622" y="44706"/>
                    <a:pt x="42207" y="44813"/>
                    <a:pt x="41771" y="44813"/>
                  </a:cubicBezTo>
                  <a:cubicBezTo>
                    <a:pt x="40980" y="44813"/>
                    <a:pt x="40120" y="44460"/>
                    <a:pt x="39333" y="44295"/>
                  </a:cubicBezTo>
                  <a:lnTo>
                    <a:pt x="39333" y="44295"/>
                  </a:lnTo>
                  <a:cubicBezTo>
                    <a:pt x="39901" y="43330"/>
                    <a:pt x="40364" y="42295"/>
                    <a:pt x="40756" y="41225"/>
                  </a:cubicBezTo>
                  <a:cubicBezTo>
                    <a:pt x="40804" y="41059"/>
                    <a:pt x="40632" y="40923"/>
                    <a:pt x="40488" y="40923"/>
                  </a:cubicBezTo>
                  <a:cubicBezTo>
                    <a:pt x="40414" y="40923"/>
                    <a:pt x="40348" y="40959"/>
                    <a:pt x="40324" y="41045"/>
                  </a:cubicBezTo>
                  <a:cubicBezTo>
                    <a:pt x="39891" y="42271"/>
                    <a:pt x="39350" y="43425"/>
                    <a:pt x="38701" y="44507"/>
                  </a:cubicBezTo>
                  <a:cubicBezTo>
                    <a:pt x="38484" y="44940"/>
                    <a:pt x="38268" y="45409"/>
                    <a:pt x="38051" y="45842"/>
                  </a:cubicBezTo>
                  <a:cubicBezTo>
                    <a:pt x="37763" y="46599"/>
                    <a:pt x="37727" y="47645"/>
                    <a:pt x="37294" y="48295"/>
                  </a:cubicBezTo>
                  <a:cubicBezTo>
                    <a:pt x="37093" y="48606"/>
                    <a:pt x="36656" y="48719"/>
                    <a:pt x="36124" y="48719"/>
                  </a:cubicBezTo>
                  <a:cubicBezTo>
                    <a:pt x="34934" y="48719"/>
                    <a:pt x="33273" y="48156"/>
                    <a:pt x="32749" y="48006"/>
                  </a:cubicBezTo>
                  <a:cubicBezTo>
                    <a:pt x="30730" y="47429"/>
                    <a:pt x="28818" y="46635"/>
                    <a:pt x="27051" y="45589"/>
                  </a:cubicBezTo>
                  <a:cubicBezTo>
                    <a:pt x="26438" y="45265"/>
                    <a:pt x="25861" y="44832"/>
                    <a:pt x="25428" y="44291"/>
                  </a:cubicBezTo>
                  <a:cubicBezTo>
                    <a:pt x="25284" y="44147"/>
                    <a:pt x="25211" y="43894"/>
                    <a:pt x="25284" y="43678"/>
                  </a:cubicBezTo>
                  <a:cubicBezTo>
                    <a:pt x="25680" y="42848"/>
                    <a:pt x="26077" y="42055"/>
                    <a:pt x="26438" y="41225"/>
                  </a:cubicBezTo>
                  <a:lnTo>
                    <a:pt x="27159" y="41406"/>
                  </a:lnTo>
                  <a:cubicBezTo>
                    <a:pt x="27180" y="41411"/>
                    <a:pt x="27199" y="41413"/>
                    <a:pt x="27217" y="41413"/>
                  </a:cubicBezTo>
                  <a:cubicBezTo>
                    <a:pt x="27451" y="41413"/>
                    <a:pt x="27466" y="41004"/>
                    <a:pt x="27231" y="40937"/>
                  </a:cubicBezTo>
                  <a:cubicBezTo>
                    <a:pt x="26077" y="40648"/>
                    <a:pt x="24959" y="40360"/>
                    <a:pt x="23841" y="40035"/>
                  </a:cubicBezTo>
                  <a:cubicBezTo>
                    <a:pt x="24274" y="39458"/>
                    <a:pt x="24562" y="38809"/>
                    <a:pt x="24670" y="38124"/>
                  </a:cubicBezTo>
                  <a:cubicBezTo>
                    <a:pt x="24887" y="37150"/>
                    <a:pt x="25139" y="35058"/>
                    <a:pt x="24238" y="34264"/>
                  </a:cubicBezTo>
                  <a:cubicBezTo>
                    <a:pt x="24487" y="34246"/>
                    <a:pt x="24740" y="34238"/>
                    <a:pt x="24995" y="34238"/>
                  </a:cubicBezTo>
                  <a:close/>
                  <a:moveTo>
                    <a:pt x="22795" y="47537"/>
                  </a:moveTo>
                  <a:cubicBezTo>
                    <a:pt x="22831" y="47609"/>
                    <a:pt x="22867" y="47717"/>
                    <a:pt x="22939" y="47790"/>
                  </a:cubicBezTo>
                  <a:cubicBezTo>
                    <a:pt x="23120" y="48078"/>
                    <a:pt x="23336" y="48367"/>
                    <a:pt x="23588" y="48619"/>
                  </a:cubicBezTo>
                  <a:cubicBezTo>
                    <a:pt x="22903" y="48980"/>
                    <a:pt x="22182" y="49268"/>
                    <a:pt x="21460" y="49521"/>
                  </a:cubicBezTo>
                  <a:cubicBezTo>
                    <a:pt x="21713" y="48944"/>
                    <a:pt x="22074" y="48439"/>
                    <a:pt x="22326" y="47862"/>
                  </a:cubicBezTo>
                  <a:cubicBezTo>
                    <a:pt x="22470" y="47754"/>
                    <a:pt x="22615" y="47645"/>
                    <a:pt x="22759" y="47537"/>
                  </a:cubicBezTo>
                  <a:close/>
                  <a:moveTo>
                    <a:pt x="23805" y="48872"/>
                  </a:moveTo>
                  <a:cubicBezTo>
                    <a:pt x="24057" y="49124"/>
                    <a:pt x="24310" y="49340"/>
                    <a:pt x="24598" y="49557"/>
                  </a:cubicBezTo>
                  <a:cubicBezTo>
                    <a:pt x="24129" y="49845"/>
                    <a:pt x="23661" y="50134"/>
                    <a:pt x="23192" y="50459"/>
                  </a:cubicBezTo>
                  <a:cubicBezTo>
                    <a:pt x="23372" y="49918"/>
                    <a:pt x="23624" y="49413"/>
                    <a:pt x="23805" y="48872"/>
                  </a:cubicBezTo>
                  <a:close/>
                  <a:moveTo>
                    <a:pt x="24923" y="49773"/>
                  </a:moveTo>
                  <a:cubicBezTo>
                    <a:pt x="25248" y="49990"/>
                    <a:pt x="25572" y="50242"/>
                    <a:pt x="25933" y="50422"/>
                  </a:cubicBezTo>
                  <a:cubicBezTo>
                    <a:pt x="25356" y="50711"/>
                    <a:pt x="24851" y="51216"/>
                    <a:pt x="24274" y="51541"/>
                  </a:cubicBezTo>
                  <a:cubicBezTo>
                    <a:pt x="24454" y="50927"/>
                    <a:pt x="24670" y="50350"/>
                    <a:pt x="24923" y="49773"/>
                  </a:cubicBezTo>
                  <a:close/>
                  <a:moveTo>
                    <a:pt x="24657" y="44128"/>
                  </a:moveTo>
                  <a:cubicBezTo>
                    <a:pt x="24719" y="44128"/>
                    <a:pt x="24784" y="44134"/>
                    <a:pt x="24851" y="44147"/>
                  </a:cubicBezTo>
                  <a:cubicBezTo>
                    <a:pt x="25031" y="44796"/>
                    <a:pt x="25680" y="45229"/>
                    <a:pt x="26185" y="45626"/>
                  </a:cubicBezTo>
                  <a:cubicBezTo>
                    <a:pt x="28061" y="46924"/>
                    <a:pt x="30369" y="47790"/>
                    <a:pt x="32569" y="48439"/>
                  </a:cubicBezTo>
                  <a:cubicBezTo>
                    <a:pt x="33468" y="48721"/>
                    <a:pt x="34805" y="49168"/>
                    <a:pt x="35982" y="49168"/>
                  </a:cubicBezTo>
                  <a:cubicBezTo>
                    <a:pt x="36459" y="49168"/>
                    <a:pt x="36909" y="49095"/>
                    <a:pt x="37294" y="48908"/>
                  </a:cubicBezTo>
                  <a:cubicBezTo>
                    <a:pt x="38015" y="49413"/>
                    <a:pt x="37655" y="50711"/>
                    <a:pt x="37438" y="51396"/>
                  </a:cubicBezTo>
                  <a:lnTo>
                    <a:pt x="37438" y="51432"/>
                  </a:lnTo>
                  <a:cubicBezTo>
                    <a:pt x="37150" y="52370"/>
                    <a:pt x="36248" y="52406"/>
                    <a:pt x="35418" y="52478"/>
                  </a:cubicBezTo>
                  <a:cubicBezTo>
                    <a:pt x="35316" y="52480"/>
                    <a:pt x="35213" y="52481"/>
                    <a:pt x="35111" y="52481"/>
                  </a:cubicBezTo>
                  <a:cubicBezTo>
                    <a:pt x="33374" y="52481"/>
                    <a:pt x="31643" y="52194"/>
                    <a:pt x="30008" y="51649"/>
                  </a:cubicBezTo>
                  <a:cubicBezTo>
                    <a:pt x="28313" y="51108"/>
                    <a:pt x="26690" y="50350"/>
                    <a:pt x="25211" y="49377"/>
                  </a:cubicBezTo>
                  <a:cubicBezTo>
                    <a:pt x="24454" y="48908"/>
                    <a:pt x="23805" y="48295"/>
                    <a:pt x="23264" y="47573"/>
                  </a:cubicBezTo>
                  <a:cubicBezTo>
                    <a:pt x="22759" y="46888"/>
                    <a:pt x="22759" y="45950"/>
                    <a:pt x="23264" y="45265"/>
                  </a:cubicBezTo>
                  <a:cubicBezTo>
                    <a:pt x="23560" y="44771"/>
                    <a:pt x="24006" y="44128"/>
                    <a:pt x="24657" y="44128"/>
                  </a:cubicBezTo>
                  <a:close/>
                  <a:moveTo>
                    <a:pt x="26293" y="50567"/>
                  </a:moveTo>
                  <a:lnTo>
                    <a:pt x="26293" y="50603"/>
                  </a:lnTo>
                  <a:cubicBezTo>
                    <a:pt x="26618" y="50783"/>
                    <a:pt x="26979" y="50927"/>
                    <a:pt x="27339" y="51108"/>
                  </a:cubicBezTo>
                  <a:cubicBezTo>
                    <a:pt x="26871" y="51613"/>
                    <a:pt x="26366" y="52082"/>
                    <a:pt x="25861" y="52514"/>
                  </a:cubicBezTo>
                  <a:cubicBezTo>
                    <a:pt x="26041" y="51901"/>
                    <a:pt x="26185" y="51252"/>
                    <a:pt x="26293" y="50567"/>
                  </a:cubicBezTo>
                  <a:close/>
                  <a:moveTo>
                    <a:pt x="27664" y="51252"/>
                  </a:moveTo>
                  <a:cubicBezTo>
                    <a:pt x="28061" y="51432"/>
                    <a:pt x="28457" y="51577"/>
                    <a:pt x="28818" y="51721"/>
                  </a:cubicBezTo>
                  <a:cubicBezTo>
                    <a:pt x="28385" y="52190"/>
                    <a:pt x="27880" y="52659"/>
                    <a:pt x="27303" y="53055"/>
                  </a:cubicBezTo>
                  <a:cubicBezTo>
                    <a:pt x="27412" y="52442"/>
                    <a:pt x="27592" y="51865"/>
                    <a:pt x="27664" y="51252"/>
                  </a:cubicBezTo>
                  <a:close/>
                  <a:moveTo>
                    <a:pt x="45120" y="42091"/>
                  </a:moveTo>
                  <a:cubicBezTo>
                    <a:pt x="46852" y="43353"/>
                    <a:pt x="48655" y="44616"/>
                    <a:pt x="50422" y="45878"/>
                  </a:cubicBezTo>
                  <a:lnTo>
                    <a:pt x="54209" y="48583"/>
                  </a:lnTo>
                  <a:cubicBezTo>
                    <a:pt x="55003" y="49232"/>
                    <a:pt x="55868" y="49845"/>
                    <a:pt x="56770" y="50422"/>
                  </a:cubicBezTo>
                  <a:cubicBezTo>
                    <a:pt x="56958" y="50480"/>
                    <a:pt x="57157" y="50509"/>
                    <a:pt x="57356" y="50509"/>
                  </a:cubicBezTo>
                  <a:cubicBezTo>
                    <a:pt x="57655" y="50509"/>
                    <a:pt x="57953" y="50444"/>
                    <a:pt x="58213" y="50314"/>
                  </a:cubicBezTo>
                  <a:cubicBezTo>
                    <a:pt x="59042" y="50026"/>
                    <a:pt x="59836" y="49701"/>
                    <a:pt x="60593" y="49304"/>
                  </a:cubicBezTo>
                  <a:cubicBezTo>
                    <a:pt x="60918" y="49160"/>
                    <a:pt x="61206" y="49016"/>
                    <a:pt x="61531" y="48872"/>
                  </a:cubicBezTo>
                  <a:cubicBezTo>
                    <a:pt x="61723" y="48787"/>
                    <a:pt x="61864" y="48747"/>
                    <a:pt x="61950" y="48747"/>
                  </a:cubicBezTo>
                  <a:cubicBezTo>
                    <a:pt x="62124" y="48747"/>
                    <a:pt x="62084" y="48908"/>
                    <a:pt x="61820" y="49196"/>
                  </a:cubicBezTo>
                  <a:cubicBezTo>
                    <a:pt x="61387" y="49665"/>
                    <a:pt x="60918" y="50062"/>
                    <a:pt x="60413" y="50422"/>
                  </a:cubicBezTo>
                  <a:cubicBezTo>
                    <a:pt x="59980" y="50783"/>
                    <a:pt x="59511" y="51000"/>
                    <a:pt x="59403" y="51613"/>
                  </a:cubicBezTo>
                  <a:cubicBezTo>
                    <a:pt x="59295" y="51865"/>
                    <a:pt x="59656" y="52009"/>
                    <a:pt x="59836" y="52009"/>
                  </a:cubicBezTo>
                  <a:lnTo>
                    <a:pt x="60846" y="52009"/>
                  </a:lnTo>
                  <a:cubicBezTo>
                    <a:pt x="61928" y="52045"/>
                    <a:pt x="60124" y="52803"/>
                    <a:pt x="59944" y="52875"/>
                  </a:cubicBezTo>
                  <a:cubicBezTo>
                    <a:pt x="59362" y="53008"/>
                    <a:pt x="58788" y="53149"/>
                    <a:pt x="58250" y="53149"/>
                  </a:cubicBezTo>
                  <a:cubicBezTo>
                    <a:pt x="57620" y="53149"/>
                    <a:pt x="57040" y="52956"/>
                    <a:pt x="56554" y="52334"/>
                  </a:cubicBezTo>
                  <a:cubicBezTo>
                    <a:pt x="56518" y="52298"/>
                    <a:pt x="56482" y="52298"/>
                    <a:pt x="56446" y="52262"/>
                  </a:cubicBezTo>
                  <a:cubicBezTo>
                    <a:pt x="52045" y="49809"/>
                    <a:pt x="47717" y="47213"/>
                    <a:pt x="43317" y="44724"/>
                  </a:cubicBezTo>
                  <a:cubicBezTo>
                    <a:pt x="44147" y="44039"/>
                    <a:pt x="44760" y="43137"/>
                    <a:pt x="45120" y="42091"/>
                  </a:cubicBezTo>
                  <a:close/>
                  <a:moveTo>
                    <a:pt x="29215" y="51829"/>
                  </a:moveTo>
                  <a:lnTo>
                    <a:pt x="29467" y="51937"/>
                  </a:lnTo>
                  <a:cubicBezTo>
                    <a:pt x="29792" y="52045"/>
                    <a:pt x="30189" y="52154"/>
                    <a:pt x="30549" y="52298"/>
                  </a:cubicBezTo>
                  <a:cubicBezTo>
                    <a:pt x="30441" y="52442"/>
                    <a:pt x="30261" y="52587"/>
                    <a:pt x="30189" y="52695"/>
                  </a:cubicBezTo>
                  <a:cubicBezTo>
                    <a:pt x="29828" y="53055"/>
                    <a:pt x="29467" y="53416"/>
                    <a:pt x="29107" y="53777"/>
                  </a:cubicBezTo>
                  <a:cubicBezTo>
                    <a:pt x="29179" y="53128"/>
                    <a:pt x="29215" y="52478"/>
                    <a:pt x="29215" y="51829"/>
                  </a:cubicBezTo>
                  <a:close/>
                  <a:moveTo>
                    <a:pt x="30910" y="52370"/>
                  </a:moveTo>
                  <a:lnTo>
                    <a:pt x="30910" y="52370"/>
                  </a:lnTo>
                  <a:cubicBezTo>
                    <a:pt x="31343" y="52514"/>
                    <a:pt x="31812" y="52623"/>
                    <a:pt x="32317" y="52731"/>
                  </a:cubicBezTo>
                  <a:cubicBezTo>
                    <a:pt x="32100" y="52983"/>
                    <a:pt x="31848" y="53236"/>
                    <a:pt x="31704" y="53524"/>
                  </a:cubicBezTo>
                  <a:cubicBezTo>
                    <a:pt x="31487" y="53849"/>
                    <a:pt x="31271" y="54137"/>
                    <a:pt x="30982" y="54390"/>
                  </a:cubicBezTo>
                  <a:cubicBezTo>
                    <a:pt x="30982" y="53705"/>
                    <a:pt x="30982" y="53019"/>
                    <a:pt x="30910" y="52370"/>
                  </a:cubicBezTo>
                  <a:close/>
                  <a:moveTo>
                    <a:pt x="36212" y="52875"/>
                  </a:moveTo>
                  <a:lnTo>
                    <a:pt x="36212" y="53236"/>
                  </a:lnTo>
                  <a:cubicBezTo>
                    <a:pt x="36140" y="53632"/>
                    <a:pt x="35959" y="54029"/>
                    <a:pt x="35779" y="54390"/>
                  </a:cubicBezTo>
                  <a:cubicBezTo>
                    <a:pt x="35603" y="53932"/>
                    <a:pt x="35496" y="53474"/>
                    <a:pt x="35390" y="52983"/>
                  </a:cubicBezTo>
                  <a:lnTo>
                    <a:pt x="35390" y="52983"/>
                  </a:lnTo>
                  <a:cubicBezTo>
                    <a:pt x="35675" y="52983"/>
                    <a:pt x="35926" y="52947"/>
                    <a:pt x="36212" y="52875"/>
                  </a:cubicBezTo>
                  <a:close/>
                  <a:moveTo>
                    <a:pt x="32685" y="52811"/>
                  </a:moveTo>
                  <a:lnTo>
                    <a:pt x="32685" y="52811"/>
                  </a:lnTo>
                  <a:cubicBezTo>
                    <a:pt x="33067" y="52878"/>
                    <a:pt x="33449" y="52912"/>
                    <a:pt x="33831" y="52947"/>
                  </a:cubicBezTo>
                  <a:cubicBezTo>
                    <a:pt x="33759" y="53128"/>
                    <a:pt x="33687" y="53272"/>
                    <a:pt x="33615" y="53416"/>
                  </a:cubicBezTo>
                  <a:cubicBezTo>
                    <a:pt x="33363" y="53813"/>
                    <a:pt x="33182" y="54246"/>
                    <a:pt x="32930" y="54642"/>
                  </a:cubicBezTo>
                  <a:cubicBezTo>
                    <a:pt x="32895" y="54009"/>
                    <a:pt x="32791" y="53409"/>
                    <a:pt x="32685" y="52811"/>
                  </a:cubicBezTo>
                  <a:close/>
                  <a:moveTo>
                    <a:pt x="34228" y="52983"/>
                  </a:moveTo>
                  <a:cubicBezTo>
                    <a:pt x="34421" y="52983"/>
                    <a:pt x="34613" y="52999"/>
                    <a:pt x="34805" y="52999"/>
                  </a:cubicBezTo>
                  <a:cubicBezTo>
                    <a:pt x="34901" y="52999"/>
                    <a:pt x="34998" y="52995"/>
                    <a:pt x="35094" y="52983"/>
                  </a:cubicBezTo>
                  <a:lnTo>
                    <a:pt x="35094" y="52983"/>
                  </a:lnTo>
                  <a:cubicBezTo>
                    <a:pt x="35022" y="53308"/>
                    <a:pt x="34913" y="53632"/>
                    <a:pt x="34805" y="53957"/>
                  </a:cubicBezTo>
                  <a:cubicBezTo>
                    <a:pt x="34697" y="54246"/>
                    <a:pt x="34625" y="54534"/>
                    <a:pt x="34517" y="54859"/>
                  </a:cubicBezTo>
                  <a:cubicBezTo>
                    <a:pt x="34372" y="54246"/>
                    <a:pt x="34264" y="53596"/>
                    <a:pt x="34228" y="52983"/>
                  </a:cubicBezTo>
                  <a:close/>
                  <a:moveTo>
                    <a:pt x="21965" y="48078"/>
                  </a:moveTo>
                  <a:lnTo>
                    <a:pt x="21965" y="48078"/>
                  </a:lnTo>
                  <a:cubicBezTo>
                    <a:pt x="21677" y="48619"/>
                    <a:pt x="21352" y="49088"/>
                    <a:pt x="21100" y="49665"/>
                  </a:cubicBezTo>
                  <a:cubicBezTo>
                    <a:pt x="21100" y="49727"/>
                    <a:pt x="21154" y="49817"/>
                    <a:pt x="21238" y="49817"/>
                  </a:cubicBezTo>
                  <a:cubicBezTo>
                    <a:pt x="21251" y="49817"/>
                    <a:pt x="21265" y="49814"/>
                    <a:pt x="21280" y="49809"/>
                  </a:cubicBezTo>
                  <a:cubicBezTo>
                    <a:pt x="22074" y="49557"/>
                    <a:pt x="22831" y="49232"/>
                    <a:pt x="23588" y="48836"/>
                  </a:cubicBezTo>
                  <a:lnTo>
                    <a:pt x="23588" y="48836"/>
                  </a:lnTo>
                  <a:cubicBezTo>
                    <a:pt x="23372" y="49449"/>
                    <a:pt x="23047" y="50062"/>
                    <a:pt x="22867" y="50639"/>
                  </a:cubicBezTo>
                  <a:cubicBezTo>
                    <a:pt x="22839" y="50723"/>
                    <a:pt x="22898" y="50807"/>
                    <a:pt x="22976" y="50807"/>
                  </a:cubicBezTo>
                  <a:cubicBezTo>
                    <a:pt x="22999" y="50807"/>
                    <a:pt x="23023" y="50799"/>
                    <a:pt x="23047" y="50783"/>
                  </a:cubicBezTo>
                  <a:cubicBezTo>
                    <a:pt x="23588" y="50422"/>
                    <a:pt x="24093" y="50062"/>
                    <a:pt x="24670" y="49737"/>
                  </a:cubicBezTo>
                  <a:lnTo>
                    <a:pt x="24670" y="49737"/>
                  </a:lnTo>
                  <a:cubicBezTo>
                    <a:pt x="24382" y="50386"/>
                    <a:pt x="24166" y="51036"/>
                    <a:pt x="23985" y="51685"/>
                  </a:cubicBezTo>
                  <a:cubicBezTo>
                    <a:pt x="23985" y="51774"/>
                    <a:pt x="24034" y="51838"/>
                    <a:pt x="24092" y="51838"/>
                  </a:cubicBezTo>
                  <a:cubicBezTo>
                    <a:pt x="24104" y="51838"/>
                    <a:pt x="24117" y="51835"/>
                    <a:pt x="24129" y="51829"/>
                  </a:cubicBezTo>
                  <a:cubicBezTo>
                    <a:pt x="24851" y="51504"/>
                    <a:pt x="25392" y="50927"/>
                    <a:pt x="26077" y="50567"/>
                  </a:cubicBezTo>
                  <a:lnTo>
                    <a:pt x="26077" y="50567"/>
                  </a:lnTo>
                  <a:cubicBezTo>
                    <a:pt x="26077" y="51288"/>
                    <a:pt x="25680" y="52009"/>
                    <a:pt x="25572" y="52731"/>
                  </a:cubicBezTo>
                  <a:cubicBezTo>
                    <a:pt x="25572" y="52809"/>
                    <a:pt x="25628" y="52868"/>
                    <a:pt x="25687" y="52868"/>
                  </a:cubicBezTo>
                  <a:cubicBezTo>
                    <a:pt x="25709" y="52868"/>
                    <a:pt x="25732" y="52859"/>
                    <a:pt x="25752" y="52839"/>
                  </a:cubicBezTo>
                  <a:cubicBezTo>
                    <a:pt x="26366" y="52370"/>
                    <a:pt x="26907" y="51865"/>
                    <a:pt x="27448" y="51288"/>
                  </a:cubicBezTo>
                  <a:lnTo>
                    <a:pt x="27448" y="51288"/>
                  </a:lnTo>
                  <a:cubicBezTo>
                    <a:pt x="27303" y="51937"/>
                    <a:pt x="27123" y="52587"/>
                    <a:pt x="27051" y="53236"/>
                  </a:cubicBezTo>
                  <a:cubicBezTo>
                    <a:pt x="27051" y="53295"/>
                    <a:pt x="27099" y="53354"/>
                    <a:pt x="27156" y="53354"/>
                  </a:cubicBezTo>
                  <a:cubicBezTo>
                    <a:pt x="27169" y="53354"/>
                    <a:pt x="27182" y="53351"/>
                    <a:pt x="27195" y="53344"/>
                  </a:cubicBezTo>
                  <a:cubicBezTo>
                    <a:pt x="27880" y="52911"/>
                    <a:pt x="28494" y="52406"/>
                    <a:pt x="28998" y="51793"/>
                  </a:cubicBezTo>
                  <a:lnTo>
                    <a:pt x="28998" y="51793"/>
                  </a:lnTo>
                  <a:cubicBezTo>
                    <a:pt x="29071" y="52514"/>
                    <a:pt x="28890" y="53236"/>
                    <a:pt x="28890" y="53957"/>
                  </a:cubicBezTo>
                  <a:cubicBezTo>
                    <a:pt x="28890" y="54035"/>
                    <a:pt x="28947" y="54094"/>
                    <a:pt x="29005" y="54094"/>
                  </a:cubicBezTo>
                  <a:cubicBezTo>
                    <a:pt x="29028" y="54094"/>
                    <a:pt x="29050" y="54085"/>
                    <a:pt x="29071" y="54065"/>
                  </a:cubicBezTo>
                  <a:cubicBezTo>
                    <a:pt x="29503" y="53669"/>
                    <a:pt x="29972" y="53200"/>
                    <a:pt x="30369" y="52767"/>
                  </a:cubicBezTo>
                  <a:cubicBezTo>
                    <a:pt x="30477" y="52659"/>
                    <a:pt x="30585" y="52550"/>
                    <a:pt x="30694" y="52442"/>
                  </a:cubicBezTo>
                  <a:cubicBezTo>
                    <a:pt x="30802" y="53128"/>
                    <a:pt x="30766" y="53849"/>
                    <a:pt x="30802" y="54534"/>
                  </a:cubicBezTo>
                  <a:cubicBezTo>
                    <a:pt x="30802" y="54615"/>
                    <a:pt x="30842" y="54656"/>
                    <a:pt x="30893" y="54656"/>
                  </a:cubicBezTo>
                  <a:cubicBezTo>
                    <a:pt x="30910" y="54656"/>
                    <a:pt x="30928" y="54651"/>
                    <a:pt x="30946" y="54642"/>
                  </a:cubicBezTo>
                  <a:cubicBezTo>
                    <a:pt x="31271" y="54426"/>
                    <a:pt x="31559" y="54137"/>
                    <a:pt x="31740" y="53813"/>
                  </a:cubicBezTo>
                  <a:cubicBezTo>
                    <a:pt x="31956" y="53488"/>
                    <a:pt x="32245" y="53200"/>
                    <a:pt x="32497" y="52875"/>
                  </a:cubicBezTo>
                  <a:cubicBezTo>
                    <a:pt x="32677" y="53488"/>
                    <a:pt x="32641" y="54210"/>
                    <a:pt x="32786" y="54859"/>
                  </a:cubicBezTo>
                  <a:cubicBezTo>
                    <a:pt x="32786" y="54922"/>
                    <a:pt x="32834" y="54960"/>
                    <a:pt x="32882" y="54960"/>
                  </a:cubicBezTo>
                  <a:cubicBezTo>
                    <a:pt x="32917" y="54960"/>
                    <a:pt x="32951" y="54940"/>
                    <a:pt x="32966" y="54895"/>
                  </a:cubicBezTo>
                  <a:cubicBezTo>
                    <a:pt x="33327" y="54462"/>
                    <a:pt x="33615" y="53957"/>
                    <a:pt x="33831" y="53416"/>
                  </a:cubicBezTo>
                  <a:cubicBezTo>
                    <a:pt x="33904" y="53308"/>
                    <a:pt x="33976" y="53164"/>
                    <a:pt x="34048" y="53055"/>
                  </a:cubicBezTo>
                  <a:cubicBezTo>
                    <a:pt x="34084" y="53813"/>
                    <a:pt x="34228" y="54534"/>
                    <a:pt x="34445" y="55219"/>
                  </a:cubicBezTo>
                  <a:cubicBezTo>
                    <a:pt x="34463" y="55274"/>
                    <a:pt x="34508" y="55301"/>
                    <a:pt x="34553" y="55301"/>
                  </a:cubicBezTo>
                  <a:cubicBezTo>
                    <a:pt x="34598" y="55301"/>
                    <a:pt x="34643" y="55274"/>
                    <a:pt x="34661" y="55219"/>
                  </a:cubicBezTo>
                  <a:cubicBezTo>
                    <a:pt x="34841" y="54714"/>
                    <a:pt x="34950" y="54173"/>
                    <a:pt x="35130" y="53632"/>
                  </a:cubicBezTo>
                  <a:cubicBezTo>
                    <a:pt x="35166" y="53524"/>
                    <a:pt x="35202" y="53416"/>
                    <a:pt x="35238" y="53272"/>
                  </a:cubicBezTo>
                  <a:cubicBezTo>
                    <a:pt x="35346" y="53741"/>
                    <a:pt x="35491" y="54210"/>
                    <a:pt x="35635" y="54642"/>
                  </a:cubicBezTo>
                  <a:cubicBezTo>
                    <a:pt x="35657" y="54687"/>
                    <a:pt x="35707" y="54718"/>
                    <a:pt x="35750" y="54718"/>
                  </a:cubicBezTo>
                  <a:cubicBezTo>
                    <a:pt x="35777" y="54718"/>
                    <a:pt x="35801" y="54706"/>
                    <a:pt x="35815" y="54678"/>
                  </a:cubicBezTo>
                  <a:cubicBezTo>
                    <a:pt x="35996" y="54426"/>
                    <a:pt x="36140" y="54137"/>
                    <a:pt x="36248" y="53849"/>
                  </a:cubicBezTo>
                  <a:cubicBezTo>
                    <a:pt x="36320" y="56626"/>
                    <a:pt x="37222" y="59187"/>
                    <a:pt x="38160" y="61711"/>
                  </a:cubicBezTo>
                  <a:cubicBezTo>
                    <a:pt x="38773" y="63298"/>
                    <a:pt x="39458" y="64849"/>
                    <a:pt x="40215" y="66364"/>
                  </a:cubicBezTo>
                  <a:cubicBezTo>
                    <a:pt x="40720" y="67302"/>
                    <a:pt x="41370" y="68168"/>
                    <a:pt x="40432" y="69069"/>
                  </a:cubicBezTo>
                  <a:cubicBezTo>
                    <a:pt x="39819" y="69646"/>
                    <a:pt x="38917" y="69971"/>
                    <a:pt x="38160" y="70223"/>
                  </a:cubicBezTo>
                  <a:cubicBezTo>
                    <a:pt x="35512" y="71241"/>
                    <a:pt x="32727" y="71754"/>
                    <a:pt x="29941" y="71754"/>
                  </a:cubicBezTo>
                  <a:cubicBezTo>
                    <a:pt x="27791" y="71754"/>
                    <a:pt x="25641" y="71449"/>
                    <a:pt x="23552" y="70836"/>
                  </a:cubicBezTo>
                  <a:cubicBezTo>
                    <a:pt x="18900" y="69430"/>
                    <a:pt x="14932" y="66472"/>
                    <a:pt x="12227" y="62469"/>
                  </a:cubicBezTo>
                  <a:cubicBezTo>
                    <a:pt x="10712" y="60233"/>
                    <a:pt x="9667" y="57744"/>
                    <a:pt x="9053" y="55111"/>
                  </a:cubicBezTo>
                  <a:cubicBezTo>
                    <a:pt x="8801" y="53993"/>
                    <a:pt x="8981" y="53055"/>
                    <a:pt x="9883" y="52334"/>
                  </a:cubicBezTo>
                  <a:cubicBezTo>
                    <a:pt x="11037" y="51432"/>
                    <a:pt x="12660" y="51036"/>
                    <a:pt x="14067" y="50639"/>
                  </a:cubicBezTo>
                  <a:cubicBezTo>
                    <a:pt x="16664" y="49954"/>
                    <a:pt x="19585" y="49521"/>
                    <a:pt x="21965" y="48078"/>
                  </a:cubicBezTo>
                  <a:close/>
                  <a:moveTo>
                    <a:pt x="14572" y="66040"/>
                  </a:moveTo>
                  <a:cubicBezTo>
                    <a:pt x="15762" y="67230"/>
                    <a:pt x="17096" y="68240"/>
                    <a:pt x="18539" y="69105"/>
                  </a:cubicBezTo>
                  <a:cubicBezTo>
                    <a:pt x="15041" y="72568"/>
                    <a:pt x="11578" y="76102"/>
                    <a:pt x="8260" y="79709"/>
                  </a:cubicBezTo>
                  <a:cubicBezTo>
                    <a:pt x="8007" y="79493"/>
                    <a:pt x="7719" y="79312"/>
                    <a:pt x="7503" y="79168"/>
                  </a:cubicBezTo>
                  <a:cubicBezTo>
                    <a:pt x="7755" y="78663"/>
                    <a:pt x="7719" y="78122"/>
                    <a:pt x="7106" y="77437"/>
                  </a:cubicBezTo>
                  <a:cubicBezTo>
                    <a:pt x="6925" y="77256"/>
                    <a:pt x="6709" y="77076"/>
                    <a:pt x="6493" y="76932"/>
                  </a:cubicBezTo>
                  <a:cubicBezTo>
                    <a:pt x="9162" y="73289"/>
                    <a:pt x="11867" y="69682"/>
                    <a:pt x="14572" y="66040"/>
                  </a:cubicBezTo>
                  <a:close/>
                  <a:moveTo>
                    <a:pt x="5547" y="76979"/>
                  </a:moveTo>
                  <a:cubicBezTo>
                    <a:pt x="5697" y="76979"/>
                    <a:pt x="5860" y="77046"/>
                    <a:pt x="6024" y="77148"/>
                  </a:cubicBezTo>
                  <a:lnTo>
                    <a:pt x="6060" y="77184"/>
                  </a:lnTo>
                  <a:cubicBezTo>
                    <a:pt x="6384" y="77401"/>
                    <a:pt x="6673" y="77653"/>
                    <a:pt x="6889" y="77906"/>
                  </a:cubicBezTo>
                  <a:cubicBezTo>
                    <a:pt x="7683" y="78771"/>
                    <a:pt x="6673" y="79457"/>
                    <a:pt x="6132" y="79998"/>
                  </a:cubicBezTo>
                  <a:cubicBezTo>
                    <a:pt x="5957" y="80143"/>
                    <a:pt x="6112" y="80407"/>
                    <a:pt x="6293" y="80407"/>
                  </a:cubicBezTo>
                  <a:cubicBezTo>
                    <a:pt x="6335" y="80407"/>
                    <a:pt x="6379" y="80393"/>
                    <a:pt x="6420" y="80358"/>
                  </a:cubicBezTo>
                  <a:cubicBezTo>
                    <a:pt x="6709" y="80070"/>
                    <a:pt x="6961" y="79817"/>
                    <a:pt x="7214" y="79529"/>
                  </a:cubicBezTo>
                  <a:cubicBezTo>
                    <a:pt x="7503" y="79709"/>
                    <a:pt x="7755" y="79889"/>
                    <a:pt x="7971" y="80106"/>
                  </a:cubicBezTo>
                  <a:cubicBezTo>
                    <a:pt x="8007" y="80178"/>
                    <a:pt x="8044" y="80214"/>
                    <a:pt x="8080" y="80214"/>
                  </a:cubicBezTo>
                  <a:cubicBezTo>
                    <a:pt x="8188" y="80322"/>
                    <a:pt x="8224" y="80430"/>
                    <a:pt x="8224" y="80539"/>
                  </a:cubicBezTo>
                  <a:cubicBezTo>
                    <a:pt x="8116" y="81043"/>
                    <a:pt x="7899" y="81512"/>
                    <a:pt x="7575" y="81945"/>
                  </a:cubicBezTo>
                  <a:cubicBezTo>
                    <a:pt x="7430" y="82162"/>
                    <a:pt x="7286" y="82378"/>
                    <a:pt x="7142" y="82594"/>
                  </a:cubicBezTo>
                  <a:cubicBezTo>
                    <a:pt x="7073" y="82604"/>
                    <a:pt x="7003" y="82608"/>
                    <a:pt x="6931" y="82608"/>
                  </a:cubicBezTo>
                  <a:cubicBezTo>
                    <a:pt x="5870" y="82608"/>
                    <a:pt x="4495" y="81661"/>
                    <a:pt x="3752" y="81188"/>
                  </a:cubicBezTo>
                  <a:cubicBezTo>
                    <a:pt x="2670" y="80539"/>
                    <a:pt x="1263" y="79673"/>
                    <a:pt x="722" y="78483"/>
                  </a:cubicBezTo>
                  <a:cubicBezTo>
                    <a:pt x="965" y="77923"/>
                    <a:pt x="1521" y="77593"/>
                    <a:pt x="2089" y="77593"/>
                  </a:cubicBezTo>
                  <a:cubicBezTo>
                    <a:pt x="2363" y="77593"/>
                    <a:pt x="2640" y="77669"/>
                    <a:pt x="2886" y="77833"/>
                  </a:cubicBezTo>
                  <a:cubicBezTo>
                    <a:pt x="3211" y="78050"/>
                    <a:pt x="3571" y="78194"/>
                    <a:pt x="3968" y="78230"/>
                  </a:cubicBezTo>
                  <a:cubicBezTo>
                    <a:pt x="3981" y="78231"/>
                    <a:pt x="3994" y="78231"/>
                    <a:pt x="4006" y="78231"/>
                  </a:cubicBezTo>
                  <a:cubicBezTo>
                    <a:pt x="4593" y="78231"/>
                    <a:pt x="4877" y="77430"/>
                    <a:pt x="5230" y="77112"/>
                  </a:cubicBezTo>
                  <a:cubicBezTo>
                    <a:pt x="5324" y="77018"/>
                    <a:pt x="5432" y="76979"/>
                    <a:pt x="5547" y="76979"/>
                  </a:cubicBezTo>
                  <a:close/>
                  <a:moveTo>
                    <a:pt x="614" y="78771"/>
                  </a:moveTo>
                  <a:cubicBezTo>
                    <a:pt x="1299" y="79961"/>
                    <a:pt x="2742" y="80827"/>
                    <a:pt x="3860" y="81512"/>
                  </a:cubicBezTo>
                  <a:cubicBezTo>
                    <a:pt x="4617" y="81981"/>
                    <a:pt x="5879" y="82811"/>
                    <a:pt x="6961" y="82811"/>
                  </a:cubicBezTo>
                  <a:cubicBezTo>
                    <a:pt x="6747" y="83026"/>
                    <a:pt x="6472" y="83140"/>
                    <a:pt x="6197" y="83140"/>
                  </a:cubicBezTo>
                  <a:cubicBezTo>
                    <a:pt x="6102" y="83140"/>
                    <a:pt x="6008" y="83127"/>
                    <a:pt x="5916" y="83099"/>
                  </a:cubicBezTo>
                  <a:cubicBezTo>
                    <a:pt x="4329" y="82775"/>
                    <a:pt x="2742" y="81584"/>
                    <a:pt x="1587" y="80539"/>
                  </a:cubicBezTo>
                  <a:cubicBezTo>
                    <a:pt x="1263" y="80250"/>
                    <a:pt x="505" y="79637"/>
                    <a:pt x="542" y="79096"/>
                  </a:cubicBezTo>
                  <a:cubicBezTo>
                    <a:pt x="578" y="78988"/>
                    <a:pt x="578" y="78879"/>
                    <a:pt x="614" y="78771"/>
                  </a:cubicBezTo>
                  <a:close/>
                  <a:moveTo>
                    <a:pt x="27375" y="72063"/>
                  </a:moveTo>
                  <a:cubicBezTo>
                    <a:pt x="28223" y="72153"/>
                    <a:pt x="29071" y="72198"/>
                    <a:pt x="29918" y="72198"/>
                  </a:cubicBezTo>
                  <a:cubicBezTo>
                    <a:pt x="30766" y="72198"/>
                    <a:pt x="31613" y="72153"/>
                    <a:pt x="32461" y="72063"/>
                  </a:cubicBezTo>
                  <a:lnTo>
                    <a:pt x="32461" y="72063"/>
                  </a:lnTo>
                  <a:cubicBezTo>
                    <a:pt x="32353" y="76607"/>
                    <a:pt x="32353" y="81188"/>
                    <a:pt x="32245" y="85732"/>
                  </a:cubicBezTo>
                  <a:cubicBezTo>
                    <a:pt x="31992" y="85732"/>
                    <a:pt x="31740" y="85732"/>
                    <a:pt x="31487" y="85768"/>
                  </a:cubicBezTo>
                  <a:cubicBezTo>
                    <a:pt x="30549" y="85876"/>
                    <a:pt x="30189" y="86309"/>
                    <a:pt x="30117" y="86886"/>
                  </a:cubicBezTo>
                  <a:lnTo>
                    <a:pt x="29179" y="86886"/>
                  </a:lnTo>
                  <a:cubicBezTo>
                    <a:pt x="28710" y="81945"/>
                    <a:pt x="28097" y="76968"/>
                    <a:pt x="27375" y="72063"/>
                  </a:cubicBezTo>
                  <a:close/>
                  <a:moveTo>
                    <a:pt x="32046" y="86167"/>
                  </a:moveTo>
                  <a:cubicBezTo>
                    <a:pt x="32220" y="86167"/>
                    <a:pt x="32394" y="86179"/>
                    <a:pt x="32569" y="86201"/>
                  </a:cubicBezTo>
                  <a:cubicBezTo>
                    <a:pt x="33290" y="86273"/>
                    <a:pt x="33074" y="87319"/>
                    <a:pt x="33146" y="87752"/>
                  </a:cubicBezTo>
                  <a:cubicBezTo>
                    <a:pt x="33182" y="88040"/>
                    <a:pt x="33363" y="88293"/>
                    <a:pt x="33615" y="88401"/>
                  </a:cubicBezTo>
                  <a:cubicBezTo>
                    <a:pt x="33904" y="88545"/>
                    <a:pt x="34192" y="88618"/>
                    <a:pt x="34517" y="88618"/>
                  </a:cubicBezTo>
                  <a:cubicBezTo>
                    <a:pt x="35635" y="88726"/>
                    <a:pt x="36032" y="89483"/>
                    <a:pt x="35815" y="90493"/>
                  </a:cubicBezTo>
                  <a:cubicBezTo>
                    <a:pt x="35190" y="90796"/>
                    <a:pt x="34440" y="90884"/>
                    <a:pt x="33692" y="90884"/>
                  </a:cubicBezTo>
                  <a:cubicBezTo>
                    <a:pt x="33104" y="90884"/>
                    <a:pt x="32516" y="90829"/>
                    <a:pt x="31992" y="90782"/>
                  </a:cubicBezTo>
                  <a:cubicBezTo>
                    <a:pt x="30982" y="90709"/>
                    <a:pt x="29143" y="90637"/>
                    <a:pt x="28313" y="89844"/>
                  </a:cubicBezTo>
                  <a:lnTo>
                    <a:pt x="28313" y="89339"/>
                  </a:lnTo>
                  <a:cubicBezTo>
                    <a:pt x="28349" y="88906"/>
                    <a:pt x="28385" y="88473"/>
                    <a:pt x="28494" y="88040"/>
                  </a:cubicBezTo>
                  <a:cubicBezTo>
                    <a:pt x="28607" y="87417"/>
                    <a:pt x="29121" y="87350"/>
                    <a:pt x="29651" y="87350"/>
                  </a:cubicBezTo>
                  <a:cubicBezTo>
                    <a:pt x="29796" y="87350"/>
                    <a:pt x="29941" y="87355"/>
                    <a:pt x="30081" y="87355"/>
                  </a:cubicBezTo>
                  <a:cubicBezTo>
                    <a:pt x="30117" y="87716"/>
                    <a:pt x="30153" y="88077"/>
                    <a:pt x="30225" y="88473"/>
                  </a:cubicBezTo>
                  <a:cubicBezTo>
                    <a:pt x="30241" y="88600"/>
                    <a:pt x="30340" y="88657"/>
                    <a:pt x="30440" y="88657"/>
                  </a:cubicBezTo>
                  <a:cubicBezTo>
                    <a:pt x="30568" y="88657"/>
                    <a:pt x="30698" y="88563"/>
                    <a:pt x="30658" y="88401"/>
                  </a:cubicBezTo>
                  <a:cubicBezTo>
                    <a:pt x="30585" y="87860"/>
                    <a:pt x="30225" y="86706"/>
                    <a:pt x="30874" y="86381"/>
                  </a:cubicBezTo>
                  <a:cubicBezTo>
                    <a:pt x="31251" y="86231"/>
                    <a:pt x="31646" y="86167"/>
                    <a:pt x="32046" y="86167"/>
                  </a:cubicBezTo>
                  <a:close/>
                  <a:moveTo>
                    <a:pt x="28313" y="90132"/>
                  </a:moveTo>
                  <a:lnTo>
                    <a:pt x="28313" y="90132"/>
                  </a:lnTo>
                  <a:cubicBezTo>
                    <a:pt x="29143" y="90746"/>
                    <a:pt x="30585" y="90854"/>
                    <a:pt x="31415" y="90962"/>
                  </a:cubicBezTo>
                  <a:cubicBezTo>
                    <a:pt x="32064" y="91052"/>
                    <a:pt x="32822" y="91142"/>
                    <a:pt x="33579" y="91142"/>
                  </a:cubicBezTo>
                  <a:cubicBezTo>
                    <a:pt x="34336" y="91142"/>
                    <a:pt x="35094" y="91052"/>
                    <a:pt x="35743" y="90782"/>
                  </a:cubicBezTo>
                  <a:cubicBezTo>
                    <a:pt x="35743" y="90782"/>
                    <a:pt x="35743" y="90818"/>
                    <a:pt x="35743" y="90818"/>
                  </a:cubicBezTo>
                  <a:cubicBezTo>
                    <a:pt x="35527" y="91503"/>
                    <a:pt x="34589" y="91503"/>
                    <a:pt x="34012" y="91575"/>
                  </a:cubicBezTo>
                  <a:cubicBezTo>
                    <a:pt x="33595" y="91621"/>
                    <a:pt x="33179" y="91644"/>
                    <a:pt x="32764" y="91644"/>
                  </a:cubicBezTo>
                  <a:cubicBezTo>
                    <a:pt x="31561" y="91644"/>
                    <a:pt x="30368" y="91455"/>
                    <a:pt x="29215" y="91106"/>
                  </a:cubicBezTo>
                  <a:cubicBezTo>
                    <a:pt x="28602" y="90890"/>
                    <a:pt x="28385" y="90601"/>
                    <a:pt x="28313" y="90132"/>
                  </a:cubicBezTo>
                  <a:close/>
                  <a:moveTo>
                    <a:pt x="19044" y="1"/>
                  </a:moveTo>
                  <a:cubicBezTo>
                    <a:pt x="16700" y="1"/>
                    <a:pt x="14752" y="1804"/>
                    <a:pt x="13526" y="3607"/>
                  </a:cubicBezTo>
                  <a:cubicBezTo>
                    <a:pt x="11362" y="6781"/>
                    <a:pt x="11506" y="12408"/>
                    <a:pt x="15437" y="13886"/>
                  </a:cubicBezTo>
                  <a:cubicBezTo>
                    <a:pt x="12732" y="17926"/>
                    <a:pt x="11145" y="22615"/>
                    <a:pt x="10821" y="27448"/>
                  </a:cubicBezTo>
                  <a:cubicBezTo>
                    <a:pt x="10821" y="27596"/>
                    <a:pt x="10955" y="27710"/>
                    <a:pt x="11075" y="27710"/>
                  </a:cubicBezTo>
                  <a:cubicBezTo>
                    <a:pt x="11131" y="27710"/>
                    <a:pt x="11183" y="27685"/>
                    <a:pt x="11217" y="27628"/>
                  </a:cubicBezTo>
                  <a:cubicBezTo>
                    <a:pt x="12011" y="26402"/>
                    <a:pt x="12696" y="25103"/>
                    <a:pt x="13345" y="23805"/>
                  </a:cubicBezTo>
                  <a:cubicBezTo>
                    <a:pt x="13418" y="25536"/>
                    <a:pt x="13598" y="27231"/>
                    <a:pt x="13886" y="28926"/>
                  </a:cubicBezTo>
                  <a:cubicBezTo>
                    <a:pt x="13886" y="29071"/>
                    <a:pt x="14004" y="29143"/>
                    <a:pt x="14121" y="29143"/>
                  </a:cubicBezTo>
                  <a:cubicBezTo>
                    <a:pt x="14238" y="29143"/>
                    <a:pt x="14355" y="29071"/>
                    <a:pt x="14355" y="28926"/>
                  </a:cubicBezTo>
                  <a:cubicBezTo>
                    <a:pt x="15113" y="25500"/>
                    <a:pt x="15762" y="21857"/>
                    <a:pt x="17385" y="18719"/>
                  </a:cubicBezTo>
                  <a:cubicBezTo>
                    <a:pt x="17637" y="20667"/>
                    <a:pt x="18611" y="22434"/>
                    <a:pt x="20090" y="23733"/>
                  </a:cubicBezTo>
                  <a:cubicBezTo>
                    <a:pt x="19323" y="26402"/>
                    <a:pt x="20870" y="30305"/>
                    <a:pt x="23846" y="30305"/>
                  </a:cubicBezTo>
                  <a:cubicBezTo>
                    <a:pt x="24088" y="30305"/>
                    <a:pt x="24338" y="30279"/>
                    <a:pt x="24598" y="30225"/>
                  </a:cubicBezTo>
                  <a:cubicBezTo>
                    <a:pt x="24851" y="30838"/>
                    <a:pt x="25175" y="31451"/>
                    <a:pt x="25572" y="32028"/>
                  </a:cubicBezTo>
                  <a:cubicBezTo>
                    <a:pt x="26185" y="32822"/>
                    <a:pt x="26979" y="33471"/>
                    <a:pt x="27844" y="34012"/>
                  </a:cubicBezTo>
                  <a:cubicBezTo>
                    <a:pt x="26890" y="33896"/>
                    <a:pt x="25920" y="33779"/>
                    <a:pt x="24974" y="33779"/>
                  </a:cubicBezTo>
                  <a:cubicBezTo>
                    <a:pt x="24455" y="33779"/>
                    <a:pt x="23943" y="33814"/>
                    <a:pt x="23444" y="33904"/>
                  </a:cubicBezTo>
                  <a:cubicBezTo>
                    <a:pt x="23408" y="33904"/>
                    <a:pt x="23372" y="33940"/>
                    <a:pt x="23336" y="33976"/>
                  </a:cubicBezTo>
                  <a:cubicBezTo>
                    <a:pt x="23011" y="34120"/>
                    <a:pt x="22795" y="34373"/>
                    <a:pt x="22687" y="34733"/>
                  </a:cubicBezTo>
                  <a:cubicBezTo>
                    <a:pt x="18467" y="34481"/>
                    <a:pt x="14247" y="34228"/>
                    <a:pt x="10063" y="33940"/>
                  </a:cubicBezTo>
                  <a:cubicBezTo>
                    <a:pt x="8296" y="33796"/>
                    <a:pt x="7791" y="31235"/>
                    <a:pt x="7358" y="29864"/>
                  </a:cubicBezTo>
                  <a:cubicBezTo>
                    <a:pt x="7178" y="29395"/>
                    <a:pt x="6709" y="28097"/>
                    <a:pt x="6024" y="28025"/>
                  </a:cubicBezTo>
                  <a:cubicBezTo>
                    <a:pt x="6000" y="28022"/>
                    <a:pt x="5977" y="28021"/>
                    <a:pt x="5954" y="28021"/>
                  </a:cubicBezTo>
                  <a:cubicBezTo>
                    <a:pt x="4725" y="28021"/>
                    <a:pt x="5706" y="31839"/>
                    <a:pt x="6096" y="33327"/>
                  </a:cubicBezTo>
                  <a:lnTo>
                    <a:pt x="5699" y="32930"/>
                  </a:lnTo>
                  <a:cubicBezTo>
                    <a:pt x="5435" y="32633"/>
                    <a:pt x="5080" y="32456"/>
                    <a:pt x="4718" y="32456"/>
                  </a:cubicBezTo>
                  <a:cubicBezTo>
                    <a:pt x="4684" y="32456"/>
                    <a:pt x="4651" y="32458"/>
                    <a:pt x="4617" y="32461"/>
                  </a:cubicBezTo>
                  <a:cubicBezTo>
                    <a:pt x="3932" y="32569"/>
                    <a:pt x="4112" y="33363"/>
                    <a:pt x="4256" y="33832"/>
                  </a:cubicBezTo>
                  <a:cubicBezTo>
                    <a:pt x="4790" y="35194"/>
                    <a:pt x="6125" y="36824"/>
                    <a:pt x="7625" y="36824"/>
                  </a:cubicBezTo>
                  <a:cubicBezTo>
                    <a:pt x="7951" y="36824"/>
                    <a:pt x="8285" y="36747"/>
                    <a:pt x="8621" y="36573"/>
                  </a:cubicBezTo>
                  <a:cubicBezTo>
                    <a:pt x="13237" y="37078"/>
                    <a:pt x="17818" y="37907"/>
                    <a:pt x="22398" y="38556"/>
                  </a:cubicBezTo>
                  <a:cubicBezTo>
                    <a:pt x="22398" y="39206"/>
                    <a:pt x="22506" y="40252"/>
                    <a:pt x="23264" y="40324"/>
                  </a:cubicBezTo>
                  <a:cubicBezTo>
                    <a:pt x="23300" y="40324"/>
                    <a:pt x="23300" y="40324"/>
                    <a:pt x="23336" y="40360"/>
                  </a:cubicBezTo>
                  <a:cubicBezTo>
                    <a:pt x="24238" y="40612"/>
                    <a:pt x="25139" y="40865"/>
                    <a:pt x="26041" y="41081"/>
                  </a:cubicBezTo>
                  <a:cubicBezTo>
                    <a:pt x="25716" y="41911"/>
                    <a:pt x="25320" y="42704"/>
                    <a:pt x="24923" y="43498"/>
                  </a:cubicBezTo>
                  <a:cubicBezTo>
                    <a:pt x="24887" y="43534"/>
                    <a:pt x="24887" y="43606"/>
                    <a:pt x="24887" y="43642"/>
                  </a:cubicBezTo>
                  <a:cubicBezTo>
                    <a:pt x="24814" y="43632"/>
                    <a:pt x="24744" y="43627"/>
                    <a:pt x="24676" y="43627"/>
                  </a:cubicBezTo>
                  <a:cubicBezTo>
                    <a:pt x="23761" y="43627"/>
                    <a:pt x="23231" y="44490"/>
                    <a:pt x="22795" y="45229"/>
                  </a:cubicBezTo>
                  <a:cubicBezTo>
                    <a:pt x="22434" y="45770"/>
                    <a:pt x="22362" y="46491"/>
                    <a:pt x="22615" y="47104"/>
                  </a:cubicBezTo>
                  <a:cubicBezTo>
                    <a:pt x="20451" y="48799"/>
                    <a:pt x="17565" y="49340"/>
                    <a:pt x="14968" y="49990"/>
                  </a:cubicBezTo>
                  <a:cubicBezTo>
                    <a:pt x="12985" y="50495"/>
                    <a:pt x="10388" y="50963"/>
                    <a:pt x="9017" y="52623"/>
                  </a:cubicBezTo>
                  <a:cubicBezTo>
                    <a:pt x="7863" y="54029"/>
                    <a:pt x="8981" y="56482"/>
                    <a:pt x="9486" y="57924"/>
                  </a:cubicBezTo>
                  <a:cubicBezTo>
                    <a:pt x="10280" y="60161"/>
                    <a:pt x="11470" y="62289"/>
                    <a:pt x="12949" y="64164"/>
                  </a:cubicBezTo>
                  <a:cubicBezTo>
                    <a:pt x="13345" y="64705"/>
                    <a:pt x="13814" y="65210"/>
                    <a:pt x="14283" y="65715"/>
                  </a:cubicBezTo>
                  <a:cubicBezTo>
                    <a:pt x="11578" y="69394"/>
                    <a:pt x="8837" y="73037"/>
                    <a:pt x="6168" y="76715"/>
                  </a:cubicBezTo>
                  <a:cubicBezTo>
                    <a:pt x="6005" y="76622"/>
                    <a:pt x="5830" y="76578"/>
                    <a:pt x="5658" y="76578"/>
                  </a:cubicBezTo>
                  <a:cubicBezTo>
                    <a:pt x="5300" y="76578"/>
                    <a:pt x="4957" y="76771"/>
                    <a:pt x="4761" y="77112"/>
                  </a:cubicBezTo>
                  <a:cubicBezTo>
                    <a:pt x="4494" y="77409"/>
                    <a:pt x="4398" y="77780"/>
                    <a:pt x="3989" y="77780"/>
                  </a:cubicBezTo>
                  <a:cubicBezTo>
                    <a:pt x="3901" y="77780"/>
                    <a:pt x="3800" y="77763"/>
                    <a:pt x="3679" y="77725"/>
                  </a:cubicBezTo>
                  <a:cubicBezTo>
                    <a:pt x="3283" y="77581"/>
                    <a:pt x="2922" y="77256"/>
                    <a:pt x="2489" y="77076"/>
                  </a:cubicBezTo>
                  <a:cubicBezTo>
                    <a:pt x="2382" y="77033"/>
                    <a:pt x="2273" y="77014"/>
                    <a:pt x="2164" y="77014"/>
                  </a:cubicBezTo>
                  <a:cubicBezTo>
                    <a:pt x="1726" y="77014"/>
                    <a:pt x="1292" y="77321"/>
                    <a:pt x="974" y="77581"/>
                  </a:cubicBezTo>
                  <a:cubicBezTo>
                    <a:pt x="145" y="78158"/>
                    <a:pt x="1" y="79276"/>
                    <a:pt x="578" y="80034"/>
                  </a:cubicBezTo>
                  <a:cubicBezTo>
                    <a:pt x="1371" y="80971"/>
                    <a:pt x="2309" y="81765"/>
                    <a:pt x="3391" y="82378"/>
                  </a:cubicBezTo>
                  <a:cubicBezTo>
                    <a:pt x="4256" y="82955"/>
                    <a:pt x="5302" y="83532"/>
                    <a:pt x="6348" y="83640"/>
                  </a:cubicBezTo>
                  <a:cubicBezTo>
                    <a:pt x="6375" y="83642"/>
                    <a:pt x="6402" y="83643"/>
                    <a:pt x="6428" y="83643"/>
                  </a:cubicBezTo>
                  <a:cubicBezTo>
                    <a:pt x="7354" y="83643"/>
                    <a:pt x="7910" y="82431"/>
                    <a:pt x="8296" y="81765"/>
                  </a:cubicBezTo>
                  <a:cubicBezTo>
                    <a:pt x="8512" y="81404"/>
                    <a:pt x="8873" y="80863"/>
                    <a:pt x="8765" y="80394"/>
                  </a:cubicBezTo>
                  <a:cubicBezTo>
                    <a:pt x="8729" y="80286"/>
                    <a:pt x="8693" y="80142"/>
                    <a:pt x="8621" y="80034"/>
                  </a:cubicBezTo>
                  <a:cubicBezTo>
                    <a:pt x="12011" y="76391"/>
                    <a:pt x="15473" y="72820"/>
                    <a:pt x="19008" y="69358"/>
                  </a:cubicBezTo>
                  <a:cubicBezTo>
                    <a:pt x="21460" y="70728"/>
                    <a:pt x="24166" y="71630"/>
                    <a:pt x="26979" y="71991"/>
                  </a:cubicBezTo>
                  <a:cubicBezTo>
                    <a:pt x="27700" y="76932"/>
                    <a:pt x="28313" y="81945"/>
                    <a:pt x="28782" y="86958"/>
                  </a:cubicBezTo>
                  <a:cubicBezTo>
                    <a:pt x="28674" y="86995"/>
                    <a:pt x="28566" y="87031"/>
                    <a:pt x="28457" y="87139"/>
                  </a:cubicBezTo>
                  <a:cubicBezTo>
                    <a:pt x="28133" y="87427"/>
                    <a:pt x="28061" y="88077"/>
                    <a:pt x="28025" y="88473"/>
                  </a:cubicBezTo>
                  <a:cubicBezTo>
                    <a:pt x="27880" y="89267"/>
                    <a:pt x="27664" y="90565"/>
                    <a:pt x="28385" y="91142"/>
                  </a:cubicBezTo>
                  <a:cubicBezTo>
                    <a:pt x="29107" y="91719"/>
                    <a:pt x="30441" y="91864"/>
                    <a:pt x="31379" y="91972"/>
                  </a:cubicBezTo>
                  <a:cubicBezTo>
                    <a:pt x="31869" y="92030"/>
                    <a:pt x="32360" y="92058"/>
                    <a:pt x="32848" y="92058"/>
                  </a:cubicBezTo>
                  <a:cubicBezTo>
                    <a:pt x="33580" y="92058"/>
                    <a:pt x="34308" y="91993"/>
                    <a:pt x="35022" y="91864"/>
                  </a:cubicBezTo>
                  <a:cubicBezTo>
                    <a:pt x="36032" y="91647"/>
                    <a:pt x="36356" y="91070"/>
                    <a:pt x="36392" y="90024"/>
                  </a:cubicBezTo>
                  <a:cubicBezTo>
                    <a:pt x="36392" y="89447"/>
                    <a:pt x="36176" y="88870"/>
                    <a:pt x="35743" y="88437"/>
                  </a:cubicBezTo>
                  <a:cubicBezTo>
                    <a:pt x="35058" y="87932"/>
                    <a:pt x="33543" y="88509"/>
                    <a:pt x="33615" y="87103"/>
                  </a:cubicBezTo>
                  <a:cubicBezTo>
                    <a:pt x="33759" y="86490"/>
                    <a:pt x="33327" y="85913"/>
                    <a:pt x="32713" y="85804"/>
                  </a:cubicBezTo>
                  <a:cubicBezTo>
                    <a:pt x="32822" y="81224"/>
                    <a:pt x="32858" y="76607"/>
                    <a:pt x="32930" y="72027"/>
                  </a:cubicBezTo>
                  <a:cubicBezTo>
                    <a:pt x="34409" y="71846"/>
                    <a:pt x="35851" y="71522"/>
                    <a:pt x="37258" y="71089"/>
                  </a:cubicBezTo>
                  <a:cubicBezTo>
                    <a:pt x="38448" y="70692"/>
                    <a:pt x="40179" y="70223"/>
                    <a:pt x="41009" y="69213"/>
                  </a:cubicBezTo>
                  <a:cubicBezTo>
                    <a:pt x="42055" y="67915"/>
                    <a:pt x="40937" y="66689"/>
                    <a:pt x="40287" y="65426"/>
                  </a:cubicBezTo>
                  <a:cubicBezTo>
                    <a:pt x="39386" y="63551"/>
                    <a:pt x="38592" y="61567"/>
                    <a:pt x="37907" y="59584"/>
                  </a:cubicBezTo>
                  <a:cubicBezTo>
                    <a:pt x="37078" y="57420"/>
                    <a:pt x="36681" y="55111"/>
                    <a:pt x="36717" y="52803"/>
                  </a:cubicBezTo>
                  <a:cubicBezTo>
                    <a:pt x="36717" y="52803"/>
                    <a:pt x="36717" y="52767"/>
                    <a:pt x="36717" y="52767"/>
                  </a:cubicBezTo>
                  <a:lnTo>
                    <a:pt x="36933" y="52695"/>
                  </a:lnTo>
                  <a:cubicBezTo>
                    <a:pt x="38232" y="52226"/>
                    <a:pt x="38737" y="49521"/>
                    <a:pt x="37691" y="48583"/>
                  </a:cubicBezTo>
                  <a:cubicBezTo>
                    <a:pt x="37763" y="48511"/>
                    <a:pt x="37799" y="48403"/>
                    <a:pt x="37835" y="48331"/>
                  </a:cubicBezTo>
                  <a:cubicBezTo>
                    <a:pt x="38087" y="47321"/>
                    <a:pt x="38412" y="46347"/>
                    <a:pt x="38809" y="45409"/>
                  </a:cubicBezTo>
                  <a:cubicBezTo>
                    <a:pt x="38917" y="45193"/>
                    <a:pt x="39025" y="44976"/>
                    <a:pt x="39133" y="44760"/>
                  </a:cubicBezTo>
                  <a:cubicBezTo>
                    <a:pt x="39989" y="44886"/>
                    <a:pt x="40932" y="45310"/>
                    <a:pt x="41829" y="45310"/>
                  </a:cubicBezTo>
                  <a:cubicBezTo>
                    <a:pt x="42217" y="45310"/>
                    <a:pt x="42597" y="45230"/>
                    <a:pt x="42956" y="45012"/>
                  </a:cubicBezTo>
                  <a:cubicBezTo>
                    <a:pt x="42956" y="45048"/>
                    <a:pt x="42956" y="45048"/>
                    <a:pt x="42956" y="45048"/>
                  </a:cubicBezTo>
                  <a:cubicBezTo>
                    <a:pt x="47429" y="47573"/>
                    <a:pt x="51793" y="50170"/>
                    <a:pt x="56265" y="52659"/>
                  </a:cubicBezTo>
                  <a:cubicBezTo>
                    <a:pt x="56860" y="53398"/>
                    <a:pt x="57591" y="53650"/>
                    <a:pt x="58380" y="53650"/>
                  </a:cubicBezTo>
                  <a:cubicBezTo>
                    <a:pt x="59169" y="53650"/>
                    <a:pt x="60016" y="53398"/>
                    <a:pt x="60846" y="53128"/>
                  </a:cubicBezTo>
                  <a:cubicBezTo>
                    <a:pt x="62000" y="52731"/>
                    <a:pt x="62072" y="51649"/>
                    <a:pt x="60738" y="51577"/>
                  </a:cubicBezTo>
                  <a:cubicBezTo>
                    <a:pt x="60689" y="51577"/>
                    <a:pt x="60553" y="51589"/>
                    <a:pt x="60409" y="51589"/>
                  </a:cubicBezTo>
                  <a:cubicBezTo>
                    <a:pt x="60120" y="51589"/>
                    <a:pt x="59800" y="51541"/>
                    <a:pt x="60088" y="51252"/>
                  </a:cubicBezTo>
                  <a:cubicBezTo>
                    <a:pt x="60341" y="51000"/>
                    <a:pt x="60593" y="50783"/>
                    <a:pt x="60882" y="50567"/>
                  </a:cubicBezTo>
                  <a:cubicBezTo>
                    <a:pt x="61459" y="50170"/>
                    <a:pt x="61964" y="49701"/>
                    <a:pt x="62361" y="49160"/>
                  </a:cubicBezTo>
                  <a:cubicBezTo>
                    <a:pt x="62577" y="48908"/>
                    <a:pt x="62721" y="48583"/>
                    <a:pt x="62469" y="48331"/>
                  </a:cubicBezTo>
                  <a:cubicBezTo>
                    <a:pt x="62369" y="48241"/>
                    <a:pt x="62244" y="48206"/>
                    <a:pt x="62109" y="48206"/>
                  </a:cubicBezTo>
                  <a:cubicBezTo>
                    <a:pt x="61754" y="48206"/>
                    <a:pt x="61323" y="48443"/>
                    <a:pt x="61062" y="48547"/>
                  </a:cubicBezTo>
                  <a:cubicBezTo>
                    <a:pt x="60233" y="48908"/>
                    <a:pt x="59439" y="49304"/>
                    <a:pt x="58610" y="49629"/>
                  </a:cubicBezTo>
                  <a:cubicBezTo>
                    <a:pt x="58238" y="49762"/>
                    <a:pt x="57730" y="50050"/>
                    <a:pt x="57287" y="50050"/>
                  </a:cubicBezTo>
                  <a:cubicBezTo>
                    <a:pt x="57127" y="50050"/>
                    <a:pt x="56976" y="50013"/>
                    <a:pt x="56842" y="49918"/>
                  </a:cubicBezTo>
                  <a:lnTo>
                    <a:pt x="56121" y="49413"/>
                  </a:lnTo>
                  <a:lnTo>
                    <a:pt x="52154" y="46599"/>
                  </a:lnTo>
                  <a:cubicBezTo>
                    <a:pt x="49809" y="44940"/>
                    <a:pt x="47465" y="43281"/>
                    <a:pt x="45157" y="41622"/>
                  </a:cubicBezTo>
                  <a:cubicBezTo>
                    <a:pt x="45265" y="40793"/>
                    <a:pt x="44724" y="40396"/>
                    <a:pt x="44002" y="39819"/>
                  </a:cubicBezTo>
                  <a:cubicBezTo>
                    <a:pt x="42704" y="38773"/>
                    <a:pt x="41406" y="37763"/>
                    <a:pt x="40107" y="36717"/>
                  </a:cubicBezTo>
                  <a:cubicBezTo>
                    <a:pt x="41333" y="36392"/>
                    <a:pt x="42524" y="35996"/>
                    <a:pt x="43714" y="35527"/>
                  </a:cubicBezTo>
                  <a:cubicBezTo>
                    <a:pt x="45661" y="34805"/>
                    <a:pt x="47537" y="33832"/>
                    <a:pt x="48908" y="32245"/>
                  </a:cubicBezTo>
                  <a:cubicBezTo>
                    <a:pt x="49449" y="31632"/>
                    <a:pt x="49845" y="30946"/>
                    <a:pt x="50098" y="30225"/>
                  </a:cubicBezTo>
                  <a:cubicBezTo>
                    <a:pt x="50358" y="30279"/>
                    <a:pt x="50608" y="30305"/>
                    <a:pt x="50849" y="30305"/>
                  </a:cubicBezTo>
                  <a:cubicBezTo>
                    <a:pt x="53821" y="30305"/>
                    <a:pt x="55337" y="26402"/>
                    <a:pt x="54570" y="23733"/>
                  </a:cubicBezTo>
                  <a:cubicBezTo>
                    <a:pt x="55580" y="22867"/>
                    <a:pt x="56373" y="21785"/>
                    <a:pt x="56842" y="20523"/>
                  </a:cubicBezTo>
                  <a:cubicBezTo>
                    <a:pt x="57600" y="23949"/>
                    <a:pt x="57311" y="27628"/>
                    <a:pt x="57203" y="31090"/>
                  </a:cubicBezTo>
                  <a:cubicBezTo>
                    <a:pt x="57160" y="31263"/>
                    <a:pt x="57310" y="31384"/>
                    <a:pt x="57453" y="31384"/>
                  </a:cubicBezTo>
                  <a:cubicBezTo>
                    <a:pt x="57550" y="31384"/>
                    <a:pt x="57643" y="31329"/>
                    <a:pt x="57672" y="31199"/>
                  </a:cubicBezTo>
                  <a:cubicBezTo>
                    <a:pt x="58357" y="29648"/>
                    <a:pt x="58970" y="28025"/>
                    <a:pt x="59475" y="26402"/>
                  </a:cubicBezTo>
                  <a:cubicBezTo>
                    <a:pt x="59728" y="27808"/>
                    <a:pt x="60088" y="29215"/>
                    <a:pt x="60557" y="30586"/>
                  </a:cubicBezTo>
                  <a:cubicBezTo>
                    <a:pt x="60587" y="30676"/>
                    <a:pt x="60656" y="30716"/>
                    <a:pt x="60730" y="30716"/>
                  </a:cubicBezTo>
                  <a:cubicBezTo>
                    <a:pt x="60833" y="30716"/>
                    <a:pt x="60948" y="30639"/>
                    <a:pt x="60990" y="30513"/>
                  </a:cubicBezTo>
                  <a:cubicBezTo>
                    <a:pt x="61892" y="25753"/>
                    <a:pt x="61495" y="20811"/>
                    <a:pt x="59908" y="16195"/>
                  </a:cubicBezTo>
                  <a:cubicBezTo>
                    <a:pt x="63154" y="15329"/>
                    <a:pt x="64344" y="11109"/>
                    <a:pt x="63839" y="7863"/>
                  </a:cubicBezTo>
                  <a:cubicBezTo>
                    <a:pt x="63443" y="5411"/>
                    <a:pt x="61928" y="3138"/>
                    <a:pt x="59511" y="2381"/>
                  </a:cubicBezTo>
                  <a:cubicBezTo>
                    <a:pt x="59040" y="2233"/>
                    <a:pt x="58511" y="2158"/>
                    <a:pt x="57967" y="2158"/>
                  </a:cubicBezTo>
                  <a:cubicBezTo>
                    <a:pt x="56262" y="2158"/>
                    <a:pt x="54398" y="2888"/>
                    <a:pt x="53632" y="4365"/>
                  </a:cubicBezTo>
                  <a:cubicBezTo>
                    <a:pt x="53034" y="3987"/>
                    <a:pt x="52326" y="3774"/>
                    <a:pt x="51628" y="3774"/>
                  </a:cubicBezTo>
                  <a:cubicBezTo>
                    <a:pt x="51526" y="3774"/>
                    <a:pt x="51425" y="3779"/>
                    <a:pt x="51324" y="3788"/>
                  </a:cubicBezTo>
                  <a:cubicBezTo>
                    <a:pt x="49701" y="2634"/>
                    <a:pt x="47826" y="1840"/>
                    <a:pt x="45878" y="1479"/>
                  </a:cubicBezTo>
                  <a:cubicBezTo>
                    <a:pt x="44804" y="1288"/>
                    <a:pt x="43586" y="1151"/>
                    <a:pt x="42356" y="1151"/>
                  </a:cubicBezTo>
                  <a:cubicBezTo>
                    <a:pt x="40571" y="1151"/>
                    <a:pt x="38761" y="1440"/>
                    <a:pt x="37330" y="2273"/>
                  </a:cubicBezTo>
                  <a:cubicBezTo>
                    <a:pt x="35879" y="1443"/>
                    <a:pt x="34117" y="1162"/>
                    <a:pt x="32361" y="1162"/>
                  </a:cubicBezTo>
                  <a:cubicBezTo>
                    <a:pt x="31063" y="1162"/>
                    <a:pt x="29767" y="1316"/>
                    <a:pt x="28602" y="1515"/>
                  </a:cubicBezTo>
                  <a:cubicBezTo>
                    <a:pt x="27808" y="1660"/>
                    <a:pt x="27015" y="1876"/>
                    <a:pt x="26293" y="2165"/>
                  </a:cubicBezTo>
                  <a:cubicBezTo>
                    <a:pt x="26116" y="2149"/>
                    <a:pt x="25939" y="2142"/>
                    <a:pt x="25762" y="2142"/>
                  </a:cubicBezTo>
                  <a:cubicBezTo>
                    <a:pt x="25109" y="2142"/>
                    <a:pt x="24457" y="2239"/>
                    <a:pt x="23805" y="2381"/>
                  </a:cubicBezTo>
                  <a:cubicBezTo>
                    <a:pt x="22975" y="686"/>
                    <a:pt x="20847" y="1"/>
                    <a:pt x="19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3" name="Google Shape;713;p41"/>
          <p:cNvSpPr txBox="1">
            <a:spLocks noGrp="1"/>
          </p:cNvSpPr>
          <p:nvPr>
            <p:ph type="subTitle" idx="1"/>
          </p:nvPr>
        </p:nvSpPr>
        <p:spPr>
          <a:xfrm>
            <a:off x="4570733" y="2240299"/>
            <a:ext cx="3844934" cy="983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b="0" i="0" dirty="0">
                <a:solidFill>
                  <a:schemeClr val="bg2">
                    <a:lumMod val="75000"/>
                  </a:schemeClr>
                </a:solidFill>
                <a:effectLst/>
                <a:latin typeface="raleway"/>
              </a:rPr>
              <a:t>Leer y dibujar planos simples de su entorno, utilizando puntos de referencia, categorías de posición relativa y simbología pictórica.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862;p43">
            <a:extLst>
              <a:ext uri="{FF2B5EF4-FFF2-40B4-BE49-F238E27FC236}">
                <a16:creationId xmlns:a16="http://schemas.microsoft.com/office/drawing/2014/main" id="{BEB05F37-9E78-4AA0-93E5-A4E1C9E81DAF}"/>
              </a:ext>
            </a:extLst>
          </p:cNvPr>
          <p:cNvGrpSpPr/>
          <p:nvPr/>
        </p:nvGrpSpPr>
        <p:grpSpPr>
          <a:xfrm rot="17516514">
            <a:off x="6423971" y="383650"/>
            <a:ext cx="2807308" cy="2348803"/>
            <a:chOff x="5618956" y="2111646"/>
            <a:chExt cx="2433730" cy="2036240"/>
          </a:xfrm>
        </p:grpSpPr>
        <p:sp>
          <p:nvSpPr>
            <p:cNvPr id="9" name="Google Shape;863;p43">
              <a:extLst>
                <a:ext uri="{FF2B5EF4-FFF2-40B4-BE49-F238E27FC236}">
                  <a16:creationId xmlns:a16="http://schemas.microsoft.com/office/drawing/2014/main" id="{C784C1E3-471F-4279-8A3F-514BF3555B02}"/>
                </a:ext>
              </a:extLst>
            </p:cNvPr>
            <p:cNvSpPr/>
            <p:nvPr/>
          </p:nvSpPr>
          <p:spPr>
            <a:xfrm rot="-156108" flipH="1">
              <a:off x="6775913" y="2944508"/>
              <a:ext cx="144641" cy="122738"/>
            </a:xfrm>
            <a:custGeom>
              <a:avLst/>
              <a:gdLst/>
              <a:ahLst/>
              <a:cxnLst/>
              <a:rect l="l" t="t" r="r" b="b"/>
              <a:pathLst>
                <a:path w="3150" h="2673" extrusionOk="0">
                  <a:moveTo>
                    <a:pt x="2295" y="1"/>
                  </a:moveTo>
                  <a:cubicBezTo>
                    <a:pt x="2108" y="1"/>
                    <a:pt x="1919" y="49"/>
                    <a:pt x="1745" y="89"/>
                  </a:cubicBezTo>
                  <a:cubicBezTo>
                    <a:pt x="1337" y="180"/>
                    <a:pt x="952" y="293"/>
                    <a:pt x="567" y="429"/>
                  </a:cubicBezTo>
                  <a:cubicBezTo>
                    <a:pt x="476" y="451"/>
                    <a:pt x="386" y="497"/>
                    <a:pt x="295" y="565"/>
                  </a:cubicBezTo>
                  <a:cubicBezTo>
                    <a:pt x="1" y="837"/>
                    <a:pt x="635" y="1494"/>
                    <a:pt x="816" y="1697"/>
                  </a:cubicBezTo>
                  <a:cubicBezTo>
                    <a:pt x="1156" y="2060"/>
                    <a:pt x="1564" y="2377"/>
                    <a:pt x="1994" y="2604"/>
                  </a:cubicBezTo>
                  <a:cubicBezTo>
                    <a:pt x="2053" y="2647"/>
                    <a:pt x="2130" y="2672"/>
                    <a:pt x="2208" y="2672"/>
                  </a:cubicBezTo>
                  <a:cubicBezTo>
                    <a:pt x="2251" y="2672"/>
                    <a:pt x="2294" y="2665"/>
                    <a:pt x="2334" y="2649"/>
                  </a:cubicBezTo>
                  <a:cubicBezTo>
                    <a:pt x="2402" y="2604"/>
                    <a:pt x="2447" y="2536"/>
                    <a:pt x="2470" y="2445"/>
                  </a:cubicBezTo>
                  <a:cubicBezTo>
                    <a:pt x="2560" y="2150"/>
                    <a:pt x="2674" y="1856"/>
                    <a:pt x="2764" y="1562"/>
                  </a:cubicBezTo>
                  <a:cubicBezTo>
                    <a:pt x="2923" y="1154"/>
                    <a:pt x="3149" y="497"/>
                    <a:pt x="2742" y="157"/>
                  </a:cubicBezTo>
                  <a:lnTo>
                    <a:pt x="2674" y="89"/>
                  </a:lnTo>
                  <a:cubicBezTo>
                    <a:pt x="2553" y="24"/>
                    <a:pt x="2425" y="1"/>
                    <a:pt x="2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64;p43">
              <a:extLst>
                <a:ext uri="{FF2B5EF4-FFF2-40B4-BE49-F238E27FC236}">
                  <a16:creationId xmlns:a16="http://schemas.microsoft.com/office/drawing/2014/main" id="{EFD7EA6B-39C4-4BCA-8E88-19EC569C517A}"/>
                </a:ext>
              </a:extLst>
            </p:cNvPr>
            <p:cNvSpPr/>
            <p:nvPr/>
          </p:nvSpPr>
          <p:spPr>
            <a:xfrm rot="-156108" flipH="1">
              <a:off x="7025395" y="3124129"/>
              <a:ext cx="770868" cy="739828"/>
            </a:xfrm>
            <a:custGeom>
              <a:avLst/>
              <a:gdLst/>
              <a:ahLst/>
              <a:cxnLst/>
              <a:rect l="l" t="t" r="r" b="b"/>
              <a:pathLst>
                <a:path w="16788" h="16112" extrusionOk="0">
                  <a:moveTo>
                    <a:pt x="15202" y="0"/>
                  </a:moveTo>
                  <a:cubicBezTo>
                    <a:pt x="15085" y="0"/>
                    <a:pt x="14968" y="46"/>
                    <a:pt x="14884" y="140"/>
                  </a:cubicBezTo>
                  <a:cubicBezTo>
                    <a:pt x="12007" y="2813"/>
                    <a:pt x="9153" y="5554"/>
                    <a:pt x="6344" y="8318"/>
                  </a:cubicBezTo>
                  <a:cubicBezTo>
                    <a:pt x="5234" y="9428"/>
                    <a:pt x="4124" y="10515"/>
                    <a:pt x="3036" y="11648"/>
                  </a:cubicBezTo>
                  <a:cubicBezTo>
                    <a:pt x="2493" y="12192"/>
                    <a:pt x="1949" y="12735"/>
                    <a:pt x="1405" y="13302"/>
                  </a:cubicBezTo>
                  <a:lnTo>
                    <a:pt x="567" y="14140"/>
                  </a:lnTo>
                  <a:cubicBezTo>
                    <a:pt x="431" y="14298"/>
                    <a:pt x="46" y="14593"/>
                    <a:pt x="1" y="14797"/>
                  </a:cubicBezTo>
                  <a:cubicBezTo>
                    <a:pt x="1" y="14887"/>
                    <a:pt x="46" y="14955"/>
                    <a:pt x="114" y="15023"/>
                  </a:cubicBezTo>
                  <a:lnTo>
                    <a:pt x="930" y="16020"/>
                  </a:lnTo>
                  <a:cubicBezTo>
                    <a:pt x="952" y="16065"/>
                    <a:pt x="998" y="16088"/>
                    <a:pt x="1043" y="16111"/>
                  </a:cubicBezTo>
                  <a:cubicBezTo>
                    <a:pt x="1048" y="16111"/>
                    <a:pt x="1054" y="16112"/>
                    <a:pt x="1060" y="16112"/>
                  </a:cubicBezTo>
                  <a:cubicBezTo>
                    <a:pt x="1254" y="16112"/>
                    <a:pt x="1727" y="15767"/>
                    <a:pt x="1881" y="15658"/>
                  </a:cubicBezTo>
                  <a:cubicBezTo>
                    <a:pt x="2221" y="15408"/>
                    <a:pt x="2561" y="15137"/>
                    <a:pt x="2900" y="14887"/>
                  </a:cubicBezTo>
                  <a:cubicBezTo>
                    <a:pt x="3580" y="14344"/>
                    <a:pt x="4237" y="13777"/>
                    <a:pt x="4871" y="13188"/>
                  </a:cubicBezTo>
                  <a:cubicBezTo>
                    <a:pt x="6117" y="12056"/>
                    <a:pt x="7318" y="10832"/>
                    <a:pt x="8541" y="9632"/>
                  </a:cubicBezTo>
                  <a:cubicBezTo>
                    <a:pt x="11192" y="7004"/>
                    <a:pt x="13933" y="4489"/>
                    <a:pt x="16651" y="1975"/>
                  </a:cubicBezTo>
                  <a:cubicBezTo>
                    <a:pt x="16787" y="1816"/>
                    <a:pt x="16787" y="1613"/>
                    <a:pt x="16674" y="1454"/>
                  </a:cubicBezTo>
                  <a:lnTo>
                    <a:pt x="15564" y="185"/>
                  </a:lnTo>
                  <a:cubicBezTo>
                    <a:pt x="15478" y="63"/>
                    <a:pt x="15340" y="0"/>
                    <a:pt x="15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65;p43">
              <a:extLst>
                <a:ext uri="{FF2B5EF4-FFF2-40B4-BE49-F238E27FC236}">
                  <a16:creationId xmlns:a16="http://schemas.microsoft.com/office/drawing/2014/main" id="{C16D032B-2EBA-43CB-8D81-6953096442B0}"/>
                </a:ext>
              </a:extLst>
            </p:cNvPr>
            <p:cNvSpPr/>
            <p:nvPr/>
          </p:nvSpPr>
          <p:spPr>
            <a:xfrm rot="-156108" flipH="1">
              <a:off x="7101512" y="3051333"/>
              <a:ext cx="778123" cy="751675"/>
            </a:xfrm>
            <a:custGeom>
              <a:avLst/>
              <a:gdLst/>
              <a:ahLst/>
              <a:cxnLst/>
              <a:rect l="l" t="t" r="r" b="b"/>
              <a:pathLst>
                <a:path w="16946" h="16370" extrusionOk="0">
                  <a:moveTo>
                    <a:pt x="15650" y="0"/>
                  </a:moveTo>
                  <a:cubicBezTo>
                    <a:pt x="15503" y="0"/>
                    <a:pt x="15383" y="166"/>
                    <a:pt x="15246" y="263"/>
                  </a:cubicBezTo>
                  <a:cubicBezTo>
                    <a:pt x="14499" y="830"/>
                    <a:pt x="13842" y="1622"/>
                    <a:pt x="13162" y="2302"/>
                  </a:cubicBezTo>
                  <a:lnTo>
                    <a:pt x="10965" y="4454"/>
                  </a:lnTo>
                  <a:cubicBezTo>
                    <a:pt x="8677" y="6719"/>
                    <a:pt x="9810" y="5609"/>
                    <a:pt x="6570" y="8736"/>
                  </a:cubicBezTo>
                  <a:cubicBezTo>
                    <a:pt x="5460" y="9823"/>
                    <a:pt x="4350" y="10888"/>
                    <a:pt x="3217" y="11975"/>
                  </a:cubicBezTo>
                  <a:cubicBezTo>
                    <a:pt x="2130" y="12994"/>
                    <a:pt x="929" y="13991"/>
                    <a:pt x="1" y="15169"/>
                  </a:cubicBezTo>
                  <a:cubicBezTo>
                    <a:pt x="4" y="15167"/>
                    <a:pt x="8" y="15166"/>
                    <a:pt x="13" y="15166"/>
                  </a:cubicBezTo>
                  <a:cubicBezTo>
                    <a:pt x="136" y="15166"/>
                    <a:pt x="865" y="15624"/>
                    <a:pt x="952" y="15667"/>
                  </a:cubicBezTo>
                  <a:cubicBezTo>
                    <a:pt x="1247" y="15894"/>
                    <a:pt x="1518" y="16121"/>
                    <a:pt x="1790" y="16370"/>
                  </a:cubicBezTo>
                  <a:cubicBezTo>
                    <a:pt x="2560" y="15962"/>
                    <a:pt x="3149" y="15237"/>
                    <a:pt x="3784" y="14625"/>
                  </a:cubicBezTo>
                  <a:cubicBezTo>
                    <a:pt x="4486" y="13923"/>
                    <a:pt x="5211" y="13221"/>
                    <a:pt x="5913" y="12496"/>
                  </a:cubicBezTo>
                  <a:cubicBezTo>
                    <a:pt x="7340" y="11069"/>
                    <a:pt x="8745" y="9642"/>
                    <a:pt x="10127" y="8192"/>
                  </a:cubicBezTo>
                  <a:cubicBezTo>
                    <a:pt x="11010" y="7286"/>
                    <a:pt x="11848" y="6380"/>
                    <a:pt x="12709" y="5451"/>
                  </a:cubicBezTo>
                  <a:cubicBezTo>
                    <a:pt x="13525" y="4567"/>
                    <a:pt x="14408" y="3774"/>
                    <a:pt x="15292" y="2936"/>
                  </a:cubicBezTo>
                  <a:cubicBezTo>
                    <a:pt x="15631" y="2619"/>
                    <a:pt x="15994" y="2302"/>
                    <a:pt x="16334" y="1962"/>
                  </a:cubicBezTo>
                  <a:cubicBezTo>
                    <a:pt x="16470" y="1849"/>
                    <a:pt x="16809" y="1645"/>
                    <a:pt x="16877" y="1486"/>
                  </a:cubicBezTo>
                  <a:cubicBezTo>
                    <a:pt x="16945" y="1328"/>
                    <a:pt x="16855" y="1237"/>
                    <a:pt x="16719" y="1079"/>
                  </a:cubicBezTo>
                  <a:cubicBezTo>
                    <a:pt x="16538" y="875"/>
                    <a:pt x="16379" y="648"/>
                    <a:pt x="16175" y="467"/>
                  </a:cubicBezTo>
                  <a:cubicBezTo>
                    <a:pt x="16085" y="354"/>
                    <a:pt x="15881" y="59"/>
                    <a:pt x="15722" y="14"/>
                  </a:cubicBezTo>
                  <a:cubicBezTo>
                    <a:pt x="15697" y="5"/>
                    <a:pt x="15673" y="0"/>
                    <a:pt x="156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66;p43">
              <a:extLst>
                <a:ext uri="{FF2B5EF4-FFF2-40B4-BE49-F238E27FC236}">
                  <a16:creationId xmlns:a16="http://schemas.microsoft.com/office/drawing/2014/main" id="{79CEB4BB-F5B0-4E03-83BF-949F474CBB97}"/>
                </a:ext>
              </a:extLst>
            </p:cNvPr>
            <p:cNvSpPr/>
            <p:nvPr/>
          </p:nvSpPr>
          <p:spPr>
            <a:xfrm rot="-156108" flipH="1">
              <a:off x="6960216" y="3211760"/>
              <a:ext cx="788547" cy="719945"/>
            </a:xfrm>
            <a:custGeom>
              <a:avLst/>
              <a:gdLst/>
              <a:ahLst/>
              <a:cxnLst/>
              <a:rect l="l" t="t" r="r" b="b"/>
              <a:pathLst>
                <a:path w="17173" h="15679" extrusionOk="0">
                  <a:moveTo>
                    <a:pt x="15975" y="0"/>
                  </a:moveTo>
                  <a:cubicBezTo>
                    <a:pt x="15662" y="0"/>
                    <a:pt x="15311" y="487"/>
                    <a:pt x="15133" y="645"/>
                  </a:cubicBezTo>
                  <a:lnTo>
                    <a:pt x="14001" y="1687"/>
                  </a:lnTo>
                  <a:cubicBezTo>
                    <a:pt x="13230" y="2389"/>
                    <a:pt x="12483" y="3069"/>
                    <a:pt x="11735" y="3748"/>
                  </a:cubicBezTo>
                  <a:cubicBezTo>
                    <a:pt x="10218" y="5108"/>
                    <a:pt x="8700" y="6467"/>
                    <a:pt x="7159" y="7826"/>
                  </a:cubicBezTo>
                  <a:lnTo>
                    <a:pt x="6661" y="8279"/>
                  </a:lnTo>
                  <a:cubicBezTo>
                    <a:pt x="6480" y="8279"/>
                    <a:pt x="5936" y="8936"/>
                    <a:pt x="5800" y="9072"/>
                  </a:cubicBezTo>
                  <a:lnTo>
                    <a:pt x="4871" y="9910"/>
                  </a:lnTo>
                  <a:lnTo>
                    <a:pt x="2968" y="11609"/>
                  </a:lnTo>
                  <a:lnTo>
                    <a:pt x="1134" y="13263"/>
                  </a:lnTo>
                  <a:cubicBezTo>
                    <a:pt x="816" y="13512"/>
                    <a:pt x="522" y="13761"/>
                    <a:pt x="250" y="14056"/>
                  </a:cubicBezTo>
                  <a:cubicBezTo>
                    <a:pt x="1" y="14328"/>
                    <a:pt x="182" y="14463"/>
                    <a:pt x="386" y="14713"/>
                  </a:cubicBezTo>
                  <a:cubicBezTo>
                    <a:pt x="613" y="15007"/>
                    <a:pt x="839" y="15302"/>
                    <a:pt x="1111" y="15574"/>
                  </a:cubicBezTo>
                  <a:cubicBezTo>
                    <a:pt x="1182" y="15645"/>
                    <a:pt x="1272" y="15678"/>
                    <a:pt x="1367" y="15678"/>
                  </a:cubicBezTo>
                  <a:cubicBezTo>
                    <a:pt x="1454" y="15678"/>
                    <a:pt x="1545" y="15650"/>
                    <a:pt x="1632" y="15596"/>
                  </a:cubicBezTo>
                  <a:cubicBezTo>
                    <a:pt x="4260" y="13489"/>
                    <a:pt x="6842" y="11292"/>
                    <a:pt x="9357" y="9027"/>
                  </a:cubicBezTo>
                  <a:cubicBezTo>
                    <a:pt x="10829" y="7713"/>
                    <a:pt x="12256" y="6399"/>
                    <a:pt x="13661" y="5040"/>
                  </a:cubicBezTo>
                  <a:cubicBezTo>
                    <a:pt x="14363" y="4360"/>
                    <a:pt x="15065" y="3681"/>
                    <a:pt x="15768" y="2978"/>
                  </a:cubicBezTo>
                  <a:lnTo>
                    <a:pt x="16810" y="1936"/>
                  </a:lnTo>
                  <a:cubicBezTo>
                    <a:pt x="16923" y="1800"/>
                    <a:pt x="17036" y="1642"/>
                    <a:pt x="17149" y="1483"/>
                  </a:cubicBezTo>
                  <a:cubicBezTo>
                    <a:pt x="17149" y="1461"/>
                    <a:pt x="17172" y="1438"/>
                    <a:pt x="17172" y="1438"/>
                  </a:cubicBezTo>
                  <a:cubicBezTo>
                    <a:pt x="17172" y="1393"/>
                    <a:pt x="17149" y="1370"/>
                    <a:pt x="17127" y="1370"/>
                  </a:cubicBezTo>
                  <a:lnTo>
                    <a:pt x="17014" y="1211"/>
                  </a:lnTo>
                  <a:cubicBezTo>
                    <a:pt x="16764" y="894"/>
                    <a:pt x="16538" y="577"/>
                    <a:pt x="16311" y="260"/>
                  </a:cubicBezTo>
                  <a:cubicBezTo>
                    <a:pt x="16266" y="169"/>
                    <a:pt x="16175" y="79"/>
                    <a:pt x="16107" y="33"/>
                  </a:cubicBezTo>
                  <a:cubicBezTo>
                    <a:pt x="16064" y="10"/>
                    <a:pt x="16020" y="0"/>
                    <a:pt x="15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67;p43">
              <a:extLst>
                <a:ext uri="{FF2B5EF4-FFF2-40B4-BE49-F238E27FC236}">
                  <a16:creationId xmlns:a16="http://schemas.microsoft.com/office/drawing/2014/main" id="{82CC802B-5D4C-461A-A87D-C06F75C7C344}"/>
                </a:ext>
              </a:extLst>
            </p:cNvPr>
            <p:cNvSpPr/>
            <p:nvPr/>
          </p:nvSpPr>
          <p:spPr>
            <a:xfrm rot="-156108" flipH="1">
              <a:off x="5661588" y="2163954"/>
              <a:ext cx="2348466" cy="1931625"/>
            </a:xfrm>
            <a:custGeom>
              <a:avLst/>
              <a:gdLst/>
              <a:ahLst/>
              <a:cxnLst/>
              <a:rect l="l" t="t" r="r" b="b"/>
              <a:pathLst>
                <a:path w="51145" h="42067" extrusionOk="0">
                  <a:moveTo>
                    <a:pt x="25804" y="17142"/>
                  </a:moveTo>
                  <a:cubicBezTo>
                    <a:pt x="25889" y="17142"/>
                    <a:pt x="25972" y="17151"/>
                    <a:pt x="26052" y="17171"/>
                  </a:cubicBezTo>
                  <a:cubicBezTo>
                    <a:pt x="26211" y="17216"/>
                    <a:pt x="26347" y="17307"/>
                    <a:pt x="26415" y="17465"/>
                  </a:cubicBezTo>
                  <a:cubicBezTo>
                    <a:pt x="26596" y="17828"/>
                    <a:pt x="26324" y="18462"/>
                    <a:pt x="26233" y="18666"/>
                  </a:cubicBezTo>
                  <a:lnTo>
                    <a:pt x="26233" y="18643"/>
                  </a:lnTo>
                  <a:cubicBezTo>
                    <a:pt x="26098" y="18938"/>
                    <a:pt x="25962" y="19232"/>
                    <a:pt x="25848" y="19527"/>
                  </a:cubicBezTo>
                  <a:cubicBezTo>
                    <a:pt x="25055" y="19142"/>
                    <a:pt x="24399" y="18508"/>
                    <a:pt x="24013" y="17737"/>
                  </a:cubicBezTo>
                  <a:lnTo>
                    <a:pt x="24852" y="17375"/>
                  </a:lnTo>
                  <a:cubicBezTo>
                    <a:pt x="25186" y="17252"/>
                    <a:pt x="25507" y="17142"/>
                    <a:pt x="25804" y="17142"/>
                  </a:cubicBezTo>
                  <a:close/>
                  <a:moveTo>
                    <a:pt x="23764" y="17851"/>
                  </a:moveTo>
                  <a:cubicBezTo>
                    <a:pt x="24195" y="18711"/>
                    <a:pt x="24897" y="19391"/>
                    <a:pt x="25758" y="19799"/>
                  </a:cubicBezTo>
                  <a:cubicBezTo>
                    <a:pt x="25078" y="21249"/>
                    <a:pt x="24308" y="22721"/>
                    <a:pt x="23402" y="24375"/>
                  </a:cubicBezTo>
                  <a:lnTo>
                    <a:pt x="23334" y="24352"/>
                  </a:lnTo>
                  <a:lnTo>
                    <a:pt x="23130" y="24126"/>
                  </a:lnTo>
                  <a:cubicBezTo>
                    <a:pt x="22790" y="23740"/>
                    <a:pt x="22428" y="23355"/>
                    <a:pt x="22065" y="22993"/>
                  </a:cubicBezTo>
                  <a:cubicBezTo>
                    <a:pt x="22020" y="22925"/>
                    <a:pt x="21952" y="22857"/>
                    <a:pt x="21907" y="22812"/>
                  </a:cubicBezTo>
                  <a:cubicBezTo>
                    <a:pt x="21408" y="22313"/>
                    <a:pt x="20865" y="21770"/>
                    <a:pt x="20230" y="21181"/>
                  </a:cubicBezTo>
                  <a:lnTo>
                    <a:pt x="20094" y="21045"/>
                  </a:lnTo>
                  <a:cubicBezTo>
                    <a:pt x="19415" y="20410"/>
                    <a:pt x="19075" y="20093"/>
                    <a:pt x="18871" y="19935"/>
                  </a:cubicBezTo>
                  <a:cubicBezTo>
                    <a:pt x="20479" y="19232"/>
                    <a:pt x="22133" y="18530"/>
                    <a:pt x="23764" y="17851"/>
                  </a:cubicBezTo>
                  <a:close/>
                  <a:moveTo>
                    <a:pt x="18622" y="20071"/>
                  </a:moveTo>
                  <a:cubicBezTo>
                    <a:pt x="18894" y="20320"/>
                    <a:pt x="19755" y="21113"/>
                    <a:pt x="19868" y="21226"/>
                  </a:cubicBezTo>
                  <a:cubicBezTo>
                    <a:pt x="19890" y="21249"/>
                    <a:pt x="19890" y="21249"/>
                    <a:pt x="19913" y="21271"/>
                  </a:cubicBezTo>
                  <a:lnTo>
                    <a:pt x="4894" y="36154"/>
                  </a:lnTo>
                  <a:cubicBezTo>
                    <a:pt x="4418" y="35747"/>
                    <a:pt x="3920" y="35362"/>
                    <a:pt x="3399" y="35044"/>
                  </a:cubicBezTo>
                  <a:lnTo>
                    <a:pt x="13683" y="24986"/>
                  </a:lnTo>
                  <a:cubicBezTo>
                    <a:pt x="15314" y="23401"/>
                    <a:pt x="17013" y="21747"/>
                    <a:pt x="18622" y="20071"/>
                  </a:cubicBezTo>
                  <a:close/>
                  <a:moveTo>
                    <a:pt x="20117" y="21475"/>
                  </a:moveTo>
                  <a:cubicBezTo>
                    <a:pt x="20706" y="22041"/>
                    <a:pt x="21227" y="22540"/>
                    <a:pt x="21680" y="23016"/>
                  </a:cubicBezTo>
                  <a:lnTo>
                    <a:pt x="21748" y="23084"/>
                  </a:lnTo>
                  <a:lnTo>
                    <a:pt x="13955" y="30265"/>
                  </a:lnTo>
                  <a:lnTo>
                    <a:pt x="8541" y="35271"/>
                  </a:lnTo>
                  <a:lnTo>
                    <a:pt x="6752" y="36925"/>
                  </a:lnTo>
                  <a:cubicBezTo>
                    <a:pt x="6480" y="37174"/>
                    <a:pt x="6298" y="37355"/>
                    <a:pt x="6185" y="37446"/>
                  </a:cubicBezTo>
                  <a:cubicBezTo>
                    <a:pt x="5845" y="37061"/>
                    <a:pt x="5483" y="36698"/>
                    <a:pt x="5098" y="36336"/>
                  </a:cubicBezTo>
                  <a:lnTo>
                    <a:pt x="20117" y="21475"/>
                  </a:lnTo>
                  <a:close/>
                  <a:moveTo>
                    <a:pt x="21952" y="23287"/>
                  </a:moveTo>
                  <a:cubicBezTo>
                    <a:pt x="22269" y="23627"/>
                    <a:pt x="22586" y="23967"/>
                    <a:pt x="22903" y="24307"/>
                  </a:cubicBezTo>
                  <a:lnTo>
                    <a:pt x="23130" y="24533"/>
                  </a:lnTo>
                  <a:cubicBezTo>
                    <a:pt x="23153" y="24556"/>
                    <a:pt x="23175" y="24601"/>
                    <a:pt x="23221" y="24647"/>
                  </a:cubicBezTo>
                  <a:cubicBezTo>
                    <a:pt x="23221" y="24647"/>
                    <a:pt x="23221" y="24669"/>
                    <a:pt x="23153" y="24715"/>
                  </a:cubicBezTo>
                  <a:cubicBezTo>
                    <a:pt x="21997" y="25847"/>
                    <a:pt x="20774" y="26980"/>
                    <a:pt x="19301" y="28339"/>
                  </a:cubicBezTo>
                  <a:lnTo>
                    <a:pt x="18056" y="29472"/>
                  </a:lnTo>
                  <a:cubicBezTo>
                    <a:pt x="16674" y="30718"/>
                    <a:pt x="15405" y="31873"/>
                    <a:pt x="14204" y="32938"/>
                  </a:cubicBezTo>
                  <a:cubicBezTo>
                    <a:pt x="12823" y="34161"/>
                    <a:pt x="11554" y="35294"/>
                    <a:pt x="10308" y="36381"/>
                  </a:cubicBezTo>
                  <a:lnTo>
                    <a:pt x="10240" y="36449"/>
                  </a:lnTo>
                  <a:cubicBezTo>
                    <a:pt x="8972" y="37536"/>
                    <a:pt x="7975" y="38420"/>
                    <a:pt x="7295" y="38986"/>
                  </a:cubicBezTo>
                  <a:cubicBezTo>
                    <a:pt x="7023" y="38533"/>
                    <a:pt x="6706" y="38080"/>
                    <a:pt x="6366" y="37672"/>
                  </a:cubicBezTo>
                  <a:cubicBezTo>
                    <a:pt x="7340" y="36743"/>
                    <a:pt x="16787" y="28045"/>
                    <a:pt x="21952" y="23287"/>
                  </a:cubicBezTo>
                  <a:close/>
                  <a:moveTo>
                    <a:pt x="3172" y="35248"/>
                  </a:moveTo>
                  <a:cubicBezTo>
                    <a:pt x="4781" y="36222"/>
                    <a:pt x="6117" y="37582"/>
                    <a:pt x="7091" y="39167"/>
                  </a:cubicBezTo>
                  <a:cubicBezTo>
                    <a:pt x="6774" y="39439"/>
                    <a:pt x="6570" y="39598"/>
                    <a:pt x="6457" y="39711"/>
                  </a:cubicBezTo>
                  <a:cubicBezTo>
                    <a:pt x="5370" y="38510"/>
                    <a:pt x="4078" y="37129"/>
                    <a:pt x="2606" y="35792"/>
                  </a:cubicBezTo>
                  <a:lnTo>
                    <a:pt x="3172" y="35248"/>
                  </a:lnTo>
                  <a:close/>
                  <a:moveTo>
                    <a:pt x="2402" y="35973"/>
                  </a:moveTo>
                  <a:cubicBezTo>
                    <a:pt x="3829" y="37287"/>
                    <a:pt x="5120" y="38646"/>
                    <a:pt x="6208" y="39847"/>
                  </a:cubicBezTo>
                  <a:cubicBezTo>
                    <a:pt x="6049" y="40006"/>
                    <a:pt x="5913" y="40164"/>
                    <a:pt x="5755" y="40323"/>
                  </a:cubicBezTo>
                  <a:cubicBezTo>
                    <a:pt x="5188" y="40957"/>
                    <a:pt x="4690" y="41501"/>
                    <a:pt x="3784" y="41705"/>
                  </a:cubicBezTo>
                  <a:cubicBezTo>
                    <a:pt x="3559" y="41764"/>
                    <a:pt x="3328" y="41793"/>
                    <a:pt x="3098" y="41793"/>
                  </a:cubicBezTo>
                  <a:cubicBezTo>
                    <a:pt x="2540" y="41793"/>
                    <a:pt x="1984" y="41624"/>
                    <a:pt x="1519" y="41319"/>
                  </a:cubicBezTo>
                  <a:cubicBezTo>
                    <a:pt x="952" y="40957"/>
                    <a:pt x="567" y="40368"/>
                    <a:pt x="454" y="39711"/>
                  </a:cubicBezTo>
                  <a:cubicBezTo>
                    <a:pt x="227" y="38329"/>
                    <a:pt x="1383" y="36925"/>
                    <a:pt x="2402" y="35973"/>
                  </a:cubicBezTo>
                  <a:close/>
                  <a:moveTo>
                    <a:pt x="37697" y="1"/>
                  </a:moveTo>
                  <a:cubicBezTo>
                    <a:pt x="37545" y="1"/>
                    <a:pt x="37398" y="47"/>
                    <a:pt x="37266" y="158"/>
                  </a:cubicBezTo>
                  <a:cubicBezTo>
                    <a:pt x="36948" y="476"/>
                    <a:pt x="36971" y="1110"/>
                    <a:pt x="37016" y="1586"/>
                  </a:cubicBezTo>
                  <a:lnTo>
                    <a:pt x="37016" y="1767"/>
                  </a:lnTo>
                  <a:cubicBezTo>
                    <a:pt x="37084" y="3828"/>
                    <a:pt x="37379" y="5867"/>
                    <a:pt x="37923" y="7860"/>
                  </a:cubicBezTo>
                  <a:lnTo>
                    <a:pt x="37945" y="7974"/>
                  </a:lnTo>
                  <a:cubicBezTo>
                    <a:pt x="38059" y="8382"/>
                    <a:pt x="38240" y="9084"/>
                    <a:pt x="37968" y="9378"/>
                  </a:cubicBezTo>
                  <a:cubicBezTo>
                    <a:pt x="37818" y="9553"/>
                    <a:pt x="37537" y="9618"/>
                    <a:pt x="37254" y="9618"/>
                  </a:cubicBezTo>
                  <a:cubicBezTo>
                    <a:pt x="37025" y="9618"/>
                    <a:pt x="36794" y="9575"/>
                    <a:pt x="36631" y="9514"/>
                  </a:cubicBezTo>
                  <a:cubicBezTo>
                    <a:pt x="36224" y="9378"/>
                    <a:pt x="35861" y="9197"/>
                    <a:pt x="35521" y="8971"/>
                  </a:cubicBezTo>
                  <a:cubicBezTo>
                    <a:pt x="35385" y="8903"/>
                    <a:pt x="35249" y="8812"/>
                    <a:pt x="35114" y="8744"/>
                  </a:cubicBezTo>
                  <a:cubicBezTo>
                    <a:pt x="34769" y="8551"/>
                    <a:pt x="34451" y="8454"/>
                    <a:pt x="34173" y="8454"/>
                  </a:cubicBezTo>
                  <a:cubicBezTo>
                    <a:pt x="33830" y="8454"/>
                    <a:pt x="33547" y="8602"/>
                    <a:pt x="33347" y="8903"/>
                  </a:cubicBezTo>
                  <a:cubicBezTo>
                    <a:pt x="33165" y="9197"/>
                    <a:pt x="33052" y="9537"/>
                    <a:pt x="33029" y="9877"/>
                  </a:cubicBezTo>
                  <a:cubicBezTo>
                    <a:pt x="32916" y="10624"/>
                    <a:pt x="32916" y="11394"/>
                    <a:pt x="32984" y="12165"/>
                  </a:cubicBezTo>
                  <a:lnTo>
                    <a:pt x="33007" y="12278"/>
                  </a:lnTo>
                  <a:cubicBezTo>
                    <a:pt x="33029" y="12504"/>
                    <a:pt x="33052" y="12731"/>
                    <a:pt x="33029" y="12957"/>
                  </a:cubicBezTo>
                  <a:cubicBezTo>
                    <a:pt x="33007" y="13184"/>
                    <a:pt x="32894" y="13411"/>
                    <a:pt x="32712" y="13546"/>
                  </a:cubicBezTo>
                  <a:cubicBezTo>
                    <a:pt x="32639" y="13591"/>
                    <a:pt x="32546" y="13610"/>
                    <a:pt x="32439" y="13610"/>
                  </a:cubicBezTo>
                  <a:cubicBezTo>
                    <a:pt x="32116" y="13610"/>
                    <a:pt x="31677" y="13439"/>
                    <a:pt x="31353" y="13320"/>
                  </a:cubicBezTo>
                  <a:cubicBezTo>
                    <a:pt x="31217" y="13275"/>
                    <a:pt x="31081" y="13207"/>
                    <a:pt x="30968" y="13184"/>
                  </a:cubicBezTo>
                  <a:cubicBezTo>
                    <a:pt x="30877" y="13161"/>
                    <a:pt x="30696" y="13093"/>
                    <a:pt x="30492" y="13025"/>
                  </a:cubicBezTo>
                  <a:cubicBezTo>
                    <a:pt x="29912" y="12797"/>
                    <a:pt x="29099" y="12486"/>
                    <a:pt x="28499" y="12486"/>
                  </a:cubicBezTo>
                  <a:cubicBezTo>
                    <a:pt x="28327" y="12486"/>
                    <a:pt x="28172" y="12512"/>
                    <a:pt x="28046" y="12572"/>
                  </a:cubicBezTo>
                  <a:cubicBezTo>
                    <a:pt x="27887" y="12640"/>
                    <a:pt x="27774" y="12776"/>
                    <a:pt x="27729" y="12957"/>
                  </a:cubicBezTo>
                  <a:cubicBezTo>
                    <a:pt x="27661" y="13207"/>
                    <a:pt x="27661" y="13479"/>
                    <a:pt x="27706" y="13728"/>
                  </a:cubicBezTo>
                  <a:cubicBezTo>
                    <a:pt x="27706" y="13773"/>
                    <a:pt x="27706" y="13841"/>
                    <a:pt x="27729" y="13886"/>
                  </a:cubicBezTo>
                  <a:cubicBezTo>
                    <a:pt x="27842" y="15087"/>
                    <a:pt x="27321" y="16288"/>
                    <a:pt x="26347" y="17012"/>
                  </a:cubicBezTo>
                  <a:cubicBezTo>
                    <a:pt x="26279" y="16967"/>
                    <a:pt x="26211" y="16944"/>
                    <a:pt x="26120" y="16922"/>
                  </a:cubicBezTo>
                  <a:cubicBezTo>
                    <a:pt x="25998" y="16879"/>
                    <a:pt x="25876" y="16861"/>
                    <a:pt x="25753" y="16861"/>
                  </a:cubicBezTo>
                  <a:cubicBezTo>
                    <a:pt x="25421" y="16861"/>
                    <a:pt x="25086" y="16993"/>
                    <a:pt x="24738" y="17126"/>
                  </a:cubicBezTo>
                  <a:cubicBezTo>
                    <a:pt x="22632" y="17964"/>
                    <a:pt x="20502" y="18893"/>
                    <a:pt x="18441" y="19776"/>
                  </a:cubicBezTo>
                  <a:cubicBezTo>
                    <a:pt x="18395" y="19799"/>
                    <a:pt x="18373" y="19867"/>
                    <a:pt x="18373" y="19912"/>
                  </a:cubicBezTo>
                  <a:cubicBezTo>
                    <a:pt x="16787" y="21588"/>
                    <a:pt x="15111" y="23219"/>
                    <a:pt x="13480" y="24805"/>
                  </a:cubicBezTo>
                  <a:lnTo>
                    <a:pt x="3082" y="34931"/>
                  </a:lnTo>
                  <a:cubicBezTo>
                    <a:pt x="3059" y="34954"/>
                    <a:pt x="3036" y="34954"/>
                    <a:pt x="3014" y="34976"/>
                  </a:cubicBezTo>
                  <a:lnTo>
                    <a:pt x="2311" y="35679"/>
                  </a:lnTo>
                  <a:cubicBezTo>
                    <a:pt x="2289" y="35679"/>
                    <a:pt x="2289" y="35701"/>
                    <a:pt x="2266" y="35701"/>
                  </a:cubicBezTo>
                  <a:cubicBezTo>
                    <a:pt x="726" y="37151"/>
                    <a:pt x="1" y="38533"/>
                    <a:pt x="182" y="39734"/>
                  </a:cubicBezTo>
                  <a:cubicBezTo>
                    <a:pt x="318" y="40481"/>
                    <a:pt x="748" y="41138"/>
                    <a:pt x="1383" y="41546"/>
                  </a:cubicBezTo>
                  <a:cubicBezTo>
                    <a:pt x="1904" y="41886"/>
                    <a:pt x="2515" y="42067"/>
                    <a:pt x="3150" y="42067"/>
                  </a:cubicBezTo>
                  <a:cubicBezTo>
                    <a:pt x="3376" y="42067"/>
                    <a:pt x="3625" y="42044"/>
                    <a:pt x="3875" y="41976"/>
                  </a:cubicBezTo>
                  <a:cubicBezTo>
                    <a:pt x="4849" y="41727"/>
                    <a:pt x="5392" y="41116"/>
                    <a:pt x="5981" y="40504"/>
                  </a:cubicBezTo>
                  <a:cubicBezTo>
                    <a:pt x="6140" y="40345"/>
                    <a:pt x="6298" y="40164"/>
                    <a:pt x="6457" y="40006"/>
                  </a:cubicBezTo>
                  <a:cubicBezTo>
                    <a:pt x="6684" y="39915"/>
                    <a:pt x="7386" y="39303"/>
                    <a:pt x="10421" y="36653"/>
                  </a:cubicBezTo>
                  <a:lnTo>
                    <a:pt x="10489" y="36585"/>
                  </a:lnTo>
                  <a:cubicBezTo>
                    <a:pt x="11735" y="35498"/>
                    <a:pt x="13026" y="34365"/>
                    <a:pt x="14386" y="33164"/>
                  </a:cubicBezTo>
                  <a:cubicBezTo>
                    <a:pt x="15586" y="32077"/>
                    <a:pt x="16855" y="30922"/>
                    <a:pt x="18237" y="29676"/>
                  </a:cubicBezTo>
                  <a:lnTo>
                    <a:pt x="19483" y="28543"/>
                  </a:lnTo>
                  <a:cubicBezTo>
                    <a:pt x="20955" y="27184"/>
                    <a:pt x="22201" y="26028"/>
                    <a:pt x="23356" y="24918"/>
                  </a:cubicBezTo>
                  <a:cubicBezTo>
                    <a:pt x="23424" y="24850"/>
                    <a:pt x="23470" y="24783"/>
                    <a:pt x="23492" y="24692"/>
                  </a:cubicBezTo>
                  <a:cubicBezTo>
                    <a:pt x="24489" y="22902"/>
                    <a:pt x="25327" y="21317"/>
                    <a:pt x="26030" y="19776"/>
                  </a:cubicBezTo>
                  <a:cubicBezTo>
                    <a:pt x="26188" y="19436"/>
                    <a:pt x="26347" y="19097"/>
                    <a:pt x="26483" y="18757"/>
                  </a:cubicBezTo>
                  <a:cubicBezTo>
                    <a:pt x="26664" y="18372"/>
                    <a:pt x="26868" y="17783"/>
                    <a:pt x="26664" y="17352"/>
                  </a:cubicBezTo>
                  <a:cubicBezTo>
                    <a:pt x="26641" y="17284"/>
                    <a:pt x="26619" y="17239"/>
                    <a:pt x="26573" y="17194"/>
                  </a:cubicBezTo>
                  <a:cubicBezTo>
                    <a:pt x="27593" y="16401"/>
                    <a:pt x="28136" y="15155"/>
                    <a:pt x="28000" y="13864"/>
                  </a:cubicBezTo>
                  <a:cubicBezTo>
                    <a:pt x="28000" y="13818"/>
                    <a:pt x="28000" y="13750"/>
                    <a:pt x="28000" y="13705"/>
                  </a:cubicBezTo>
                  <a:cubicBezTo>
                    <a:pt x="27932" y="13479"/>
                    <a:pt x="27932" y="13252"/>
                    <a:pt x="28000" y="13048"/>
                  </a:cubicBezTo>
                  <a:cubicBezTo>
                    <a:pt x="28023" y="12957"/>
                    <a:pt x="28068" y="12890"/>
                    <a:pt x="28159" y="12844"/>
                  </a:cubicBezTo>
                  <a:cubicBezTo>
                    <a:pt x="28253" y="12800"/>
                    <a:pt x="28371" y="12780"/>
                    <a:pt x="28506" y="12780"/>
                  </a:cubicBezTo>
                  <a:cubicBezTo>
                    <a:pt x="29055" y="12780"/>
                    <a:pt x="29874" y="13097"/>
                    <a:pt x="30402" y="13297"/>
                  </a:cubicBezTo>
                  <a:cubicBezTo>
                    <a:pt x="30606" y="13365"/>
                    <a:pt x="30764" y="13433"/>
                    <a:pt x="30900" y="13479"/>
                  </a:cubicBezTo>
                  <a:cubicBezTo>
                    <a:pt x="31013" y="13501"/>
                    <a:pt x="31127" y="13546"/>
                    <a:pt x="31262" y="13592"/>
                  </a:cubicBezTo>
                  <a:cubicBezTo>
                    <a:pt x="31643" y="13734"/>
                    <a:pt x="32078" y="13910"/>
                    <a:pt x="32445" y="13910"/>
                  </a:cubicBezTo>
                  <a:cubicBezTo>
                    <a:pt x="32603" y="13910"/>
                    <a:pt x="32748" y="13877"/>
                    <a:pt x="32871" y="13796"/>
                  </a:cubicBezTo>
                  <a:cubicBezTo>
                    <a:pt x="33120" y="13614"/>
                    <a:pt x="33279" y="13320"/>
                    <a:pt x="33301" y="13003"/>
                  </a:cubicBezTo>
                  <a:cubicBezTo>
                    <a:pt x="33324" y="12754"/>
                    <a:pt x="33324" y="12504"/>
                    <a:pt x="33279" y="12255"/>
                  </a:cubicBezTo>
                  <a:lnTo>
                    <a:pt x="33279" y="12142"/>
                  </a:lnTo>
                  <a:cubicBezTo>
                    <a:pt x="33211" y="11394"/>
                    <a:pt x="33211" y="10647"/>
                    <a:pt x="33324" y="9922"/>
                  </a:cubicBezTo>
                  <a:cubicBezTo>
                    <a:pt x="33347" y="9627"/>
                    <a:pt x="33437" y="9333"/>
                    <a:pt x="33596" y="9084"/>
                  </a:cubicBezTo>
                  <a:cubicBezTo>
                    <a:pt x="33741" y="8853"/>
                    <a:pt x="33946" y="8740"/>
                    <a:pt x="34205" y="8740"/>
                  </a:cubicBezTo>
                  <a:cubicBezTo>
                    <a:pt x="34429" y="8740"/>
                    <a:pt x="34695" y="8825"/>
                    <a:pt x="35000" y="8993"/>
                  </a:cubicBezTo>
                  <a:lnTo>
                    <a:pt x="35385" y="9220"/>
                  </a:lnTo>
                  <a:cubicBezTo>
                    <a:pt x="35748" y="9469"/>
                    <a:pt x="36156" y="9650"/>
                    <a:pt x="36563" y="9786"/>
                  </a:cubicBezTo>
                  <a:cubicBezTo>
                    <a:pt x="36741" y="9849"/>
                    <a:pt x="37018" y="9906"/>
                    <a:pt x="37307" y="9906"/>
                  </a:cubicBezTo>
                  <a:cubicBezTo>
                    <a:pt x="37645" y="9906"/>
                    <a:pt x="37997" y="9827"/>
                    <a:pt x="38217" y="9582"/>
                  </a:cubicBezTo>
                  <a:cubicBezTo>
                    <a:pt x="38602" y="9129"/>
                    <a:pt x="38376" y="8382"/>
                    <a:pt x="38240" y="7883"/>
                  </a:cubicBezTo>
                  <a:lnTo>
                    <a:pt x="38217" y="7770"/>
                  </a:lnTo>
                  <a:cubicBezTo>
                    <a:pt x="37673" y="5799"/>
                    <a:pt x="37379" y="3783"/>
                    <a:pt x="37311" y="1744"/>
                  </a:cubicBezTo>
                  <a:lnTo>
                    <a:pt x="37311" y="1540"/>
                  </a:lnTo>
                  <a:cubicBezTo>
                    <a:pt x="37288" y="1155"/>
                    <a:pt x="37243" y="589"/>
                    <a:pt x="37492" y="362"/>
                  </a:cubicBezTo>
                  <a:cubicBezTo>
                    <a:pt x="37565" y="298"/>
                    <a:pt x="37650" y="271"/>
                    <a:pt x="37743" y="271"/>
                  </a:cubicBezTo>
                  <a:cubicBezTo>
                    <a:pt x="38142" y="271"/>
                    <a:pt x="38676" y="772"/>
                    <a:pt x="38897" y="974"/>
                  </a:cubicBezTo>
                  <a:lnTo>
                    <a:pt x="44447" y="6116"/>
                  </a:lnTo>
                  <a:cubicBezTo>
                    <a:pt x="44537" y="6207"/>
                    <a:pt x="44628" y="6320"/>
                    <a:pt x="44741" y="6433"/>
                  </a:cubicBezTo>
                  <a:cubicBezTo>
                    <a:pt x="45104" y="6818"/>
                    <a:pt x="45557" y="7317"/>
                    <a:pt x="46100" y="7317"/>
                  </a:cubicBezTo>
                  <a:cubicBezTo>
                    <a:pt x="46282" y="7317"/>
                    <a:pt x="46440" y="7249"/>
                    <a:pt x="46576" y="7136"/>
                  </a:cubicBezTo>
                  <a:cubicBezTo>
                    <a:pt x="46871" y="6796"/>
                    <a:pt x="46803" y="6116"/>
                    <a:pt x="46757" y="5618"/>
                  </a:cubicBezTo>
                  <a:cubicBezTo>
                    <a:pt x="46735" y="5482"/>
                    <a:pt x="46735" y="5369"/>
                    <a:pt x="46735" y="5301"/>
                  </a:cubicBezTo>
                  <a:lnTo>
                    <a:pt x="46621" y="1835"/>
                  </a:lnTo>
                  <a:cubicBezTo>
                    <a:pt x="46621" y="1631"/>
                    <a:pt x="46621" y="1382"/>
                    <a:pt x="46780" y="1268"/>
                  </a:cubicBezTo>
                  <a:cubicBezTo>
                    <a:pt x="46825" y="1238"/>
                    <a:pt x="46878" y="1223"/>
                    <a:pt x="46939" y="1223"/>
                  </a:cubicBezTo>
                  <a:cubicBezTo>
                    <a:pt x="47062" y="1223"/>
                    <a:pt x="47218" y="1283"/>
                    <a:pt x="47414" y="1404"/>
                  </a:cubicBezTo>
                  <a:cubicBezTo>
                    <a:pt x="48185" y="1903"/>
                    <a:pt x="48932" y="2492"/>
                    <a:pt x="49634" y="3126"/>
                  </a:cubicBezTo>
                  <a:cubicBezTo>
                    <a:pt x="50020" y="3466"/>
                    <a:pt x="50427" y="3806"/>
                    <a:pt x="50858" y="4145"/>
                  </a:cubicBezTo>
                  <a:cubicBezTo>
                    <a:pt x="50884" y="4167"/>
                    <a:pt x="50911" y="4176"/>
                    <a:pt x="50938" y="4176"/>
                  </a:cubicBezTo>
                  <a:cubicBezTo>
                    <a:pt x="51050" y="4176"/>
                    <a:pt x="51145" y="4010"/>
                    <a:pt x="51016" y="3919"/>
                  </a:cubicBezTo>
                  <a:lnTo>
                    <a:pt x="51016" y="3919"/>
                  </a:lnTo>
                  <a:lnTo>
                    <a:pt x="50994" y="3941"/>
                  </a:lnTo>
                  <a:cubicBezTo>
                    <a:pt x="50586" y="3624"/>
                    <a:pt x="50178" y="3262"/>
                    <a:pt x="49793" y="2945"/>
                  </a:cubicBezTo>
                  <a:cubicBezTo>
                    <a:pt x="49091" y="2288"/>
                    <a:pt x="48320" y="1699"/>
                    <a:pt x="47528" y="1178"/>
                  </a:cubicBezTo>
                  <a:cubicBezTo>
                    <a:pt x="47296" y="1041"/>
                    <a:pt x="47088" y="971"/>
                    <a:pt x="46906" y="971"/>
                  </a:cubicBezTo>
                  <a:cubicBezTo>
                    <a:pt x="46785" y="971"/>
                    <a:pt x="46675" y="1001"/>
                    <a:pt x="46576" y="1065"/>
                  </a:cubicBezTo>
                  <a:cubicBezTo>
                    <a:pt x="46304" y="1268"/>
                    <a:pt x="46304" y="1676"/>
                    <a:pt x="46304" y="1880"/>
                  </a:cubicBezTo>
                  <a:lnTo>
                    <a:pt x="46395" y="5323"/>
                  </a:lnTo>
                  <a:cubicBezTo>
                    <a:pt x="46395" y="5414"/>
                    <a:pt x="46418" y="5527"/>
                    <a:pt x="46440" y="5663"/>
                  </a:cubicBezTo>
                  <a:cubicBezTo>
                    <a:pt x="46486" y="6071"/>
                    <a:pt x="46554" y="6728"/>
                    <a:pt x="46327" y="6954"/>
                  </a:cubicBezTo>
                  <a:cubicBezTo>
                    <a:pt x="46259" y="7022"/>
                    <a:pt x="46146" y="7068"/>
                    <a:pt x="46055" y="7068"/>
                  </a:cubicBezTo>
                  <a:cubicBezTo>
                    <a:pt x="45647" y="7068"/>
                    <a:pt x="45262" y="6637"/>
                    <a:pt x="44900" y="6252"/>
                  </a:cubicBezTo>
                  <a:cubicBezTo>
                    <a:pt x="44787" y="6139"/>
                    <a:pt x="44696" y="6026"/>
                    <a:pt x="44583" y="5935"/>
                  </a:cubicBezTo>
                  <a:lnTo>
                    <a:pt x="39055" y="793"/>
                  </a:lnTo>
                  <a:cubicBezTo>
                    <a:pt x="38809" y="547"/>
                    <a:pt x="38223" y="1"/>
                    <a:pt x="37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543;p59">
            <a:extLst>
              <a:ext uri="{FF2B5EF4-FFF2-40B4-BE49-F238E27FC236}">
                <a16:creationId xmlns:a16="http://schemas.microsoft.com/office/drawing/2014/main" id="{01BBE446-7A71-4D53-836F-48B430AA2D54}"/>
              </a:ext>
            </a:extLst>
          </p:cNvPr>
          <p:cNvGrpSpPr/>
          <p:nvPr/>
        </p:nvGrpSpPr>
        <p:grpSpPr>
          <a:xfrm>
            <a:off x="-126779" y="2298917"/>
            <a:ext cx="3253943" cy="2968833"/>
            <a:chOff x="4615342" y="1384517"/>
            <a:chExt cx="3253943" cy="2968833"/>
          </a:xfrm>
        </p:grpSpPr>
        <p:sp>
          <p:nvSpPr>
            <p:cNvPr id="15" name="Google Shape;1544;p59">
              <a:extLst>
                <a:ext uri="{FF2B5EF4-FFF2-40B4-BE49-F238E27FC236}">
                  <a16:creationId xmlns:a16="http://schemas.microsoft.com/office/drawing/2014/main" id="{22280179-19C9-4149-8D2A-AC33EE304250}"/>
                </a:ext>
              </a:extLst>
            </p:cNvPr>
            <p:cNvSpPr/>
            <p:nvPr/>
          </p:nvSpPr>
          <p:spPr>
            <a:xfrm rot="728693">
              <a:off x="7124544" y="3115217"/>
              <a:ext cx="186257" cy="181778"/>
            </a:xfrm>
            <a:custGeom>
              <a:avLst/>
              <a:gdLst/>
              <a:ahLst/>
              <a:cxnLst/>
              <a:rect l="l" t="t" r="r" b="b"/>
              <a:pathLst>
                <a:path w="7070" h="6900" extrusionOk="0">
                  <a:moveTo>
                    <a:pt x="3478" y="419"/>
                  </a:moveTo>
                  <a:cubicBezTo>
                    <a:pt x="5024" y="419"/>
                    <a:pt x="6367" y="1599"/>
                    <a:pt x="6528" y="3212"/>
                  </a:cubicBezTo>
                  <a:cubicBezTo>
                    <a:pt x="6810" y="5349"/>
                    <a:pt x="5200" y="6453"/>
                    <a:pt x="3569" y="6453"/>
                  </a:cubicBezTo>
                  <a:cubicBezTo>
                    <a:pt x="2062" y="6453"/>
                    <a:pt x="538" y="5512"/>
                    <a:pt x="469" y="3572"/>
                  </a:cubicBezTo>
                  <a:cubicBezTo>
                    <a:pt x="505" y="1985"/>
                    <a:pt x="1335" y="795"/>
                    <a:pt x="2922" y="470"/>
                  </a:cubicBezTo>
                  <a:cubicBezTo>
                    <a:pt x="3109" y="436"/>
                    <a:pt x="3295" y="419"/>
                    <a:pt x="3478" y="419"/>
                  </a:cubicBezTo>
                  <a:close/>
                  <a:moveTo>
                    <a:pt x="3292" y="1"/>
                  </a:moveTo>
                  <a:cubicBezTo>
                    <a:pt x="1309" y="1"/>
                    <a:pt x="72" y="1716"/>
                    <a:pt x="0" y="3572"/>
                  </a:cubicBezTo>
                  <a:cubicBezTo>
                    <a:pt x="91" y="5781"/>
                    <a:pt x="1808" y="6899"/>
                    <a:pt x="3519" y="6899"/>
                  </a:cubicBezTo>
                  <a:cubicBezTo>
                    <a:pt x="5217" y="6899"/>
                    <a:pt x="6907" y="5799"/>
                    <a:pt x="6997" y="3572"/>
                  </a:cubicBezTo>
                  <a:cubicBezTo>
                    <a:pt x="7069" y="1480"/>
                    <a:pt x="5338" y="2"/>
                    <a:pt x="3354" y="2"/>
                  </a:cubicBezTo>
                  <a:cubicBezTo>
                    <a:pt x="3334" y="1"/>
                    <a:pt x="3313" y="1"/>
                    <a:pt x="3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45;p59">
              <a:extLst>
                <a:ext uri="{FF2B5EF4-FFF2-40B4-BE49-F238E27FC236}">
                  <a16:creationId xmlns:a16="http://schemas.microsoft.com/office/drawing/2014/main" id="{CC620303-ABE9-4A41-89EF-C726A26008F7}"/>
                </a:ext>
              </a:extLst>
            </p:cNvPr>
            <p:cNvSpPr/>
            <p:nvPr/>
          </p:nvSpPr>
          <p:spPr>
            <a:xfrm rot="-886955">
              <a:off x="6814715" y="1635840"/>
              <a:ext cx="425742" cy="251588"/>
            </a:xfrm>
            <a:custGeom>
              <a:avLst/>
              <a:gdLst/>
              <a:ahLst/>
              <a:cxnLst/>
              <a:rect l="l" t="t" r="r" b="b"/>
              <a:pathLst>
                <a:path w="16159" h="9549" extrusionOk="0">
                  <a:moveTo>
                    <a:pt x="13406" y="468"/>
                  </a:moveTo>
                  <a:cubicBezTo>
                    <a:pt x="13935" y="468"/>
                    <a:pt x="14450" y="622"/>
                    <a:pt x="14897" y="1010"/>
                  </a:cubicBezTo>
                  <a:cubicBezTo>
                    <a:pt x="15762" y="1804"/>
                    <a:pt x="15546" y="3102"/>
                    <a:pt x="14969" y="3968"/>
                  </a:cubicBezTo>
                  <a:cubicBezTo>
                    <a:pt x="14031" y="5374"/>
                    <a:pt x="11975" y="5735"/>
                    <a:pt x="10460" y="6276"/>
                  </a:cubicBezTo>
                  <a:cubicBezTo>
                    <a:pt x="8621" y="6925"/>
                    <a:pt x="6781" y="7538"/>
                    <a:pt x="4942" y="8188"/>
                  </a:cubicBezTo>
                  <a:cubicBezTo>
                    <a:pt x="4151" y="8451"/>
                    <a:pt x="2716" y="9096"/>
                    <a:pt x="1645" y="9096"/>
                  </a:cubicBezTo>
                  <a:cubicBezTo>
                    <a:pt x="1398" y="9096"/>
                    <a:pt x="1171" y="9062"/>
                    <a:pt x="975" y="8981"/>
                  </a:cubicBezTo>
                  <a:cubicBezTo>
                    <a:pt x="506" y="8765"/>
                    <a:pt x="3463" y="6420"/>
                    <a:pt x="3572" y="6348"/>
                  </a:cubicBezTo>
                  <a:cubicBezTo>
                    <a:pt x="6024" y="4545"/>
                    <a:pt x="8513" y="2850"/>
                    <a:pt x="11110" y="1227"/>
                  </a:cubicBezTo>
                  <a:cubicBezTo>
                    <a:pt x="11781" y="815"/>
                    <a:pt x="12609" y="468"/>
                    <a:pt x="13406" y="468"/>
                  </a:cubicBezTo>
                  <a:close/>
                  <a:moveTo>
                    <a:pt x="13454" y="0"/>
                  </a:moveTo>
                  <a:cubicBezTo>
                    <a:pt x="12841" y="0"/>
                    <a:pt x="12210" y="163"/>
                    <a:pt x="11687" y="397"/>
                  </a:cubicBezTo>
                  <a:cubicBezTo>
                    <a:pt x="9450" y="1479"/>
                    <a:pt x="7395" y="3102"/>
                    <a:pt x="5375" y="4545"/>
                  </a:cubicBezTo>
                  <a:cubicBezTo>
                    <a:pt x="4004" y="5447"/>
                    <a:pt x="2706" y="6420"/>
                    <a:pt x="1444" y="7466"/>
                  </a:cubicBezTo>
                  <a:cubicBezTo>
                    <a:pt x="1119" y="7791"/>
                    <a:pt x="1" y="8837"/>
                    <a:pt x="722" y="9306"/>
                  </a:cubicBezTo>
                  <a:cubicBezTo>
                    <a:pt x="975" y="9480"/>
                    <a:pt x="1301" y="9549"/>
                    <a:pt x="1664" y="9549"/>
                  </a:cubicBezTo>
                  <a:cubicBezTo>
                    <a:pt x="2807" y="9549"/>
                    <a:pt x="4320" y="8867"/>
                    <a:pt x="5086" y="8620"/>
                  </a:cubicBezTo>
                  <a:cubicBezTo>
                    <a:pt x="7467" y="7791"/>
                    <a:pt x="9883" y="6961"/>
                    <a:pt x="12300" y="6132"/>
                  </a:cubicBezTo>
                  <a:cubicBezTo>
                    <a:pt x="13779" y="5591"/>
                    <a:pt x="15149" y="4978"/>
                    <a:pt x="15762" y="3463"/>
                  </a:cubicBezTo>
                  <a:cubicBezTo>
                    <a:pt x="16159" y="2453"/>
                    <a:pt x="15906" y="1299"/>
                    <a:pt x="15113" y="578"/>
                  </a:cubicBezTo>
                  <a:cubicBezTo>
                    <a:pt x="14662" y="163"/>
                    <a:pt x="14067" y="0"/>
                    <a:pt x="13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" name="Google Shape;1546;p59">
              <a:extLst>
                <a:ext uri="{FF2B5EF4-FFF2-40B4-BE49-F238E27FC236}">
                  <a16:creationId xmlns:a16="http://schemas.microsoft.com/office/drawing/2014/main" id="{98298EEA-25D2-48BF-AAC8-FBEF2065B554}"/>
                </a:ext>
              </a:extLst>
            </p:cNvPr>
            <p:cNvGrpSpPr/>
            <p:nvPr/>
          </p:nvGrpSpPr>
          <p:grpSpPr>
            <a:xfrm>
              <a:off x="6951866" y="1949588"/>
              <a:ext cx="917419" cy="899469"/>
              <a:chOff x="7109907" y="1981672"/>
              <a:chExt cx="871408" cy="854359"/>
            </a:xfrm>
          </p:grpSpPr>
          <p:sp>
            <p:nvSpPr>
              <p:cNvPr id="65" name="Google Shape;1547;p59">
                <a:extLst>
                  <a:ext uri="{FF2B5EF4-FFF2-40B4-BE49-F238E27FC236}">
                    <a16:creationId xmlns:a16="http://schemas.microsoft.com/office/drawing/2014/main" id="{0A41A20C-239F-445F-8F51-997F7068C039}"/>
                  </a:ext>
                </a:extLst>
              </p:cNvPr>
              <p:cNvSpPr/>
              <p:nvPr/>
            </p:nvSpPr>
            <p:spPr>
              <a:xfrm rot="728708">
                <a:off x="7176921" y="2162630"/>
                <a:ext cx="253655" cy="517895"/>
              </a:xfrm>
              <a:custGeom>
                <a:avLst/>
                <a:gdLst/>
                <a:ahLst/>
                <a:cxnLst/>
                <a:rect l="l" t="t" r="r" b="b"/>
                <a:pathLst>
                  <a:path w="10136" h="20695" extrusionOk="0">
                    <a:moveTo>
                      <a:pt x="2309" y="1"/>
                    </a:moveTo>
                    <a:cubicBezTo>
                      <a:pt x="2300" y="1"/>
                      <a:pt x="2291" y="10"/>
                      <a:pt x="2273" y="28"/>
                    </a:cubicBezTo>
                    <a:cubicBezTo>
                      <a:pt x="2263" y="17"/>
                      <a:pt x="2252" y="13"/>
                      <a:pt x="2242" y="13"/>
                    </a:cubicBezTo>
                    <a:cubicBezTo>
                      <a:pt x="2219" y="13"/>
                      <a:pt x="2201" y="38"/>
                      <a:pt x="2201" y="64"/>
                    </a:cubicBezTo>
                    <a:cubicBezTo>
                      <a:pt x="758" y="2516"/>
                      <a:pt x="1" y="5330"/>
                      <a:pt x="37" y="8179"/>
                    </a:cubicBezTo>
                    <a:cubicBezTo>
                      <a:pt x="73" y="13409"/>
                      <a:pt x="2706" y="17845"/>
                      <a:pt x="6998" y="20045"/>
                    </a:cubicBezTo>
                    <a:cubicBezTo>
                      <a:pt x="7467" y="20261"/>
                      <a:pt x="7936" y="20478"/>
                      <a:pt x="8441" y="20694"/>
                    </a:cubicBezTo>
                    <a:lnTo>
                      <a:pt x="8477" y="20694"/>
                    </a:lnTo>
                    <a:cubicBezTo>
                      <a:pt x="8513" y="20694"/>
                      <a:pt x="8549" y="20658"/>
                      <a:pt x="8585" y="20622"/>
                    </a:cubicBezTo>
                    <a:cubicBezTo>
                      <a:pt x="9198" y="19756"/>
                      <a:pt x="8188" y="18494"/>
                      <a:pt x="7359" y="17484"/>
                    </a:cubicBezTo>
                    <a:cubicBezTo>
                      <a:pt x="7106" y="17160"/>
                      <a:pt x="6854" y="16835"/>
                      <a:pt x="6637" y="16474"/>
                    </a:cubicBezTo>
                    <a:cubicBezTo>
                      <a:pt x="6205" y="15609"/>
                      <a:pt x="6529" y="14743"/>
                      <a:pt x="6890" y="13877"/>
                    </a:cubicBezTo>
                    <a:cubicBezTo>
                      <a:pt x="6962" y="13625"/>
                      <a:pt x="7070" y="13409"/>
                      <a:pt x="7142" y="13192"/>
                    </a:cubicBezTo>
                    <a:cubicBezTo>
                      <a:pt x="7395" y="12399"/>
                      <a:pt x="6962" y="11786"/>
                      <a:pt x="6565" y="11245"/>
                    </a:cubicBezTo>
                    <a:cubicBezTo>
                      <a:pt x="6205" y="10740"/>
                      <a:pt x="5844" y="10235"/>
                      <a:pt x="6060" y="9549"/>
                    </a:cubicBezTo>
                    <a:cubicBezTo>
                      <a:pt x="6277" y="8828"/>
                      <a:pt x="7250" y="8467"/>
                      <a:pt x="7972" y="8215"/>
                    </a:cubicBezTo>
                    <a:lnTo>
                      <a:pt x="8188" y="8143"/>
                    </a:lnTo>
                    <a:cubicBezTo>
                      <a:pt x="8837" y="7890"/>
                      <a:pt x="9847" y="7530"/>
                      <a:pt x="10028" y="6592"/>
                    </a:cubicBezTo>
                    <a:cubicBezTo>
                      <a:pt x="10136" y="5979"/>
                      <a:pt x="10028" y="5366"/>
                      <a:pt x="9703" y="4825"/>
                    </a:cubicBezTo>
                    <a:cubicBezTo>
                      <a:pt x="9414" y="4428"/>
                      <a:pt x="9018" y="4175"/>
                      <a:pt x="8549" y="4067"/>
                    </a:cubicBezTo>
                    <a:lnTo>
                      <a:pt x="8224" y="4067"/>
                    </a:lnTo>
                    <a:cubicBezTo>
                      <a:pt x="7683" y="4103"/>
                      <a:pt x="7142" y="4356"/>
                      <a:pt x="6782" y="4752"/>
                    </a:cubicBezTo>
                    <a:cubicBezTo>
                      <a:pt x="6421" y="5149"/>
                      <a:pt x="5952" y="5402"/>
                      <a:pt x="5411" y="5438"/>
                    </a:cubicBezTo>
                    <a:lnTo>
                      <a:pt x="5231" y="5438"/>
                    </a:lnTo>
                    <a:cubicBezTo>
                      <a:pt x="4365" y="5330"/>
                      <a:pt x="3896" y="4716"/>
                      <a:pt x="3968" y="3743"/>
                    </a:cubicBezTo>
                    <a:cubicBezTo>
                      <a:pt x="4004" y="3382"/>
                      <a:pt x="4077" y="3057"/>
                      <a:pt x="4149" y="2733"/>
                    </a:cubicBezTo>
                    <a:lnTo>
                      <a:pt x="4257" y="2192"/>
                    </a:lnTo>
                    <a:cubicBezTo>
                      <a:pt x="4473" y="893"/>
                      <a:pt x="3247" y="388"/>
                      <a:pt x="2345" y="28"/>
                    </a:cubicBezTo>
                    <a:cubicBezTo>
                      <a:pt x="2327" y="10"/>
                      <a:pt x="2318" y="1"/>
                      <a:pt x="23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548;p59">
                <a:extLst>
                  <a:ext uri="{FF2B5EF4-FFF2-40B4-BE49-F238E27FC236}">
                    <a16:creationId xmlns:a16="http://schemas.microsoft.com/office/drawing/2014/main" id="{19832576-2C63-4A2B-B955-DA4A0D225029}"/>
                  </a:ext>
                </a:extLst>
              </p:cNvPr>
              <p:cNvSpPr/>
              <p:nvPr/>
            </p:nvSpPr>
            <p:spPr>
              <a:xfrm rot="728708">
                <a:off x="7534198" y="2496423"/>
                <a:ext cx="265391" cy="289741"/>
              </a:xfrm>
              <a:custGeom>
                <a:avLst/>
                <a:gdLst/>
                <a:ahLst/>
                <a:cxnLst/>
                <a:rect l="l" t="t" r="r" b="b"/>
                <a:pathLst>
                  <a:path w="10605" h="11578" extrusionOk="0">
                    <a:moveTo>
                      <a:pt x="4401" y="0"/>
                    </a:moveTo>
                    <a:cubicBezTo>
                      <a:pt x="4004" y="0"/>
                      <a:pt x="3643" y="109"/>
                      <a:pt x="3355" y="325"/>
                    </a:cubicBezTo>
                    <a:cubicBezTo>
                      <a:pt x="1804" y="1191"/>
                      <a:pt x="2092" y="2669"/>
                      <a:pt x="2381" y="4076"/>
                    </a:cubicBezTo>
                    <a:cubicBezTo>
                      <a:pt x="2561" y="4942"/>
                      <a:pt x="2741" y="5807"/>
                      <a:pt x="2525" y="6565"/>
                    </a:cubicBezTo>
                    <a:cubicBezTo>
                      <a:pt x="2237" y="7322"/>
                      <a:pt x="1696" y="8043"/>
                      <a:pt x="1010" y="8512"/>
                    </a:cubicBezTo>
                    <a:cubicBezTo>
                      <a:pt x="0" y="9414"/>
                      <a:pt x="109" y="10280"/>
                      <a:pt x="253" y="11398"/>
                    </a:cubicBezTo>
                    <a:lnTo>
                      <a:pt x="253" y="11470"/>
                    </a:lnTo>
                    <a:cubicBezTo>
                      <a:pt x="253" y="11506"/>
                      <a:pt x="289" y="11506"/>
                      <a:pt x="289" y="11542"/>
                    </a:cubicBezTo>
                    <a:cubicBezTo>
                      <a:pt x="325" y="11542"/>
                      <a:pt x="361" y="11542"/>
                      <a:pt x="361" y="11578"/>
                    </a:cubicBezTo>
                    <a:lnTo>
                      <a:pt x="397" y="11542"/>
                    </a:lnTo>
                    <a:cubicBezTo>
                      <a:pt x="1551" y="11398"/>
                      <a:pt x="2705" y="11109"/>
                      <a:pt x="3787" y="10712"/>
                    </a:cubicBezTo>
                    <a:cubicBezTo>
                      <a:pt x="6709" y="9630"/>
                      <a:pt x="9161" y="7466"/>
                      <a:pt x="10604" y="4689"/>
                    </a:cubicBezTo>
                    <a:cubicBezTo>
                      <a:pt x="10604" y="4689"/>
                      <a:pt x="10604" y="4617"/>
                      <a:pt x="10604" y="4581"/>
                    </a:cubicBezTo>
                    <a:cubicBezTo>
                      <a:pt x="10451" y="4367"/>
                      <a:pt x="10220" y="4204"/>
                      <a:pt x="9955" y="4204"/>
                    </a:cubicBezTo>
                    <a:cubicBezTo>
                      <a:pt x="9908" y="4204"/>
                      <a:pt x="9860" y="4209"/>
                      <a:pt x="9811" y="4220"/>
                    </a:cubicBezTo>
                    <a:cubicBezTo>
                      <a:pt x="9414" y="4220"/>
                      <a:pt x="8981" y="4292"/>
                      <a:pt x="8584" y="4401"/>
                    </a:cubicBezTo>
                    <a:cubicBezTo>
                      <a:pt x="8296" y="4473"/>
                      <a:pt x="7971" y="4545"/>
                      <a:pt x="7647" y="4545"/>
                    </a:cubicBezTo>
                    <a:cubicBezTo>
                      <a:pt x="7629" y="4563"/>
                      <a:pt x="7602" y="4572"/>
                      <a:pt x="7574" y="4572"/>
                    </a:cubicBezTo>
                    <a:cubicBezTo>
                      <a:pt x="7547" y="4572"/>
                      <a:pt x="7520" y="4563"/>
                      <a:pt x="7502" y="4545"/>
                    </a:cubicBezTo>
                    <a:cubicBezTo>
                      <a:pt x="6961" y="4473"/>
                      <a:pt x="6492" y="4112"/>
                      <a:pt x="6312" y="3643"/>
                    </a:cubicBezTo>
                    <a:cubicBezTo>
                      <a:pt x="6132" y="3210"/>
                      <a:pt x="6060" y="2778"/>
                      <a:pt x="6096" y="2345"/>
                    </a:cubicBezTo>
                    <a:cubicBezTo>
                      <a:pt x="6060" y="2164"/>
                      <a:pt x="6060" y="1984"/>
                      <a:pt x="6060" y="1804"/>
                    </a:cubicBezTo>
                    <a:cubicBezTo>
                      <a:pt x="5951" y="722"/>
                      <a:pt x="5302" y="0"/>
                      <a:pt x="44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549;p59">
                <a:extLst>
                  <a:ext uri="{FF2B5EF4-FFF2-40B4-BE49-F238E27FC236}">
                    <a16:creationId xmlns:a16="http://schemas.microsoft.com/office/drawing/2014/main" id="{A03A3BAA-1291-4F50-B775-D3B32FD8DC35}"/>
                  </a:ext>
                </a:extLst>
              </p:cNvPr>
              <p:cNvSpPr/>
              <p:nvPr/>
            </p:nvSpPr>
            <p:spPr>
              <a:xfrm rot="728708">
                <a:off x="7244867" y="2065337"/>
                <a:ext cx="638140" cy="696824"/>
              </a:xfrm>
              <a:custGeom>
                <a:avLst/>
                <a:gdLst/>
                <a:ahLst/>
                <a:cxnLst/>
                <a:rect l="l" t="t" r="r" b="b"/>
                <a:pathLst>
                  <a:path w="25500" h="27845" extrusionOk="0">
                    <a:moveTo>
                      <a:pt x="9703" y="0"/>
                    </a:moveTo>
                    <a:cubicBezTo>
                      <a:pt x="7971" y="181"/>
                      <a:pt x="6312" y="650"/>
                      <a:pt x="4761" y="1443"/>
                    </a:cubicBezTo>
                    <a:cubicBezTo>
                      <a:pt x="2814" y="2453"/>
                      <a:pt x="1191" y="3932"/>
                      <a:pt x="0" y="5771"/>
                    </a:cubicBezTo>
                    <a:cubicBezTo>
                      <a:pt x="0" y="5807"/>
                      <a:pt x="0" y="5843"/>
                      <a:pt x="0" y="5843"/>
                    </a:cubicBezTo>
                    <a:cubicBezTo>
                      <a:pt x="0" y="5879"/>
                      <a:pt x="37" y="5915"/>
                      <a:pt x="73" y="5915"/>
                    </a:cubicBezTo>
                    <a:cubicBezTo>
                      <a:pt x="1119" y="6348"/>
                      <a:pt x="2201" y="6925"/>
                      <a:pt x="2056" y="8115"/>
                    </a:cubicBezTo>
                    <a:cubicBezTo>
                      <a:pt x="2056" y="8368"/>
                      <a:pt x="1984" y="8620"/>
                      <a:pt x="1912" y="8873"/>
                    </a:cubicBezTo>
                    <a:cubicBezTo>
                      <a:pt x="1732" y="9414"/>
                      <a:pt x="1696" y="9991"/>
                      <a:pt x="1840" y="10532"/>
                    </a:cubicBezTo>
                    <a:cubicBezTo>
                      <a:pt x="2011" y="10977"/>
                      <a:pt x="2475" y="11292"/>
                      <a:pt x="2984" y="11292"/>
                    </a:cubicBezTo>
                    <a:cubicBezTo>
                      <a:pt x="3011" y="11292"/>
                      <a:pt x="3039" y="11291"/>
                      <a:pt x="3066" y="11289"/>
                    </a:cubicBezTo>
                    <a:cubicBezTo>
                      <a:pt x="3103" y="11293"/>
                      <a:pt x="3139" y="11295"/>
                      <a:pt x="3174" y="11295"/>
                    </a:cubicBezTo>
                    <a:cubicBezTo>
                      <a:pt x="3492" y="11295"/>
                      <a:pt x="3777" y="11152"/>
                      <a:pt x="4004" y="10893"/>
                    </a:cubicBezTo>
                    <a:cubicBezTo>
                      <a:pt x="4184" y="10676"/>
                      <a:pt x="4365" y="10460"/>
                      <a:pt x="4581" y="10243"/>
                    </a:cubicBezTo>
                    <a:cubicBezTo>
                      <a:pt x="4906" y="9955"/>
                      <a:pt x="5266" y="9811"/>
                      <a:pt x="5699" y="9811"/>
                    </a:cubicBezTo>
                    <a:cubicBezTo>
                      <a:pt x="6565" y="9883"/>
                      <a:pt x="7322" y="10424"/>
                      <a:pt x="7647" y="11217"/>
                    </a:cubicBezTo>
                    <a:cubicBezTo>
                      <a:pt x="8043" y="11902"/>
                      <a:pt x="7971" y="12768"/>
                      <a:pt x="7502" y="13381"/>
                    </a:cubicBezTo>
                    <a:cubicBezTo>
                      <a:pt x="7034" y="13886"/>
                      <a:pt x="6456" y="14211"/>
                      <a:pt x="5807" y="14391"/>
                    </a:cubicBezTo>
                    <a:cubicBezTo>
                      <a:pt x="5302" y="14535"/>
                      <a:pt x="4870" y="14752"/>
                      <a:pt x="4437" y="15040"/>
                    </a:cubicBezTo>
                    <a:cubicBezTo>
                      <a:pt x="4112" y="15221"/>
                      <a:pt x="3896" y="15545"/>
                      <a:pt x="3824" y="15906"/>
                    </a:cubicBezTo>
                    <a:cubicBezTo>
                      <a:pt x="3751" y="16411"/>
                      <a:pt x="4112" y="16916"/>
                      <a:pt x="4473" y="17349"/>
                    </a:cubicBezTo>
                    <a:cubicBezTo>
                      <a:pt x="4653" y="17601"/>
                      <a:pt x="4833" y="17854"/>
                      <a:pt x="4978" y="18142"/>
                    </a:cubicBezTo>
                    <a:cubicBezTo>
                      <a:pt x="5122" y="18647"/>
                      <a:pt x="5050" y="19188"/>
                      <a:pt x="4797" y="19657"/>
                    </a:cubicBezTo>
                    <a:lnTo>
                      <a:pt x="4725" y="19837"/>
                    </a:lnTo>
                    <a:cubicBezTo>
                      <a:pt x="4365" y="20739"/>
                      <a:pt x="3932" y="21749"/>
                      <a:pt x="4509" y="22650"/>
                    </a:cubicBezTo>
                    <a:cubicBezTo>
                      <a:pt x="4725" y="23011"/>
                      <a:pt x="4978" y="23336"/>
                      <a:pt x="5266" y="23660"/>
                    </a:cubicBezTo>
                    <a:cubicBezTo>
                      <a:pt x="5591" y="24021"/>
                      <a:pt x="5879" y="24454"/>
                      <a:pt x="6132" y="24887"/>
                    </a:cubicBezTo>
                    <a:cubicBezTo>
                      <a:pt x="6384" y="25392"/>
                      <a:pt x="6709" y="26149"/>
                      <a:pt x="6384" y="26726"/>
                    </a:cubicBezTo>
                    <a:cubicBezTo>
                      <a:pt x="6384" y="26762"/>
                      <a:pt x="6384" y="26798"/>
                      <a:pt x="6384" y="26834"/>
                    </a:cubicBezTo>
                    <a:cubicBezTo>
                      <a:pt x="6384" y="26870"/>
                      <a:pt x="6420" y="26870"/>
                      <a:pt x="6456" y="26906"/>
                    </a:cubicBezTo>
                    <a:cubicBezTo>
                      <a:pt x="8188" y="27520"/>
                      <a:pt x="10027" y="27844"/>
                      <a:pt x="11867" y="27844"/>
                    </a:cubicBezTo>
                    <a:lnTo>
                      <a:pt x="13345" y="27844"/>
                    </a:lnTo>
                    <a:cubicBezTo>
                      <a:pt x="13381" y="27808"/>
                      <a:pt x="13417" y="27808"/>
                      <a:pt x="13417" y="27772"/>
                    </a:cubicBezTo>
                    <a:cubicBezTo>
                      <a:pt x="13453" y="27772"/>
                      <a:pt x="13453" y="27736"/>
                      <a:pt x="13453" y="27700"/>
                    </a:cubicBezTo>
                    <a:lnTo>
                      <a:pt x="13417" y="27411"/>
                    </a:lnTo>
                    <a:cubicBezTo>
                      <a:pt x="13273" y="26474"/>
                      <a:pt x="13165" y="25608"/>
                      <a:pt x="13850" y="24923"/>
                    </a:cubicBezTo>
                    <a:cubicBezTo>
                      <a:pt x="13995" y="24778"/>
                      <a:pt x="14175" y="24670"/>
                      <a:pt x="14355" y="24526"/>
                    </a:cubicBezTo>
                    <a:cubicBezTo>
                      <a:pt x="14752" y="24237"/>
                      <a:pt x="15077" y="23877"/>
                      <a:pt x="15329" y="23480"/>
                    </a:cubicBezTo>
                    <a:cubicBezTo>
                      <a:pt x="15762" y="22723"/>
                      <a:pt x="15870" y="21893"/>
                      <a:pt x="15690" y="21064"/>
                    </a:cubicBezTo>
                    <a:lnTo>
                      <a:pt x="15618" y="20667"/>
                    </a:lnTo>
                    <a:cubicBezTo>
                      <a:pt x="15329" y="18972"/>
                      <a:pt x="14932" y="16844"/>
                      <a:pt x="16916" y="16194"/>
                    </a:cubicBezTo>
                    <a:cubicBezTo>
                      <a:pt x="17204" y="16086"/>
                      <a:pt x="17529" y="16050"/>
                      <a:pt x="17854" y="16050"/>
                    </a:cubicBezTo>
                    <a:cubicBezTo>
                      <a:pt x="19332" y="16050"/>
                      <a:pt x="19657" y="17601"/>
                      <a:pt x="19693" y="18503"/>
                    </a:cubicBezTo>
                    <a:lnTo>
                      <a:pt x="19693" y="18683"/>
                    </a:lnTo>
                    <a:cubicBezTo>
                      <a:pt x="19693" y="19188"/>
                      <a:pt x="19729" y="19837"/>
                      <a:pt x="20162" y="20198"/>
                    </a:cubicBezTo>
                    <a:cubicBezTo>
                      <a:pt x="20414" y="20450"/>
                      <a:pt x="20775" y="20559"/>
                      <a:pt x="21136" y="20559"/>
                    </a:cubicBezTo>
                    <a:cubicBezTo>
                      <a:pt x="21424" y="20559"/>
                      <a:pt x="21749" y="20486"/>
                      <a:pt x="22037" y="20414"/>
                    </a:cubicBezTo>
                    <a:cubicBezTo>
                      <a:pt x="22218" y="20378"/>
                      <a:pt x="22398" y="20342"/>
                      <a:pt x="22578" y="20306"/>
                    </a:cubicBezTo>
                    <a:cubicBezTo>
                      <a:pt x="22759" y="20270"/>
                      <a:pt x="22975" y="20270"/>
                      <a:pt x="23156" y="20270"/>
                    </a:cubicBezTo>
                    <a:cubicBezTo>
                      <a:pt x="23193" y="20265"/>
                      <a:pt x="23231" y="20263"/>
                      <a:pt x="23269" y="20263"/>
                    </a:cubicBezTo>
                    <a:cubicBezTo>
                      <a:pt x="23527" y="20263"/>
                      <a:pt x="23801" y="20365"/>
                      <a:pt x="24021" y="20523"/>
                    </a:cubicBezTo>
                    <a:cubicBezTo>
                      <a:pt x="24021" y="20559"/>
                      <a:pt x="24057" y="20559"/>
                      <a:pt x="24093" y="20559"/>
                    </a:cubicBezTo>
                    <a:cubicBezTo>
                      <a:pt x="24129" y="20559"/>
                      <a:pt x="24165" y="20523"/>
                      <a:pt x="24201" y="20486"/>
                    </a:cubicBezTo>
                    <a:cubicBezTo>
                      <a:pt x="24995" y="18755"/>
                      <a:pt x="25464" y="16916"/>
                      <a:pt x="25500" y="15004"/>
                    </a:cubicBezTo>
                    <a:lnTo>
                      <a:pt x="25500" y="14932"/>
                    </a:lnTo>
                    <a:cubicBezTo>
                      <a:pt x="25500" y="14860"/>
                      <a:pt x="25464" y="14824"/>
                      <a:pt x="25392" y="14824"/>
                    </a:cubicBezTo>
                    <a:cubicBezTo>
                      <a:pt x="24057" y="14535"/>
                      <a:pt x="23192" y="13958"/>
                      <a:pt x="22759" y="13021"/>
                    </a:cubicBezTo>
                    <a:cubicBezTo>
                      <a:pt x="22362" y="12227"/>
                      <a:pt x="21857" y="11325"/>
                      <a:pt x="20811" y="11325"/>
                    </a:cubicBezTo>
                    <a:lnTo>
                      <a:pt x="20559" y="11325"/>
                    </a:lnTo>
                    <a:cubicBezTo>
                      <a:pt x="20306" y="11361"/>
                      <a:pt x="20054" y="11398"/>
                      <a:pt x="19765" y="11434"/>
                    </a:cubicBezTo>
                    <a:cubicBezTo>
                      <a:pt x="19332" y="11542"/>
                      <a:pt x="18936" y="11578"/>
                      <a:pt x="18503" y="11614"/>
                    </a:cubicBezTo>
                    <a:lnTo>
                      <a:pt x="18431" y="11614"/>
                    </a:lnTo>
                    <a:cubicBezTo>
                      <a:pt x="17637" y="11578"/>
                      <a:pt x="16844" y="11506"/>
                      <a:pt x="16627" y="10820"/>
                    </a:cubicBezTo>
                    <a:cubicBezTo>
                      <a:pt x="16483" y="10316"/>
                      <a:pt x="16483" y="9738"/>
                      <a:pt x="16627" y="9234"/>
                    </a:cubicBezTo>
                    <a:cubicBezTo>
                      <a:pt x="16736" y="8188"/>
                      <a:pt x="16880" y="7069"/>
                      <a:pt x="15726" y="6745"/>
                    </a:cubicBezTo>
                    <a:cubicBezTo>
                      <a:pt x="15429" y="6656"/>
                      <a:pt x="15132" y="6591"/>
                      <a:pt x="14835" y="6591"/>
                    </a:cubicBezTo>
                    <a:cubicBezTo>
                      <a:pt x="14771" y="6591"/>
                      <a:pt x="14708" y="6594"/>
                      <a:pt x="14644" y="6601"/>
                    </a:cubicBezTo>
                    <a:cubicBezTo>
                      <a:pt x="13850" y="6601"/>
                      <a:pt x="13057" y="6745"/>
                      <a:pt x="12299" y="6997"/>
                    </a:cubicBezTo>
                    <a:lnTo>
                      <a:pt x="11794" y="7106"/>
                    </a:lnTo>
                    <a:cubicBezTo>
                      <a:pt x="11542" y="7142"/>
                      <a:pt x="11289" y="7178"/>
                      <a:pt x="11073" y="7178"/>
                    </a:cubicBezTo>
                    <a:cubicBezTo>
                      <a:pt x="11033" y="7181"/>
                      <a:pt x="10994" y="7182"/>
                      <a:pt x="10956" y="7182"/>
                    </a:cubicBezTo>
                    <a:cubicBezTo>
                      <a:pt x="10538" y="7182"/>
                      <a:pt x="10183" y="7006"/>
                      <a:pt x="9919" y="6709"/>
                    </a:cubicBezTo>
                    <a:cubicBezTo>
                      <a:pt x="9342" y="5987"/>
                      <a:pt x="9089" y="5086"/>
                      <a:pt x="9162" y="4184"/>
                    </a:cubicBezTo>
                    <a:cubicBezTo>
                      <a:pt x="9234" y="3679"/>
                      <a:pt x="9378" y="3174"/>
                      <a:pt x="9594" y="2705"/>
                    </a:cubicBezTo>
                    <a:cubicBezTo>
                      <a:pt x="9919" y="1876"/>
                      <a:pt x="10244" y="1082"/>
                      <a:pt x="9811" y="72"/>
                    </a:cubicBezTo>
                    <a:cubicBezTo>
                      <a:pt x="9811" y="36"/>
                      <a:pt x="9775" y="0"/>
                      <a:pt x="9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550;p59">
                <a:extLst>
                  <a:ext uri="{FF2B5EF4-FFF2-40B4-BE49-F238E27FC236}">
                    <a16:creationId xmlns:a16="http://schemas.microsoft.com/office/drawing/2014/main" id="{B1BCEA69-7B89-43DF-9812-CC177FB42CCF}"/>
                  </a:ext>
                </a:extLst>
              </p:cNvPr>
              <p:cNvSpPr/>
              <p:nvPr/>
            </p:nvSpPr>
            <p:spPr>
              <a:xfrm rot="728708">
                <a:off x="7502336" y="2090908"/>
                <a:ext cx="413390" cy="365567"/>
              </a:xfrm>
              <a:custGeom>
                <a:avLst/>
                <a:gdLst/>
                <a:ahLst/>
                <a:cxnLst/>
                <a:rect l="l" t="t" r="r" b="b"/>
                <a:pathLst>
                  <a:path w="16519" h="14608" extrusionOk="0">
                    <a:moveTo>
                      <a:pt x="2272" y="0"/>
                    </a:moveTo>
                    <a:cubicBezTo>
                      <a:pt x="1912" y="0"/>
                      <a:pt x="1551" y="0"/>
                      <a:pt x="1190" y="36"/>
                    </a:cubicBezTo>
                    <a:cubicBezTo>
                      <a:pt x="1154" y="36"/>
                      <a:pt x="1118" y="36"/>
                      <a:pt x="1082" y="72"/>
                    </a:cubicBezTo>
                    <a:cubicBezTo>
                      <a:pt x="1082" y="108"/>
                      <a:pt x="1082" y="144"/>
                      <a:pt x="1082" y="181"/>
                    </a:cubicBezTo>
                    <a:cubicBezTo>
                      <a:pt x="1443" y="1118"/>
                      <a:pt x="1299" y="1840"/>
                      <a:pt x="830" y="2813"/>
                    </a:cubicBezTo>
                    <a:cubicBezTo>
                      <a:pt x="325" y="3968"/>
                      <a:pt x="0" y="6096"/>
                      <a:pt x="1371" y="6853"/>
                    </a:cubicBezTo>
                    <a:cubicBezTo>
                      <a:pt x="1623" y="6997"/>
                      <a:pt x="1912" y="7033"/>
                      <a:pt x="2200" y="7033"/>
                    </a:cubicBezTo>
                    <a:cubicBezTo>
                      <a:pt x="2777" y="6997"/>
                      <a:pt x="3390" y="6889"/>
                      <a:pt x="3931" y="6709"/>
                    </a:cubicBezTo>
                    <a:cubicBezTo>
                      <a:pt x="4292" y="6600"/>
                      <a:pt x="4617" y="6528"/>
                      <a:pt x="4941" y="6456"/>
                    </a:cubicBezTo>
                    <a:cubicBezTo>
                      <a:pt x="5230" y="6420"/>
                      <a:pt x="5482" y="6384"/>
                      <a:pt x="5771" y="6384"/>
                    </a:cubicBezTo>
                    <a:cubicBezTo>
                      <a:pt x="6276" y="6384"/>
                      <a:pt x="6781" y="6492"/>
                      <a:pt x="7214" y="6781"/>
                    </a:cubicBezTo>
                    <a:cubicBezTo>
                      <a:pt x="7899" y="7286"/>
                      <a:pt x="8079" y="7899"/>
                      <a:pt x="7899" y="8837"/>
                    </a:cubicBezTo>
                    <a:cubicBezTo>
                      <a:pt x="7755" y="9630"/>
                      <a:pt x="7610" y="10460"/>
                      <a:pt x="8007" y="10965"/>
                    </a:cubicBezTo>
                    <a:cubicBezTo>
                      <a:pt x="8223" y="11253"/>
                      <a:pt x="8584" y="11433"/>
                      <a:pt x="8945" y="11433"/>
                    </a:cubicBezTo>
                    <a:lnTo>
                      <a:pt x="9233" y="11433"/>
                    </a:lnTo>
                    <a:cubicBezTo>
                      <a:pt x="9810" y="11397"/>
                      <a:pt x="10388" y="11361"/>
                      <a:pt x="10929" y="11253"/>
                    </a:cubicBezTo>
                    <a:lnTo>
                      <a:pt x="11217" y="11181"/>
                    </a:lnTo>
                    <a:cubicBezTo>
                      <a:pt x="11397" y="11181"/>
                      <a:pt x="11578" y="11145"/>
                      <a:pt x="11758" y="11145"/>
                    </a:cubicBezTo>
                    <a:cubicBezTo>
                      <a:pt x="11793" y="11143"/>
                      <a:pt x="11827" y="11142"/>
                      <a:pt x="11861" y="11142"/>
                    </a:cubicBezTo>
                    <a:cubicBezTo>
                      <a:pt x="12508" y="11142"/>
                      <a:pt x="13111" y="11463"/>
                      <a:pt x="13453" y="12011"/>
                    </a:cubicBezTo>
                    <a:cubicBezTo>
                      <a:pt x="13597" y="12191"/>
                      <a:pt x="13706" y="12407"/>
                      <a:pt x="13778" y="12624"/>
                    </a:cubicBezTo>
                    <a:cubicBezTo>
                      <a:pt x="13922" y="13020"/>
                      <a:pt x="14138" y="13381"/>
                      <a:pt x="14427" y="13670"/>
                    </a:cubicBezTo>
                    <a:cubicBezTo>
                      <a:pt x="14968" y="14139"/>
                      <a:pt x="15653" y="14463"/>
                      <a:pt x="16411" y="14607"/>
                    </a:cubicBezTo>
                    <a:lnTo>
                      <a:pt x="16411" y="14571"/>
                    </a:lnTo>
                    <a:cubicBezTo>
                      <a:pt x="16411" y="14589"/>
                      <a:pt x="16420" y="14598"/>
                      <a:pt x="16433" y="14598"/>
                    </a:cubicBezTo>
                    <a:cubicBezTo>
                      <a:pt x="16447" y="14598"/>
                      <a:pt x="16465" y="14589"/>
                      <a:pt x="16483" y="14571"/>
                    </a:cubicBezTo>
                    <a:cubicBezTo>
                      <a:pt x="16483" y="14571"/>
                      <a:pt x="16519" y="14535"/>
                      <a:pt x="16519" y="14499"/>
                    </a:cubicBezTo>
                    <a:cubicBezTo>
                      <a:pt x="16519" y="8801"/>
                      <a:pt x="13850" y="4040"/>
                      <a:pt x="9342" y="1695"/>
                    </a:cubicBezTo>
                    <a:cubicBezTo>
                      <a:pt x="7141" y="577"/>
                      <a:pt x="4725" y="0"/>
                      <a:pt x="22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551;p59">
                <a:extLst>
                  <a:ext uri="{FF2B5EF4-FFF2-40B4-BE49-F238E27FC236}">
                    <a16:creationId xmlns:a16="http://schemas.microsoft.com/office/drawing/2014/main" id="{835AAC50-5690-4D8B-B0B4-464617043D42}"/>
                  </a:ext>
                </a:extLst>
              </p:cNvPr>
              <p:cNvSpPr/>
              <p:nvPr/>
            </p:nvSpPr>
            <p:spPr>
              <a:xfrm rot="728708">
                <a:off x="7176891" y="2051242"/>
                <a:ext cx="737440" cy="715218"/>
              </a:xfrm>
              <a:custGeom>
                <a:avLst/>
                <a:gdLst/>
                <a:ahLst/>
                <a:cxnLst/>
                <a:rect l="l" t="t" r="r" b="b"/>
                <a:pathLst>
                  <a:path w="29468" h="28580" extrusionOk="0">
                    <a:moveTo>
                      <a:pt x="14070" y="433"/>
                    </a:moveTo>
                    <a:cubicBezTo>
                      <a:pt x="16492" y="433"/>
                      <a:pt x="18880" y="1016"/>
                      <a:pt x="21027" y="2137"/>
                    </a:cubicBezTo>
                    <a:cubicBezTo>
                      <a:pt x="25824" y="4625"/>
                      <a:pt x="28133" y="9602"/>
                      <a:pt x="28133" y="14832"/>
                    </a:cubicBezTo>
                    <a:cubicBezTo>
                      <a:pt x="27447" y="14724"/>
                      <a:pt x="26762" y="14399"/>
                      <a:pt x="26221" y="13931"/>
                    </a:cubicBezTo>
                    <a:cubicBezTo>
                      <a:pt x="25788" y="13534"/>
                      <a:pt x="25608" y="12776"/>
                      <a:pt x="25283" y="12271"/>
                    </a:cubicBezTo>
                    <a:cubicBezTo>
                      <a:pt x="24860" y="11622"/>
                      <a:pt x="24238" y="11393"/>
                      <a:pt x="23538" y="11393"/>
                    </a:cubicBezTo>
                    <a:cubicBezTo>
                      <a:pt x="23344" y="11393"/>
                      <a:pt x="23143" y="11410"/>
                      <a:pt x="22939" y="11442"/>
                    </a:cubicBezTo>
                    <a:cubicBezTo>
                      <a:pt x="22182" y="11586"/>
                      <a:pt x="21424" y="11658"/>
                      <a:pt x="20667" y="11658"/>
                    </a:cubicBezTo>
                    <a:cubicBezTo>
                      <a:pt x="19332" y="11550"/>
                      <a:pt x="19549" y="10180"/>
                      <a:pt x="19729" y="9206"/>
                    </a:cubicBezTo>
                    <a:cubicBezTo>
                      <a:pt x="19945" y="8268"/>
                      <a:pt x="19765" y="7619"/>
                      <a:pt x="19008" y="7042"/>
                    </a:cubicBezTo>
                    <a:cubicBezTo>
                      <a:pt x="18613" y="6740"/>
                      <a:pt x="18055" y="6632"/>
                      <a:pt x="17515" y="6632"/>
                    </a:cubicBezTo>
                    <a:cubicBezTo>
                      <a:pt x="17215" y="6632"/>
                      <a:pt x="16921" y="6666"/>
                      <a:pt x="16663" y="6717"/>
                    </a:cubicBezTo>
                    <a:cubicBezTo>
                      <a:pt x="15893" y="6800"/>
                      <a:pt x="14809" y="7280"/>
                      <a:pt x="13921" y="7280"/>
                    </a:cubicBezTo>
                    <a:cubicBezTo>
                      <a:pt x="13645" y="7280"/>
                      <a:pt x="13388" y="7234"/>
                      <a:pt x="13165" y="7114"/>
                    </a:cubicBezTo>
                    <a:cubicBezTo>
                      <a:pt x="11830" y="6356"/>
                      <a:pt x="12227" y="4228"/>
                      <a:pt x="12660" y="3183"/>
                    </a:cubicBezTo>
                    <a:cubicBezTo>
                      <a:pt x="13129" y="2173"/>
                      <a:pt x="13273" y="1451"/>
                      <a:pt x="12912" y="477"/>
                    </a:cubicBezTo>
                    <a:cubicBezTo>
                      <a:pt x="13298" y="448"/>
                      <a:pt x="13684" y="433"/>
                      <a:pt x="14070" y="433"/>
                    </a:cubicBezTo>
                    <a:close/>
                    <a:moveTo>
                      <a:pt x="2597" y="6609"/>
                    </a:moveTo>
                    <a:cubicBezTo>
                      <a:pt x="3571" y="7006"/>
                      <a:pt x="4653" y="7474"/>
                      <a:pt x="4437" y="8665"/>
                    </a:cubicBezTo>
                    <a:cubicBezTo>
                      <a:pt x="4364" y="9170"/>
                      <a:pt x="4220" y="9675"/>
                      <a:pt x="4184" y="10180"/>
                    </a:cubicBezTo>
                    <a:cubicBezTo>
                      <a:pt x="4112" y="11153"/>
                      <a:pt x="4545" y="11875"/>
                      <a:pt x="5555" y="11983"/>
                    </a:cubicBezTo>
                    <a:cubicBezTo>
                      <a:pt x="5627" y="11992"/>
                      <a:pt x="5696" y="11996"/>
                      <a:pt x="5763" y="11996"/>
                    </a:cubicBezTo>
                    <a:cubicBezTo>
                      <a:pt x="6976" y="11996"/>
                      <a:pt x="7374" y="10624"/>
                      <a:pt x="8555" y="10624"/>
                    </a:cubicBezTo>
                    <a:cubicBezTo>
                      <a:pt x="8644" y="10624"/>
                      <a:pt x="8738" y="10632"/>
                      <a:pt x="8837" y="10648"/>
                    </a:cubicBezTo>
                    <a:cubicBezTo>
                      <a:pt x="9919" y="10829"/>
                      <a:pt x="10424" y="11983"/>
                      <a:pt x="10243" y="12993"/>
                    </a:cubicBezTo>
                    <a:cubicBezTo>
                      <a:pt x="10063" y="13858"/>
                      <a:pt x="9197" y="14219"/>
                      <a:pt x="8476" y="14472"/>
                    </a:cubicBezTo>
                    <a:cubicBezTo>
                      <a:pt x="7755" y="14724"/>
                      <a:pt x="6529" y="15085"/>
                      <a:pt x="6276" y="15986"/>
                    </a:cubicBezTo>
                    <a:cubicBezTo>
                      <a:pt x="5807" y="17465"/>
                      <a:pt x="7827" y="18114"/>
                      <a:pt x="7322" y="19593"/>
                    </a:cubicBezTo>
                    <a:cubicBezTo>
                      <a:pt x="6997" y="20675"/>
                      <a:pt x="6276" y="21865"/>
                      <a:pt x="6853" y="22983"/>
                    </a:cubicBezTo>
                    <a:cubicBezTo>
                      <a:pt x="7286" y="23921"/>
                      <a:pt x="9630" y="25833"/>
                      <a:pt x="8801" y="27023"/>
                    </a:cubicBezTo>
                    <a:cubicBezTo>
                      <a:pt x="8332" y="26843"/>
                      <a:pt x="7827" y="26626"/>
                      <a:pt x="7394" y="26410"/>
                    </a:cubicBezTo>
                    <a:cubicBezTo>
                      <a:pt x="2922" y="24101"/>
                      <a:pt x="505" y="19557"/>
                      <a:pt x="469" y="14652"/>
                    </a:cubicBezTo>
                    <a:cubicBezTo>
                      <a:pt x="433" y="11803"/>
                      <a:pt x="1191" y="9025"/>
                      <a:pt x="2597" y="6609"/>
                    </a:cubicBezTo>
                    <a:close/>
                    <a:moveTo>
                      <a:pt x="20497" y="16708"/>
                    </a:moveTo>
                    <a:cubicBezTo>
                      <a:pt x="21350" y="16708"/>
                      <a:pt x="21967" y="17418"/>
                      <a:pt x="22073" y="18403"/>
                    </a:cubicBezTo>
                    <a:cubicBezTo>
                      <a:pt x="22110" y="19016"/>
                      <a:pt x="22073" y="19665"/>
                      <a:pt x="22326" y="20242"/>
                    </a:cubicBezTo>
                    <a:cubicBezTo>
                      <a:pt x="22542" y="20783"/>
                      <a:pt x="23011" y="21144"/>
                      <a:pt x="23588" y="21252"/>
                    </a:cubicBezTo>
                    <a:cubicBezTo>
                      <a:pt x="23637" y="21262"/>
                      <a:pt x="23692" y="21267"/>
                      <a:pt x="23753" y="21267"/>
                    </a:cubicBezTo>
                    <a:cubicBezTo>
                      <a:pt x="24283" y="21267"/>
                      <a:pt x="25225" y="20913"/>
                      <a:pt x="25900" y="20913"/>
                    </a:cubicBezTo>
                    <a:cubicBezTo>
                      <a:pt x="26230" y="20913"/>
                      <a:pt x="26497" y="20999"/>
                      <a:pt x="26618" y="21252"/>
                    </a:cubicBezTo>
                    <a:cubicBezTo>
                      <a:pt x="25175" y="23993"/>
                      <a:pt x="22759" y="26121"/>
                      <a:pt x="19873" y="27203"/>
                    </a:cubicBezTo>
                    <a:cubicBezTo>
                      <a:pt x="18791" y="27600"/>
                      <a:pt x="17637" y="27888"/>
                      <a:pt x="16483" y="28033"/>
                    </a:cubicBezTo>
                    <a:cubicBezTo>
                      <a:pt x="16339" y="26879"/>
                      <a:pt x="16231" y="26049"/>
                      <a:pt x="17204" y="25183"/>
                    </a:cubicBezTo>
                    <a:cubicBezTo>
                      <a:pt x="17926" y="24679"/>
                      <a:pt x="18431" y="23957"/>
                      <a:pt x="18719" y="23164"/>
                    </a:cubicBezTo>
                    <a:cubicBezTo>
                      <a:pt x="19368" y="21144"/>
                      <a:pt x="17132" y="18331"/>
                      <a:pt x="19513" y="16996"/>
                    </a:cubicBezTo>
                    <a:cubicBezTo>
                      <a:pt x="19862" y="16798"/>
                      <a:pt x="20195" y="16708"/>
                      <a:pt x="20497" y="16708"/>
                    </a:cubicBezTo>
                    <a:close/>
                    <a:moveTo>
                      <a:pt x="12480" y="550"/>
                    </a:moveTo>
                    <a:lnTo>
                      <a:pt x="12480" y="550"/>
                    </a:lnTo>
                    <a:cubicBezTo>
                      <a:pt x="13093" y="2064"/>
                      <a:pt x="11939" y="3110"/>
                      <a:pt x="11794" y="4589"/>
                    </a:cubicBezTo>
                    <a:cubicBezTo>
                      <a:pt x="11686" y="5527"/>
                      <a:pt x="11975" y="6465"/>
                      <a:pt x="12552" y="7186"/>
                    </a:cubicBezTo>
                    <a:cubicBezTo>
                      <a:pt x="12892" y="7599"/>
                      <a:pt x="13363" y="7734"/>
                      <a:pt x="13854" y="7734"/>
                    </a:cubicBezTo>
                    <a:cubicBezTo>
                      <a:pt x="14093" y="7734"/>
                      <a:pt x="14336" y="7702"/>
                      <a:pt x="14571" y="7655"/>
                    </a:cubicBezTo>
                    <a:cubicBezTo>
                      <a:pt x="15469" y="7417"/>
                      <a:pt x="16424" y="7122"/>
                      <a:pt x="17381" y="7122"/>
                    </a:cubicBezTo>
                    <a:cubicBezTo>
                      <a:pt x="17732" y="7122"/>
                      <a:pt x="18083" y="7161"/>
                      <a:pt x="18431" y="7258"/>
                    </a:cubicBezTo>
                    <a:cubicBezTo>
                      <a:pt x="20162" y="7799"/>
                      <a:pt x="18791" y="10035"/>
                      <a:pt x="19260" y="11298"/>
                    </a:cubicBezTo>
                    <a:cubicBezTo>
                      <a:pt x="19549" y="12091"/>
                      <a:pt x="20523" y="12127"/>
                      <a:pt x="21208" y="12127"/>
                    </a:cubicBezTo>
                    <a:cubicBezTo>
                      <a:pt x="21929" y="12091"/>
                      <a:pt x="22651" y="11983"/>
                      <a:pt x="23336" y="11839"/>
                    </a:cubicBezTo>
                    <a:cubicBezTo>
                      <a:pt x="23402" y="11832"/>
                      <a:pt x="23466" y="11829"/>
                      <a:pt x="23528" y="11829"/>
                    </a:cubicBezTo>
                    <a:cubicBezTo>
                      <a:pt x="24547" y="11829"/>
                      <a:pt x="25018" y="12646"/>
                      <a:pt x="25392" y="13462"/>
                    </a:cubicBezTo>
                    <a:cubicBezTo>
                      <a:pt x="25933" y="14616"/>
                      <a:pt x="26979" y="15085"/>
                      <a:pt x="28133" y="15301"/>
                    </a:cubicBezTo>
                    <a:lnTo>
                      <a:pt x="28133" y="15373"/>
                    </a:lnTo>
                    <a:cubicBezTo>
                      <a:pt x="28097" y="17249"/>
                      <a:pt x="27664" y="19088"/>
                      <a:pt x="26834" y="20783"/>
                    </a:cubicBezTo>
                    <a:cubicBezTo>
                      <a:pt x="26621" y="20570"/>
                      <a:pt x="26294" y="20508"/>
                      <a:pt x="25965" y="20508"/>
                    </a:cubicBezTo>
                    <a:cubicBezTo>
                      <a:pt x="25738" y="20508"/>
                      <a:pt x="25511" y="20537"/>
                      <a:pt x="25319" y="20567"/>
                    </a:cubicBezTo>
                    <a:cubicBezTo>
                      <a:pt x="24840" y="20632"/>
                      <a:pt x="24347" y="20816"/>
                      <a:pt x="23873" y="20816"/>
                    </a:cubicBezTo>
                    <a:cubicBezTo>
                      <a:pt x="23563" y="20816"/>
                      <a:pt x="23261" y="20737"/>
                      <a:pt x="22975" y="20495"/>
                    </a:cubicBezTo>
                    <a:cubicBezTo>
                      <a:pt x="22542" y="20098"/>
                      <a:pt x="22578" y="19341"/>
                      <a:pt x="22542" y="18836"/>
                    </a:cubicBezTo>
                    <a:cubicBezTo>
                      <a:pt x="22454" y="17366"/>
                      <a:pt x="21863" y="16279"/>
                      <a:pt x="20573" y="16279"/>
                    </a:cubicBezTo>
                    <a:cubicBezTo>
                      <a:pt x="20280" y="16279"/>
                      <a:pt x="19952" y="16335"/>
                      <a:pt x="19585" y="16455"/>
                    </a:cubicBezTo>
                    <a:cubicBezTo>
                      <a:pt x="17349" y="17177"/>
                      <a:pt x="17998" y="19701"/>
                      <a:pt x="18322" y="21396"/>
                    </a:cubicBezTo>
                    <a:cubicBezTo>
                      <a:pt x="18467" y="22226"/>
                      <a:pt x="18359" y="23055"/>
                      <a:pt x="17962" y="23777"/>
                    </a:cubicBezTo>
                    <a:cubicBezTo>
                      <a:pt x="17637" y="24354"/>
                      <a:pt x="16988" y="24751"/>
                      <a:pt x="16483" y="25220"/>
                    </a:cubicBezTo>
                    <a:cubicBezTo>
                      <a:pt x="15653" y="26013"/>
                      <a:pt x="15906" y="27023"/>
                      <a:pt x="16050" y="28069"/>
                    </a:cubicBezTo>
                    <a:cubicBezTo>
                      <a:pt x="15606" y="28104"/>
                      <a:pt x="15161" y="28121"/>
                      <a:pt x="14716" y="28121"/>
                    </a:cubicBezTo>
                    <a:cubicBezTo>
                      <a:pt x="12847" y="28121"/>
                      <a:pt x="10981" y="27815"/>
                      <a:pt x="9234" y="27203"/>
                    </a:cubicBezTo>
                    <a:cubicBezTo>
                      <a:pt x="9558" y="26590"/>
                      <a:pt x="9270" y="25833"/>
                      <a:pt x="8981" y="25220"/>
                    </a:cubicBezTo>
                    <a:cubicBezTo>
                      <a:pt x="8548" y="24390"/>
                      <a:pt x="7827" y="23777"/>
                      <a:pt x="7358" y="22983"/>
                    </a:cubicBezTo>
                    <a:cubicBezTo>
                      <a:pt x="6781" y="22046"/>
                      <a:pt x="7286" y="20964"/>
                      <a:pt x="7647" y="20062"/>
                    </a:cubicBezTo>
                    <a:cubicBezTo>
                      <a:pt x="7899" y="19593"/>
                      <a:pt x="7971" y="19016"/>
                      <a:pt x="7827" y="18475"/>
                    </a:cubicBezTo>
                    <a:cubicBezTo>
                      <a:pt x="7466" y="17537"/>
                      <a:pt x="5807" y="16563"/>
                      <a:pt x="7250" y="15481"/>
                    </a:cubicBezTo>
                    <a:cubicBezTo>
                      <a:pt x="8188" y="14760"/>
                      <a:pt x="9486" y="14832"/>
                      <a:pt x="10316" y="13858"/>
                    </a:cubicBezTo>
                    <a:cubicBezTo>
                      <a:pt x="11502" y="12383"/>
                      <a:pt x="10019" y="10072"/>
                      <a:pt x="8418" y="10072"/>
                    </a:cubicBezTo>
                    <a:cubicBezTo>
                      <a:pt x="8023" y="10072"/>
                      <a:pt x="7621" y="10212"/>
                      <a:pt x="7250" y="10540"/>
                    </a:cubicBezTo>
                    <a:cubicBezTo>
                      <a:pt x="7033" y="10721"/>
                      <a:pt x="6853" y="10937"/>
                      <a:pt x="6637" y="11189"/>
                    </a:cubicBezTo>
                    <a:cubicBezTo>
                      <a:pt x="6401" y="11440"/>
                      <a:pt x="6086" y="11558"/>
                      <a:pt x="5774" y="11558"/>
                    </a:cubicBezTo>
                    <a:cubicBezTo>
                      <a:pt x="5324" y="11558"/>
                      <a:pt x="4881" y="11312"/>
                      <a:pt x="4689" y="10865"/>
                    </a:cubicBezTo>
                    <a:cubicBezTo>
                      <a:pt x="4401" y="10107"/>
                      <a:pt x="4833" y="9242"/>
                      <a:pt x="4942" y="8520"/>
                    </a:cubicBezTo>
                    <a:cubicBezTo>
                      <a:pt x="5050" y="7222"/>
                      <a:pt x="3896" y="6609"/>
                      <a:pt x="2850" y="6176"/>
                    </a:cubicBezTo>
                    <a:cubicBezTo>
                      <a:pt x="4040" y="4409"/>
                      <a:pt x="5663" y="2966"/>
                      <a:pt x="7574" y="1992"/>
                    </a:cubicBezTo>
                    <a:cubicBezTo>
                      <a:pt x="9089" y="1199"/>
                      <a:pt x="10748" y="694"/>
                      <a:pt x="12480" y="550"/>
                    </a:cubicBezTo>
                    <a:close/>
                    <a:moveTo>
                      <a:pt x="14018" y="0"/>
                    </a:moveTo>
                    <a:cubicBezTo>
                      <a:pt x="12670" y="0"/>
                      <a:pt x="11323" y="171"/>
                      <a:pt x="10027" y="514"/>
                    </a:cubicBezTo>
                    <a:cubicBezTo>
                      <a:pt x="3535" y="2245"/>
                      <a:pt x="73" y="8196"/>
                      <a:pt x="0" y="14652"/>
                    </a:cubicBezTo>
                    <a:cubicBezTo>
                      <a:pt x="73" y="19413"/>
                      <a:pt x="2164" y="23669"/>
                      <a:pt x="6204" y="26265"/>
                    </a:cubicBezTo>
                    <a:cubicBezTo>
                      <a:pt x="8668" y="27827"/>
                      <a:pt x="11627" y="28580"/>
                      <a:pt x="14568" y="28580"/>
                    </a:cubicBezTo>
                    <a:cubicBezTo>
                      <a:pt x="15974" y="28580"/>
                      <a:pt x="17377" y="28407"/>
                      <a:pt x="18719" y="28069"/>
                    </a:cubicBezTo>
                    <a:cubicBezTo>
                      <a:pt x="22903" y="26987"/>
                      <a:pt x="26293" y="23921"/>
                      <a:pt x="27772" y="19846"/>
                    </a:cubicBezTo>
                    <a:cubicBezTo>
                      <a:pt x="29467" y="15193"/>
                      <a:pt x="28674" y="9458"/>
                      <a:pt x="25716" y="5527"/>
                    </a:cubicBezTo>
                    <a:cubicBezTo>
                      <a:pt x="22973" y="1870"/>
                      <a:pt x="18486" y="0"/>
                      <a:pt x="140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" name="Google Shape;1552;p59">
              <a:extLst>
                <a:ext uri="{FF2B5EF4-FFF2-40B4-BE49-F238E27FC236}">
                  <a16:creationId xmlns:a16="http://schemas.microsoft.com/office/drawing/2014/main" id="{242582F1-12E8-407A-88B2-E3E3D339A344}"/>
                </a:ext>
              </a:extLst>
            </p:cNvPr>
            <p:cNvSpPr/>
            <p:nvPr/>
          </p:nvSpPr>
          <p:spPr>
            <a:xfrm rot="728693">
              <a:off x="5102809" y="2661087"/>
              <a:ext cx="341137" cy="320087"/>
            </a:xfrm>
            <a:custGeom>
              <a:avLst/>
              <a:gdLst/>
              <a:ahLst/>
              <a:cxnLst/>
              <a:rect l="l" t="t" r="r" b="b"/>
              <a:pathLst>
                <a:path w="12949" h="12150" extrusionOk="0">
                  <a:moveTo>
                    <a:pt x="8981" y="796"/>
                  </a:moveTo>
                  <a:cubicBezTo>
                    <a:pt x="8909" y="1228"/>
                    <a:pt x="8837" y="1661"/>
                    <a:pt x="8729" y="2094"/>
                  </a:cubicBezTo>
                  <a:cubicBezTo>
                    <a:pt x="8621" y="2671"/>
                    <a:pt x="8621" y="3573"/>
                    <a:pt x="8368" y="4078"/>
                  </a:cubicBezTo>
                  <a:cubicBezTo>
                    <a:pt x="8296" y="4186"/>
                    <a:pt x="8332" y="4330"/>
                    <a:pt x="8440" y="4402"/>
                  </a:cubicBezTo>
                  <a:cubicBezTo>
                    <a:pt x="9631" y="4979"/>
                    <a:pt x="10785" y="5520"/>
                    <a:pt x="11939" y="6098"/>
                  </a:cubicBezTo>
                  <a:cubicBezTo>
                    <a:pt x="10605" y="6314"/>
                    <a:pt x="9306" y="6530"/>
                    <a:pt x="7972" y="6711"/>
                  </a:cubicBezTo>
                  <a:lnTo>
                    <a:pt x="7899" y="6711"/>
                  </a:lnTo>
                  <a:cubicBezTo>
                    <a:pt x="7827" y="6747"/>
                    <a:pt x="7791" y="6819"/>
                    <a:pt x="7791" y="6891"/>
                  </a:cubicBezTo>
                  <a:cubicBezTo>
                    <a:pt x="7503" y="8334"/>
                    <a:pt x="7250" y="9776"/>
                    <a:pt x="6962" y="11219"/>
                  </a:cubicBezTo>
                  <a:lnTo>
                    <a:pt x="6060" y="9271"/>
                  </a:lnTo>
                  <a:cubicBezTo>
                    <a:pt x="5808" y="8694"/>
                    <a:pt x="5555" y="7612"/>
                    <a:pt x="5086" y="7180"/>
                  </a:cubicBezTo>
                  <a:cubicBezTo>
                    <a:pt x="5016" y="7099"/>
                    <a:pt x="4868" y="7069"/>
                    <a:pt x="4683" y="7069"/>
                  </a:cubicBezTo>
                  <a:cubicBezTo>
                    <a:pt x="4204" y="7069"/>
                    <a:pt x="3481" y="7272"/>
                    <a:pt x="3247" y="7324"/>
                  </a:cubicBezTo>
                  <a:cubicBezTo>
                    <a:pt x="2489" y="7396"/>
                    <a:pt x="1732" y="7504"/>
                    <a:pt x="975" y="7612"/>
                  </a:cubicBezTo>
                  <a:cubicBezTo>
                    <a:pt x="1984" y="6783"/>
                    <a:pt x="2994" y="5917"/>
                    <a:pt x="3968" y="5052"/>
                  </a:cubicBezTo>
                  <a:cubicBezTo>
                    <a:pt x="4040" y="4979"/>
                    <a:pt x="4076" y="4871"/>
                    <a:pt x="4004" y="4763"/>
                  </a:cubicBezTo>
                  <a:cubicBezTo>
                    <a:pt x="3499" y="3681"/>
                    <a:pt x="3030" y="2563"/>
                    <a:pt x="2525" y="1481"/>
                  </a:cubicBezTo>
                  <a:lnTo>
                    <a:pt x="2525" y="1481"/>
                  </a:lnTo>
                  <a:cubicBezTo>
                    <a:pt x="3680" y="2022"/>
                    <a:pt x="4798" y="2563"/>
                    <a:pt x="5952" y="3140"/>
                  </a:cubicBezTo>
                  <a:cubicBezTo>
                    <a:pt x="5982" y="3155"/>
                    <a:pt x="6018" y="3164"/>
                    <a:pt x="6055" y="3164"/>
                  </a:cubicBezTo>
                  <a:cubicBezTo>
                    <a:pt x="6107" y="3164"/>
                    <a:pt x="6162" y="3146"/>
                    <a:pt x="6204" y="3104"/>
                  </a:cubicBezTo>
                  <a:cubicBezTo>
                    <a:pt x="7106" y="2311"/>
                    <a:pt x="8044" y="1553"/>
                    <a:pt x="8981" y="796"/>
                  </a:cubicBezTo>
                  <a:close/>
                  <a:moveTo>
                    <a:pt x="9326" y="1"/>
                  </a:moveTo>
                  <a:cubicBezTo>
                    <a:pt x="9271" y="1"/>
                    <a:pt x="9214" y="23"/>
                    <a:pt x="9162" y="74"/>
                  </a:cubicBezTo>
                  <a:cubicBezTo>
                    <a:pt x="8621" y="507"/>
                    <a:pt x="8044" y="976"/>
                    <a:pt x="7503" y="1409"/>
                  </a:cubicBezTo>
                  <a:cubicBezTo>
                    <a:pt x="7239" y="1639"/>
                    <a:pt x="6405" y="2591"/>
                    <a:pt x="5933" y="2591"/>
                  </a:cubicBezTo>
                  <a:cubicBezTo>
                    <a:pt x="5887" y="2591"/>
                    <a:pt x="5845" y="2582"/>
                    <a:pt x="5808" y="2563"/>
                  </a:cubicBezTo>
                  <a:cubicBezTo>
                    <a:pt x="4617" y="1950"/>
                    <a:pt x="3391" y="1373"/>
                    <a:pt x="2201" y="796"/>
                  </a:cubicBezTo>
                  <a:cubicBezTo>
                    <a:pt x="2161" y="776"/>
                    <a:pt x="2120" y="767"/>
                    <a:pt x="2082" y="767"/>
                  </a:cubicBezTo>
                  <a:cubicBezTo>
                    <a:pt x="1915" y="767"/>
                    <a:pt x="1788" y="937"/>
                    <a:pt x="1876" y="1084"/>
                  </a:cubicBezTo>
                  <a:cubicBezTo>
                    <a:pt x="2129" y="1625"/>
                    <a:pt x="3824" y="4583"/>
                    <a:pt x="3355" y="5016"/>
                  </a:cubicBezTo>
                  <a:cubicBezTo>
                    <a:pt x="2309" y="5917"/>
                    <a:pt x="1227" y="6819"/>
                    <a:pt x="145" y="7721"/>
                  </a:cubicBezTo>
                  <a:cubicBezTo>
                    <a:pt x="109" y="7757"/>
                    <a:pt x="73" y="7793"/>
                    <a:pt x="37" y="7829"/>
                  </a:cubicBezTo>
                  <a:cubicBezTo>
                    <a:pt x="1" y="8009"/>
                    <a:pt x="145" y="8153"/>
                    <a:pt x="325" y="8153"/>
                  </a:cubicBezTo>
                  <a:cubicBezTo>
                    <a:pt x="1155" y="8009"/>
                    <a:pt x="1984" y="7901"/>
                    <a:pt x="2814" y="7793"/>
                  </a:cubicBezTo>
                  <a:cubicBezTo>
                    <a:pt x="3220" y="7754"/>
                    <a:pt x="3730" y="7601"/>
                    <a:pt x="4176" y="7601"/>
                  </a:cubicBezTo>
                  <a:cubicBezTo>
                    <a:pt x="4563" y="7601"/>
                    <a:pt x="4902" y="7716"/>
                    <a:pt x="5086" y="8117"/>
                  </a:cubicBezTo>
                  <a:cubicBezTo>
                    <a:pt x="5663" y="9416"/>
                    <a:pt x="6276" y="10750"/>
                    <a:pt x="6890" y="12049"/>
                  </a:cubicBezTo>
                  <a:cubicBezTo>
                    <a:pt x="6922" y="12113"/>
                    <a:pt x="6998" y="12149"/>
                    <a:pt x="7075" y="12149"/>
                  </a:cubicBezTo>
                  <a:cubicBezTo>
                    <a:pt x="7170" y="12149"/>
                    <a:pt x="7266" y="12096"/>
                    <a:pt x="7286" y="11976"/>
                  </a:cubicBezTo>
                  <a:cubicBezTo>
                    <a:pt x="7575" y="10353"/>
                    <a:pt x="7899" y="8730"/>
                    <a:pt x="8224" y="7107"/>
                  </a:cubicBezTo>
                  <a:cubicBezTo>
                    <a:pt x="9739" y="6891"/>
                    <a:pt x="11218" y="6675"/>
                    <a:pt x="12732" y="6422"/>
                  </a:cubicBezTo>
                  <a:cubicBezTo>
                    <a:pt x="12913" y="6350"/>
                    <a:pt x="12949" y="6098"/>
                    <a:pt x="12769" y="5989"/>
                  </a:cubicBezTo>
                  <a:cubicBezTo>
                    <a:pt x="11470" y="5376"/>
                    <a:pt x="10172" y="4727"/>
                    <a:pt x="8873" y="4078"/>
                  </a:cubicBezTo>
                  <a:cubicBezTo>
                    <a:pt x="8945" y="3681"/>
                    <a:pt x="9018" y="3284"/>
                    <a:pt x="9054" y="2924"/>
                  </a:cubicBezTo>
                  <a:cubicBezTo>
                    <a:pt x="9234" y="2058"/>
                    <a:pt x="9378" y="1156"/>
                    <a:pt x="9559" y="291"/>
                  </a:cubicBezTo>
                  <a:cubicBezTo>
                    <a:pt x="9584" y="136"/>
                    <a:pt x="9463" y="1"/>
                    <a:pt x="9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553;p59">
              <a:extLst>
                <a:ext uri="{FF2B5EF4-FFF2-40B4-BE49-F238E27FC236}">
                  <a16:creationId xmlns:a16="http://schemas.microsoft.com/office/drawing/2014/main" id="{27769B7B-F9E1-4346-B926-8065C0A48894}"/>
                </a:ext>
              </a:extLst>
            </p:cNvPr>
            <p:cNvGrpSpPr/>
            <p:nvPr/>
          </p:nvGrpSpPr>
          <p:grpSpPr>
            <a:xfrm rot="-8363710">
              <a:off x="6937213" y="3659148"/>
              <a:ext cx="469132" cy="335519"/>
              <a:chOff x="5221663" y="2225203"/>
              <a:chExt cx="445605" cy="318693"/>
            </a:xfrm>
          </p:grpSpPr>
          <p:sp>
            <p:nvSpPr>
              <p:cNvPr id="63" name="Google Shape;1554;p59">
                <a:extLst>
                  <a:ext uri="{FF2B5EF4-FFF2-40B4-BE49-F238E27FC236}">
                    <a16:creationId xmlns:a16="http://schemas.microsoft.com/office/drawing/2014/main" id="{B24732CD-8192-45BD-AB2E-77BF97599B29}"/>
                  </a:ext>
                </a:extLst>
              </p:cNvPr>
              <p:cNvSpPr/>
              <p:nvPr/>
            </p:nvSpPr>
            <p:spPr>
              <a:xfrm rot="728708">
                <a:off x="5249649" y="2272425"/>
                <a:ext cx="376403" cy="221272"/>
              </a:xfrm>
              <a:custGeom>
                <a:avLst/>
                <a:gdLst/>
                <a:ahLst/>
                <a:cxnLst/>
                <a:rect l="l" t="t" r="r" b="b"/>
                <a:pathLst>
                  <a:path w="15041" h="8842" extrusionOk="0">
                    <a:moveTo>
                      <a:pt x="14139" y="1"/>
                    </a:moveTo>
                    <a:cubicBezTo>
                      <a:pt x="13201" y="73"/>
                      <a:pt x="12300" y="325"/>
                      <a:pt x="11434" y="722"/>
                    </a:cubicBezTo>
                    <a:lnTo>
                      <a:pt x="10821" y="939"/>
                    </a:lnTo>
                    <a:cubicBezTo>
                      <a:pt x="8982" y="1552"/>
                      <a:pt x="7142" y="2201"/>
                      <a:pt x="5303" y="2850"/>
                    </a:cubicBezTo>
                    <a:cubicBezTo>
                      <a:pt x="5050" y="2922"/>
                      <a:pt x="4726" y="3030"/>
                      <a:pt x="4401" y="3139"/>
                    </a:cubicBezTo>
                    <a:cubicBezTo>
                      <a:pt x="3103" y="3535"/>
                      <a:pt x="1588" y="4004"/>
                      <a:pt x="794" y="5158"/>
                    </a:cubicBezTo>
                    <a:cubicBezTo>
                      <a:pt x="181" y="6060"/>
                      <a:pt x="1" y="7431"/>
                      <a:pt x="903" y="8260"/>
                    </a:cubicBezTo>
                    <a:cubicBezTo>
                      <a:pt x="1304" y="8628"/>
                      <a:pt x="1799" y="8841"/>
                      <a:pt x="2358" y="8841"/>
                    </a:cubicBezTo>
                    <a:cubicBezTo>
                      <a:pt x="2401" y="8841"/>
                      <a:pt x="2445" y="8840"/>
                      <a:pt x="2490" y="8837"/>
                    </a:cubicBezTo>
                    <a:cubicBezTo>
                      <a:pt x="3283" y="8801"/>
                      <a:pt x="4077" y="8549"/>
                      <a:pt x="4762" y="8080"/>
                    </a:cubicBezTo>
                    <a:cubicBezTo>
                      <a:pt x="7178" y="6565"/>
                      <a:pt x="9631" y="4906"/>
                      <a:pt x="12336" y="2922"/>
                    </a:cubicBezTo>
                    <a:cubicBezTo>
                      <a:pt x="12372" y="2922"/>
                      <a:pt x="15041" y="830"/>
                      <a:pt x="15005" y="289"/>
                    </a:cubicBezTo>
                    <a:cubicBezTo>
                      <a:pt x="14969" y="217"/>
                      <a:pt x="14933" y="145"/>
                      <a:pt x="14861" y="145"/>
                    </a:cubicBezTo>
                    <a:cubicBezTo>
                      <a:pt x="14644" y="37"/>
                      <a:pt x="14392" y="1"/>
                      <a:pt x="141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555;p59">
                <a:extLst>
                  <a:ext uri="{FF2B5EF4-FFF2-40B4-BE49-F238E27FC236}">
                    <a16:creationId xmlns:a16="http://schemas.microsoft.com/office/drawing/2014/main" id="{736544DD-99CD-40C1-AF49-C4DDA0CFCD73}"/>
                  </a:ext>
                </a:extLst>
              </p:cNvPr>
              <p:cNvSpPr/>
              <p:nvPr/>
            </p:nvSpPr>
            <p:spPr>
              <a:xfrm rot="728708">
                <a:off x="5242276" y="2265067"/>
                <a:ext cx="404381" cy="238965"/>
              </a:xfrm>
              <a:custGeom>
                <a:avLst/>
                <a:gdLst/>
                <a:ahLst/>
                <a:cxnLst/>
                <a:rect l="l" t="t" r="r" b="b"/>
                <a:pathLst>
                  <a:path w="16159" h="9549" extrusionOk="0">
                    <a:moveTo>
                      <a:pt x="14431" y="472"/>
                    </a:moveTo>
                    <a:cubicBezTo>
                      <a:pt x="14696" y="472"/>
                      <a:pt x="14940" y="511"/>
                      <a:pt x="15149" y="604"/>
                    </a:cubicBezTo>
                    <a:cubicBezTo>
                      <a:pt x="15654" y="821"/>
                      <a:pt x="12696" y="3129"/>
                      <a:pt x="12588" y="3201"/>
                    </a:cubicBezTo>
                    <a:cubicBezTo>
                      <a:pt x="10135" y="5005"/>
                      <a:pt x="7611" y="6700"/>
                      <a:pt x="5014" y="8323"/>
                    </a:cubicBezTo>
                    <a:cubicBezTo>
                      <a:pt x="4370" y="8752"/>
                      <a:pt x="3548" y="9091"/>
                      <a:pt x="2760" y="9091"/>
                    </a:cubicBezTo>
                    <a:cubicBezTo>
                      <a:pt x="2223" y="9091"/>
                      <a:pt x="1701" y="8934"/>
                      <a:pt x="1263" y="8539"/>
                    </a:cubicBezTo>
                    <a:cubicBezTo>
                      <a:pt x="397" y="7746"/>
                      <a:pt x="614" y="6447"/>
                      <a:pt x="1191" y="5582"/>
                    </a:cubicBezTo>
                    <a:cubicBezTo>
                      <a:pt x="2128" y="4175"/>
                      <a:pt x="4184" y="3814"/>
                      <a:pt x="5663" y="3309"/>
                    </a:cubicBezTo>
                    <a:cubicBezTo>
                      <a:pt x="7502" y="2660"/>
                      <a:pt x="9342" y="2011"/>
                      <a:pt x="11181" y="1362"/>
                    </a:cubicBezTo>
                    <a:cubicBezTo>
                      <a:pt x="11961" y="1102"/>
                      <a:pt x="13365" y="472"/>
                      <a:pt x="14431" y="472"/>
                    </a:cubicBezTo>
                    <a:close/>
                    <a:moveTo>
                      <a:pt x="14480" y="0"/>
                    </a:moveTo>
                    <a:cubicBezTo>
                      <a:pt x="13332" y="0"/>
                      <a:pt x="11839" y="683"/>
                      <a:pt x="11073" y="929"/>
                    </a:cubicBezTo>
                    <a:cubicBezTo>
                      <a:pt x="8656" y="1758"/>
                      <a:pt x="6276" y="2588"/>
                      <a:pt x="3860" y="3454"/>
                    </a:cubicBezTo>
                    <a:cubicBezTo>
                      <a:pt x="2381" y="3959"/>
                      <a:pt x="1010" y="4572"/>
                      <a:pt x="397" y="6087"/>
                    </a:cubicBezTo>
                    <a:cubicBezTo>
                      <a:pt x="0" y="7096"/>
                      <a:pt x="253" y="8251"/>
                      <a:pt x="1046" y="8972"/>
                    </a:cubicBezTo>
                    <a:cubicBezTo>
                      <a:pt x="1497" y="9387"/>
                      <a:pt x="2092" y="9549"/>
                      <a:pt x="2705" y="9549"/>
                    </a:cubicBezTo>
                    <a:cubicBezTo>
                      <a:pt x="3319" y="9549"/>
                      <a:pt x="3950" y="9387"/>
                      <a:pt x="4473" y="9152"/>
                    </a:cubicBezTo>
                    <a:cubicBezTo>
                      <a:pt x="6709" y="8106"/>
                      <a:pt x="8765" y="6447"/>
                      <a:pt x="10784" y="5005"/>
                    </a:cubicBezTo>
                    <a:cubicBezTo>
                      <a:pt x="12155" y="4103"/>
                      <a:pt x="13453" y="3129"/>
                      <a:pt x="14716" y="2083"/>
                    </a:cubicBezTo>
                    <a:cubicBezTo>
                      <a:pt x="15040" y="1758"/>
                      <a:pt x="16158" y="713"/>
                      <a:pt x="15437" y="244"/>
                    </a:cubicBezTo>
                    <a:cubicBezTo>
                      <a:pt x="15176" y="70"/>
                      <a:pt x="14845" y="0"/>
                      <a:pt x="14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1556;p59">
              <a:extLst>
                <a:ext uri="{FF2B5EF4-FFF2-40B4-BE49-F238E27FC236}">
                  <a16:creationId xmlns:a16="http://schemas.microsoft.com/office/drawing/2014/main" id="{107FACA9-D030-412D-8D2B-0079CFF3B82E}"/>
                </a:ext>
              </a:extLst>
            </p:cNvPr>
            <p:cNvGrpSpPr/>
            <p:nvPr/>
          </p:nvGrpSpPr>
          <p:grpSpPr>
            <a:xfrm rot="928510">
              <a:off x="5129321" y="3366552"/>
              <a:ext cx="353829" cy="449579"/>
              <a:chOff x="6186184" y="3825628"/>
              <a:chExt cx="336094" cy="427045"/>
            </a:xfrm>
          </p:grpSpPr>
          <p:sp>
            <p:nvSpPr>
              <p:cNvPr id="61" name="Google Shape;1557;p59">
                <a:extLst>
                  <a:ext uri="{FF2B5EF4-FFF2-40B4-BE49-F238E27FC236}">
                    <a16:creationId xmlns:a16="http://schemas.microsoft.com/office/drawing/2014/main" id="{A4ED36A2-FA15-4D3C-BB10-77CCCC52C676}"/>
                  </a:ext>
                </a:extLst>
              </p:cNvPr>
              <p:cNvSpPr/>
              <p:nvPr/>
            </p:nvSpPr>
            <p:spPr>
              <a:xfrm rot="728708">
                <a:off x="6227865" y="3858175"/>
                <a:ext cx="255431" cy="362864"/>
              </a:xfrm>
              <a:custGeom>
                <a:avLst/>
                <a:gdLst/>
                <a:ahLst/>
                <a:cxnLst/>
                <a:rect l="l" t="t" r="r" b="b"/>
                <a:pathLst>
                  <a:path w="10207" h="14500" extrusionOk="0">
                    <a:moveTo>
                      <a:pt x="9630" y="1"/>
                    </a:moveTo>
                    <a:cubicBezTo>
                      <a:pt x="9053" y="1"/>
                      <a:pt x="7141" y="2273"/>
                      <a:pt x="7141" y="2309"/>
                    </a:cubicBezTo>
                    <a:lnTo>
                      <a:pt x="6997" y="2453"/>
                    </a:lnTo>
                    <a:cubicBezTo>
                      <a:pt x="5158" y="4870"/>
                      <a:pt x="3210" y="7322"/>
                      <a:pt x="1551" y="9919"/>
                    </a:cubicBezTo>
                    <a:cubicBezTo>
                      <a:pt x="1046" y="10713"/>
                      <a:pt x="0" y="12660"/>
                      <a:pt x="1262" y="13887"/>
                    </a:cubicBezTo>
                    <a:cubicBezTo>
                      <a:pt x="1695" y="14283"/>
                      <a:pt x="2272" y="14500"/>
                      <a:pt x="2849" y="14500"/>
                    </a:cubicBezTo>
                    <a:cubicBezTo>
                      <a:pt x="3499" y="14500"/>
                      <a:pt x="4112" y="14247"/>
                      <a:pt x="4581" y="13814"/>
                    </a:cubicBezTo>
                    <a:cubicBezTo>
                      <a:pt x="5626" y="12913"/>
                      <a:pt x="6131" y="11542"/>
                      <a:pt x="6564" y="10208"/>
                    </a:cubicBezTo>
                    <a:cubicBezTo>
                      <a:pt x="6672" y="9883"/>
                      <a:pt x="6781" y="9558"/>
                      <a:pt x="6925" y="9270"/>
                    </a:cubicBezTo>
                    <a:cubicBezTo>
                      <a:pt x="7574" y="7539"/>
                      <a:pt x="8259" y="5844"/>
                      <a:pt x="8909" y="4112"/>
                    </a:cubicBezTo>
                    <a:cubicBezTo>
                      <a:pt x="8981" y="3968"/>
                      <a:pt x="9053" y="3752"/>
                      <a:pt x="9125" y="3535"/>
                    </a:cubicBezTo>
                    <a:cubicBezTo>
                      <a:pt x="9594" y="2489"/>
                      <a:pt x="10207" y="1047"/>
                      <a:pt x="9846" y="145"/>
                    </a:cubicBezTo>
                    <a:cubicBezTo>
                      <a:pt x="9810" y="73"/>
                      <a:pt x="9738" y="1"/>
                      <a:pt x="96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558;p59">
                <a:extLst>
                  <a:ext uri="{FF2B5EF4-FFF2-40B4-BE49-F238E27FC236}">
                    <a16:creationId xmlns:a16="http://schemas.microsoft.com/office/drawing/2014/main" id="{2A3BA202-64E5-40BB-98FF-34A3E60F5EBD}"/>
                  </a:ext>
                </a:extLst>
              </p:cNvPr>
              <p:cNvSpPr/>
              <p:nvPr/>
            </p:nvSpPr>
            <p:spPr>
              <a:xfrm rot="728708">
                <a:off x="6223275" y="3848922"/>
                <a:ext cx="261913" cy="380457"/>
              </a:xfrm>
              <a:custGeom>
                <a:avLst/>
                <a:gdLst/>
                <a:ahLst/>
                <a:cxnLst/>
                <a:rect l="l" t="t" r="r" b="b"/>
                <a:pathLst>
                  <a:path w="10466" h="15203" extrusionOk="0">
                    <a:moveTo>
                      <a:pt x="9855" y="472"/>
                    </a:moveTo>
                    <a:cubicBezTo>
                      <a:pt x="9904" y="472"/>
                      <a:pt x="9940" y="493"/>
                      <a:pt x="9960" y="539"/>
                    </a:cubicBezTo>
                    <a:cubicBezTo>
                      <a:pt x="10357" y="1585"/>
                      <a:pt x="9347" y="3533"/>
                      <a:pt x="8986" y="4434"/>
                    </a:cubicBezTo>
                    <a:cubicBezTo>
                      <a:pt x="8337" y="6165"/>
                      <a:pt x="7688" y="7861"/>
                      <a:pt x="7003" y="9592"/>
                    </a:cubicBezTo>
                    <a:cubicBezTo>
                      <a:pt x="6390" y="11107"/>
                      <a:pt x="5993" y="12946"/>
                      <a:pt x="4694" y="14100"/>
                    </a:cubicBezTo>
                    <a:cubicBezTo>
                      <a:pt x="4257" y="14520"/>
                      <a:pt x="3690" y="14727"/>
                      <a:pt x="3120" y="14727"/>
                    </a:cubicBezTo>
                    <a:cubicBezTo>
                      <a:pt x="2563" y="14727"/>
                      <a:pt x="2002" y="14529"/>
                      <a:pt x="1557" y="14136"/>
                    </a:cubicBezTo>
                    <a:cubicBezTo>
                      <a:pt x="438" y="13090"/>
                      <a:pt x="1160" y="11359"/>
                      <a:pt x="1845" y="10349"/>
                    </a:cubicBezTo>
                    <a:cubicBezTo>
                      <a:pt x="3540" y="7680"/>
                      <a:pt x="5488" y="5192"/>
                      <a:pt x="7436" y="2739"/>
                    </a:cubicBezTo>
                    <a:cubicBezTo>
                      <a:pt x="7567" y="2543"/>
                      <a:pt x="9364" y="472"/>
                      <a:pt x="9855" y="472"/>
                    </a:cubicBezTo>
                    <a:close/>
                    <a:moveTo>
                      <a:pt x="9845" y="1"/>
                    </a:moveTo>
                    <a:cubicBezTo>
                      <a:pt x="9414" y="1"/>
                      <a:pt x="8873" y="498"/>
                      <a:pt x="8590" y="755"/>
                    </a:cubicBezTo>
                    <a:cubicBezTo>
                      <a:pt x="7399" y="1837"/>
                      <a:pt x="6462" y="3244"/>
                      <a:pt x="5488" y="4506"/>
                    </a:cubicBezTo>
                    <a:cubicBezTo>
                      <a:pt x="3901" y="6454"/>
                      <a:pt x="2422" y="8510"/>
                      <a:pt x="1124" y="10638"/>
                    </a:cubicBezTo>
                    <a:cubicBezTo>
                      <a:pt x="1" y="12563"/>
                      <a:pt x="790" y="15202"/>
                      <a:pt x="2985" y="15202"/>
                    </a:cubicBezTo>
                    <a:cubicBezTo>
                      <a:pt x="3257" y="15202"/>
                      <a:pt x="3551" y="15162"/>
                      <a:pt x="3865" y="15074"/>
                    </a:cubicBezTo>
                    <a:cubicBezTo>
                      <a:pt x="5416" y="14605"/>
                      <a:pt x="6137" y="13054"/>
                      <a:pt x="6678" y="11648"/>
                    </a:cubicBezTo>
                    <a:cubicBezTo>
                      <a:pt x="7580" y="9303"/>
                      <a:pt x="8518" y="6923"/>
                      <a:pt x="9419" y="4579"/>
                    </a:cubicBezTo>
                    <a:cubicBezTo>
                      <a:pt x="9816" y="3605"/>
                      <a:pt x="10104" y="2631"/>
                      <a:pt x="10321" y="1621"/>
                    </a:cubicBezTo>
                    <a:cubicBezTo>
                      <a:pt x="10465" y="1188"/>
                      <a:pt x="10465" y="719"/>
                      <a:pt x="10285" y="287"/>
                    </a:cubicBezTo>
                    <a:cubicBezTo>
                      <a:pt x="10171" y="80"/>
                      <a:pt x="10017" y="1"/>
                      <a:pt x="98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1559;p59">
              <a:extLst>
                <a:ext uri="{FF2B5EF4-FFF2-40B4-BE49-F238E27FC236}">
                  <a16:creationId xmlns:a16="http://schemas.microsoft.com/office/drawing/2014/main" id="{9814B653-E0FE-44C4-B846-E05253E20BFA}"/>
                </a:ext>
              </a:extLst>
            </p:cNvPr>
            <p:cNvGrpSpPr/>
            <p:nvPr/>
          </p:nvGrpSpPr>
          <p:grpSpPr>
            <a:xfrm>
              <a:off x="5311246" y="1634866"/>
              <a:ext cx="1975102" cy="2718483"/>
              <a:chOff x="5429672" y="1515850"/>
              <a:chExt cx="1876046" cy="2582146"/>
            </a:xfrm>
          </p:grpSpPr>
          <p:sp>
            <p:nvSpPr>
              <p:cNvPr id="26" name="Google Shape;1560;p59">
                <a:extLst>
                  <a:ext uri="{FF2B5EF4-FFF2-40B4-BE49-F238E27FC236}">
                    <a16:creationId xmlns:a16="http://schemas.microsoft.com/office/drawing/2014/main" id="{6E7D3DFB-DB6A-4C78-8998-DDD777D1DF91}"/>
                  </a:ext>
                </a:extLst>
              </p:cNvPr>
              <p:cNvSpPr/>
              <p:nvPr/>
            </p:nvSpPr>
            <p:spPr>
              <a:xfrm rot="728708">
                <a:off x="6730019" y="2619430"/>
                <a:ext cx="83083" cy="67493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2697" extrusionOk="0">
                    <a:moveTo>
                      <a:pt x="2454" y="0"/>
                    </a:moveTo>
                    <a:cubicBezTo>
                      <a:pt x="2201" y="181"/>
                      <a:pt x="1876" y="361"/>
                      <a:pt x="1552" y="469"/>
                    </a:cubicBezTo>
                    <a:cubicBezTo>
                      <a:pt x="1083" y="613"/>
                      <a:pt x="614" y="686"/>
                      <a:pt x="109" y="722"/>
                    </a:cubicBezTo>
                    <a:lnTo>
                      <a:pt x="73" y="722"/>
                    </a:lnTo>
                    <a:cubicBezTo>
                      <a:pt x="37" y="722"/>
                      <a:pt x="37" y="722"/>
                      <a:pt x="37" y="758"/>
                    </a:cubicBezTo>
                    <a:cubicBezTo>
                      <a:pt x="1" y="794"/>
                      <a:pt x="1" y="794"/>
                      <a:pt x="1" y="830"/>
                    </a:cubicBezTo>
                    <a:lnTo>
                      <a:pt x="1" y="902"/>
                    </a:lnTo>
                    <a:cubicBezTo>
                      <a:pt x="73" y="1515"/>
                      <a:pt x="145" y="2417"/>
                      <a:pt x="650" y="2633"/>
                    </a:cubicBezTo>
                    <a:cubicBezTo>
                      <a:pt x="821" y="2676"/>
                      <a:pt x="992" y="2696"/>
                      <a:pt x="1160" y="2696"/>
                    </a:cubicBezTo>
                    <a:cubicBezTo>
                      <a:pt x="1419" y="2696"/>
                      <a:pt x="1672" y="2648"/>
                      <a:pt x="1913" y="2561"/>
                    </a:cubicBezTo>
                    <a:cubicBezTo>
                      <a:pt x="2165" y="2453"/>
                      <a:pt x="2454" y="2345"/>
                      <a:pt x="2706" y="2200"/>
                    </a:cubicBezTo>
                    <a:cubicBezTo>
                      <a:pt x="3319" y="1804"/>
                      <a:pt x="2886" y="722"/>
                      <a:pt x="2634" y="72"/>
                    </a:cubicBezTo>
                    <a:cubicBezTo>
                      <a:pt x="2634" y="36"/>
                      <a:pt x="2598" y="0"/>
                      <a:pt x="25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561;p59">
                <a:extLst>
                  <a:ext uri="{FF2B5EF4-FFF2-40B4-BE49-F238E27FC236}">
                    <a16:creationId xmlns:a16="http://schemas.microsoft.com/office/drawing/2014/main" id="{75F0199F-DE83-4A6B-B42B-A945D1A2E088}"/>
                  </a:ext>
                </a:extLst>
              </p:cNvPr>
              <p:cNvSpPr/>
              <p:nvPr/>
            </p:nvSpPr>
            <p:spPr>
              <a:xfrm rot="728708">
                <a:off x="6610022" y="2155628"/>
                <a:ext cx="46947" cy="64239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2567" extrusionOk="0">
                    <a:moveTo>
                      <a:pt x="578" y="0"/>
                    </a:moveTo>
                    <a:cubicBezTo>
                      <a:pt x="447" y="0"/>
                      <a:pt x="313" y="25"/>
                      <a:pt x="180" y="78"/>
                    </a:cubicBezTo>
                    <a:lnTo>
                      <a:pt x="72" y="114"/>
                    </a:lnTo>
                    <a:cubicBezTo>
                      <a:pt x="36" y="150"/>
                      <a:pt x="36" y="150"/>
                      <a:pt x="36" y="186"/>
                    </a:cubicBezTo>
                    <a:cubicBezTo>
                      <a:pt x="0" y="222"/>
                      <a:pt x="0" y="258"/>
                      <a:pt x="36" y="294"/>
                    </a:cubicBezTo>
                    <a:cubicBezTo>
                      <a:pt x="361" y="980"/>
                      <a:pt x="685" y="1737"/>
                      <a:pt x="974" y="2494"/>
                    </a:cubicBezTo>
                    <a:cubicBezTo>
                      <a:pt x="1010" y="2530"/>
                      <a:pt x="1010" y="2567"/>
                      <a:pt x="1046" y="2567"/>
                    </a:cubicBezTo>
                    <a:lnTo>
                      <a:pt x="1118" y="2567"/>
                    </a:lnTo>
                    <a:lnTo>
                      <a:pt x="1154" y="2530"/>
                    </a:lnTo>
                    <a:cubicBezTo>
                      <a:pt x="1731" y="2062"/>
                      <a:pt x="1875" y="1268"/>
                      <a:pt x="1515" y="619"/>
                    </a:cubicBezTo>
                    <a:cubicBezTo>
                      <a:pt x="1351" y="237"/>
                      <a:pt x="982" y="0"/>
                      <a:pt x="578" y="0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562;p59">
                <a:extLst>
                  <a:ext uri="{FF2B5EF4-FFF2-40B4-BE49-F238E27FC236}">
                    <a16:creationId xmlns:a16="http://schemas.microsoft.com/office/drawing/2014/main" id="{A4EDCBDE-48D5-477D-B166-0FE577FFCF6D}"/>
                  </a:ext>
                </a:extLst>
              </p:cNvPr>
              <p:cNvSpPr/>
              <p:nvPr/>
            </p:nvSpPr>
            <p:spPr>
              <a:xfrm rot="728708">
                <a:off x="6574996" y="2068495"/>
                <a:ext cx="140816" cy="204956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8190" extrusionOk="0">
                    <a:moveTo>
                      <a:pt x="1767" y="0"/>
                    </a:moveTo>
                    <a:cubicBezTo>
                      <a:pt x="1463" y="0"/>
                      <a:pt x="1158" y="49"/>
                      <a:pt x="866" y="146"/>
                    </a:cubicBezTo>
                    <a:cubicBezTo>
                      <a:pt x="577" y="255"/>
                      <a:pt x="325" y="399"/>
                      <a:pt x="72" y="543"/>
                    </a:cubicBezTo>
                    <a:cubicBezTo>
                      <a:pt x="36" y="579"/>
                      <a:pt x="0" y="651"/>
                      <a:pt x="36" y="687"/>
                    </a:cubicBezTo>
                    <a:cubicBezTo>
                      <a:pt x="505" y="1589"/>
                      <a:pt x="938" y="2491"/>
                      <a:pt x="1371" y="3465"/>
                    </a:cubicBezTo>
                    <a:cubicBezTo>
                      <a:pt x="1396" y="3490"/>
                      <a:pt x="1440" y="3516"/>
                      <a:pt x="1476" y="3516"/>
                    </a:cubicBezTo>
                    <a:cubicBezTo>
                      <a:pt x="1491" y="3516"/>
                      <a:pt x="1504" y="3511"/>
                      <a:pt x="1515" y="3501"/>
                    </a:cubicBezTo>
                    <a:lnTo>
                      <a:pt x="1623" y="3465"/>
                    </a:lnTo>
                    <a:cubicBezTo>
                      <a:pt x="1793" y="3396"/>
                      <a:pt x="1968" y="3365"/>
                      <a:pt x="2138" y="3365"/>
                    </a:cubicBezTo>
                    <a:cubicBezTo>
                      <a:pt x="2687" y="3365"/>
                      <a:pt x="3189" y="3699"/>
                      <a:pt x="3354" y="4222"/>
                    </a:cubicBezTo>
                    <a:cubicBezTo>
                      <a:pt x="3715" y="5015"/>
                      <a:pt x="3426" y="5917"/>
                      <a:pt x="2741" y="6386"/>
                    </a:cubicBezTo>
                    <a:cubicBezTo>
                      <a:pt x="2705" y="6386"/>
                      <a:pt x="2669" y="6458"/>
                      <a:pt x="2705" y="6494"/>
                    </a:cubicBezTo>
                    <a:cubicBezTo>
                      <a:pt x="2885" y="7035"/>
                      <a:pt x="3030" y="7576"/>
                      <a:pt x="3102" y="8117"/>
                    </a:cubicBezTo>
                    <a:cubicBezTo>
                      <a:pt x="3102" y="8153"/>
                      <a:pt x="3138" y="8153"/>
                      <a:pt x="3174" y="8189"/>
                    </a:cubicBezTo>
                    <a:lnTo>
                      <a:pt x="3282" y="8189"/>
                    </a:lnTo>
                    <a:cubicBezTo>
                      <a:pt x="4364" y="7829"/>
                      <a:pt x="5158" y="6855"/>
                      <a:pt x="5338" y="5737"/>
                    </a:cubicBezTo>
                    <a:cubicBezTo>
                      <a:pt x="5627" y="3897"/>
                      <a:pt x="5013" y="2058"/>
                      <a:pt x="3679" y="796"/>
                    </a:cubicBezTo>
                    <a:cubicBezTo>
                      <a:pt x="3174" y="265"/>
                      <a:pt x="2475" y="0"/>
                      <a:pt x="1767" y="0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563;p59">
                <a:extLst>
                  <a:ext uri="{FF2B5EF4-FFF2-40B4-BE49-F238E27FC236}">
                    <a16:creationId xmlns:a16="http://schemas.microsoft.com/office/drawing/2014/main" id="{C4E0BF82-51EA-4F2E-BFB5-0EA6339BF65E}"/>
                  </a:ext>
                </a:extLst>
              </p:cNvPr>
              <p:cNvSpPr/>
              <p:nvPr/>
            </p:nvSpPr>
            <p:spPr>
              <a:xfrm rot="728708">
                <a:off x="5838378" y="1605152"/>
                <a:ext cx="830383" cy="748601"/>
              </a:xfrm>
              <a:custGeom>
                <a:avLst/>
                <a:gdLst/>
                <a:ahLst/>
                <a:cxnLst/>
                <a:rect l="l" t="t" r="r" b="b"/>
                <a:pathLst>
                  <a:path w="33182" h="29914" extrusionOk="0">
                    <a:moveTo>
                      <a:pt x="18661" y="0"/>
                    </a:moveTo>
                    <a:cubicBezTo>
                      <a:pt x="18630" y="0"/>
                      <a:pt x="18601" y="5"/>
                      <a:pt x="18575" y="14"/>
                    </a:cubicBezTo>
                    <a:cubicBezTo>
                      <a:pt x="18466" y="14"/>
                      <a:pt x="18394" y="122"/>
                      <a:pt x="18394" y="375"/>
                    </a:cubicBezTo>
                    <a:cubicBezTo>
                      <a:pt x="18466" y="916"/>
                      <a:pt x="18611" y="1457"/>
                      <a:pt x="18827" y="1962"/>
                    </a:cubicBezTo>
                    <a:cubicBezTo>
                      <a:pt x="18935" y="2250"/>
                      <a:pt x="19043" y="2539"/>
                      <a:pt x="19152" y="2791"/>
                    </a:cubicBezTo>
                    <a:cubicBezTo>
                      <a:pt x="19152" y="2827"/>
                      <a:pt x="19152" y="2863"/>
                      <a:pt x="19152" y="2863"/>
                    </a:cubicBezTo>
                    <a:cubicBezTo>
                      <a:pt x="19152" y="2900"/>
                      <a:pt x="19116" y="2936"/>
                      <a:pt x="19080" y="2936"/>
                    </a:cubicBezTo>
                    <a:lnTo>
                      <a:pt x="19043" y="2936"/>
                    </a:lnTo>
                    <a:cubicBezTo>
                      <a:pt x="18941" y="2934"/>
                      <a:pt x="18839" y="2933"/>
                      <a:pt x="18737" y="2933"/>
                    </a:cubicBezTo>
                    <a:cubicBezTo>
                      <a:pt x="16607" y="2933"/>
                      <a:pt x="14510" y="3291"/>
                      <a:pt x="12479" y="3945"/>
                    </a:cubicBezTo>
                    <a:cubicBezTo>
                      <a:pt x="10964" y="4450"/>
                      <a:pt x="9558" y="5172"/>
                      <a:pt x="8295" y="6110"/>
                    </a:cubicBezTo>
                    <a:cubicBezTo>
                      <a:pt x="5771" y="7985"/>
                      <a:pt x="3679" y="10329"/>
                      <a:pt x="2128" y="13070"/>
                    </a:cubicBezTo>
                    <a:cubicBezTo>
                      <a:pt x="649" y="15812"/>
                      <a:pt x="0" y="18444"/>
                      <a:pt x="289" y="20933"/>
                    </a:cubicBezTo>
                    <a:cubicBezTo>
                      <a:pt x="613" y="24071"/>
                      <a:pt x="2200" y="27065"/>
                      <a:pt x="4977" y="29914"/>
                    </a:cubicBezTo>
                    <a:lnTo>
                      <a:pt x="5085" y="29914"/>
                    </a:lnTo>
                    <a:lnTo>
                      <a:pt x="5122" y="29878"/>
                    </a:lnTo>
                    <a:cubicBezTo>
                      <a:pt x="5158" y="29878"/>
                      <a:pt x="5158" y="29878"/>
                      <a:pt x="5194" y="29842"/>
                    </a:cubicBezTo>
                    <a:cubicBezTo>
                      <a:pt x="5590" y="29229"/>
                      <a:pt x="6131" y="28760"/>
                      <a:pt x="6817" y="28471"/>
                    </a:cubicBezTo>
                    <a:cubicBezTo>
                      <a:pt x="6853" y="28471"/>
                      <a:pt x="6889" y="28435"/>
                      <a:pt x="6889" y="28363"/>
                    </a:cubicBezTo>
                    <a:lnTo>
                      <a:pt x="6889" y="28291"/>
                    </a:lnTo>
                    <a:lnTo>
                      <a:pt x="6889" y="28110"/>
                    </a:lnTo>
                    <a:cubicBezTo>
                      <a:pt x="6889" y="27173"/>
                      <a:pt x="7141" y="26235"/>
                      <a:pt x="7574" y="25405"/>
                    </a:cubicBezTo>
                    <a:cubicBezTo>
                      <a:pt x="8764" y="23386"/>
                      <a:pt x="10532" y="21799"/>
                      <a:pt x="12696" y="20861"/>
                    </a:cubicBezTo>
                    <a:cubicBezTo>
                      <a:pt x="15220" y="19743"/>
                      <a:pt x="17060" y="18408"/>
                      <a:pt x="18178" y="16894"/>
                    </a:cubicBezTo>
                    <a:cubicBezTo>
                      <a:pt x="18178" y="16894"/>
                      <a:pt x="18178" y="16894"/>
                      <a:pt x="18214" y="16858"/>
                    </a:cubicBezTo>
                    <a:lnTo>
                      <a:pt x="18286" y="16858"/>
                    </a:lnTo>
                    <a:cubicBezTo>
                      <a:pt x="18322" y="16858"/>
                      <a:pt x="18358" y="16894"/>
                      <a:pt x="18358" y="16966"/>
                    </a:cubicBezTo>
                    <a:cubicBezTo>
                      <a:pt x="18286" y="17903"/>
                      <a:pt x="17998" y="18841"/>
                      <a:pt x="17529" y="19671"/>
                    </a:cubicBezTo>
                    <a:lnTo>
                      <a:pt x="17456" y="19851"/>
                    </a:lnTo>
                    <a:cubicBezTo>
                      <a:pt x="17312" y="20140"/>
                      <a:pt x="17168" y="20392"/>
                      <a:pt x="16988" y="20681"/>
                    </a:cubicBezTo>
                    <a:cubicBezTo>
                      <a:pt x="16988" y="20753"/>
                      <a:pt x="16988" y="20789"/>
                      <a:pt x="17024" y="20825"/>
                    </a:cubicBezTo>
                    <a:cubicBezTo>
                      <a:pt x="17042" y="20843"/>
                      <a:pt x="17060" y="20852"/>
                      <a:pt x="17078" y="20852"/>
                    </a:cubicBezTo>
                    <a:cubicBezTo>
                      <a:pt x="17096" y="20852"/>
                      <a:pt x="17114" y="20843"/>
                      <a:pt x="17132" y="20825"/>
                    </a:cubicBezTo>
                    <a:lnTo>
                      <a:pt x="17168" y="20825"/>
                    </a:lnTo>
                    <a:cubicBezTo>
                      <a:pt x="20270" y="18517"/>
                      <a:pt x="22217" y="14297"/>
                      <a:pt x="22470" y="9247"/>
                    </a:cubicBezTo>
                    <a:cubicBezTo>
                      <a:pt x="22470" y="9211"/>
                      <a:pt x="22470" y="9211"/>
                      <a:pt x="22470" y="9175"/>
                    </a:cubicBezTo>
                    <a:cubicBezTo>
                      <a:pt x="22506" y="9175"/>
                      <a:pt x="22506" y="9139"/>
                      <a:pt x="22542" y="9139"/>
                    </a:cubicBezTo>
                    <a:lnTo>
                      <a:pt x="22578" y="9139"/>
                    </a:lnTo>
                    <a:cubicBezTo>
                      <a:pt x="22596" y="9121"/>
                      <a:pt x="22614" y="9112"/>
                      <a:pt x="22628" y="9112"/>
                    </a:cubicBezTo>
                    <a:cubicBezTo>
                      <a:pt x="22641" y="9112"/>
                      <a:pt x="22650" y="9121"/>
                      <a:pt x="22650" y="9139"/>
                    </a:cubicBezTo>
                    <a:cubicBezTo>
                      <a:pt x="25932" y="10293"/>
                      <a:pt x="28493" y="12205"/>
                      <a:pt x="30188" y="14802"/>
                    </a:cubicBezTo>
                    <a:cubicBezTo>
                      <a:pt x="30260" y="14910"/>
                      <a:pt x="30332" y="15054"/>
                      <a:pt x="30405" y="15162"/>
                    </a:cubicBezTo>
                    <a:lnTo>
                      <a:pt x="30477" y="15307"/>
                    </a:lnTo>
                    <a:cubicBezTo>
                      <a:pt x="30513" y="15343"/>
                      <a:pt x="30513" y="15343"/>
                      <a:pt x="30549" y="15379"/>
                    </a:cubicBezTo>
                    <a:lnTo>
                      <a:pt x="30657" y="15379"/>
                    </a:lnTo>
                    <a:cubicBezTo>
                      <a:pt x="30910" y="15198"/>
                      <a:pt x="31198" y="15054"/>
                      <a:pt x="31487" y="14946"/>
                    </a:cubicBezTo>
                    <a:cubicBezTo>
                      <a:pt x="31802" y="14833"/>
                      <a:pt x="32132" y="14777"/>
                      <a:pt x="32458" y="14777"/>
                    </a:cubicBezTo>
                    <a:cubicBezTo>
                      <a:pt x="32654" y="14777"/>
                      <a:pt x="32848" y="14797"/>
                      <a:pt x="33037" y="14838"/>
                    </a:cubicBezTo>
                    <a:lnTo>
                      <a:pt x="33110" y="14838"/>
                    </a:lnTo>
                    <a:cubicBezTo>
                      <a:pt x="33146" y="14802"/>
                      <a:pt x="33182" y="14766"/>
                      <a:pt x="33146" y="14730"/>
                    </a:cubicBezTo>
                    <a:cubicBezTo>
                      <a:pt x="33001" y="11916"/>
                      <a:pt x="31487" y="9247"/>
                      <a:pt x="30585" y="7949"/>
                    </a:cubicBezTo>
                    <a:cubicBezTo>
                      <a:pt x="29183" y="5898"/>
                      <a:pt x="26875" y="3490"/>
                      <a:pt x="23689" y="3490"/>
                    </a:cubicBezTo>
                    <a:cubicBezTo>
                      <a:pt x="23514" y="3490"/>
                      <a:pt x="23336" y="3498"/>
                      <a:pt x="23155" y="3513"/>
                    </a:cubicBezTo>
                    <a:cubicBezTo>
                      <a:pt x="23119" y="3513"/>
                      <a:pt x="23083" y="3513"/>
                      <a:pt x="23047" y="3477"/>
                    </a:cubicBezTo>
                    <a:cubicBezTo>
                      <a:pt x="23047" y="3441"/>
                      <a:pt x="23047" y="3404"/>
                      <a:pt x="23047" y="3404"/>
                    </a:cubicBezTo>
                    <a:cubicBezTo>
                      <a:pt x="23119" y="3116"/>
                      <a:pt x="23227" y="2827"/>
                      <a:pt x="23372" y="2575"/>
                    </a:cubicBezTo>
                    <a:cubicBezTo>
                      <a:pt x="23408" y="2503"/>
                      <a:pt x="23444" y="2467"/>
                      <a:pt x="23480" y="2395"/>
                    </a:cubicBezTo>
                    <a:cubicBezTo>
                      <a:pt x="23624" y="2142"/>
                      <a:pt x="23696" y="1890"/>
                      <a:pt x="23696" y="1601"/>
                    </a:cubicBezTo>
                    <a:cubicBezTo>
                      <a:pt x="23696" y="1529"/>
                      <a:pt x="23660" y="1457"/>
                      <a:pt x="23588" y="1421"/>
                    </a:cubicBezTo>
                    <a:cubicBezTo>
                      <a:pt x="23523" y="1388"/>
                      <a:pt x="23458" y="1371"/>
                      <a:pt x="23380" y="1371"/>
                    </a:cubicBezTo>
                    <a:cubicBezTo>
                      <a:pt x="23285" y="1371"/>
                      <a:pt x="23170" y="1397"/>
                      <a:pt x="23011" y="1457"/>
                    </a:cubicBezTo>
                    <a:cubicBezTo>
                      <a:pt x="22758" y="1529"/>
                      <a:pt x="22506" y="1673"/>
                      <a:pt x="22253" y="1818"/>
                    </a:cubicBezTo>
                    <a:cubicBezTo>
                      <a:pt x="21893" y="2106"/>
                      <a:pt x="21532" y="2431"/>
                      <a:pt x="21207" y="2791"/>
                    </a:cubicBezTo>
                    <a:cubicBezTo>
                      <a:pt x="21207" y="2791"/>
                      <a:pt x="21171" y="2827"/>
                      <a:pt x="21171" y="2827"/>
                    </a:cubicBezTo>
                    <a:cubicBezTo>
                      <a:pt x="21135" y="2863"/>
                      <a:pt x="21135" y="2900"/>
                      <a:pt x="21099" y="2936"/>
                    </a:cubicBezTo>
                    <a:lnTo>
                      <a:pt x="21027" y="2936"/>
                    </a:lnTo>
                    <a:cubicBezTo>
                      <a:pt x="20991" y="2900"/>
                      <a:pt x="20991" y="2900"/>
                      <a:pt x="20991" y="2863"/>
                    </a:cubicBezTo>
                    <a:cubicBezTo>
                      <a:pt x="20811" y="2142"/>
                      <a:pt x="20450" y="1457"/>
                      <a:pt x="19981" y="916"/>
                    </a:cubicBezTo>
                    <a:cubicBezTo>
                      <a:pt x="19948" y="882"/>
                      <a:pt x="19097" y="0"/>
                      <a:pt x="18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564;p59">
                <a:extLst>
                  <a:ext uri="{FF2B5EF4-FFF2-40B4-BE49-F238E27FC236}">
                    <a16:creationId xmlns:a16="http://schemas.microsoft.com/office/drawing/2014/main" id="{F36B1CD9-3D9C-4FEB-8160-E91FD1B760D0}"/>
                  </a:ext>
                </a:extLst>
              </p:cNvPr>
              <p:cNvSpPr/>
              <p:nvPr/>
            </p:nvSpPr>
            <p:spPr>
              <a:xfrm rot="728708">
                <a:off x="5866918" y="2269895"/>
                <a:ext cx="168819" cy="190741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7622" extrusionOk="0">
                    <a:moveTo>
                      <a:pt x="2093" y="1"/>
                    </a:moveTo>
                    <a:cubicBezTo>
                      <a:pt x="73" y="1047"/>
                      <a:pt x="1" y="2958"/>
                      <a:pt x="614" y="4437"/>
                    </a:cubicBezTo>
                    <a:cubicBezTo>
                      <a:pt x="1346" y="6145"/>
                      <a:pt x="3059" y="7621"/>
                      <a:pt x="4770" y="7621"/>
                    </a:cubicBezTo>
                    <a:cubicBezTo>
                      <a:pt x="5081" y="7621"/>
                      <a:pt x="5393" y="7572"/>
                      <a:pt x="5699" y="7467"/>
                    </a:cubicBezTo>
                    <a:cubicBezTo>
                      <a:pt x="6060" y="7322"/>
                      <a:pt x="6385" y="7142"/>
                      <a:pt x="6709" y="6889"/>
                    </a:cubicBezTo>
                    <a:cubicBezTo>
                      <a:pt x="6709" y="6889"/>
                      <a:pt x="6745" y="6853"/>
                      <a:pt x="6745" y="6817"/>
                    </a:cubicBezTo>
                    <a:cubicBezTo>
                      <a:pt x="6745" y="6781"/>
                      <a:pt x="6745" y="6745"/>
                      <a:pt x="6709" y="6745"/>
                    </a:cubicBezTo>
                    <a:cubicBezTo>
                      <a:pt x="6312" y="6348"/>
                      <a:pt x="5916" y="5952"/>
                      <a:pt x="5591" y="5519"/>
                    </a:cubicBezTo>
                    <a:cubicBezTo>
                      <a:pt x="5555" y="5483"/>
                      <a:pt x="5483" y="5483"/>
                      <a:pt x="5447" y="5483"/>
                    </a:cubicBezTo>
                    <a:cubicBezTo>
                      <a:pt x="5411" y="5519"/>
                      <a:pt x="5339" y="5519"/>
                      <a:pt x="5266" y="5555"/>
                    </a:cubicBezTo>
                    <a:cubicBezTo>
                      <a:pt x="5099" y="5606"/>
                      <a:pt x="4929" y="5631"/>
                      <a:pt x="4763" y="5631"/>
                    </a:cubicBezTo>
                    <a:cubicBezTo>
                      <a:pt x="4106" y="5631"/>
                      <a:pt x="3491" y="5250"/>
                      <a:pt x="3175" y="4617"/>
                    </a:cubicBezTo>
                    <a:cubicBezTo>
                      <a:pt x="2850" y="4040"/>
                      <a:pt x="3030" y="3283"/>
                      <a:pt x="3643" y="2922"/>
                    </a:cubicBezTo>
                    <a:cubicBezTo>
                      <a:pt x="3680" y="2922"/>
                      <a:pt x="3680" y="2850"/>
                      <a:pt x="3643" y="2778"/>
                    </a:cubicBezTo>
                    <a:lnTo>
                      <a:pt x="3355" y="2345"/>
                    </a:lnTo>
                    <a:cubicBezTo>
                      <a:pt x="2850" y="1660"/>
                      <a:pt x="2489" y="902"/>
                      <a:pt x="2237" y="73"/>
                    </a:cubicBezTo>
                    <a:cubicBezTo>
                      <a:pt x="2237" y="37"/>
                      <a:pt x="2201" y="1"/>
                      <a:pt x="2165" y="1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565;p59">
                <a:extLst>
                  <a:ext uri="{FF2B5EF4-FFF2-40B4-BE49-F238E27FC236}">
                    <a16:creationId xmlns:a16="http://schemas.microsoft.com/office/drawing/2014/main" id="{4EA1C464-C8C5-4C5E-B5DC-832566B828A7}"/>
                  </a:ext>
                </a:extLst>
              </p:cNvPr>
              <p:cNvSpPr/>
              <p:nvPr/>
            </p:nvSpPr>
            <p:spPr>
              <a:xfrm rot="728708">
                <a:off x="5941684" y="2351856"/>
                <a:ext cx="55080" cy="57908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2314" extrusionOk="0">
                    <a:moveTo>
                      <a:pt x="722" y="0"/>
                    </a:moveTo>
                    <a:cubicBezTo>
                      <a:pt x="713" y="0"/>
                      <a:pt x="704" y="9"/>
                      <a:pt x="686" y="28"/>
                    </a:cubicBezTo>
                    <a:lnTo>
                      <a:pt x="650" y="28"/>
                    </a:lnTo>
                    <a:cubicBezTo>
                      <a:pt x="181" y="316"/>
                      <a:pt x="0" y="965"/>
                      <a:pt x="289" y="1470"/>
                    </a:cubicBezTo>
                    <a:cubicBezTo>
                      <a:pt x="554" y="2000"/>
                      <a:pt x="1106" y="2313"/>
                      <a:pt x="1672" y="2313"/>
                    </a:cubicBezTo>
                    <a:cubicBezTo>
                      <a:pt x="1801" y="2313"/>
                      <a:pt x="1930" y="2297"/>
                      <a:pt x="2056" y="2264"/>
                    </a:cubicBezTo>
                    <a:lnTo>
                      <a:pt x="2128" y="2228"/>
                    </a:lnTo>
                    <a:cubicBezTo>
                      <a:pt x="2164" y="2228"/>
                      <a:pt x="2201" y="2192"/>
                      <a:pt x="2201" y="2155"/>
                    </a:cubicBezTo>
                    <a:cubicBezTo>
                      <a:pt x="2201" y="2119"/>
                      <a:pt x="2201" y="2083"/>
                      <a:pt x="2201" y="2047"/>
                    </a:cubicBezTo>
                    <a:cubicBezTo>
                      <a:pt x="1732" y="1434"/>
                      <a:pt x="1227" y="713"/>
                      <a:pt x="830" y="64"/>
                    </a:cubicBezTo>
                    <a:cubicBezTo>
                      <a:pt x="794" y="28"/>
                      <a:pt x="758" y="28"/>
                      <a:pt x="758" y="28"/>
                    </a:cubicBezTo>
                    <a:cubicBezTo>
                      <a:pt x="740" y="9"/>
                      <a:pt x="731" y="0"/>
                      <a:pt x="722" y="0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566;p59">
                <a:extLst>
                  <a:ext uri="{FF2B5EF4-FFF2-40B4-BE49-F238E27FC236}">
                    <a16:creationId xmlns:a16="http://schemas.microsoft.com/office/drawing/2014/main" id="{CD11C0C6-D017-443C-A168-F96B06AC9470}"/>
                  </a:ext>
                </a:extLst>
              </p:cNvPr>
              <p:cNvSpPr/>
              <p:nvPr/>
            </p:nvSpPr>
            <p:spPr>
              <a:xfrm rot="728708">
                <a:off x="5965057" y="1858251"/>
                <a:ext cx="681484" cy="696674"/>
              </a:xfrm>
              <a:custGeom>
                <a:avLst/>
                <a:gdLst/>
                <a:ahLst/>
                <a:cxnLst/>
                <a:rect l="l" t="t" r="r" b="b"/>
                <a:pathLst>
                  <a:path w="27232" h="27839" extrusionOk="0">
                    <a:moveTo>
                      <a:pt x="15848" y="1"/>
                    </a:moveTo>
                    <a:cubicBezTo>
                      <a:pt x="15834" y="1"/>
                      <a:pt x="15816" y="10"/>
                      <a:pt x="15798" y="28"/>
                    </a:cubicBezTo>
                    <a:cubicBezTo>
                      <a:pt x="15762" y="28"/>
                      <a:pt x="15726" y="64"/>
                      <a:pt x="15726" y="100"/>
                    </a:cubicBezTo>
                    <a:cubicBezTo>
                      <a:pt x="15546" y="2769"/>
                      <a:pt x="14572" y="9297"/>
                      <a:pt x="9270" y="12291"/>
                    </a:cubicBezTo>
                    <a:cubicBezTo>
                      <a:pt x="9234" y="12291"/>
                      <a:pt x="9234" y="12291"/>
                      <a:pt x="9162" y="12255"/>
                    </a:cubicBezTo>
                    <a:cubicBezTo>
                      <a:pt x="9126" y="12219"/>
                      <a:pt x="9090" y="12182"/>
                      <a:pt x="9126" y="12146"/>
                    </a:cubicBezTo>
                    <a:lnTo>
                      <a:pt x="9126" y="12110"/>
                    </a:lnTo>
                    <a:cubicBezTo>
                      <a:pt x="9595" y="11605"/>
                      <a:pt x="9955" y="11028"/>
                      <a:pt x="10244" y="10415"/>
                    </a:cubicBezTo>
                    <a:lnTo>
                      <a:pt x="10280" y="10307"/>
                    </a:lnTo>
                    <a:cubicBezTo>
                      <a:pt x="10641" y="9658"/>
                      <a:pt x="10893" y="9009"/>
                      <a:pt x="11074" y="8287"/>
                    </a:cubicBezTo>
                    <a:cubicBezTo>
                      <a:pt x="11110" y="8251"/>
                      <a:pt x="11074" y="8179"/>
                      <a:pt x="11037" y="8179"/>
                    </a:cubicBezTo>
                    <a:cubicBezTo>
                      <a:pt x="11019" y="8161"/>
                      <a:pt x="11001" y="8152"/>
                      <a:pt x="10983" y="8152"/>
                    </a:cubicBezTo>
                    <a:cubicBezTo>
                      <a:pt x="10965" y="8152"/>
                      <a:pt x="10947" y="8161"/>
                      <a:pt x="10929" y="8179"/>
                    </a:cubicBezTo>
                    <a:cubicBezTo>
                      <a:pt x="10929" y="8179"/>
                      <a:pt x="10893" y="8179"/>
                      <a:pt x="10893" y="8215"/>
                    </a:cubicBezTo>
                    <a:cubicBezTo>
                      <a:pt x="9739" y="9369"/>
                      <a:pt x="8405" y="10343"/>
                      <a:pt x="6890" y="11064"/>
                    </a:cubicBezTo>
                    <a:lnTo>
                      <a:pt x="6529" y="11245"/>
                    </a:lnTo>
                    <a:cubicBezTo>
                      <a:pt x="4509" y="12327"/>
                      <a:pt x="2598" y="13337"/>
                      <a:pt x="1299" y="15320"/>
                    </a:cubicBezTo>
                    <a:cubicBezTo>
                      <a:pt x="686" y="16222"/>
                      <a:pt x="1" y="17629"/>
                      <a:pt x="145" y="18999"/>
                    </a:cubicBezTo>
                    <a:cubicBezTo>
                      <a:pt x="145" y="19035"/>
                      <a:pt x="145" y="19071"/>
                      <a:pt x="145" y="19107"/>
                    </a:cubicBezTo>
                    <a:cubicBezTo>
                      <a:pt x="181" y="19288"/>
                      <a:pt x="217" y="19468"/>
                      <a:pt x="289" y="19648"/>
                    </a:cubicBezTo>
                    <a:cubicBezTo>
                      <a:pt x="722" y="20983"/>
                      <a:pt x="1696" y="22281"/>
                      <a:pt x="2526" y="23399"/>
                    </a:cubicBezTo>
                    <a:lnTo>
                      <a:pt x="2850" y="23868"/>
                    </a:lnTo>
                    <a:cubicBezTo>
                      <a:pt x="4942" y="26645"/>
                      <a:pt x="7142" y="27836"/>
                      <a:pt x="10064" y="27836"/>
                    </a:cubicBezTo>
                    <a:cubicBezTo>
                      <a:pt x="10172" y="27837"/>
                      <a:pt x="10280" y="27838"/>
                      <a:pt x="10389" y="27838"/>
                    </a:cubicBezTo>
                    <a:cubicBezTo>
                      <a:pt x="12661" y="27838"/>
                      <a:pt x="14928" y="27478"/>
                      <a:pt x="17097" y="26790"/>
                    </a:cubicBezTo>
                    <a:cubicBezTo>
                      <a:pt x="17421" y="26681"/>
                      <a:pt x="17746" y="26573"/>
                      <a:pt x="18071" y="26429"/>
                    </a:cubicBezTo>
                    <a:cubicBezTo>
                      <a:pt x="20559" y="25347"/>
                      <a:pt x="22579" y="23147"/>
                      <a:pt x="24166" y="21127"/>
                    </a:cubicBezTo>
                    <a:cubicBezTo>
                      <a:pt x="26438" y="18314"/>
                      <a:pt x="27232" y="15753"/>
                      <a:pt x="26582" y="13337"/>
                    </a:cubicBezTo>
                    <a:cubicBezTo>
                      <a:pt x="26186" y="11966"/>
                      <a:pt x="25717" y="10595"/>
                      <a:pt x="25140" y="9297"/>
                    </a:cubicBezTo>
                    <a:cubicBezTo>
                      <a:pt x="25104" y="9261"/>
                      <a:pt x="25104" y="9225"/>
                      <a:pt x="25104" y="9189"/>
                    </a:cubicBezTo>
                    <a:cubicBezTo>
                      <a:pt x="24490" y="7818"/>
                      <a:pt x="23733" y="6520"/>
                      <a:pt x="22904" y="5258"/>
                    </a:cubicBezTo>
                    <a:cubicBezTo>
                      <a:pt x="21172" y="2841"/>
                      <a:pt x="18720" y="1002"/>
                      <a:pt x="15870" y="28"/>
                    </a:cubicBezTo>
                    <a:cubicBezTo>
                      <a:pt x="15870" y="10"/>
                      <a:pt x="15861" y="1"/>
                      <a:pt x="15848" y="1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567;p59">
                <a:extLst>
                  <a:ext uri="{FF2B5EF4-FFF2-40B4-BE49-F238E27FC236}">
                    <a16:creationId xmlns:a16="http://schemas.microsoft.com/office/drawing/2014/main" id="{93D0A2E6-A731-45AA-943C-7BB71BBAAD56}"/>
                  </a:ext>
                </a:extLst>
              </p:cNvPr>
              <p:cNvSpPr/>
              <p:nvPr/>
            </p:nvSpPr>
            <p:spPr>
              <a:xfrm rot="728708">
                <a:off x="6285225" y="2521969"/>
                <a:ext cx="116442" cy="83909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3353" extrusionOk="0">
                    <a:moveTo>
                      <a:pt x="3715" y="1"/>
                    </a:moveTo>
                    <a:cubicBezTo>
                      <a:pt x="3030" y="398"/>
                      <a:pt x="2309" y="722"/>
                      <a:pt x="1587" y="975"/>
                    </a:cubicBezTo>
                    <a:cubicBezTo>
                      <a:pt x="1118" y="1155"/>
                      <a:pt x="613" y="1299"/>
                      <a:pt x="72" y="1444"/>
                    </a:cubicBezTo>
                    <a:cubicBezTo>
                      <a:pt x="36" y="1444"/>
                      <a:pt x="0" y="1444"/>
                      <a:pt x="0" y="1480"/>
                    </a:cubicBezTo>
                    <a:cubicBezTo>
                      <a:pt x="0" y="1516"/>
                      <a:pt x="0" y="1516"/>
                      <a:pt x="0" y="1552"/>
                    </a:cubicBezTo>
                    <a:cubicBezTo>
                      <a:pt x="36" y="1696"/>
                      <a:pt x="72" y="1804"/>
                      <a:pt x="72" y="1949"/>
                    </a:cubicBezTo>
                    <a:cubicBezTo>
                      <a:pt x="181" y="2526"/>
                      <a:pt x="325" y="3211"/>
                      <a:pt x="1046" y="3319"/>
                    </a:cubicBezTo>
                    <a:cubicBezTo>
                      <a:pt x="1210" y="3341"/>
                      <a:pt x="1377" y="3353"/>
                      <a:pt x="1544" y="3353"/>
                    </a:cubicBezTo>
                    <a:cubicBezTo>
                      <a:pt x="1930" y="3353"/>
                      <a:pt x="2317" y="3290"/>
                      <a:pt x="2669" y="3139"/>
                    </a:cubicBezTo>
                    <a:lnTo>
                      <a:pt x="2633" y="3139"/>
                    </a:lnTo>
                    <a:cubicBezTo>
                      <a:pt x="2705" y="3103"/>
                      <a:pt x="2777" y="3103"/>
                      <a:pt x="2886" y="3067"/>
                    </a:cubicBezTo>
                    <a:cubicBezTo>
                      <a:pt x="3499" y="2850"/>
                      <a:pt x="4040" y="2454"/>
                      <a:pt x="4400" y="1949"/>
                    </a:cubicBezTo>
                    <a:cubicBezTo>
                      <a:pt x="4653" y="1408"/>
                      <a:pt x="4328" y="867"/>
                      <a:pt x="4076" y="434"/>
                    </a:cubicBezTo>
                    <a:cubicBezTo>
                      <a:pt x="4004" y="289"/>
                      <a:pt x="3895" y="181"/>
                      <a:pt x="3859" y="37"/>
                    </a:cubicBezTo>
                    <a:cubicBezTo>
                      <a:pt x="3823" y="37"/>
                      <a:pt x="3823" y="1"/>
                      <a:pt x="3787" y="1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568;p59">
                <a:extLst>
                  <a:ext uri="{FF2B5EF4-FFF2-40B4-BE49-F238E27FC236}">
                    <a16:creationId xmlns:a16="http://schemas.microsoft.com/office/drawing/2014/main" id="{4E9EE059-E642-4A71-A91A-FA8C05DA99CD}"/>
                  </a:ext>
                </a:extLst>
              </p:cNvPr>
              <p:cNvSpPr/>
              <p:nvPr/>
            </p:nvSpPr>
            <p:spPr>
              <a:xfrm rot="728708">
                <a:off x="6248676" y="2532270"/>
                <a:ext cx="197698" cy="119720"/>
              </a:xfrm>
              <a:custGeom>
                <a:avLst/>
                <a:gdLst/>
                <a:ahLst/>
                <a:cxnLst/>
                <a:rect l="l" t="t" r="r" b="b"/>
                <a:pathLst>
                  <a:path w="7900" h="4784" extrusionOk="0">
                    <a:moveTo>
                      <a:pt x="6678" y="1"/>
                    </a:moveTo>
                    <a:cubicBezTo>
                      <a:pt x="6403" y="1"/>
                      <a:pt x="6114" y="100"/>
                      <a:pt x="5844" y="190"/>
                    </a:cubicBezTo>
                    <a:lnTo>
                      <a:pt x="5772" y="190"/>
                    </a:lnTo>
                    <a:cubicBezTo>
                      <a:pt x="5772" y="190"/>
                      <a:pt x="5736" y="226"/>
                      <a:pt x="5736" y="262"/>
                    </a:cubicBezTo>
                    <a:cubicBezTo>
                      <a:pt x="5700" y="262"/>
                      <a:pt x="5700" y="298"/>
                      <a:pt x="5736" y="334"/>
                    </a:cubicBezTo>
                    <a:cubicBezTo>
                      <a:pt x="5988" y="875"/>
                      <a:pt x="6132" y="1272"/>
                      <a:pt x="5880" y="1705"/>
                    </a:cubicBezTo>
                    <a:cubicBezTo>
                      <a:pt x="5447" y="2282"/>
                      <a:pt x="4870" y="2715"/>
                      <a:pt x="4185" y="2931"/>
                    </a:cubicBezTo>
                    <a:lnTo>
                      <a:pt x="4040" y="3003"/>
                    </a:lnTo>
                    <a:cubicBezTo>
                      <a:pt x="3662" y="3150"/>
                      <a:pt x="3259" y="3224"/>
                      <a:pt x="2852" y="3224"/>
                    </a:cubicBezTo>
                    <a:cubicBezTo>
                      <a:pt x="2562" y="3224"/>
                      <a:pt x="2270" y="3187"/>
                      <a:pt x="1985" y="3111"/>
                    </a:cubicBezTo>
                    <a:cubicBezTo>
                      <a:pt x="1480" y="2967"/>
                      <a:pt x="1299" y="2606"/>
                      <a:pt x="1191" y="2065"/>
                    </a:cubicBezTo>
                    <a:cubicBezTo>
                      <a:pt x="1155" y="2029"/>
                      <a:pt x="1155" y="2029"/>
                      <a:pt x="1119" y="1993"/>
                    </a:cubicBezTo>
                    <a:lnTo>
                      <a:pt x="1047" y="1993"/>
                    </a:lnTo>
                    <a:cubicBezTo>
                      <a:pt x="578" y="2210"/>
                      <a:pt x="217" y="2570"/>
                      <a:pt x="73" y="3039"/>
                    </a:cubicBezTo>
                    <a:cubicBezTo>
                      <a:pt x="1" y="3436"/>
                      <a:pt x="73" y="3833"/>
                      <a:pt x="326" y="4121"/>
                    </a:cubicBezTo>
                    <a:cubicBezTo>
                      <a:pt x="673" y="4563"/>
                      <a:pt x="1186" y="4784"/>
                      <a:pt x="1743" y="4784"/>
                    </a:cubicBezTo>
                    <a:cubicBezTo>
                      <a:pt x="1823" y="4784"/>
                      <a:pt x="1903" y="4779"/>
                      <a:pt x="1985" y="4770"/>
                    </a:cubicBezTo>
                    <a:cubicBezTo>
                      <a:pt x="2778" y="4734"/>
                      <a:pt x="3608" y="4590"/>
                      <a:pt x="4401" y="4338"/>
                    </a:cubicBezTo>
                    <a:lnTo>
                      <a:pt x="4473" y="4302"/>
                    </a:lnTo>
                    <a:cubicBezTo>
                      <a:pt x="5519" y="3977"/>
                      <a:pt x="6782" y="3436"/>
                      <a:pt x="7431" y="2498"/>
                    </a:cubicBezTo>
                    <a:cubicBezTo>
                      <a:pt x="7900" y="1885"/>
                      <a:pt x="7900" y="1019"/>
                      <a:pt x="7431" y="406"/>
                    </a:cubicBezTo>
                    <a:cubicBezTo>
                      <a:pt x="7214" y="100"/>
                      <a:pt x="6953" y="1"/>
                      <a:pt x="66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569;p59">
                <a:extLst>
                  <a:ext uri="{FF2B5EF4-FFF2-40B4-BE49-F238E27FC236}">
                    <a16:creationId xmlns:a16="http://schemas.microsoft.com/office/drawing/2014/main" id="{0AD783A9-C9C1-44FF-8088-AECD6D9D8CFD}"/>
                  </a:ext>
                </a:extLst>
              </p:cNvPr>
              <p:cNvSpPr/>
              <p:nvPr/>
            </p:nvSpPr>
            <p:spPr>
              <a:xfrm rot="728708">
                <a:off x="5981866" y="3149882"/>
                <a:ext cx="6331" cy="5806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32" extrusionOk="0">
                    <a:moveTo>
                      <a:pt x="140" y="0"/>
                    </a:moveTo>
                    <a:cubicBezTo>
                      <a:pt x="130" y="0"/>
                      <a:pt x="119" y="5"/>
                      <a:pt x="109" y="15"/>
                    </a:cubicBezTo>
                    <a:cubicBezTo>
                      <a:pt x="37" y="15"/>
                      <a:pt x="0" y="87"/>
                      <a:pt x="37" y="123"/>
                    </a:cubicBezTo>
                    <a:cubicBezTo>
                      <a:pt x="37" y="196"/>
                      <a:pt x="73" y="232"/>
                      <a:pt x="145" y="232"/>
                    </a:cubicBezTo>
                    <a:lnTo>
                      <a:pt x="181" y="232"/>
                    </a:lnTo>
                    <a:cubicBezTo>
                      <a:pt x="217" y="196"/>
                      <a:pt x="253" y="160"/>
                      <a:pt x="253" y="123"/>
                    </a:cubicBezTo>
                    <a:cubicBezTo>
                      <a:pt x="253" y="87"/>
                      <a:pt x="253" y="51"/>
                      <a:pt x="217" y="51"/>
                    </a:cubicBezTo>
                    <a:cubicBezTo>
                      <a:pt x="191" y="26"/>
                      <a:pt x="166" y="0"/>
                      <a:pt x="140" y="0"/>
                    </a:cubicBez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570;p59">
                <a:extLst>
                  <a:ext uri="{FF2B5EF4-FFF2-40B4-BE49-F238E27FC236}">
                    <a16:creationId xmlns:a16="http://schemas.microsoft.com/office/drawing/2014/main" id="{FB8359E4-2B31-4339-B8BA-B8D97AAED8C1}"/>
                  </a:ext>
                </a:extLst>
              </p:cNvPr>
              <p:cNvSpPr/>
              <p:nvPr/>
            </p:nvSpPr>
            <p:spPr>
              <a:xfrm rot="728708">
                <a:off x="5877732" y="3101679"/>
                <a:ext cx="111036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083" extrusionOk="0">
                    <a:moveTo>
                      <a:pt x="3752" y="1"/>
                    </a:moveTo>
                    <a:cubicBezTo>
                      <a:pt x="3740" y="1"/>
                      <a:pt x="3728" y="5"/>
                      <a:pt x="3716" y="17"/>
                    </a:cubicBezTo>
                    <a:cubicBezTo>
                      <a:pt x="3607" y="53"/>
                      <a:pt x="3499" y="125"/>
                      <a:pt x="3355" y="161"/>
                    </a:cubicBezTo>
                    <a:cubicBezTo>
                      <a:pt x="3138" y="233"/>
                      <a:pt x="2886" y="269"/>
                      <a:pt x="2597" y="269"/>
                    </a:cubicBezTo>
                    <a:cubicBezTo>
                      <a:pt x="2453" y="269"/>
                      <a:pt x="2273" y="269"/>
                      <a:pt x="2129" y="233"/>
                    </a:cubicBezTo>
                    <a:lnTo>
                      <a:pt x="2093" y="233"/>
                    </a:lnTo>
                    <a:cubicBezTo>
                      <a:pt x="2056" y="233"/>
                      <a:pt x="2020" y="269"/>
                      <a:pt x="1984" y="305"/>
                    </a:cubicBezTo>
                    <a:cubicBezTo>
                      <a:pt x="1804" y="558"/>
                      <a:pt x="1515" y="846"/>
                      <a:pt x="1371" y="1026"/>
                    </a:cubicBezTo>
                    <a:cubicBezTo>
                      <a:pt x="1227" y="1207"/>
                      <a:pt x="1047" y="1387"/>
                      <a:pt x="902" y="1567"/>
                    </a:cubicBezTo>
                    <a:cubicBezTo>
                      <a:pt x="686" y="1820"/>
                      <a:pt x="469" y="2108"/>
                      <a:pt x="289" y="2433"/>
                    </a:cubicBezTo>
                    <a:cubicBezTo>
                      <a:pt x="1" y="2938"/>
                      <a:pt x="1" y="2974"/>
                      <a:pt x="73" y="3046"/>
                    </a:cubicBezTo>
                    <a:cubicBezTo>
                      <a:pt x="73" y="3082"/>
                      <a:pt x="109" y="3082"/>
                      <a:pt x="181" y="3082"/>
                    </a:cubicBezTo>
                    <a:cubicBezTo>
                      <a:pt x="325" y="3046"/>
                      <a:pt x="469" y="3010"/>
                      <a:pt x="614" y="2974"/>
                    </a:cubicBezTo>
                    <a:cubicBezTo>
                      <a:pt x="1119" y="2758"/>
                      <a:pt x="1624" y="2505"/>
                      <a:pt x="2093" y="2217"/>
                    </a:cubicBezTo>
                    <a:cubicBezTo>
                      <a:pt x="2309" y="2036"/>
                      <a:pt x="2561" y="1892"/>
                      <a:pt x="2814" y="1748"/>
                    </a:cubicBezTo>
                    <a:cubicBezTo>
                      <a:pt x="2886" y="1712"/>
                      <a:pt x="2958" y="1676"/>
                      <a:pt x="3030" y="1640"/>
                    </a:cubicBezTo>
                    <a:cubicBezTo>
                      <a:pt x="3096" y="1611"/>
                      <a:pt x="3167" y="1598"/>
                      <a:pt x="3239" y="1598"/>
                    </a:cubicBezTo>
                    <a:cubicBezTo>
                      <a:pt x="3440" y="1598"/>
                      <a:pt x="3645" y="1706"/>
                      <a:pt x="3752" y="1892"/>
                    </a:cubicBezTo>
                    <a:cubicBezTo>
                      <a:pt x="3788" y="1928"/>
                      <a:pt x="3824" y="2000"/>
                      <a:pt x="3860" y="2036"/>
                    </a:cubicBezTo>
                    <a:cubicBezTo>
                      <a:pt x="3896" y="2145"/>
                      <a:pt x="3968" y="2253"/>
                      <a:pt x="4040" y="2361"/>
                    </a:cubicBezTo>
                    <a:cubicBezTo>
                      <a:pt x="4076" y="2433"/>
                      <a:pt x="4148" y="2433"/>
                      <a:pt x="4220" y="2433"/>
                    </a:cubicBezTo>
                    <a:cubicBezTo>
                      <a:pt x="4365" y="2397"/>
                      <a:pt x="4401" y="2217"/>
                      <a:pt x="4437" y="1712"/>
                    </a:cubicBezTo>
                    <a:lnTo>
                      <a:pt x="4437" y="1603"/>
                    </a:lnTo>
                    <a:cubicBezTo>
                      <a:pt x="4437" y="1603"/>
                      <a:pt x="4437" y="1603"/>
                      <a:pt x="4437" y="1567"/>
                    </a:cubicBezTo>
                    <a:cubicBezTo>
                      <a:pt x="4437" y="990"/>
                      <a:pt x="4220" y="449"/>
                      <a:pt x="3824" y="17"/>
                    </a:cubicBezTo>
                    <a:cubicBezTo>
                      <a:pt x="3800" y="17"/>
                      <a:pt x="3776" y="1"/>
                      <a:pt x="3752" y="1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571;p59">
                <a:extLst>
                  <a:ext uri="{FF2B5EF4-FFF2-40B4-BE49-F238E27FC236}">
                    <a16:creationId xmlns:a16="http://schemas.microsoft.com/office/drawing/2014/main" id="{9E612E62-788D-4C60-8749-05C2216C9B0F}"/>
                  </a:ext>
                </a:extLst>
              </p:cNvPr>
              <p:cNvSpPr/>
              <p:nvPr/>
            </p:nvSpPr>
            <p:spPr>
              <a:xfrm rot="728708">
                <a:off x="5924848" y="3056899"/>
                <a:ext cx="63188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1993" extrusionOk="0">
                    <a:moveTo>
                      <a:pt x="2236" y="1"/>
                    </a:moveTo>
                    <a:cubicBezTo>
                      <a:pt x="2020" y="109"/>
                      <a:pt x="1804" y="217"/>
                      <a:pt x="1587" y="289"/>
                    </a:cubicBezTo>
                    <a:cubicBezTo>
                      <a:pt x="1224" y="429"/>
                      <a:pt x="838" y="482"/>
                      <a:pt x="448" y="482"/>
                    </a:cubicBezTo>
                    <a:cubicBezTo>
                      <a:pt x="335" y="482"/>
                      <a:pt x="222" y="478"/>
                      <a:pt x="108" y="470"/>
                    </a:cubicBezTo>
                    <a:lnTo>
                      <a:pt x="72" y="470"/>
                    </a:lnTo>
                    <a:cubicBezTo>
                      <a:pt x="36" y="470"/>
                      <a:pt x="36" y="506"/>
                      <a:pt x="36" y="506"/>
                    </a:cubicBezTo>
                    <a:cubicBezTo>
                      <a:pt x="0" y="542"/>
                      <a:pt x="0" y="578"/>
                      <a:pt x="0" y="578"/>
                    </a:cubicBezTo>
                    <a:cubicBezTo>
                      <a:pt x="35" y="990"/>
                      <a:pt x="200" y="1992"/>
                      <a:pt x="1089" y="1992"/>
                    </a:cubicBezTo>
                    <a:cubicBezTo>
                      <a:pt x="1133" y="1992"/>
                      <a:pt x="1179" y="1990"/>
                      <a:pt x="1226" y="1985"/>
                    </a:cubicBezTo>
                    <a:cubicBezTo>
                      <a:pt x="1479" y="1985"/>
                      <a:pt x="1767" y="1912"/>
                      <a:pt x="2020" y="1840"/>
                    </a:cubicBezTo>
                    <a:lnTo>
                      <a:pt x="1984" y="1840"/>
                    </a:lnTo>
                    <a:cubicBezTo>
                      <a:pt x="2308" y="1732"/>
                      <a:pt x="2489" y="1588"/>
                      <a:pt x="2489" y="1371"/>
                    </a:cubicBezTo>
                    <a:cubicBezTo>
                      <a:pt x="2525" y="975"/>
                      <a:pt x="2489" y="578"/>
                      <a:pt x="2381" y="181"/>
                    </a:cubicBezTo>
                    <a:lnTo>
                      <a:pt x="2381" y="73"/>
                    </a:lnTo>
                    <a:cubicBezTo>
                      <a:pt x="2381" y="37"/>
                      <a:pt x="2345" y="1"/>
                      <a:pt x="23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572;p59">
                <a:extLst>
                  <a:ext uri="{FF2B5EF4-FFF2-40B4-BE49-F238E27FC236}">
                    <a16:creationId xmlns:a16="http://schemas.microsoft.com/office/drawing/2014/main" id="{DBB883AD-2F48-4ED0-BC66-2EC91649CDEB}"/>
                  </a:ext>
                </a:extLst>
              </p:cNvPr>
              <p:cNvSpPr/>
              <p:nvPr/>
            </p:nvSpPr>
            <p:spPr>
              <a:xfrm rot="728708">
                <a:off x="6155985" y="3027000"/>
                <a:ext cx="391743" cy="167318"/>
              </a:xfrm>
              <a:custGeom>
                <a:avLst/>
                <a:gdLst/>
                <a:ahLst/>
                <a:cxnLst/>
                <a:rect l="l" t="t" r="r" b="b"/>
                <a:pathLst>
                  <a:path w="15654" h="6686" extrusionOk="0">
                    <a:moveTo>
                      <a:pt x="14896" y="0"/>
                    </a:moveTo>
                    <a:cubicBezTo>
                      <a:pt x="14896" y="0"/>
                      <a:pt x="14860" y="0"/>
                      <a:pt x="14860" y="37"/>
                    </a:cubicBezTo>
                    <a:cubicBezTo>
                      <a:pt x="14607" y="397"/>
                      <a:pt x="14283" y="722"/>
                      <a:pt x="13958" y="974"/>
                    </a:cubicBezTo>
                    <a:cubicBezTo>
                      <a:pt x="12407" y="2128"/>
                      <a:pt x="10676" y="3066"/>
                      <a:pt x="8873" y="3679"/>
                    </a:cubicBezTo>
                    <a:cubicBezTo>
                      <a:pt x="8296" y="3860"/>
                      <a:pt x="7682" y="4040"/>
                      <a:pt x="7105" y="4184"/>
                    </a:cubicBezTo>
                    <a:cubicBezTo>
                      <a:pt x="6191" y="4407"/>
                      <a:pt x="4225" y="4867"/>
                      <a:pt x="2429" y="4867"/>
                    </a:cubicBezTo>
                    <a:cubicBezTo>
                      <a:pt x="1604" y="4867"/>
                      <a:pt x="816" y="4770"/>
                      <a:pt x="180" y="4509"/>
                    </a:cubicBezTo>
                    <a:lnTo>
                      <a:pt x="72" y="4509"/>
                    </a:lnTo>
                    <a:cubicBezTo>
                      <a:pt x="36" y="4545"/>
                      <a:pt x="0" y="4581"/>
                      <a:pt x="0" y="4617"/>
                    </a:cubicBezTo>
                    <a:cubicBezTo>
                      <a:pt x="97" y="6354"/>
                      <a:pt x="1427" y="6686"/>
                      <a:pt x="2712" y="6686"/>
                    </a:cubicBezTo>
                    <a:cubicBezTo>
                      <a:pt x="2868" y="6686"/>
                      <a:pt x="3022" y="6681"/>
                      <a:pt x="3174" y="6673"/>
                    </a:cubicBezTo>
                    <a:cubicBezTo>
                      <a:pt x="4617" y="6601"/>
                      <a:pt x="6023" y="6420"/>
                      <a:pt x="7430" y="6060"/>
                    </a:cubicBezTo>
                    <a:cubicBezTo>
                      <a:pt x="7791" y="5952"/>
                      <a:pt x="8476" y="5771"/>
                      <a:pt x="9269" y="5483"/>
                    </a:cubicBezTo>
                    <a:cubicBezTo>
                      <a:pt x="11433" y="4761"/>
                      <a:pt x="15148" y="3247"/>
                      <a:pt x="15545" y="1515"/>
                    </a:cubicBezTo>
                    <a:cubicBezTo>
                      <a:pt x="15653" y="938"/>
                      <a:pt x="15437" y="361"/>
                      <a:pt x="15004" y="37"/>
                    </a:cubicBezTo>
                    <a:cubicBezTo>
                      <a:pt x="15004" y="0"/>
                      <a:pt x="14968" y="0"/>
                      <a:pt x="149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573;p59">
                <a:extLst>
                  <a:ext uri="{FF2B5EF4-FFF2-40B4-BE49-F238E27FC236}">
                    <a16:creationId xmlns:a16="http://schemas.microsoft.com/office/drawing/2014/main" id="{99B9DBAC-70E5-4683-8C4B-72978B0EACB6}"/>
                  </a:ext>
                </a:extLst>
              </p:cNvPr>
              <p:cNvSpPr/>
              <p:nvPr/>
            </p:nvSpPr>
            <p:spPr>
              <a:xfrm rot="728708">
                <a:off x="5852914" y="3810413"/>
                <a:ext cx="205832" cy="93519"/>
              </a:xfrm>
              <a:custGeom>
                <a:avLst/>
                <a:gdLst/>
                <a:ahLst/>
                <a:cxnLst/>
                <a:rect l="l" t="t" r="r" b="b"/>
                <a:pathLst>
                  <a:path w="8225" h="3737" extrusionOk="0">
                    <a:moveTo>
                      <a:pt x="1886" y="0"/>
                    </a:moveTo>
                    <a:cubicBezTo>
                      <a:pt x="1513" y="0"/>
                      <a:pt x="1145" y="42"/>
                      <a:pt x="794" y="154"/>
                    </a:cubicBezTo>
                    <a:cubicBezTo>
                      <a:pt x="542" y="226"/>
                      <a:pt x="289" y="370"/>
                      <a:pt x="73" y="515"/>
                    </a:cubicBezTo>
                    <a:cubicBezTo>
                      <a:pt x="37" y="551"/>
                      <a:pt x="1" y="587"/>
                      <a:pt x="37" y="659"/>
                    </a:cubicBezTo>
                    <a:cubicBezTo>
                      <a:pt x="253" y="2534"/>
                      <a:pt x="1913" y="3075"/>
                      <a:pt x="3716" y="3400"/>
                    </a:cubicBezTo>
                    <a:lnTo>
                      <a:pt x="4040" y="3472"/>
                    </a:lnTo>
                    <a:cubicBezTo>
                      <a:pt x="4697" y="3589"/>
                      <a:pt x="5459" y="3737"/>
                      <a:pt x="6180" y="3737"/>
                    </a:cubicBezTo>
                    <a:cubicBezTo>
                      <a:pt x="6569" y="3737"/>
                      <a:pt x="6945" y="3694"/>
                      <a:pt x="7287" y="3580"/>
                    </a:cubicBezTo>
                    <a:lnTo>
                      <a:pt x="7287" y="3544"/>
                    </a:lnTo>
                    <a:cubicBezTo>
                      <a:pt x="7575" y="3436"/>
                      <a:pt x="7864" y="3256"/>
                      <a:pt x="8080" y="3039"/>
                    </a:cubicBezTo>
                    <a:cubicBezTo>
                      <a:pt x="8080" y="3003"/>
                      <a:pt x="8080" y="3003"/>
                      <a:pt x="8080" y="2967"/>
                    </a:cubicBezTo>
                    <a:cubicBezTo>
                      <a:pt x="8224" y="2534"/>
                      <a:pt x="8152" y="2029"/>
                      <a:pt x="7900" y="1669"/>
                    </a:cubicBezTo>
                    <a:cubicBezTo>
                      <a:pt x="7250" y="731"/>
                      <a:pt x="5519" y="479"/>
                      <a:pt x="4365" y="298"/>
                    </a:cubicBezTo>
                    <a:lnTo>
                      <a:pt x="4221" y="298"/>
                    </a:lnTo>
                    <a:cubicBezTo>
                      <a:pt x="4040" y="262"/>
                      <a:pt x="3824" y="226"/>
                      <a:pt x="3644" y="190"/>
                    </a:cubicBezTo>
                    <a:cubicBezTo>
                      <a:pt x="3071" y="102"/>
                      <a:pt x="2471" y="0"/>
                      <a:pt x="18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574;p59">
                <a:extLst>
                  <a:ext uri="{FF2B5EF4-FFF2-40B4-BE49-F238E27FC236}">
                    <a16:creationId xmlns:a16="http://schemas.microsoft.com/office/drawing/2014/main" id="{3CFC9AA9-C825-42EC-82EE-38F46DAC9C1C}"/>
                  </a:ext>
                </a:extLst>
              </p:cNvPr>
              <p:cNvSpPr/>
              <p:nvPr/>
            </p:nvSpPr>
            <p:spPr>
              <a:xfrm rot="728708">
                <a:off x="5866065" y="3735101"/>
                <a:ext cx="222949" cy="132483"/>
              </a:xfrm>
              <a:custGeom>
                <a:avLst/>
                <a:gdLst/>
                <a:ahLst/>
                <a:cxnLst/>
                <a:rect l="l" t="t" r="r" b="b"/>
                <a:pathLst>
                  <a:path w="8909" h="5294" extrusionOk="0">
                    <a:moveTo>
                      <a:pt x="4896" y="0"/>
                    </a:moveTo>
                    <a:cubicBezTo>
                      <a:pt x="4815" y="0"/>
                      <a:pt x="4734" y="5"/>
                      <a:pt x="4653" y="14"/>
                    </a:cubicBezTo>
                    <a:lnTo>
                      <a:pt x="4508" y="14"/>
                    </a:lnTo>
                    <a:cubicBezTo>
                      <a:pt x="4292" y="14"/>
                      <a:pt x="4076" y="50"/>
                      <a:pt x="3895" y="122"/>
                    </a:cubicBezTo>
                    <a:cubicBezTo>
                      <a:pt x="3751" y="158"/>
                      <a:pt x="3607" y="230"/>
                      <a:pt x="3535" y="338"/>
                    </a:cubicBezTo>
                    <a:cubicBezTo>
                      <a:pt x="3390" y="591"/>
                      <a:pt x="3354" y="879"/>
                      <a:pt x="3426" y="1168"/>
                    </a:cubicBezTo>
                    <a:cubicBezTo>
                      <a:pt x="3426" y="1204"/>
                      <a:pt x="3462" y="1240"/>
                      <a:pt x="3535" y="1240"/>
                    </a:cubicBezTo>
                    <a:cubicBezTo>
                      <a:pt x="3859" y="1312"/>
                      <a:pt x="4220" y="1420"/>
                      <a:pt x="4508" y="1565"/>
                    </a:cubicBezTo>
                    <a:cubicBezTo>
                      <a:pt x="4544" y="1565"/>
                      <a:pt x="4581" y="1601"/>
                      <a:pt x="4581" y="1673"/>
                    </a:cubicBezTo>
                    <a:cubicBezTo>
                      <a:pt x="4581" y="1709"/>
                      <a:pt x="4544" y="1745"/>
                      <a:pt x="4508" y="1781"/>
                    </a:cubicBezTo>
                    <a:lnTo>
                      <a:pt x="4436" y="1781"/>
                    </a:lnTo>
                    <a:cubicBezTo>
                      <a:pt x="3898" y="1553"/>
                      <a:pt x="3311" y="1432"/>
                      <a:pt x="2732" y="1432"/>
                    </a:cubicBezTo>
                    <a:cubicBezTo>
                      <a:pt x="2303" y="1432"/>
                      <a:pt x="1878" y="1499"/>
                      <a:pt x="1479" y="1637"/>
                    </a:cubicBezTo>
                    <a:cubicBezTo>
                      <a:pt x="721" y="1817"/>
                      <a:pt x="144" y="2430"/>
                      <a:pt x="36" y="3224"/>
                    </a:cubicBezTo>
                    <a:cubicBezTo>
                      <a:pt x="0" y="3260"/>
                      <a:pt x="36" y="3296"/>
                      <a:pt x="72" y="3332"/>
                    </a:cubicBezTo>
                    <a:lnTo>
                      <a:pt x="180" y="3332"/>
                    </a:lnTo>
                    <a:cubicBezTo>
                      <a:pt x="325" y="3224"/>
                      <a:pt x="505" y="3152"/>
                      <a:pt x="685" y="3080"/>
                    </a:cubicBezTo>
                    <a:cubicBezTo>
                      <a:pt x="1103" y="2937"/>
                      <a:pt x="1579" y="2881"/>
                      <a:pt x="2075" y="2881"/>
                    </a:cubicBezTo>
                    <a:cubicBezTo>
                      <a:pt x="3335" y="2881"/>
                      <a:pt x="4731" y="3243"/>
                      <a:pt x="5663" y="3476"/>
                    </a:cubicBezTo>
                    <a:cubicBezTo>
                      <a:pt x="6853" y="3801"/>
                      <a:pt x="8043" y="4198"/>
                      <a:pt x="8295" y="5208"/>
                    </a:cubicBezTo>
                    <a:cubicBezTo>
                      <a:pt x="8295" y="5244"/>
                      <a:pt x="8368" y="5280"/>
                      <a:pt x="8404" y="5280"/>
                    </a:cubicBezTo>
                    <a:lnTo>
                      <a:pt x="8440" y="5280"/>
                    </a:lnTo>
                    <a:cubicBezTo>
                      <a:pt x="8459" y="5289"/>
                      <a:pt x="8476" y="5294"/>
                      <a:pt x="8491" y="5294"/>
                    </a:cubicBezTo>
                    <a:cubicBezTo>
                      <a:pt x="8531" y="5294"/>
                      <a:pt x="8558" y="5260"/>
                      <a:pt x="8584" y="5208"/>
                    </a:cubicBezTo>
                    <a:lnTo>
                      <a:pt x="8584" y="5171"/>
                    </a:lnTo>
                    <a:cubicBezTo>
                      <a:pt x="8584" y="5135"/>
                      <a:pt x="8584" y="5099"/>
                      <a:pt x="8584" y="5063"/>
                    </a:cubicBezTo>
                    <a:cubicBezTo>
                      <a:pt x="8764" y="3981"/>
                      <a:pt x="8909" y="2899"/>
                      <a:pt x="8476" y="2034"/>
                    </a:cubicBezTo>
                    <a:cubicBezTo>
                      <a:pt x="8007" y="1132"/>
                      <a:pt x="7394" y="988"/>
                      <a:pt x="6672" y="879"/>
                    </a:cubicBezTo>
                    <a:lnTo>
                      <a:pt x="6600" y="879"/>
                    </a:lnTo>
                    <a:cubicBezTo>
                      <a:pt x="6528" y="879"/>
                      <a:pt x="6528" y="952"/>
                      <a:pt x="6528" y="1024"/>
                    </a:cubicBezTo>
                    <a:cubicBezTo>
                      <a:pt x="6564" y="1096"/>
                      <a:pt x="6600" y="1168"/>
                      <a:pt x="6600" y="1240"/>
                    </a:cubicBezTo>
                    <a:cubicBezTo>
                      <a:pt x="6636" y="1312"/>
                      <a:pt x="6564" y="1384"/>
                      <a:pt x="6528" y="1420"/>
                    </a:cubicBezTo>
                    <a:lnTo>
                      <a:pt x="6420" y="1420"/>
                    </a:lnTo>
                    <a:cubicBezTo>
                      <a:pt x="6420" y="1384"/>
                      <a:pt x="6384" y="1384"/>
                      <a:pt x="6384" y="1348"/>
                    </a:cubicBezTo>
                    <a:cubicBezTo>
                      <a:pt x="6348" y="1168"/>
                      <a:pt x="6131" y="338"/>
                      <a:pt x="5626" y="122"/>
                    </a:cubicBezTo>
                    <a:cubicBezTo>
                      <a:pt x="5383" y="41"/>
                      <a:pt x="5140" y="0"/>
                      <a:pt x="48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575;p59">
                <a:extLst>
                  <a:ext uri="{FF2B5EF4-FFF2-40B4-BE49-F238E27FC236}">
                    <a16:creationId xmlns:a16="http://schemas.microsoft.com/office/drawing/2014/main" id="{088CBB99-35CC-4E80-B9B6-A5D8DEB8AD51}"/>
                  </a:ext>
                </a:extLst>
              </p:cNvPr>
              <p:cNvSpPr/>
              <p:nvPr/>
            </p:nvSpPr>
            <p:spPr>
              <a:xfrm rot="728708">
                <a:off x="6003284" y="3719155"/>
                <a:ext cx="72222" cy="48549"/>
              </a:xfrm>
              <a:custGeom>
                <a:avLst/>
                <a:gdLst/>
                <a:ahLst/>
                <a:cxnLst/>
                <a:rect l="l" t="t" r="r" b="b"/>
                <a:pathLst>
                  <a:path w="2886" h="1940" extrusionOk="0">
                    <a:moveTo>
                      <a:pt x="108" y="1"/>
                    </a:moveTo>
                    <a:cubicBezTo>
                      <a:pt x="108" y="37"/>
                      <a:pt x="72" y="37"/>
                      <a:pt x="72" y="73"/>
                    </a:cubicBezTo>
                    <a:cubicBezTo>
                      <a:pt x="36" y="325"/>
                      <a:pt x="36" y="542"/>
                      <a:pt x="0" y="758"/>
                    </a:cubicBezTo>
                    <a:cubicBezTo>
                      <a:pt x="0" y="830"/>
                      <a:pt x="36" y="866"/>
                      <a:pt x="108" y="902"/>
                    </a:cubicBezTo>
                    <a:cubicBezTo>
                      <a:pt x="361" y="902"/>
                      <a:pt x="649" y="975"/>
                      <a:pt x="902" y="1083"/>
                    </a:cubicBezTo>
                    <a:cubicBezTo>
                      <a:pt x="1118" y="1227"/>
                      <a:pt x="1299" y="1443"/>
                      <a:pt x="1407" y="1660"/>
                    </a:cubicBezTo>
                    <a:cubicBezTo>
                      <a:pt x="1407" y="1732"/>
                      <a:pt x="1479" y="1732"/>
                      <a:pt x="1515" y="1732"/>
                    </a:cubicBezTo>
                    <a:cubicBezTo>
                      <a:pt x="1876" y="1768"/>
                      <a:pt x="2200" y="1840"/>
                      <a:pt x="2525" y="1912"/>
                    </a:cubicBezTo>
                    <a:cubicBezTo>
                      <a:pt x="2525" y="1930"/>
                      <a:pt x="2534" y="1939"/>
                      <a:pt x="2547" y="1939"/>
                    </a:cubicBezTo>
                    <a:cubicBezTo>
                      <a:pt x="2561" y="1939"/>
                      <a:pt x="2579" y="1930"/>
                      <a:pt x="2597" y="1912"/>
                    </a:cubicBezTo>
                    <a:cubicBezTo>
                      <a:pt x="2633" y="1912"/>
                      <a:pt x="2633" y="1876"/>
                      <a:pt x="2669" y="1840"/>
                    </a:cubicBezTo>
                    <a:lnTo>
                      <a:pt x="2705" y="1443"/>
                    </a:lnTo>
                    <a:cubicBezTo>
                      <a:pt x="2777" y="1011"/>
                      <a:pt x="2813" y="614"/>
                      <a:pt x="2886" y="217"/>
                    </a:cubicBezTo>
                    <a:cubicBezTo>
                      <a:pt x="2886" y="181"/>
                      <a:pt x="2886" y="145"/>
                      <a:pt x="2850" y="109"/>
                    </a:cubicBezTo>
                    <a:cubicBezTo>
                      <a:pt x="2813" y="73"/>
                      <a:pt x="2777" y="73"/>
                      <a:pt x="2741" y="73"/>
                    </a:cubicBezTo>
                    <a:cubicBezTo>
                      <a:pt x="2383" y="151"/>
                      <a:pt x="2017" y="188"/>
                      <a:pt x="1651" y="188"/>
                    </a:cubicBezTo>
                    <a:cubicBezTo>
                      <a:pt x="1170" y="188"/>
                      <a:pt x="688" y="124"/>
                      <a:pt x="217" y="1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576;p59">
                <a:extLst>
                  <a:ext uri="{FF2B5EF4-FFF2-40B4-BE49-F238E27FC236}">
                    <a16:creationId xmlns:a16="http://schemas.microsoft.com/office/drawing/2014/main" id="{8DEDABCD-8203-4E80-977A-F41862B6CC4A}"/>
                  </a:ext>
                </a:extLst>
              </p:cNvPr>
              <p:cNvSpPr/>
              <p:nvPr/>
            </p:nvSpPr>
            <p:spPr>
              <a:xfrm rot="728708">
                <a:off x="6645709" y="3784914"/>
                <a:ext cx="201302" cy="163814"/>
              </a:xfrm>
              <a:custGeom>
                <a:avLst/>
                <a:gdLst/>
                <a:ahLst/>
                <a:cxnLst/>
                <a:rect l="l" t="t" r="r" b="b"/>
                <a:pathLst>
                  <a:path w="8044" h="6546" extrusionOk="0">
                    <a:moveTo>
                      <a:pt x="2874" y="1"/>
                    </a:moveTo>
                    <a:cubicBezTo>
                      <a:pt x="2812" y="1"/>
                      <a:pt x="2744" y="11"/>
                      <a:pt x="2670" y="34"/>
                    </a:cubicBezTo>
                    <a:cubicBezTo>
                      <a:pt x="2634" y="71"/>
                      <a:pt x="2598" y="71"/>
                      <a:pt x="2561" y="107"/>
                    </a:cubicBezTo>
                    <a:cubicBezTo>
                      <a:pt x="2057" y="323"/>
                      <a:pt x="1191" y="828"/>
                      <a:pt x="1011" y="1405"/>
                    </a:cubicBezTo>
                    <a:cubicBezTo>
                      <a:pt x="794" y="2018"/>
                      <a:pt x="1227" y="2559"/>
                      <a:pt x="1624" y="2992"/>
                    </a:cubicBezTo>
                    <a:lnTo>
                      <a:pt x="1768" y="3172"/>
                    </a:lnTo>
                    <a:lnTo>
                      <a:pt x="1768" y="3281"/>
                    </a:lnTo>
                    <a:cubicBezTo>
                      <a:pt x="1732" y="3317"/>
                      <a:pt x="1732" y="3317"/>
                      <a:pt x="1696" y="3353"/>
                    </a:cubicBezTo>
                    <a:cubicBezTo>
                      <a:pt x="1624" y="3353"/>
                      <a:pt x="1588" y="3353"/>
                      <a:pt x="1552" y="3317"/>
                    </a:cubicBezTo>
                    <a:cubicBezTo>
                      <a:pt x="1335" y="3064"/>
                      <a:pt x="1155" y="2776"/>
                      <a:pt x="1011" y="2523"/>
                    </a:cubicBezTo>
                    <a:cubicBezTo>
                      <a:pt x="975" y="2487"/>
                      <a:pt x="938" y="2451"/>
                      <a:pt x="902" y="2451"/>
                    </a:cubicBezTo>
                    <a:cubicBezTo>
                      <a:pt x="866" y="2451"/>
                      <a:pt x="830" y="2451"/>
                      <a:pt x="794" y="2487"/>
                    </a:cubicBezTo>
                    <a:cubicBezTo>
                      <a:pt x="1" y="3461"/>
                      <a:pt x="1263" y="4904"/>
                      <a:pt x="2020" y="5769"/>
                    </a:cubicBezTo>
                    <a:lnTo>
                      <a:pt x="2237" y="6022"/>
                    </a:lnTo>
                    <a:cubicBezTo>
                      <a:pt x="2469" y="6357"/>
                      <a:pt x="2850" y="6545"/>
                      <a:pt x="3246" y="6545"/>
                    </a:cubicBezTo>
                    <a:cubicBezTo>
                      <a:pt x="3403" y="6545"/>
                      <a:pt x="3562" y="6516"/>
                      <a:pt x="3716" y="6454"/>
                    </a:cubicBezTo>
                    <a:cubicBezTo>
                      <a:pt x="4076" y="6310"/>
                      <a:pt x="4401" y="6130"/>
                      <a:pt x="4689" y="5913"/>
                    </a:cubicBezTo>
                    <a:cubicBezTo>
                      <a:pt x="5808" y="5048"/>
                      <a:pt x="7070" y="4002"/>
                      <a:pt x="7719" y="2776"/>
                    </a:cubicBezTo>
                    <a:cubicBezTo>
                      <a:pt x="8044" y="2162"/>
                      <a:pt x="7935" y="1766"/>
                      <a:pt x="7322" y="1333"/>
                    </a:cubicBezTo>
                    <a:cubicBezTo>
                      <a:pt x="7012" y="1022"/>
                      <a:pt x="6608" y="860"/>
                      <a:pt x="6192" y="860"/>
                    </a:cubicBezTo>
                    <a:cubicBezTo>
                      <a:pt x="6028" y="860"/>
                      <a:pt x="5862" y="885"/>
                      <a:pt x="5699" y="936"/>
                    </a:cubicBezTo>
                    <a:cubicBezTo>
                      <a:pt x="5447" y="1008"/>
                      <a:pt x="5230" y="1153"/>
                      <a:pt x="5014" y="1333"/>
                    </a:cubicBezTo>
                    <a:cubicBezTo>
                      <a:pt x="4870" y="1477"/>
                      <a:pt x="4689" y="1585"/>
                      <a:pt x="4509" y="1657"/>
                    </a:cubicBezTo>
                    <a:cubicBezTo>
                      <a:pt x="4454" y="1685"/>
                      <a:pt x="4399" y="1697"/>
                      <a:pt x="4344" y="1697"/>
                    </a:cubicBezTo>
                    <a:cubicBezTo>
                      <a:pt x="4255" y="1697"/>
                      <a:pt x="4165" y="1666"/>
                      <a:pt x="4076" y="1621"/>
                    </a:cubicBezTo>
                    <a:cubicBezTo>
                      <a:pt x="3860" y="1441"/>
                      <a:pt x="3752" y="1189"/>
                      <a:pt x="3680" y="936"/>
                    </a:cubicBezTo>
                    <a:cubicBezTo>
                      <a:pt x="3491" y="496"/>
                      <a:pt x="3302" y="1"/>
                      <a:pt x="28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577;p59">
                <a:extLst>
                  <a:ext uri="{FF2B5EF4-FFF2-40B4-BE49-F238E27FC236}">
                    <a16:creationId xmlns:a16="http://schemas.microsoft.com/office/drawing/2014/main" id="{F9B55D91-9C84-412D-8044-AEB676440339}"/>
                  </a:ext>
                </a:extLst>
              </p:cNvPr>
              <p:cNvSpPr/>
              <p:nvPr/>
            </p:nvSpPr>
            <p:spPr>
              <a:xfrm rot="728708">
                <a:off x="6626302" y="3713381"/>
                <a:ext cx="95721" cy="115541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4617" extrusionOk="0">
                    <a:moveTo>
                      <a:pt x="2490" y="0"/>
                    </a:moveTo>
                    <a:cubicBezTo>
                      <a:pt x="2453" y="0"/>
                      <a:pt x="2453" y="36"/>
                      <a:pt x="2453" y="36"/>
                    </a:cubicBezTo>
                    <a:cubicBezTo>
                      <a:pt x="2057" y="469"/>
                      <a:pt x="1624" y="830"/>
                      <a:pt x="1155" y="1118"/>
                    </a:cubicBezTo>
                    <a:cubicBezTo>
                      <a:pt x="794" y="1335"/>
                      <a:pt x="434" y="1551"/>
                      <a:pt x="73" y="1732"/>
                    </a:cubicBezTo>
                    <a:cubicBezTo>
                      <a:pt x="37" y="1732"/>
                      <a:pt x="1" y="1768"/>
                      <a:pt x="1" y="1804"/>
                    </a:cubicBezTo>
                    <a:cubicBezTo>
                      <a:pt x="1" y="1840"/>
                      <a:pt x="1" y="1876"/>
                      <a:pt x="37" y="1912"/>
                    </a:cubicBezTo>
                    <a:cubicBezTo>
                      <a:pt x="506" y="2489"/>
                      <a:pt x="975" y="3138"/>
                      <a:pt x="1371" y="3787"/>
                    </a:cubicBezTo>
                    <a:cubicBezTo>
                      <a:pt x="1552" y="4040"/>
                      <a:pt x="1732" y="4292"/>
                      <a:pt x="1912" y="4545"/>
                    </a:cubicBezTo>
                    <a:cubicBezTo>
                      <a:pt x="1949" y="4581"/>
                      <a:pt x="1949" y="4581"/>
                      <a:pt x="1985" y="4617"/>
                    </a:cubicBezTo>
                    <a:lnTo>
                      <a:pt x="2057" y="4617"/>
                    </a:lnTo>
                    <a:cubicBezTo>
                      <a:pt x="2057" y="4581"/>
                      <a:pt x="2093" y="4581"/>
                      <a:pt x="2093" y="4545"/>
                    </a:cubicBezTo>
                    <a:cubicBezTo>
                      <a:pt x="2165" y="4473"/>
                      <a:pt x="2237" y="4401"/>
                      <a:pt x="2309" y="4328"/>
                    </a:cubicBezTo>
                    <a:cubicBezTo>
                      <a:pt x="2345" y="4292"/>
                      <a:pt x="2345" y="4256"/>
                      <a:pt x="2345" y="4220"/>
                    </a:cubicBezTo>
                    <a:cubicBezTo>
                      <a:pt x="2129" y="3607"/>
                      <a:pt x="2381" y="3102"/>
                      <a:pt x="3031" y="2597"/>
                    </a:cubicBezTo>
                    <a:cubicBezTo>
                      <a:pt x="3283" y="2417"/>
                      <a:pt x="3499" y="2273"/>
                      <a:pt x="3788" y="2128"/>
                    </a:cubicBezTo>
                    <a:cubicBezTo>
                      <a:pt x="3788" y="2128"/>
                      <a:pt x="3824" y="2092"/>
                      <a:pt x="3824" y="2056"/>
                    </a:cubicBezTo>
                    <a:cubicBezTo>
                      <a:pt x="3824" y="2056"/>
                      <a:pt x="3824" y="2020"/>
                      <a:pt x="3824" y="1984"/>
                    </a:cubicBezTo>
                    <a:cubicBezTo>
                      <a:pt x="3644" y="1696"/>
                      <a:pt x="3463" y="1407"/>
                      <a:pt x="3247" y="1082"/>
                    </a:cubicBezTo>
                    <a:cubicBezTo>
                      <a:pt x="3031" y="758"/>
                      <a:pt x="2814" y="397"/>
                      <a:pt x="2634" y="73"/>
                    </a:cubicBezTo>
                    <a:cubicBezTo>
                      <a:pt x="2598" y="36"/>
                      <a:pt x="2562" y="0"/>
                      <a:pt x="2526" y="0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578;p59">
                <a:extLst>
                  <a:ext uri="{FF2B5EF4-FFF2-40B4-BE49-F238E27FC236}">
                    <a16:creationId xmlns:a16="http://schemas.microsoft.com/office/drawing/2014/main" id="{0C505972-AD31-4A76-BA4D-1BA1DFF6055E}"/>
                  </a:ext>
                </a:extLst>
              </p:cNvPr>
              <p:cNvSpPr/>
              <p:nvPr/>
            </p:nvSpPr>
            <p:spPr>
              <a:xfrm rot="728708">
                <a:off x="6031902" y="3101098"/>
                <a:ext cx="739242" cy="685913"/>
              </a:xfrm>
              <a:custGeom>
                <a:avLst/>
                <a:gdLst/>
                <a:ahLst/>
                <a:cxnLst/>
                <a:rect l="l" t="t" r="r" b="b"/>
                <a:pathLst>
                  <a:path w="29540" h="27409" extrusionOk="0">
                    <a:moveTo>
                      <a:pt x="17763" y="1"/>
                    </a:moveTo>
                    <a:cubicBezTo>
                      <a:pt x="17754" y="1"/>
                      <a:pt x="17745" y="10"/>
                      <a:pt x="17745" y="28"/>
                    </a:cubicBezTo>
                    <a:cubicBezTo>
                      <a:pt x="17709" y="28"/>
                      <a:pt x="17709" y="28"/>
                      <a:pt x="17673" y="64"/>
                    </a:cubicBezTo>
                    <a:cubicBezTo>
                      <a:pt x="16555" y="1651"/>
                      <a:pt x="13165" y="2949"/>
                      <a:pt x="11794" y="3418"/>
                    </a:cubicBezTo>
                    <a:cubicBezTo>
                      <a:pt x="11145" y="3634"/>
                      <a:pt x="10496" y="3815"/>
                      <a:pt x="10027" y="3923"/>
                    </a:cubicBezTo>
                    <a:lnTo>
                      <a:pt x="9882" y="3995"/>
                    </a:lnTo>
                    <a:cubicBezTo>
                      <a:pt x="8736" y="4282"/>
                      <a:pt x="6875" y="4738"/>
                      <a:pt x="5250" y="4738"/>
                    </a:cubicBezTo>
                    <a:cubicBezTo>
                      <a:pt x="4625" y="4738"/>
                      <a:pt x="4035" y="4670"/>
                      <a:pt x="3535" y="4500"/>
                    </a:cubicBezTo>
                    <a:lnTo>
                      <a:pt x="3426" y="4500"/>
                    </a:lnTo>
                    <a:cubicBezTo>
                      <a:pt x="3390" y="4500"/>
                      <a:pt x="3390" y="4536"/>
                      <a:pt x="3390" y="4572"/>
                    </a:cubicBezTo>
                    <a:cubicBezTo>
                      <a:pt x="3066" y="7277"/>
                      <a:pt x="2561" y="9982"/>
                      <a:pt x="2092" y="12615"/>
                    </a:cubicBezTo>
                    <a:cubicBezTo>
                      <a:pt x="1839" y="13914"/>
                      <a:pt x="1587" y="15248"/>
                      <a:pt x="1371" y="16583"/>
                    </a:cubicBezTo>
                    <a:cubicBezTo>
                      <a:pt x="1046" y="18530"/>
                      <a:pt x="685" y="20586"/>
                      <a:pt x="505" y="22714"/>
                    </a:cubicBezTo>
                    <a:cubicBezTo>
                      <a:pt x="505" y="22894"/>
                      <a:pt x="469" y="23111"/>
                      <a:pt x="433" y="23399"/>
                    </a:cubicBezTo>
                    <a:cubicBezTo>
                      <a:pt x="253" y="24589"/>
                      <a:pt x="0" y="26465"/>
                      <a:pt x="1190" y="26970"/>
                    </a:cubicBezTo>
                    <a:cubicBezTo>
                      <a:pt x="1897" y="27257"/>
                      <a:pt x="2645" y="27409"/>
                      <a:pt x="3391" y="27409"/>
                    </a:cubicBezTo>
                    <a:cubicBezTo>
                      <a:pt x="3864" y="27409"/>
                      <a:pt x="4336" y="27348"/>
                      <a:pt x="4797" y="27222"/>
                    </a:cubicBezTo>
                    <a:lnTo>
                      <a:pt x="5013" y="27186"/>
                    </a:lnTo>
                    <a:cubicBezTo>
                      <a:pt x="5194" y="27114"/>
                      <a:pt x="5410" y="27078"/>
                      <a:pt x="5590" y="27006"/>
                    </a:cubicBezTo>
                    <a:cubicBezTo>
                      <a:pt x="6131" y="26826"/>
                      <a:pt x="6420" y="26573"/>
                      <a:pt x="6492" y="26248"/>
                    </a:cubicBezTo>
                    <a:cubicBezTo>
                      <a:pt x="6564" y="25960"/>
                      <a:pt x="6600" y="25635"/>
                      <a:pt x="6600" y="25347"/>
                    </a:cubicBezTo>
                    <a:cubicBezTo>
                      <a:pt x="6600" y="25166"/>
                      <a:pt x="6636" y="24914"/>
                      <a:pt x="6672" y="24734"/>
                    </a:cubicBezTo>
                    <a:cubicBezTo>
                      <a:pt x="6781" y="23976"/>
                      <a:pt x="6997" y="23255"/>
                      <a:pt x="7286" y="22570"/>
                    </a:cubicBezTo>
                    <a:cubicBezTo>
                      <a:pt x="8620" y="18855"/>
                      <a:pt x="10243" y="15212"/>
                      <a:pt x="11830" y="11713"/>
                    </a:cubicBezTo>
                    <a:lnTo>
                      <a:pt x="12660" y="9802"/>
                    </a:lnTo>
                    <a:cubicBezTo>
                      <a:pt x="12696" y="9766"/>
                      <a:pt x="12696" y="9730"/>
                      <a:pt x="12660" y="9694"/>
                    </a:cubicBezTo>
                    <a:cubicBezTo>
                      <a:pt x="11830" y="8648"/>
                      <a:pt x="10964" y="7674"/>
                      <a:pt x="9991" y="6808"/>
                    </a:cubicBezTo>
                    <a:cubicBezTo>
                      <a:pt x="9955" y="6772"/>
                      <a:pt x="9955" y="6736"/>
                      <a:pt x="9955" y="6700"/>
                    </a:cubicBezTo>
                    <a:cubicBezTo>
                      <a:pt x="9955" y="6664"/>
                      <a:pt x="9991" y="6628"/>
                      <a:pt x="10027" y="6592"/>
                    </a:cubicBezTo>
                    <a:cubicBezTo>
                      <a:pt x="10063" y="6592"/>
                      <a:pt x="10099" y="6592"/>
                      <a:pt x="10135" y="6628"/>
                    </a:cubicBezTo>
                    <a:cubicBezTo>
                      <a:pt x="12407" y="8720"/>
                      <a:pt x="14319" y="11281"/>
                      <a:pt x="16158" y="13769"/>
                    </a:cubicBezTo>
                    <a:cubicBezTo>
                      <a:pt x="16988" y="14851"/>
                      <a:pt x="17853" y="15969"/>
                      <a:pt x="18719" y="17051"/>
                    </a:cubicBezTo>
                    <a:cubicBezTo>
                      <a:pt x="19224" y="17701"/>
                      <a:pt x="19729" y="18350"/>
                      <a:pt x="20234" y="18999"/>
                    </a:cubicBezTo>
                    <a:cubicBezTo>
                      <a:pt x="21280" y="20442"/>
                      <a:pt x="22398" y="21812"/>
                      <a:pt x="23624" y="23111"/>
                    </a:cubicBezTo>
                    <a:cubicBezTo>
                      <a:pt x="24001" y="23512"/>
                      <a:pt x="24471" y="23712"/>
                      <a:pt x="25013" y="23712"/>
                    </a:cubicBezTo>
                    <a:cubicBezTo>
                      <a:pt x="25300" y="23712"/>
                      <a:pt x="25608" y="23656"/>
                      <a:pt x="25932" y="23543"/>
                    </a:cubicBezTo>
                    <a:cubicBezTo>
                      <a:pt x="26509" y="23363"/>
                      <a:pt x="27014" y="23075"/>
                      <a:pt x="27483" y="22714"/>
                    </a:cubicBezTo>
                    <a:cubicBezTo>
                      <a:pt x="28096" y="22281"/>
                      <a:pt x="28637" y="21704"/>
                      <a:pt x="29070" y="21091"/>
                    </a:cubicBezTo>
                    <a:cubicBezTo>
                      <a:pt x="29539" y="20189"/>
                      <a:pt x="29214" y="19612"/>
                      <a:pt x="28746" y="18891"/>
                    </a:cubicBezTo>
                    <a:lnTo>
                      <a:pt x="28565" y="18602"/>
                    </a:lnTo>
                    <a:lnTo>
                      <a:pt x="27664" y="17015"/>
                    </a:lnTo>
                    <a:cubicBezTo>
                      <a:pt x="26726" y="15428"/>
                      <a:pt x="25824" y="13877"/>
                      <a:pt x="24922" y="12291"/>
                    </a:cubicBezTo>
                    <a:lnTo>
                      <a:pt x="24201" y="11028"/>
                    </a:lnTo>
                    <a:cubicBezTo>
                      <a:pt x="23191" y="9261"/>
                      <a:pt x="22145" y="7421"/>
                      <a:pt x="21027" y="5654"/>
                    </a:cubicBezTo>
                    <a:cubicBezTo>
                      <a:pt x="19837" y="3887"/>
                      <a:pt x="18791" y="2011"/>
                      <a:pt x="17889" y="64"/>
                    </a:cubicBezTo>
                    <a:cubicBezTo>
                      <a:pt x="17853" y="28"/>
                      <a:pt x="17817" y="28"/>
                      <a:pt x="17781" y="28"/>
                    </a:cubicBezTo>
                    <a:cubicBezTo>
                      <a:pt x="17781" y="10"/>
                      <a:pt x="17772" y="1"/>
                      <a:pt x="177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579;p59">
                <a:extLst>
                  <a:ext uri="{FF2B5EF4-FFF2-40B4-BE49-F238E27FC236}">
                    <a16:creationId xmlns:a16="http://schemas.microsoft.com/office/drawing/2014/main" id="{F357DDAD-4850-4DE5-9758-59D60E86D151}"/>
                  </a:ext>
                </a:extLst>
              </p:cNvPr>
              <p:cNvSpPr/>
              <p:nvPr/>
            </p:nvSpPr>
            <p:spPr>
              <a:xfrm rot="728708">
                <a:off x="5940557" y="2544543"/>
                <a:ext cx="877356" cy="602730"/>
              </a:xfrm>
              <a:custGeom>
                <a:avLst/>
                <a:gdLst/>
                <a:ahLst/>
                <a:cxnLst/>
                <a:rect l="l" t="t" r="r" b="b"/>
                <a:pathLst>
                  <a:path w="35059" h="24085" extrusionOk="0">
                    <a:moveTo>
                      <a:pt x="19090" y="1"/>
                    </a:moveTo>
                    <a:cubicBezTo>
                      <a:pt x="18991" y="1"/>
                      <a:pt x="18891" y="17"/>
                      <a:pt x="18792" y="50"/>
                    </a:cubicBezTo>
                    <a:cubicBezTo>
                      <a:pt x="18539" y="158"/>
                      <a:pt x="18287" y="302"/>
                      <a:pt x="18071" y="519"/>
                    </a:cubicBezTo>
                    <a:cubicBezTo>
                      <a:pt x="18035" y="555"/>
                      <a:pt x="17998" y="591"/>
                      <a:pt x="18035" y="663"/>
                    </a:cubicBezTo>
                    <a:cubicBezTo>
                      <a:pt x="18179" y="915"/>
                      <a:pt x="18251" y="1240"/>
                      <a:pt x="18215" y="1565"/>
                    </a:cubicBezTo>
                    <a:cubicBezTo>
                      <a:pt x="18035" y="3224"/>
                      <a:pt x="15834" y="4125"/>
                      <a:pt x="14933" y="4450"/>
                    </a:cubicBezTo>
                    <a:cubicBezTo>
                      <a:pt x="14788" y="4486"/>
                      <a:pt x="14608" y="4558"/>
                      <a:pt x="14464" y="4594"/>
                    </a:cubicBezTo>
                    <a:cubicBezTo>
                      <a:pt x="13761" y="4795"/>
                      <a:pt x="12923" y="5030"/>
                      <a:pt x="12145" y="5030"/>
                    </a:cubicBezTo>
                    <a:cubicBezTo>
                      <a:pt x="11526" y="5030"/>
                      <a:pt x="10944" y="4881"/>
                      <a:pt x="10496" y="4450"/>
                    </a:cubicBezTo>
                    <a:cubicBezTo>
                      <a:pt x="10208" y="4197"/>
                      <a:pt x="10028" y="3873"/>
                      <a:pt x="9992" y="3476"/>
                    </a:cubicBezTo>
                    <a:cubicBezTo>
                      <a:pt x="9992" y="3440"/>
                      <a:pt x="9955" y="3404"/>
                      <a:pt x="9919" y="3404"/>
                    </a:cubicBezTo>
                    <a:cubicBezTo>
                      <a:pt x="9756" y="3334"/>
                      <a:pt x="9578" y="3294"/>
                      <a:pt x="9405" y="3294"/>
                    </a:cubicBezTo>
                    <a:cubicBezTo>
                      <a:pt x="9309" y="3294"/>
                      <a:pt x="9215" y="3306"/>
                      <a:pt x="9126" y="3332"/>
                    </a:cubicBezTo>
                    <a:cubicBezTo>
                      <a:pt x="8873" y="3404"/>
                      <a:pt x="8621" y="3656"/>
                      <a:pt x="8621" y="4306"/>
                    </a:cubicBezTo>
                    <a:cubicBezTo>
                      <a:pt x="8621" y="4414"/>
                      <a:pt x="8585" y="4522"/>
                      <a:pt x="8549" y="4594"/>
                    </a:cubicBezTo>
                    <a:cubicBezTo>
                      <a:pt x="8260" y="4811"/>
                      <a:pt x="7972" y="5027"/>
                      <a:pt x="7683" y="5171"/>
                    </a:cubicBezTo>
                    <a:cubicBezTo>
                      <a:pt x="7250" y="5424"/>
                      <a:pt x="6854" y="5712"/>
                      <a:pt x="6493" y="6109"/>
                    </a:cubicBezTo>
                    <a:cubicBezTo>
                      <a:pt x="5086" y="7768"/>
                      <a:pt x="3788" y="9427"/>
                      <a:pt x="2598" y="11050"/>
                    </a:cubicBezTo>
                    <a:lnTo>
                      <a:pt x="2417" y="11303"/>
                    </a:lnTo>
                    <a:cubicBezTo>
                      <a:pt x="1372" y="12745"/>
                      <a:pt x="398" y="14116"/>
                      <a:pt x="217" y="15919"/>
                    </a:cubicBezTo>
                    <a:cubicBezTo>
                      <a:pt x="1" y="17578"/>
                      <a:pt x="1" y="19237"/>
                      <a:pt x="217" y="20896"/>
                    </a:cubicBezTo>
                    <a:lnTo>
                      <a:pt x="217" y="21005"/>
                    </a:lnTo>
                    <a:cubicBezTo>
                      <a:pt x="253" y="21870"/>
                      <a:pt x="506" y="22736"/>
                      <a:pt x="903" y="23493"/>
                    </a:cubicBezTo>
                    <a:cubicBezTo>
                      <a:pt x="1207" y="23949"/>
                      <a:pt x="1681" y="24085"/>
                      <a:pt x="2135" y="24085"/>
                    </a:cubicBezTo>
                    <a:cubicBezTo>
                      <a:pt x="2543" y="24085"/>
                      <a:pt x="2936" y="23975"/>
                      <a:pt x="3175" y="23890"/>
                    </a:cubicBezTo>
                    <a:lnTo>
                      <a:pt x="3355" y="23818"/>
                    </a:lnTo>
                    <a:cubicBezTo>
                      <a:pt x="4509" y="23385"/>
                      <a:pt x="5050" y="22700"/>
                      <a:pt x="5050" y="21582"/>
                    </a:cubicBezTo>
                    <a:lnTo>
                      <a:pt x="5050" y="20572"/>
                    </a:lnTo>
                    <a:cubicBezTo>
                      <a:pt x="5050" y="20103"/>
                      <a:pt x="5014" y="19598"/>
                      <a:pt x="5050" y="19129"/>
                    </a:cubicBezTo>
                    <a:cubicBezTo>
                      <a:pt x="5122" y="17687"/>
                      <a:pt x="5916" y="16208"/>
                      <a:pt x="6565" y="15198"/>
                    </a:cubicBezTo>
                    <a:cubicBezTo>
                      <a:pt x="7323" y="13936"/>
                      <a:pt x="8224" y="12781"/>
                      <a:pt x="9306" y="11772"/>
                    </a:cubicBezTo>
                    <a:cubicBezTo>
                      <a:pt x="9378" y="11772"/>
                      <a:pt x="9414" y="11735"/>
                      <a:pt x="9378" y="11663"/>
                    </a:cubicBezTo>
                    <a:cubicBezTo>
                      <a:pt x="9342" y="10185"/>
                      <a:pt x="9234" y="8850"/>
                      <a:pt x="9126" y="7552"/>
                    </a:cubicBezTo>
                    <a:cubicBezTo>
                      <a:pt x="9126" y="7516"/>
                      <a:pt x="9162" y="7480"/>
                      <a:pt x="9198" y="7443"/>
                    </a:cubicBezTo>
                    <a:lnTo>
                      <a:pt x="9306" y="7443"/>
                    </a:lnTo>
                    <a:cubicBezTo>
                      <a:pt x="9342" y="7480"/>
                      <a:pt x="9342" y="7516"/>
                      <a:pt x="9342" y="7552"/>
                    </a:cubicBezTo>
                    <a:cubicBezTo>
                      <a:pt x="9811" y="12168"/>
                      <a:pt x="10028" y="16063"/>
                      <a:pt x="9811" y="19959"/>
                    </a:cubicBezTo>
                    <a:cubicBezTo>
                      <a:pt x="9775" y="20139"/>
                      <a:pt x="9775" y="20319"/>
                      <a:pt x="9775" y="20500"/>
                    </a:cubicBezTo>
                    <a:cubicBezTo>
                      <a:pt x="9667" y="21149"/>
                      <a:pt x="9703" y="21798"/>
                      <a:pt x="9847" y="22447"/>
                    </a:cubicBezTo>
                    <a:cubicBezTo>
                      <a:pt x="10136" y="23349"/>
                      <a:pt x="11001" y="23602"/>
                      <a:pt x="11795" y="23710"/>
                    </a:cubicBezTo>
                    <a:cubicBezTo>
                      <a:pt x="12410" y="23777"/>
                      <a:pt x="13028" y="23811"/>
                      <a:pt x="13645" y="23811"/>
                    </a:cubicBezTo>
                    <a:cubicBezTo>
                      <a:pt x="15345" y="23811"/>
                      <a:pt x="17043" y="23554"/>
                      <a:pt x="18684" y="23024"/>
                    </a:cubicBezTo>
                    <a:cubicBezTo>
                      <a:pt x="18972" y="22952"/>
                      <a:pt x="19297" y="22844"/>
                      <a:pt x="19621" y="22736"/>
                    </a:cubicBezTo>
                    <a:cubicBezTo>
                      <a:pt x="20595" y="22411"/>
                      <a:pt x="21569" y="22015"/>
                      <a:pt x="22471" y="21510"/>
                    </a:cubicBezTo>
                    <a:lnTo>
                      <a:pt x="22723" y="21365"/>
                    </a:lnTo>
                    <a:cubicBezTo>
                      <a:pt x="23697" y="20896"/>
                      <a:pt x="24563" y="20283"/>
                      <a:pt x="25320" y="19526"/>
                    </a:cubicBezTo>
                    <a:cubicBezTo>
                      <a:pt x="26402" y="18264"/>
                      <a:pt x="25717" y="17037"/>
                      <a:pt x="25068" y="15883"/>
                    </a:cubicBezTo>
                    <a:cubicBezTo>
                      <a:pt x="24959" y="15667"/>
                      <a:pt x="24815" y="15450"/>
                      <a:pt x="24707" y="15234"/>
                    </a:cubicBezTo>
                    <a:cubicBezTo>
                      <a:pt x="23084" y="11916"/>
                      <a:pt x="22002" y="8345"/>
                      <a:pt x="21569" y="4702"/>
                    </a:cubicBezTo>
                    <a:cubicBezTo>
                      <a:pt x="21533" y="4666"/>
                      <a:pt x="21569" y="4594"/>
                      <a:pt x="21605" y="4594"/>
                    </a:cubicBezTo>
                    <a:lnTo>
                      <a:pt x="21749" y="4594"/>
                    </a:lnTo>
                    <a:cubicBezTo>
                      <a:pt x="21749" y="4630"/>
                      <a:pt x="21785" y="4630"/>
                      <a:pt x="21785" y="4666"/>
                    </a:cubicBezTo>
                    <a:cubicBezTo>
                      <a:pt x="22002" y="6470"/>
                      <a:pt x="22363" y="8273"/>
                      <a:pt x="22867" y="10004"/>
                    </a:cubicBezTo>
                    <a:cubicBezTo>
                      <a:pt x="22904" y="10040"/>
                      <a:pt x="22904" y="10040"/>
                      <a:pt x="22940" y="10076"/>
                    </a:cubicBezTo>
                    <a:lnTo>
                      <a:pt x="24022" y="10726"/>
                    </a:lnTo>
                    <a:cubicBezTo>
                      <a:pt x="25717" y="11844"/>
                      <a:pt x="27520" y="12962"/>
                      <a:pt x="29504" y="13322"/>
                    </a:cubicBezTo>
                    <a:cubicBezTo>
                      <a:pt x="29764" y="13355"/>
                      <a:pt x="30023" y="13371"/>
                      <a:pt x="30282" y="13371"/>
                    </a:cubicBezTo>
                    <a:cubicBezTo>
                      <a:pt x="30886" y="13371"/>
                      <a:pt x="31484" y="13283"/>
                      <a:pt x="32065" y="13106"/>
                    </a:cubicBezTo>
                    <a:cubicBezTo>
                      <a:pt x="33074" y="12781"/>
                      <a:pt x="33904" y="12096"/>
                      <a:pt x="34409" y="11158"/>
                    </a:cubicBezTo>
                    <a:cubicBezTo>
                      <a:pt x="35058" y="9824"/>
                      <a:pt x="34878" y="8165"/>
                      <a:pt x="34734" y="6722"/>
                    </a:cubicBezTo>
                    <a:lnTo>
                      <a:pt x="34661" y="6217"/>
                    </a:lnTo>
                    <a:cubicBezTo>
                      <a:pt x="34589" y="5279"/>
                      <a:pt x="34445" y="4342"/>
                      <a:pt x="34193" y="3404"/>
                    </a:cubicBezTo>
                    <a:lnTo>
                      <a:pt x="34120" y="3260"/>
                    </a:lnTo>
                    <a:cubicBezTo>
                      <a:pt x="33940" y="2502"/>
                      <a:pt x="33652" y="1528"/>
                      <a:pt x="32966" y="1096"/>
                    </a:cubicBezTo>
                    <a:cubicBezTo>
                      <a:pt x="32948" y="1078"/>
                      <a:pt x="32939" y="1069"/>
                      <a:pt x="32930" y="1069"/>
                    </a:cubicBezTo>
                    <a:cubicBezTo>
                      <a:pt x="32921" y="1069"/>
                      <a:pt x="32912" y="1078"/>
                      <a:pt x="32894" y="1096"/>
                    </a:cubicBezTo>
                    <a:lnTo>
                      <a:pt x="32858" y="1096"/>
                    </a:lnTo>
                    <a:cubicBezTo>
                      <a:pt x="32822" y="1096"/>
                      <a:pt x="32786" y="1168"/>
                      <a:pt x="32786" y="1204"/>
                    </a:cubicBezTo>
                    <a:cubicBezTo>
                      <a:pt x="32858" y="1673"/>
                      <a:pt x="32606" y="2142"/>
                      <a:pt x="32173" y="2322"/>
                    </a:cubicBezTo>
                    <a:cubicBezTo>
                      <a:pt x="31956" y="2430"/>
                      <a:pt x="31740" y="2538"/>
                      <a:pt x="31488" y="2610"/>
                    </a:cubicBezTo>
                    <a:cubicBezTo>
                      <a:pt x="31227" y="2711"/>
                      <a:pt x="30911" y="2789"/>
                      <a:pt x="30626" y="2789"/>
                    </a:cubicBezTo>
                    <a:cubicBezTo>
                      <a:pt x="30398" y="2789"/>
                      <a:pt x="30189" y="2739"/>
                      <a:pt x="30045" y="2610"/>
                    </a:cubicBezTo>
                    <a:cubicBezTo>
                      <a:pt x="29756" y="2322"/>
                      <a:pt x="29576" y="1961"/>
                      <a:pt x="29504" y="1565"/>
                    </a:cubicBezTo>
                    <a:cubicBezTo>
                      <a:pt x="29504" y="1528"/>
                      <a:pt x="29468" y="1492"/>
                      <a:pt x="29468" y="1492"/>
                    </a:cubicBezTo>
                    <a:lnTo>
                      <a:pt x="29360" y="1492"/>
                    </a:lnTo>
                    <a:cubicBezTo>
                      <a:pt x="28061" y="2250"/>
                      <a:pt x="28422" y="4486"/>
                      <a:pt x="28602" y="5568"/>
                    </a:cubicBezTo>
                    <a:cubicBezTo>
                      <a:pt x="28783" y="6866"/>
                      <a:pt x="29107" y="8165"/>
                      <a:pt x="29432" y="9427"/>
                    </a:cubicBezTo>
                    <a:lnTo>
                      <a:pt x="29540" y="9824"/>
                    </a:lnTo>
                    <a:cubicBezTo>
                      <a:pt x="29540" y="9896"/>
                      <a:pt x="29504" y="9968"/>
                      <a:pt x="29468" y="9968"/>
                    </a:cubicBezTo>
                    <a:cubicBezTo>
                      <a:pt x="29450" y="9986"/>
                      <a:pt x="29432" y="9995"/>
                      <a:pt x="29414" y="9995"/>
                    </a:cubicBezTo>
                    <a:cubicBezTo>
                      <a:pt x="29396" y="9995"/>
                      <a:pt x="29378" y="9986"/>
                      <a:pt x="29360" y="9968"/>
                    </a:cubicBezTo>
                    <a:cubicBezTo>
                      <a:pt x="29324" y="9968"/>
                      <a:pt x="29324" y="9968"/>
                      <a:pt x="29324" y="9932"/>
                    </a:cubicBezTo>
                    <a:cubicBezTo>
                      <a:pt x="29251" y="9644"/>
                      <a:pt x="29179" y="9391"/>
                      <a:pt x="29107" y="9103"/>
                    </a:cubicBezTo>
                    <a:cubicBezTo>
                      <a:pt x="28819" y="7984"/>
                      <a:pt x="28566" y="6830"/>
                      <a:pt x="28350" y="5640"/>
                    </a:cubicBezTo>
                    <a:cubicBezTo>
                      <a:pt x="28350" y="5640"/>
                      <a:pt x="28350" y="5604"/>
                      <a:pt x="28314" y="5568"/>
                    </a:cubicBezTo>
                    <a:cubicBezTo>
                      <a:pt x="27737" y="5171"/>
                      <a:pt x="27123" y="4774"/>
                      <a:pt x="26510" y="4450"/>
                    </a:cubicBezTo>
                    <a:cubicBezTo>
                      <a:pt x="26041" y="4161"/>
                      <a:pt x="25573" y="3873"/>
                      <a:pt x="25140" y="3584"/>
                    </a:cubicBezTo>
                    <a:cubicBezTo>
                      <a:pt x="24707" y="3296"/>
                      <a:pt x="24274" y="2935"/>
                      <a:pt x="23877" y="2610"/>
                    </a:cubicBezTo>
                    <a:cubicBezTo>
                      <a:pt x="23517" y="2286"/>
                      <a:pt x="23084" y="1925"/>
                      <a:pt x="22687" y="1637"/>
                    </a:cubicBezTo>
                    <a:cubicBezTo>
                      <a:pt x="22297" y="1303"/>
                      <a:pt x="21800" y="1119"/>
                      <a:pt x="21311" y="1119"/>
                    </a:cubicBezTo>
                    <a:cubicBezTo>
                      <a:pt x="21167" y="1119"/>
                      <a:pt x="21024" y="1135"/>
                      <a:pt x="20884" y="1168"/>
                    </a:cubicBezTo>
                    <a:cubicBezTo>
                      <a:pt x="20809" y="1183"/>
                      <a:pt x="20734" y="1191"/>
                      <a:pt x="20662" y="1191"/>
                    </a:cubicBezTo>
                    <a:cubicBezTo>
                      <a:pt x="20560" y="1191"/>
                      <a:pt x="20463" y="1174"/>
                      <a:pt x="20379" y="1132"/>
                    </a:cubicBezTo>
                    <a:cubicBezTo>
                      <a:pt x="20199" y="1023"/>
                      <a:pt x="20018" y="843"/>
                      <a:pt x="19946" y="627"/>
                    </a:cubicBezTo>
                    <a:lnTo>
                      <a:pt x="19874" y="519"/>
                    </a:lnTo>
                    <a:cubicBezTo>
                      <a:pt x="19735" y="184"/>
                      <a:pt x="19424" y="1"/>
                      <a:pt x="190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580;p59">
                <a:extLst>
                  <a:ext uri="{FF2B5EF4-FFF2-40B4-BE49-F238E27FC236}">
                    <a16:creationId xmlns:a16="http://schemas.microsoft.com/office/drawing/2014/main" id="{14B4ADBD-C4D5-4758-B117-0BF317E042F2}"/>
                  </a:ext>
                </a:extLst>
              </p:cNvPr>
              <p:cNvSpPr/>
              <p:nvPr/>
            </p:nvSpPr>
            <p:spPr>
              <a:xfrm rot="728708">
                <a:off x="6734571" y="2471130"/>
                <a:ext cx="146247" cy="165441"/>
              </a:xfrm>
              <a:custGeom>
                <a:avLst/>
                <a:gdLst/>
                <a:ahLst/>
                <a:cxnLst/>
                <a:rect l="l" t="t" r="r" b="b"/>
                <a:pathLst>
                  <a:path w="5844" h="6611" extrusionOk="0">
                    <a:moveTo>
                      <a:pt x="5433" y="1"/>
                    </a:moveTo>
                    <a:cubicBezTo>
                      <a:pt x="5303" y="1"/>
                      <a:pt x="5140" y="28"/>
                      <a:pt x="4942" y="82"/>
                    </a:cubicBezTo>
                    <a:cubicBezTo>
                      <a:pt x="4762" y="154"/>
                      <a:pt x="4581" y="226"/>
                      <a:pt x="4437" y="335"/>
                    </a:cubicBezTo>
                    <a:cubicBezTo>
                      <a:pt x="4112" y="515"/>
                      <a:pt x="3752" y="695"/>
                      <a:pt x="3427" y="839"/>
                    </a:cubicBezTo>
                    <a:cubicBezTo>
                      <a:pt x="3102" y="984"/>
                      <a:pt x="2814" y="1128"/>
                      <a:pt x="2525" y="1272"/>
                    </a:cubicBezTo>
                    <a:lnTo>
                      <a:pt x="2381" y="1344"/>
                    </a:lnTo>
                    <a:cubicBezTo>
                      <a:pt x="1479" y="1849"/>
                      <a:pt x="109" y="2571"/>
                      <a:pt x="37" y="3653"/>
                    </a:cubicBezTo>
                    <a:cubicBezTo>
                      <a:pt x="1" y="4266"/>
                      <a:pt x="181" y="4879"/>
                      <a:pt x="470" y="5456"/>
                    </a:cubicBezTo>
                    <a:cubicBezTo>
                      <a:pt x="650" y="5781"/>
                      <a:pt x="758" y="6141"/>
                      <a:pt x="866" y="6538"/>
                    </a:cubicBezTo>
                    <a:cubicBezTo>
                      <a:pt x="866" y="6574"/>
                      <a:pt x="902" y="6610"/>
                      <a:pt x="975" y="6610"/>
                    </a:cubicBezTo>
                    <a:cubicBezTo>
                      <a:pt x="1371" y="6574"/>
                      <a:pt x="1768" y="6502"/>
                      <a:pt x="2165" y="6394"/>
                    </a:cubicBezTo>
                    <a:cubicBezTo>
                      <a:pt x="2381" y="6286"/>
                      <a:pt x="2598" y="6177"/>
                      <a:pt x="2778" y="6069"/>
                    </a:cubicBezTo>
                    <a:cubicBezTo>
                      <a:pt x="2850" y="6033"/>
                      <a:pt x="2850" y="5997"/>
                      <a:pt x="2850" y="5925"/>
                    </a:cubicBezTo>
                    <a:cubicBezTo>
                      <a:pt x="2670" y="5636"/>
                      <a:pt x="2670" y="5276"/>
                      <a:pt x="2814" y="4951"/>
                    </a:cubicBezTo>
                    <a:cubicBezTo>
                      <a:pt x="2958" y="4699"/>
                      <a:pt x="3175" y="4518"/>
                      <a:pt x="3427" y="4374"/>
                    </a:cubicBezTo>
                    <a:lnTo>
                      <a:pt x="3571" y="4266"/>
                    </a:lnTo>
                    <a:cubicBezTo>
                      <a:pt x="3860" y="4049"/>
                      <a:pt x="4221" y="3689"/>
                      <a:pt x="4148" y="3472"/>
                    </a:cubicBezTo>
                    <a:cubicBezTo>
                      <a:pt x="4076" y="3256"/>
                      <a:pt x="3752" y="3220"/>
                      <a:pt x="3643" y="3220"/>
                    </a:cubicBezTo>
                    <a:cubicBezTo>
                      <a:pt x="3589" y="3202"/>
                      <a:pt x="3535" y="3193"/>
                      <a:pt x="3477" y="3193"/>
                    </a:cubicBezTo>
                    <a:cubicBezTo>
                      <a:pt x="3418" y="3193"/>
                      <a:pt x="3355" y="3202"/>
                      <a:pt x="3283" y="3220"/>
                    </a:cubicBezTo>
                    <a:lnTo>
                      <a:pt x="3211" y="3220"/>
                    </a:lnTo>
                    <a:cubicBezTo>
                      <a:pt x="2742" y="3256"/>
                      <a:pt x="2273" y="3328"/>
                      <a:pt x="1840" y="3472"/>
                    </a:cubicBezTo>
                    <a:cubicBezTo>
                      <a:pt x="1821" y="3482"/>
                      <a:pt x="1804" y="3487"/>
                      <a:pt x="1789" y="3487"/>
                    </a:cubicBezTo>
                    <a:cubicBezTo>
                      <a:pt x="1749" y="3487"/>
                      <a:pt x="1722" y="3453"/>
                      <a:pt x="1696" y="3400"/>
                    </a:cubicBezTo>
                    <a:cubicBezTo>
                      <a:pt x="1696" y="3364"/>
                      <a:pt x="1696" y="3292"/>
                      <a:pt x="1804" y="3256"/>
                    </a:cubicBezTo>
                    <a:cubicBezTo>
                      <a:pt x="2237" y="3112"/>
                      <a:pt x="2742" y="3040"/>
                      <a:pt x="3211" y="2967"/>
                    </a:cubicBezTo>
                    <a:lnTo>
                      <a:pt x="3283" y="2967"/>
                    </a:lnTo>
                    <a:lnTo>
                      <a:pt x="3752" y="2607"/>
                    </a:lnTo>
                    <a:cubicBezTo>
                      <a:pt x="4473" y="2102"/>
                      <a:pt x="5266" y="1489"/>
                      <a:pt x="5663" y="767"/>
                    </a:cubicBezTo>
                    <a:cubicBezTo>
                      <a:pt x="5808" y="443"/>
                      <a:pt x="5844" y="226"/>
                      <a:pt x="5735" y="82"/>
                    </a:cubicBezTo>
                    <a:cubicBezTo>
                      <a:pt x="5663" y="28"/>
                      <a:pt x="5564" y="1"/>
                      <a:pt x="5433" y="1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581;p59">
                <a:extLst>
                  <a:ext uri="{FF2B5EF4-FFF2-40B4-BE49-F238E27FC236}">
                    <a16:creationId xmlns:a16="http://schemas.microsoft.com/office/drawing/2014/main" id="{FEAD44DA-76DF-4BF4-8D14-FCBA7AD0CD06}"/>
                  </a:ext>
                </a:extLst>
              </p:cNvPr>
              <p:cNvSpPr/>
              <p:nvPr/>
            </p:nvSpPr>
            <p:spPr>
              <a:xfrm rot="728708">
                <a:off x="5981866" y="3149882"/>
                <a:ext cx="6331" cy="5806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32" extrusionOk="0">
                    <a:moveTo>
                      <a:pt x="140" y="0"/>
                    </a:moveTo>
                    <a:cubicBezTo>
                      <a:pt x="130" y="0"/>
                      <a:pt x="119" y="5"/>
                      <a:pt x="109" y="15"/>
                    </a:cubicBezTo>
                    <a:cubicBezTo>
                      <a:pt x="37" y="15"/>
                      <a:pt x="0" y="87"/>
                      <a:pt x="37" y="123"/>
                    </a:cubicBezTo>
                    <a:cubicBezTo>
                      <a:pt x="37" y="196"/>
                      <a:pt x="73" y="232"/>
                      <a:pt x="145" y="232"/>
                    </a:cubicBezTo>
                    <a:lnTo>
                      <a:pt x="181" y="232"/>
                    </a:lnTo>
                    <a:cubicBezTo>
                      <a:pt x="217" y="196"/>
                      <a:pt x="253" y="160"/>
                      <a:pt x="253" y="123"/>
                    </a:cubicBezTo>
                    <a:cubicBezTo>
                      <a:pt x="253" y="87"/>
                      <a:pt x="253" y="51"/>
                      <a:pt x="217" y="51"/>
                    </a:cubicBezTo>
                    <a:cubicBezTo>
                      <a:pt x="191" y="26"/>
                      <a:pt x="166" y="0"/>
                      <a:pt x="140" y="0"/>
                    </a:cubicBez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582;p59">
                <a:extLst>
                  <a:ext uri="{FF2B5EF4-FFF2-40B4-BE49-F238E27FC236}">
                    <a16:creationId xmlns:a16="http://schemas.microsoft.com/office/drawing/2014/main" id="{AE75A180-71B7-432E-9A38-CB04AF104E40}"/>
                  </a:ext>
                </a:extLst>
              </p:cNvPr>
              <p:cNvSpPr/>
              <p:nvPr/>
            </p:nvSpPr>
            <p:spPr>
              <a:xfrm rot="728708">
                <a:off x="5659609" y="1638675"/>
                <a:ext cx="1416171" cy="2336495"/>
              </a:xfrm>
              <a:custGeom>
                <a:avLst/>
                <a:gdLst/>
                <a:ahLst/>
                <a:cxnLst/>
                <a:rect l="l" t="t" r="r" b="b"/>
                <a:pathLst>
                  <a:path w="56590" h="93366" extrusionOk="0">
                    <a:moveTo>
                      <a:pt x="33108" y="19099"/>
                    </a:moveTo>
                    <a:cubicBezTo>
                      <a:pt x="34137" y="19099"/>
                      <a:pt x="34502" y="20741"/>
                      <a:pt x="33615" y="21437"/>
                    </a:cubicBezTo>
                    <a:cubicBezTo>
                      <a:pt x="33326" y="20680"/>
                      <a:pt x="33002" y="19923"/>
                      <a:pt x="32641" y="19201"/>
                    </a:cubicBezTo>
                    <a:cubicBezTo>
                      <a:pt x="32809" y="19131"/>
                      <a:pt x="32965" y="19099"/>
                      <a:pt x="33108" y="19099"/>
                    </a:cubicBezTo>
                    <a:close/>
                    <a:moveTo>
                      <a:pt x="32771" y="15532"/>
                    </a:moveTo>
                    <a:cubicBezTo>
                      <a:pt x="36100" y="15532"/>
                      <a:pt x="37969" y="22214"/>
                      <a:pt x="34192" y="23493"/>
                    </a:cubicBezTo>
                    <a:cubicBezTo>
                      <a:pt x="34120" y="22952"/>
                      <a:pt x="33976" y="22411"/>
                      <a:pt x="33795" y="21870"/>
                    </a:cubicBezTo>
                    <a:cubicBezTo>
                      <a:pt x="34517" y="21365"/>
                      <a:pt x="34805" y="20427"/>
                      <a:pt x="34445" y="19634"/>
                    </a:cubicBezTo>
                    <a:cubicBezTo>
                      <a:pt x="34236" y="19034"/>
                      <a:pt x="33687" y="18679"/>
                      <a:pt x="33113" y="18679"/>
                    </a:cubicBezTo>
                    <a:cubicBezTo>
                      <a:pt x="32893" y="18679"/>
                      <a:pt x="32670" y="18731"/>
                      <a:pt x="32461" y="18841"/>
                    </a:cubicBezTo>
                    <a:cubicBezTo>
                      <a:pt x="32028" y="17903"/>
                      <a:pt x="31595" y="16965"/>
                      <a:pt x="31126" y="16063"/>
                    </a:cubicBezTo>
                    <a:cubicBezTo>
                      <a:pt x="31699" y="15694"/>
                      <a:pt x="32253" y="15532"/>
                      <a:pt x="32771" y="15532"/>
                    </a:cubicBezTo>
                    <a:close/>
                    <a:moveTo>
                      <a:pt x="18916" y="454"/>
                    </a:moveTo>
                    <a:cubicBezTo>
                      <a:pt x="19261" y="454"/>
                      <a:pt x="20051" y="1201"/>
                      <a:pt x="20162" y="1312"/>
                    </a:cubicBezTo>
                    <a:cubicBezTo>
                      <a:pt x="20631" y="1853"/>
                      <a:pt x="20992" y="2538"/>
                      <a:pt x="21136" y="3260"/>
                    </a:cubicBezTo>
                    <a:cubicBezTo>
                      <a:pt x="21152" y="3357"/>
                      <a:pt x="21220" y="3396"/>
                      <a:pt x="21296" y="3396"/>
                    </a:cubicBezTo>
                    <a:cubicBezTo>
                      <a:pt x="21388" y="3396"/>
                      <a:pt x="21493" y="3339"/>
                      <a:pt x="21533" y="3260"/>
                    </a:cubicBezTo>
                    <a:lnTo>
                      <a:pt x="21605" y="3187"/>
                    </a:lnTo>
                    <a:cubicBezTo>
                      <a:pt x="21893" y="2863"/>
                      <a:pt x="22254" y="2538"/>
                      <a:pt x="22615" y="2250"/>
                    </a:cubicBezTo>
                    <a:cubicBezTo>
                      <a:pt x="22696" y="2168"/>
                      <a:pt x="23335" y="1839"/>
                      <a:pt x="23672" y="1839"/>
                    </a:cubicBezTo>
                    <a:cubicBezTo>
                      <a:pt x="23782" y="1839"/>
                      <a:pt x="23859" y="1873"/>
                      <a:pt x="23877" y="1961"/>
                    </a:cubicBezTo>
                    <a:cubicBezTo>
                      <a:pt x="23841" y="2286"/>
                      <a:pt x="23733" y="2574"/>
                      <a:pt x="23552" y="2863"/>
                    </a:cubicBezTo>
                    <a:cubicBezTo>
                      <a:pt x="23408" y="3115"/>
                      <a:pt x="23300" y="3404"/>
                      <a:pt x="23192" y="3692"/>
                    </a:cubicBezTo>
                    <a:cubicBezTo>
                      <a:pt x="23192" y="3873"/>
                      <a:pt x="23300" y="3981"/>
                      <a:pt x="23444" y="3981"/>
                    </a:cubicBezTo>
                    <a:cubicBezTo>
                      <a:pt x="23636" y="3963"/>
                      <a:pt x="23825" y="3955"/>
                      <a:pt x="24012" y="3955"/>
                    </a:cubicBezTo>
                    <a:cubicBezTo>
                      <a:pt x="26916" y="3955"/>
                      <a:pt x="29207" y="6007"/>
                      <a:pt x="30766" y="8345"/>
                    </a:cubicBezTo>
                    <a:cubicBezTo>
                      <a:pt x="32064" y="10257"/>
                      <a:pt x="33182" y="12745"/>
                      <a:pt x="33326" y="15126"/>
                    </a:cubicBezTo>
                    <a:cubicBezTo>
                      <a:pt x="33123" y="15083"/>
                      <a:pt x="32918" y="15063"/>
                      <a:pt x="32714" y="15063"/>
                    </a:cubicBezTo>
                    <a:cubicBezTo>
                      <a:pt x="32047" y="15063"/>
                      <a:pt x="31390" y="15280"/>
                      <a:pt x="30838" y="15667"/>
                    </a:cubicBezTo>
                    <a:cubicBezTo>
                      <a:pt x="30766" y="15486"/>
                      <a:pt x="30658" y="15306"/>
                      <a:pt x="30549" y="15126"/>
                    </a:cubicBezTo>
                    <a:cubicBezTo>
                      <a:pt x="28746" y="12348"/>
                      <a:pt x="26077" y="10509"/>
                      <a:pt x="22975" y="9427"/>
                    </a:cubicBezTo>
                    <a:lnTo>
                      <a:pt x="22759" y="9427"/>
                    </a:lnTo>
                    <a:cubicBezTo>
                      <a:pt x="22687" y="9463"/>
                      <a:pt x="22651" y="9499"/>
                      <a:pt x="22651" y="9535"/>
                    </a:cubicBezTo>
                    <a:cubicBezTo>
                      <a:pt x="22651" y="9571"/>
                      <a:pt x="22651" y="9607"/>
                      <a:pt x="22651" y="9643"/>
                    </a:cubicBezTo>
                    <a:cubicBezTo>
                      <a:pt x="22434" y="13899"/>
                      <a:pt x="20919" y="18516"/>
                      <a:pt x="17385" y="21113"/>
                    </a:cubicBezTo>
                    <a:cubicBezTo>
                      <a:pt x="17565" y="20788"/>
                      <a:pt x="17745" y="20427"/>
                      <a:pt x="17890" y="20103"/>
                    </a:cubicBezTo>
                    <a:cubicBezTo>
                      <a:pt x="18359" y="19237"/>
                      <a:pt x="18647" y="18300"/>
                      <a:pt x="18719" y="17326"/>
                    </a:cubicBezTo>
                    <a:cubicBezTo>
                      <a:pt x="18719" y="17218"/>
                      <a:pt x="18683" y="17145"/>
                      <a:pt x="18575" y="17145"/>
                    </a:cubicBezTo>
                    <a:cubicBezTo>
                      <a:pt x="18547" y="17118"/>
                      <a:pt x="18515" y="17106"/>
                      <a:pt x="18481" y="17106"/>
                    </a:cubicBezTo>
                    <a:cubicBezTo>
                      <a:pt x="18426" y="17106"/>
                      <a:pt x="18367" y="17137"/>
                      <a:pt x="18323" y="17181"/>
                    </a:cubicBezTo>
                    <a:cubicBezTo>
                      <a:pt x="17060" y="18949"/>
                      <a:pt x="14896" y="20247"/>
                      <a:pt x="12913" y="21113"/>
                    </a:cubicBezTo>
                    <a:cubicBezTo>
                      <a:pt x="10748" y="22051"/>
                      <a:pt x="8909" y="23674"/>
                      <a:pt x="7755" y="25729"/>
                    </a:cubicBezTo>
                    <a:cubicBezTo>
                      <a:pt x="7250" y="26595"/>
                      <a:pt x="6998" y="27533"/>
                      <a:pt x="6998" y="28507"/>
                    </a:cubicBezTo>
                    <a:cubicBezTo>
                      <a:pt x="6998" y="28579"/>
                      <a:pt x="6998" y="28687"/>
                      <a:pt x="6998" y="28759"/>
                    </a:cubicBezTo>
                    <a:cubicBezTo>
                      <a:pt x="6312" y="29048"/>
                      <a:pt x="5735" y="29552"/>
                      <a:pt x="5338" y="30166"/>
                    </a:cubicBezTo>
                    <a:cubicBezTo>
                      <a:pt x="2922" y="27713"/>
                      <a:pt x="1046" y="24792"/>
                      <a:pt x="686" y="21293"/>
                    </a:cubicBezTo>
                    <a:cubicBezTo>
                      <a:pt x="397" y="18552"/>
                      <a:pt x="1227" y="15847"/>
                      <a:pt x="2525" y="13503"/>
                    </a:cubicBezTo>
                    <a:cubicBezTo>
                      <a:pt x="4040" y="10761"/>
                      <a:pt x="6132" y="8417"/>
                      <a:pt x="8657" y="6578"/>
                    </a:cubicBezTo>
                    <a:cubicBezTo>
                      <a:pt x="11758" y="4269"/>
                      <a:pt x="15509" y="3404"/>
                      <a:pt x="19332" y="3404"/>
                    </a:cubicBezTo>
                    <a:cubicBezTo>
                      <a:pt x="19347" y="3409"/>
                      <a:pt x="19361" y="3411"/>
                      <a:pt x="19375" y="3411"/>
                    </a:cubicBezTo>
                    <a:cubicBezTo>
                      <a:pt x="19460" y="3411"/>
                      <a:pt x="19518" y="3322"/>
                      <a:pt x="19549" y="3260"/>
                    </a:cubicBezTo>
                    <a:cubicBezTo>
                      <a:pt x="19549" y="3187"/>
                      <a:pt x="19549" y="3151"/>
                      <a:pt x="19549" y="3115"/>
                    </a:cubicBezTo>
                    <a:cubicBezTo>
                      <a:pt x="19296" y="2322"/>
                      <a:pt x="18828" y="1564"/>
                      <a:pt x="18755" y="699"/>
                    </a:cubicBezTo>
                    <a:cubicBezTo>
                      <a:pt x="18747" y="522"/>
                      <a:pt x="18811" y="454"/>
                      <a:pt x="18916" y="454"/>
                    </a:cubicBezTo>
                    <a:close/>
                    <a:moveTo>
                      <a:pt x="8765" y="32330"/>
                    </a:moveTo>
                    <a:cubicBezTo>
                      <a:pt x="9198" y="33015"/>
                      <a:pt x="9666" y="33700"/>
                      <a:pt x="10135" y="34349"/>
                    </a:cubicBezTo>
                    <a:cubicBezTo>
                      <a:pt x="9983" y="34414"/>
                      <a:pt x="9828" y="34443"/>
                      <a:pt x="9676" y="34443"/>
                    </a:cubicBezTo>
                    <a:cubicBezTo>
                      <a:pt x="8637" y="34443"/>
                      <a:pt x="7727" y="33085"/>
                      <a:pt x="8765" y="32330"/>
                    </a:cubicBezTo>
                    <a:close/>
                    <a:moveTo>
                      <a:pt x="45844" y="29890"/>
                    </a:moveTo>
                    <a:cubicBezTo>
                      <a:pt x="46097" y="29890"/>
                      <a:pt x="46228" y="30042"/>
                      <a:pt x="45986" y="30526"/>
                    </a:cubicBezTo>
                    <a:cubicBezTo>
                      <a:pt x="45553" y="31392"/>
                      <a:pt x="44435" y="32077"/>
                      <a:pt x="43642" y="32690"/>
                    </a:cubicBezTo>
                    <a:cubicBezTo>
                      <a:pt x="43137" y="32726"/>
                      <a:pt x="42668" y="32835"/>
                      <a:pt x="42163" y="32979"/>
                    </a:cubicBezTo>
                    <a:cubicBezTo>
                      <a:pt x="41930" y="33045"/>
                      <a:pt x="42035" y="33420"/>
                      <a:pt x="42251" y="33420"/>
                    </a:cubicBezTo>
                    <a:cubicBezTo>
                      <a:pt x="42269" y="33420"/>
                      <a:pt x="42288" y="33417"/>
                      <a:pt x="42307" y="33412"/>
                    </a:cubicBezTo>
                    <a:cubicBezTo>
                      <a:pt x="42740" y="33267"/>
                      <a:pt x="43209" y="33195"/>
                      <a:pt x="43678" y="33123"/>
                    </a:cubicBezTo>
                    <a:lnTo>
                      <a:pt x="44111" y="33123"/>
                    </a:lnTo>
                    <a:cubicBezTo>
                      <a:pt x="44940" y="33195"/>
                      <a:pt x="44291" y="33772"/>
                      <a:pt x="43966" y="33989"/>
                    </a:cubicBezTo>
                    <a:cubicBezTo>
                      <a:pt x="43642" y="34169"/>
                      <a:pt x="43389" y="34422"/>
                      <a:pt x="43173" y="34710"/>
                    </a:cubicBezTo>
                    <a:cubicBezTo>
                      <a:pt x="42992" y="35071"/>
                      <a:pt x="43029" y="35467"/>
                      <a:pt x="43173" y="35792"/>
                    </a:cubicBezTo>
                    <a:cubicBezTo>
                      <a:pt x="42632" y="36081"/>
                      <a:pt x="42055" y="36261"/>
                      <a:pt x="41406" y="36297"/>
                    </a:cubicBezTo>
                    <a:cubicBezTo>
                      <a:pt x="41225" y="35323"/>
                      <a:pt x="40504" y="34494"/>
                      <a:pt x="40576" y="33412"/>
                    </a:cubicBezTo>
                    <a:cubicBezTo>
                      <a:pt x="40684" y="32366"/>
                      <a:pt x="42199" y="31572"/>
                      <a:pt x="43029" y="31139"/>
                    </a:cubicBezTo>
                    <a:cubicBezTo>
                      <a:pt x="43642" y="30815"/>
                      <a:pt x="44291" y="30526"/>
                      <a:pt x="44904" y="30202"/>
                    </a:cubicBezTo>
                    <a:cubicBezTo>
                      <a:pt x="45148" y="30070"/>
                      <a:pt x="45569" y="29890"/>
                      <a:pt x="45844" y="29890"/>
                    </a:cubicBezTo>
                    <a:close/>
                    <a:moveTo>
                      <a:pt x="7106" y="29228"/>
                    </a:moveTo>
                    <a:lnTo>
                      <a:pt x="7106" y="29228"/>
                    </a:lnTo>
                    <a:cubicBezTo>
                      <a:pt x="7286" y="30166"/>
                      <a:pt x="7899" y="30995"/>
                      <a:pt x="8440" y="31825"/>
                    </a:cubicBezTo>
                    <a:lnTo>
                      <a:pt x="8548" y="31969"/>
                    </a:lnTo>
                    <a:cubicBezTo>
                      <a:pt x="7057" y="32964"/>
                      <a:pt x="8270" y="34869"/>
                      <a:pt x="9742" y="34869"/>
                    </a:cubicBezTo>
                    <a:cubicBezTo>
                      <a:pt x="9978" y="34869"/>
                      <a:pt x="10221" y="34820"/>
                      <a:pt x="10460" y="34710"/>
                    </a:cubicBezTo>
                    <a:cubicBezTo>
                      <a:pt x="10785" y="35143"/>
                      <a:pt x="11181" y="35540"/>
                      <a:pt x="11578" y="35936"/>
                    </a:cubicBezTo>
                    <a:cubicBezTo>
                      <a:pt x="10987" y="36421"/>
                      <a:pt x="10345" y="36629"/>
                      <a:pt x="9705" y="36629"/>
                    </a:cubicBezTo>
                    <a:cubicBezTo>
                      <a:pt x="6437" y="36629"/>
                      <a:pt x="3215" y="31188"/>
                      <a:pt x="7106" y="29228"/>
                    </a:cubicBezTo>
                    <a:close/>
                    <a:moveTo>
                      <a:pt x="23083" y="9932"/>
                    </a:moveTo>
                    <a:cubicBezTo>
                      <a:pt x="25897" y="10906"/>
                      <a:pt x="28313" y="12745"/>
                      <a:pt x="30044" y="15162"/>
                    </a:cubicBezTo>
                    <a:cubicBezTo>
                      <a:pt x="30910" y="16388"/>
                      <a:pt x="31631" y="17686"/>
                      <a:pt x="32244" y="19057"/>
                    </a:cubicBezTo>
                    <a:cubicBezTo>
                      <a:pt x="32244" y="19093"/>
                      <a:pt x="32244" y="19129"/>
                      <a:pt x="32281" y="19165"/>
                    </a:cubicBezTo>
                    <a:cubicBezTo>
                      <a:pt x="32858" y="20464"/>
                      <a:pt x="33326" y="21798"/>
                      <a:pt x="33723" y="23169"/>
                    </a:cubicBezTo>
                    <a:cubicBezTo>
                      <a:pt x="34481" y="26054"/>
                      <a:pt x="33074" y="28687"/>
                      <a:pt x="31307" y="30887"/>
                    </a:cubicBezTo>
                    <a:cubicBezTo>
                      <a:pt x="29684" y="32943"/>
                      <a:pt x="27700" y="35071"/>
                      <a:pt x="25247" y="36117"/>
                    </a:cubicBezTo>
                    <a:cubicBezTo>
                      <a:pt x="22831" y="37163"/>
                      <a:pt x="19910" y="37559"/>
                      <a:pt x="17277" y="37559"/>
                    </a:cubicBezTo>
                    <a:cubicBezTo>
                      <a:pt x="14139" y="37559"/>
                      <a:pt x="12011" y="36081"/>
                      <a:pt x="10207" y="33628"/>
                    </a:cubicBezTo>
                    <a:cubicBezTo>
                      <a:pt x="9306" y="32366"/>
                      <a:pt x="8116" y="30923"/>
                      <a:pt x="7611" y="29444"/>
                    </a:cubicBezTo>
                    <a:cubicBezTo>
                      <a:pt x="7539" y="29264"/>
                      <a:pt x="7502" y="29084"/>
                      <a:pt x="7466" y="28903"/>
                    </a:cubicBezTo>
                    <a:cubicBezTo>
                      <a:pt x="7466" y="28867"/>
                      <a:pt x="7466" y="28831"/>
                      <a:pt x="7466" y="28795"/>
                    </a:cubicBezTo>
                    <a:cubicBezTo>
                      <a:pt x="7322" y="27533"/>
                      <a:pt x="7935" y="26234"/>
                      <a:pt x="8584" y="25224"/>
                    </a:cubicBezTo>
                    <a:cubicBezTo>
                      <a:pt x="9991" y="23133"/>
                      <a:pt x="12047" y="22123"/>
                      <a:pt x="14175" y="21005"/>
                    </a:cubicBezTo>
                    <a:cubicBezTo>
                      <a:pt x="15654" y="20283"/>
                      <a:pt x="17024" y="19309"/>
                      <a:pt x="18178" y="18119"/>
                    </a:cubicBezTo>
                    <a:lnTo>
                      <a:pt x="18178" y="18119"/>
                    </a:lnTo>
                    <a:cubicBezTo>
                      <a:pt x="17998" y="18804"/>
                      <a:pt x="17745" y="19454"/>
                      <a:pt x="17421" y="20067"/>
                    </a:cubicBezTo>
                    <a:cubicBezTo>
                      <a:pt x="17132" y="20752"/>
                      <a:pt x="16772" y="21329"/>
                      <a:pt x="16303" y="21870"/>
                    </a:cubicBezTo>
                    <a:cubicBezTo>
                      <a:pt x="16267" y="21906"/>
                      <a:pt x="16231" y="21906"/>
                      <a:pt x="16231" y="21942"/>
                    </a:cubicBezTo>
                    <a:lnTo>
                      <a:pt x="16231" y="21978"/>
                    </a:lnTo>
                    <a:cubicBezTo>
                      <a:pt x="16231" y="22051"/>
                      <a:pt x="16267" y="22123"/>
                      <a:pt x="16339" y="22195"/>
                    </a:cubicBezTo>
                    <a:lnTo>
                      <a:pt x="16375" y="22195"/>
                    </a:lnTo>
                    <a:cubicBezTo>
                      <a:pt x="16411" y="22213"/>
                      <a:pt x="16438" y="22222"/>
                      <a:pt x="16465" y="22222"/>
                    </a:cubicBezTo>
                    <a:cubicBezTo>
                      <a:pt x="16492" y="22222"/>
                      <a:pt x="16519" y="22213"/>
                      <a:pt x="16555" y="22195"/>
                    </a:cubicBezTo>
                    <a:lnTo>
                      <a:pt x="16591" y="22195"/>
                    </a:lnTo>
                    <a:cubicBezTo>
                      <a:pt x="20919" y="19778"/>
                      <a:pt x="22795" y="14693"/>
                      <a:pt x="23083" y="9932"/>
                    </a:cubicBezTo>
                    <a:close/>
                    <a:moveTo>
                      <a:pt x="43642" y="36008"/>
                    </a:moveTo>
                    <a:cubicBezTo>
                      <a:pt x="43894" y="36622"/>
                      <a:pt x="44291" y="37668"/>
                      <a:pt x="43750" y="38028"/>
                    </a:cubicBezTo>
                    <a:cubicBezTo>
                      <a:pt x="43381" y="38255"/>
                      <a:pt x="42722" y="38527"/>
                      <a:pt x="42211" y="38527"/>
                    </a:cubicBezTo>
                    <a:cubicBezTo>
                      <a:pt x="42073" y="38527"/>
                      <a:pt x="41946" y="38507"/>
                      <a:pt x="41838" y="38461"/>
                    </a:cubicBezTo>
                    <a:cubicBezTo>
                      <a:pt x="41297" y="38245"/>
                      <a:pt x="41261" y="37343"/>
                      <a:pt x="41225" y="36766"/>
                    </a:cubicBezTo>
                    <a:cubicBezTo>
                      <a:pt x="42091" y="36766"/>
                      <a:pt x="42920" y="36477"/>
                      <a:pt x="43642" y="36008"/>
                    </a:cubicBezTo>
                    <a:close/>
                    <a:moveTo>
                      <a:pt x="26762" y="35828"/>
                    </a:moveTo>
                    <a:cubicBezTo>
                      <a:pt x="27051" y="36405"/>
                      <a:pt x="27592" y="37018"/>
                      <a:pt x="27303" y="37632"/>
                    </a:cubicBezTo>
                    <a:cubicBezTo>
                      <a:pt x="26979" y="38209"/>
                      <a:pt x="26366" y="38461"/>
                      <a:pt x="25825" y="38677"/>
                    </a:cubicBezTo>
                    <a:cubicBezTo>
                      <a:pt x="25415" y="38869"/>
                      <a:pt x="24943" y="38956"/>
                      <a:pt x="24472" y="38956"/>
                    </a:cubicBezTo>
                    <a:cubicBezTo>
                      <a:pt x="24321" y="38956"/>
                      <a:pt x="24170" y="38947"/>
                      <a:pt x="24021" y="38930"/>
                    </a:cubicBezTo>
                    <a:cubicBezTo>
                      <a:pt x="23192" y="38822"/>
                      <a:pt x="23228" y="37920"/>
                      <a:pt x="23047" y="37235"/>
                    </a:cubicBezTo>
                    <a:cubicBezTo>
                      <a:pt x="24346" y="36982"/>
                      <a:pt x="25608" y="36513"/>
                      <a:pt x="26762" y="35828"/>
                    </a:cubicBezTo>
                    <a:close/>
                    <a:moveTo>
                      <a:pt x="28399" y="36139"/>
                    </a:moveTo>
                    <a:cubicBezTo>
                      <a:pt x="28649" y="36139"/>
                      <a:pt x="28877" y="36232"/>
                      <a:pt x="29071" y="36513"/>
                    </a:cubicBezTo>
                    <a:cubicBezTo>
                      <a:pt x="29539" y="37090"/>
                      <a:pt x="29539" y="37884"/>
                      <a:pt x="29071" y="38461"/>
                    </a:cubicBezTo>
                    <a:cubicBezTo>
                      <a:pt x="28421" y="39363"/>
                      <a:pt x="27195" y="39868"/>
                      <a:pt x="26185" y="40264"/>
                    </a:cubicBezTo>
                    <a:cubicBezTo>
                      <a:pt x="25392" y="40517"/>
                      <a:pt x="24562" y="40697"/>
                      <a:pt x="23733" y="40733"/>
                    </a:cubicBezTo>
                    <a:cubicBezTo>
                      <a:pt x="23660" y="40742"/>
                      <a:pt x="23587" y="40747"/>
                      <a:pt x="23515" y="40747"/>
                    </a:cubicBezTo>
                    <a:cubicBezTo>
                      <a:pt x="23013" y="40747"/>
                      <a:pt x="22529" y="40530"/>
                      <a:pt x="22182" y="40120"/>
                    </a:cubicBezTo>
                    <a:cubicBezTo>
                      <a:pt x="21569" y="39291"/>
                      <a:pt x="22074" y="38569"/>
                      <a:pt x="22831" y="38173"/>
                    </a:cubicBezTo>
                    <a:cubicBezTo>
                      <a:pt x="22903" y="38677"/>
                      <a:pt x="23228" y="39110"/>
                      <a:pt x="23733" y="39291"/>
                    </a:cubicBezTo>
                    <a:cubicBezTo>
                      <a:pt x="24003" y="39355"/>
                      <a:pt x="24278" y="39387"/>
                      <a:pt x="24553" y="39387"/>
                    </a:cubicBezTo>
                    <a:cubicBezTo>
                      <a:pt x="25048" y="39387"/>
                      <a:pt x="25541" y="39283"/>
                      <a:pt x="26005" y="39074"/>
                    </a:cubicBezTo>
                    <a:cubicBezTo>
                      <a:pt x="26690" y="38858"/>
                      <a:pt x="27303" y="38389"/>
                      <a:pt x="27700" y="37776"/>
                    </a:cubicBezTo>
                    <a:cubicBezTo>
                      <a:pt x="28025" y="37307"/>
                      <a:pt x="27808" y="36802"/>
                      <a:pt x="27556" y="36333"/>
                    </a:cubicBezTo>
                    <a:cubicBezTo>
                      <a:pt x="27851" y="36241"/>
                      <a:pt x="28137" y="36139"/>
                      <a:pt x="28399" y="36139"/>
                    </a:cubicBezTo>
                    <a:close/>
                    <a:moveTo>
                      <a:pt x="30627" y="36166"/>
                    </a:moveTo>
                    <a:cubicBezTo>
                      <a:pt x="30865" y="36166"/>
                      <a:pt x="31090" y="36290"/>
                      <a:pt x="31271" y="36622"/>
                    </a:cubicBezTo>
                    <a:cubicBezTo>
                      <a:pt x="31415" y="36874"/>
                      <a:pt x="31595" y="37127"/>
                      <a:pt x="31848" y="37271"/>
                    </a:cubicBezTo>
                    <a:cubicBezTo>
                      <a:pt x="31959" y="37315"/>
                      <a:pt x="32071" y="37346"/>
                      <a:pt x="32191" y="37346"/>
                    </a:cubicBezTo>
                    <a:cubicBezTo>
                      <a:pt x="32265" y="37346"/>
                      <a:pt x="32342" y="37334"/>
                      <a:pt x="32425" y="37307"/>
                    </a:cubicBezTo>
                    <a:cubicBezTo>
                      <a:pt x="32536" y="37286"/>
                      <a:pt x="32649" y="37276"/>
                      <a:pt x="32763" y="37276"/>
                    </a:cubicBezTo>
                    <a:cubicBezTo>
                      <a:pt x="33243" y="37276"/>
                      <a:pt x="33734" y="37455"/>
                      <a:pt x="34084" y="37776"/>
                    </a:cubicBezTo>
                    <a:cubicBezTo>
                      <a:pt x="34950" y="38353"/>
                      <a:pt x="35707" y="39110"/>
                      <a:pt x="36573" y="39723"/>
                    </a:cubicBezTo>
                    <a:cubicBezTo>
                      <a:pt x="37582" y="40409"/>
                      <a:pt x="38737" y="40914"/>
                      <a:pt x="39710" y="41707"/>
                    </a:cubicBezTo>
                    <a:cubicBezTo>
                      <a:pt x="39963" y="43150"/>
                      <a:pt x="40287" y="44592"/>
                      <a:pt x="40684" y="45999"/>
                    </a:cubicBezTo>
                    <a:cubicBezTo>
                      <a:pt x="40711" y="46092"/>
                      <a:pt x="40786" y="46131"/>
                      <a:pt x="40867" y="46131"/>
                    </a:cubicBezTo>
                    <a:cubicBezTo>
                      <a:pt x="41006" y="46131"/>
                      <a:pt x="41163" y="46015"/>
                      <a:pt x="41117" y="45855"/>
                    </a:cubicBezTo>
                    <a:cubicBezTo>
                      <a:pt x="40756" y="44448"/>
                      <a:pt x="40396" y="43042"/>
                      <a:pt x="40179" y="41599"/>
                    </a:cubicBezTo>
                    <a:cubicBezTo>
                      <a:pt x="39999" y="40445"/>
                      <a:pt x="39674" y="38317"/>
                      <a:pt x="40901" y="37632"/>
                    </a:cubicBezTo>
                    <a:cubicBezTo>
                      <a:pt x="40973" y="38028"/>
                      <a:pt x="41153" y="38425"/>
                      <a:pt x="41442" y="38714"/>
                    </a:cubicBezTo>
                    <a:cubicBezTo>
                      <a:pt x="41609" y="38870"/>
                      <a:pt x="41840" y="38930"/>
                      <a:pt x="42093" y="38930"/>
                    </a:cubicBezTo>
                    <a:cubicBezTo>
                      <a:pt x="42658" y="38930"/>
                      <a:pt x="43341" y="38635"/>
                      <a:pt x="43714" y="38461"/>
                    </a:cubicBezTo>
                    <a:cubicBezTo>
                      <a:pt x="44183" y="38245"/>
                      <a:pt x="44471" y="37740"/>
                      <a:pt x="44399" y="37235"/>
                    </a:cubicBezTo>
                    <a:lnTo>
                      <a:pt x="44399" y="37235"/>
                    </a:lnTo>
                    <a:cubicBezTo>
                      <a:pt x="45120" y="37740"/>
                      <a:pt x="45409" y="38858"/>
                      <a:pt x="45625" y="39543"/>
                    </a:cubicBezTo>
                    <a:cubicBezTo>
                      <a:pt x="45842" y="40445"/>
                      <a:pt x="46022" y="41382"/>
                      <a:pt x="46094" y="42320"/>
                    </a:cubicBezTo>
                    <a:cubicBezTo>
                      <a:pt x="46239" y="43871"/>
                      <a:pt x="46527" y="45747"/>
                      <a:pt x="45806" y="47189"/>
                    </a:cubicBezTo>
                    <a:cubicBezTo>
                      <a:pt x="45102" y="48657"/>
                      <a:pt x="43413" y="49347"/>
                      <a:pt x="41861" y="49347"/>
                    </a:cubicBezTo>
                    <a:cubicBezTo>
                      <a:pt x="41582" y="49347"/>
                      <a:pt x="41308" y="49325"/>
                      <a:pt x="41045" y="49281"/>
                    </a:cubicBezTo>
                    <a:cubicBezTo>
                      <a:pt x="38700" y="48884"/>
                      <a:pt x="36536" y="47261"/>
                      <a:pt x="34517" y="46035"/>
                    </a:cubicBezTo>
                    <a:cubicBezTo>
                      <a:pt x="34012" y="44304"/>
                      <a:pt x="33651" y="42537"/>
                      <a:pt x="33435" y="40769"/>
                    </a:cubicBezTo>
                    <a:cubicBezTo>
                      <a:pt x="33418" y="40634"/>
                      <a:pt x="33314" y="40570"/>
                      <a:pt x="33212" y="40570"/>
                    </a:cubicBezTo>
                    <a:cubicBezTo>
                      <a:pt x="33096" y="40570"/>
                      <a:pt x="32983" y="40652"/>
                      <a:pt x="33002" y="40805"/>
                    </a:cubicBezTo>
                    <a:cubicBezTo>
                      <a:pt x="33435" y="44448"/>
                      <a:pt x="34481" y="48019"/>
                      <a:pt x="36140" y="51337"/>
                    </a:cubicBezTo>
                    <a:cubicBezTo>
                      <a:pt x="36825" y="52708"/>
                      <a:pt x="37979" y="54078"/>
                      <a:pt x="36789" y="55521"/>
                    </a:cubicBezTo>
                    <a:cubicBezTo>
                      <a:pt x="36032" y="56386"/>
                      <a:pt x="34913" y="56963"/>
                      <a:pt x="33940" y="57504"/>
                    </a:cubicBezTo>
                    <a:cubicBezTo>
                      <a:pt x="32749" y="58118"/>
                      <a:pt x="31487" y="58623"/>
                      <a:pt x="30225" y="58983"/>
                    </a:cubicBezTo>
                    <a:cubicBezTo>
                      <a:pt x="28627" y="59498"/>
                      <a:pt x="26993" y="59756"/>
                      <a:pt x="25349" y="59756"/>
                    </a:cubicBezTo>
                    <a:cubicBezTo>
                      <a:pt x="24691" y="59756"/>
                      <a:pt x="24031" y="59715"/>
                      <a:pt x="23372" y="59632"/>
                    </a:cubicBezTo>
                    <a:cubicBezTo>
                      <a:pt x="22578" y="59524"/>
                      <a:pt x="21785" y="59308"/>
                      <a:pt x="21533" y="58478"/>
                    </a:cubicBezTo>
                    <a:cubicBezTo>
                      <a:pt x="21280" y="57757"/>
                      <a:pt x="21460" y="56783"/>
                      <a:pt x="21496" y="56026"/>
                    </a:cubicBezTo>
                    <a:cubicBezTo>
                      <a:pt x="21641" y="51878"/>
                      <a:pt x="21496" y="47730"/>
                      <a:pt x="21028" y="43583"/>
                    </a:cubicBezTo>
                    <a:cubicBezTo>
                      <a:pt x="21028" y="43447"/>
                      <a:pt x="20925" y="43383"/>
                      <a:pt x="20819" y="43383"/>
                    </a:cubicBezTo>
                    <a:cubicBezTo>
                      <a:pt x="20699" y="43383"/>
                      <a:pt x="20576" y="43465"/>
                      <a:pt x="20595" y="43619"/>
                    </a:cubicBezTo>
                    <a:cubicBezTo>
                      <a:pt x="20703" y="44989"/>
                      <a:pt x="20811" y="46360"/>
                      <a:pt x="20847" y="47730"/>
                    </a:cubicBezTo>
                    <a:cubicBezTo>
                      <a:pt x="20847" y="47730"/>
                      <a:pt x="20811" y="47766"/>
                      <a:pt x="20811" y="47766"/>
                    </a:cubicBezTo>
                    <a:cubicBezTo>
                      <a:pt x="19693" y="48776"/>
                      <a:pt x="18791" y="49930"/>
                      <a:pt x="18034" y="51229"/>
                    </a:cubicBezTo>
                    <a:cubicBezTo>
                      <a:pt x="17277" y="52347"/>
                      <a:pt x="16555" y="53826"/>
                      <a:pt x="16483" y="55196"/>
                    </a:cubicBezTo>
                    <a:cubicBezTo>
                      <a:pt x="16411" y="56026"/>
                      <a:pt x="16483" y="56819"/>
                      <a:pt x="16483" y="57649"/>
                    </a:cubicBezTo>
                    <a:cubicBezTo>
                      <a:pt x="16483" y="58839"/>
                      <a:pt x="15870" y="59380"/>
                      <a:pt x="14860" y="59777"/>
                    </a:cubicBezTo>
                    <a:cubicBezTo>
                      <a:pt x="14506" y="59918"/>
                      <a:pt x="14064" y="60043"/>
                      <a:pt x="13647" y="60043"/>
                    </a:cubicBezTo>
                    <a:cubicBezTo>
                      <a:pt x="13215" y="60043"/>
                      <a:pt x="12809" y="59910"/>
                      <a:pt x="12552" y="59524"/>
                    </a:cubicBezTo>
                    <a:cubicBezTo>
                      <a:pt x="12047" y="58767"/>
                      <a:pt x="11975" y="57793"/>
                      <a:pt x="11830" y="56963"/>
                    </a:cubicBezTo>
                    <a:cubicBezTo>
                      <a:pt x="11650" y="55304"/>
                      <a:pt x="11650" y="53645"/>
                      <a:pt x="11830" y="51986"/>
                    </a:cubicBezTo>
                    <a:cubicBezTo>
                      <a:pt x="12047" y="50075"/>
                      <a:pt x="13129" y="48668"/>
                      <a:pt x="14247" y="47153"/>
                    </a:cubicBezTo>
                    <a:cubicBezTo>
                      <a:pt x="15437" y="45458"/>
                      <a:pt x="16772" y="43799"/>
                      <a:pt x="18142" y="42212"/>
                    </a:cubicBezTo>
                    <a:cubicBezTo>
                      <a:pt x="18719" y="41527"/>
                      <a:pt x="19513" y="41310"/>
                      <a:pt x="20162" y="40733"/>
                    </a:cubicBezTo>
                    <a:cubicBezTo>
                      <a:pt x="20234" y="40625"/>
                      <a:pt x="20270" y="40517"/>
                      <a:pt x="20270" y="40373"/>
                    </a:cubicBezTo>
                    <a:cubicBezTo>
                      <a:pt x="20270" y="39791"/>
                      <a:pt x="20461" y="39444"/>
                      <a:pt x="20909" y="39444"/>
                    </a:cubicBezTo>
                    <a:cubicBezTo>
                      <a:pt x="21044" y="39444"/>
                      <a:pt x="21204" y="39476"/>
                      <a:pt x="21388" y="39543"/>
                    </a:cubicBezTo>
                    <a:cubicBezTo>
                      <a:pt x="21460" y="39940"/>
                      <a:pt x="21641" y="40337"/>
                      <a:pt x="21929" y="40589"/>
                    </a:cubicBezTo>
                    <a:cubicBezTo>
                      <a:pt x="22409" y="41037"/>
                      <a:pt x="23023" y="41187"/>
                      <a:pt x="23665" y="41187"/>
                    </a:cubicBezTo>
                    <a:cubicBezTo>
                      <a:pt x="24472" y="41187"/>
                      <a:pt x="25322" y="40950"/>
                      <a:pt x="26005" y="40769"/>
                    </a:cubicBezTo>
                    <a:cubicBezTo>
                      <a:pt x="27448" y="40337"/>
                      <a:pt x="29648" y="39327"/>
                      <a:pt x="29864" y="37595"/>
                    </a:cubicBezTo>
                    <a:cubicBezTo>
                      <a:pt x="29864" y="37271"/>
                      <a:pt x="29828" y="36946"/>
                      <a:pt x="29648" y="36658"/>
                    </a:cubicBezTo>
                    <a:cubicBezTo>
                      <a:pt x="29941" y="36406"/>
                      <a:pt x="30296" y="36166"/>
                      <a:pt x="30627" y="36166"/>
                    </a:cubicBezTo>
                    <a:close/>
                    <a:moveTo>
                      <a:pt x="15581" y="59993"/>
                    </a:moveTo>
                    <a:cubicBezTo>
                      <a:pt x="15690" y="60390"/>
                      <a:pt x="15726" y="60823"/>
                      <a:pt x="15690" y="61219"/>
                    </a:cubicBezTo>
                    <a:lnTo>
                      <a:pt x="15690" y="61255"/>
                    </a:lnTo>
                    <a:cubicBezTo>
                      <a:pt x="15654" y="61652"/>
                      <a:pt x="14788" y="61724"/>
                      <a:pt x="14499" y="61760"/>
                    </a:cubicBezTo>
                    <a:cubicBezTo>
                      <a:pt x="14461" y="61764"/>
                      <a:pt x="14423" y="61765"/>
                      <a:pt x="14388" y="61765"/>
                    </a:cubicBezTo>
                    <a:cubicBezTo>
                      <a:pt x="13653" y="61765"/>
                      <a:pt x="13485" y="61081"/>
                      <a:pt x="13381" y="60462"/>
                    </a:cubicBezTo>
                    <a:lnTo>
                      <a:pt x="13381" y="60462"/>
                    </a:lnTo>
                    <a:cubicBezTo>
                      <a:pt x="13492" y="60473"/>
                      <a:pt x="13602" y="60478"/>
                      <a:pt x="13713" y="60478"/>
                    </a:cubicBezTo>
                    <a:cubicBezTo>
                      <a:pt x="14358" y="60478"/>
                      <a:pt x="14996" y="60301"/>
                      <a:pt x="15581" y="59993"/>
                    </a:cubicBezTo>
                    <a:close/>
                    <a:moveTo>
                      <a:pt x="37330" y="55449"/>
                    </a:moveTo>
                    <a:lnTo>
                      <a:pt x="37330" y="55449"/>
                    </a:lnTo>
                    <a:cubicBezTo>
                      <a:pt x="40071" y="58118"/>
                      <a:pt x="31487" y="60859"/>
                      <a:pt x="29792" y="61292"/>
                    </a:cubicBezTo>
                    <a:cubicBezTo>
                      <a:pt x="28385" y="61652"/>
                      <a:pt x="26979" y="61833"/>
                      <a:pt x="25536" y="61905"/>
                    </a:cubicBezTo>
                    <a:cubicBezTo>
                      <a:pt x="25402" y="61911"/>
                      <a:pt x="25269" y="61915"/>
                      <a:pt x="25138" y="61915"/>
                    </a:cubicBezTo>
                    <a:cubicBezTo>
                      <a:pt x="23783" y="61915"/>
                      <a:pt x="22608" y="61535"/>
                      <a:pt x="22542" y="59957"/>
                    </a:cubicBezTo>
                    <a:lnTo>
                      <a:pt x="22542" y="59957"/>
                    </a:lnTo>
                    <a:cubicBezTo>
                      <a:pt x="23191" y="60216"/>
                      <a:pt x="23989" y="60314"/>
                      <a:pt x="24826" y="60314"/>
                    </a:cubicBezTo>
                    <a:cubicBezTo>
                      <a:pt x="26553" y="60314"/>
                      <a:pt x="28447" y="59900"/>
                      <a:pt x="29539" y="59632"/>
                    </a:cubicBezTo>
                    <a:cubicBezTo>
                      <a:pt x="32028" y="59055"/>
                      <a:pt x="34372" y="57973"/>
                      <a:pt x="36428" y="56422"/>
                    </a:cubicBezTo>
                    <a:cubicBezTo>
                      <a:pt x="36789" y="56170"/>
                      <a:pt x="37077" y="55845"/>
                      <a:pt x="37330" y="55449"/>
                    </a:cubicBezTo>
                    <a:close/>
                    <a:moveTo>
                      <a:pt x="15618" y="61905"/>
                    </a:moveTo>
                    <a:cubicBezTo>
                      <a:pt x="16050" y="62301"/>
                      <a:pt x="16267" y="62842"/>
                      <a:pt x="16267" y="63419"/>
                    </a:cubicBezTo>
                    <a:lnTo>
                      <a:pt x="16267" y="63419"/>
                    </a:lnTo>
                    <a:cubicBezTo>
                      <a:pt x="16267" y="63405"/>
                      <a:pt x="16267" y="63399"/>
                      <a:pt x="16266" y="63399"/>
                    </a:cubicBezTo>
                    <a:cubicBezTo>
                      <a:pt x="16261" y="63399"/>
                      <a:pt x="16225" y="64134"/>
                      <a:pt x="16096" y="64134"/>
                    </a:cubicBezTo>
                    <a:cubicBezTo>
                      <a:pt x="16082" y="64134"/>
                      <a:pt x="16067" y="64125"/>
                      <a:pt x="16050" y="64105"/>
                    </a:cubicBezTo>
                    <a:cubicBezTo>
                      <a:pt x="15942" y="63961"/>
                      <a:pt x="15834" y="63816"/>
                      <a:pt x="15762" y="63672"/>
                    </a:cubicBezTo>
                    <a:cubicBezTo>
                      <a:pt x="15593" y="63418"/>
                      <a:pt x="15387" y="63313"/>
                      <a:pt x="15165" y="63313"/>
                    </a:cubicBezTo>
                    <a:cubicBezTo>
                      <a:pt x="15008" y="63313"/>
                      <a:pt x="14844" y="63366"/>
                      <a:pt x="14680" y="63456"/>
                    </a:cubicBezTo>
                    <a:cubicBezTo>
                      <a:pt x="13814" y="63924"/>
                      <a:pt x="13021" y="64610"/>
                      <a:pt x="12047" y="64790"/>
                    </a:cubicBezTo>
                    <a:cubicBezTo>
                      <a:pt x="11975" y="64790"/>
                      <a:pt x="12263" y="64285"/>
                      <a:pt x="12263" y="64285"/>
                    </a:cubicBezTo>
                    <a:cubicBezTo>
                      <a:pt x="12444" y="63997"/>
                      <a:pt x="12660" y="63708"/>
                      <a:pt x="12876" y="63456"/>
                    </a:cubicBezTo>
                    <a:cubicBezTo>
                      <a:pt x="13237" y="63023"/>
                      <a:pt x="13634" y="62626"/>
                      <a:pt x="13995" y="62193"/>
                    </a:cubicBezTo>
                    <a:lnTo>
                      <a:pt x="13995" y="62157"/>
                    </a:lnTo>
                    <a:cubicBezTo>
                      <a:pt x="14139" y="62193"/>
                      <a:pt x="14319" y="62229"/>
                      <a:pt x="14499" y="62229"/>
                    </a:cubicBezTo>
                    <a:cubicBezTo>
                      <a:pt x="14896" y="62193"/>
                      <a:pt x="15293" y="62121"/>
                      <a:pt x="15618" y="61905"/>
                    </a:cubicBezTo>
                    <a:close/>
                    <a:moveTo>
                      <a:pt x="48944" y="79578"/>
                    </a:moveTo>
                    <a:cubicBezTo>
                      <a:pt x="49340" y="80263"/>
                      <a:pt x="49809" y="80876"/>
                      <a:pt x="50170" y="81525"/>
                    </a:cubicBezTo>
                    <a:lnTo>
                      <a:pt x="50134" y="81489"/>
                    </a:lnTo>
                    <a:cubicBezTo>
                      <a:pt x="49881" y="81633"/>
                      <a:pt x="49629" y="81778"/>
                      <a:pt x="49412" y="81994"/>
                    </a:cubicBezTo>
                    <a:cubicBezTo>
                      <a:pt x="48619" y="82571"/>
                      <a:pt x="48475" y="83112"/>
                      <a:pt x="48655" y="83725"/>
                    </a:cubicBezTo>
                    <a:cubicBezTo>
                      <a:pt x="48547" y="83797"/>
                      <a:pt x="48475" y="83870"/>
                      <a:pt x="48439" y="83942"/>
                    </a:cubicBezTo>
                    <a:cubicBezTo>
                      <a:pt x="47825" y="83040"/>
                      <a:pt x="47212" y="82102"/>
                      <a:pt x="46527" y="81273"/>
                    </a:cubicBezTo>
                    <a:cubicBezTo>
                      <a:pt x="46924" y="81092"/>
                      <a:pt x="47284" y="80912"/>
                      <a:pt x="47609" y="80660"/>
                    </a:cubicBezTo>
                    <a:cubicBezTo>
                      <a:pt x="48114" y="80371"/>
                      <a:pt x="48547" y="79974"/>
                      <a:pt x="48944" y="79578"/>
                    </a:cubicBezTo>
                    <a:close/>
                    <a:moveTo>
                      <a:pt x="37907" y="57649"/>
                    </a:moveTo>
                    <a:cubicBezTo>
                      <a:pt x="38845" y="59596"/>
                      <a:pt x="39927" y="61472"/>
                      <a:pt x="41117" y="63275"/>
                    </a:cubicBezTo>
                    <a:lnTo>
                      <a:pt x="41081" y="63275"/>
                    </a:lnTo>
                    <a:cubicBezTo>
                      <a:pt x="42451" y="65439"/>
                      <a:pt x="43678" y="67675"/>
                      <a:pt x="44940" y="69912"/>
                    </a:cubicBezTo>
                    <a:cubicBezTo>
                      <a:pt x="46166" y="72003"/>
                      <a:pt x="47393" y="74095"/>
                      <a:pt x="48619" y="76223"/>
                    </a:cubicBezTo>
                    <a:cubicBezTo>
                      <a:pt x="49124" y="77089"/>
                      <a:pt x="49593" y="77630"/>
                      <a:pt x="49088" y="78568"/>
                    </a:cubicBezTo>
                    <a:cubicBezTo>
                      <a:pt x="48691" y="79217"/>
                      <a:pt x="48150" y="79758"/>
                      <a:pt x="47537" y="80155"/>
                    </a:cubicBezTo>
                    <a:cubicBezTo>
                      <a:pt x="46847" y="80660"/>
                      <a:pt x="45967" y="81152"/>
                      <a:pt x="45148" y="81152"/>
                    </a:cubicBezTo>
                    <a:cubicBezTo>
                      <a:pt x="44683" y="81152"/>
                      <a:pt x="44237" y="80993"/>
                      <a:pt x="43858" y="80587"/>
                    </a:cubicBezTo>
                    <a:cubicBezTo>
                      <a:pt x="42055" y="78748"/>
                      <a:pt x="40540" y="76548"/>
                      <a:pt x="38953" y="74564"/>
                    </a:cubicBezTo>
                    <a:cubicBezTo>
                      <a:pt x="36140" y="71066"/>
                      <a:pt x="33651" y="67134"/>
                      <a:pt x="30369" y="64105"/>
                    </a:cubicBezTo>
                    <a:cubicBezTo>
                      <a:pt x="30325" y="64068"/>
                      <a:pt x="30276" y="64052"/>
                      <a:pt x="30229" y="64052"/>
                    </a:cubicBezTo>
                    <a:cubicBezTo>
                      <a:pt x="30043" y="64052"/>
                      <a:pt x="29872" y="64293"/>
                      <a:pt x="30044" y="64465"/>
                    </a:cubicBezTo>
                    <a:cubicBezTo>
                      <a:pt x="31018" y="65331"/>
                      <a:pt x="31884" y="66305"/>
                      <a:pt x="32713" y="67315"/>
                    </a:cubicBezTo>
                    <a:cubicBezTo>
                      <a:pt x="30838" y="71535"/>
                      <a:pt x="28890" y="75754"/>
                      <a:pt x="27303" y="80083"/>
                    </a:cubicBezTo>
                    <a:cubicBezTo>
                      <a:pt x="27051" y="80804"/>
                      <a:pt x="26834" y="81525"/>
                      <a:pt x="26690" y="82283"/>
                    </a:cubicBezTo>
                    <a:cubicBezTo>
                      <a:pt x="26618" y="82788"/>
                      <a:pt x="26654" y="83292"/>
                      <a:pt x="26546" y="83761"/>
                    </a:cubicBezTo>
                    <a:cubicBezTo>
                      <a:pt x="26402" y="84411"/>
                      <a:pt x="25392" y="84555"/>
                      <a:pt x="24887" y="84663"/>
                    </a:cubicBezTo>
                    <a:cubicBezTo>
                      <a:pt x="24440" y="84789"/>
                      <a:pt x="23981" y="84850"/>
                      <a:pt x="23523" y="84850"/>
                    </a:cubicBezTo>
                    <a:cubicBezTo>
                      <a:pt x="22798" y="84850"/>
                      <a:pt x="22073" y="84698"/>
                      <a:pt x="21388" y="84411"/>
                    </a:cubicBezTo>
                    <a:cubicBezTo>
                      <a:pt x="20018" y="83833"/>
                      <a:pt x="20667" y="81381"/>
                      <a:pt x="20775" y="80263"/>
                    </a:cubicBezTo>
                    <a:cubicBezTo>
                      <a:pt x="20919" y="78207"/>
                      <a:pt x="21244" y="76187"/>
                      <a:pt x="21605" y="74168"/>
                    </a:cubicBezTo>
                    <a:cubicBezTo>
                      <a:pt x="22290" y="70164"/>
                      <a:pt x="23156" y="66197"/>
                      <a:pt x="23624" y="62157"/>
                    </a:cubicBezTo>
                    <a:cubicBezTo>
                      <a:pt x="24133" y="62330"/>
                      <a:pt x="24726" y="62398"/>
                      <a:pt x="25352" y="62398"/>
                    </a:cubicBezTo>
                    <a:cubicBezTo>
                      <a:pt x="27077" y="62398"/>
                      <a:pt x="29051" y="61881"/>
                      <a:pt x="30189" y="61616"/>
                    </a:cubicBezTo>
                    <a:cubicBezTo>
                      <a:pt x="31631" y="61255"/>
                      <a:pt x="36464" y="59705"/>
                      <a:pt x="37907" y="57649"/>
                    </a:cubicBezTo>
                    <a:close/>
                    <a:moveTo>
                      <a:pt x="22074" y="85132"/>
                    </a:moveTo>
                    <a:cubicBezTo>
                      <a:pt x="22545" y="85255"/>
                      <a:pt x="23027" y="85320"/>
                      <a:pt x="23515" y="85320"/>
                    </a:cubicBezTo>
                    <a:cubicBezTo>
                      <a:pt x="23886" y="85320"/>
                      <a:pt x="24260" y="85282"/>
                      <a:pt x="24634" y="85204"/>
                    </a:cubicBezTo>
                    <a:lnTo>
                      <a:pt x="24634" y="85204"/>
                    </a:lnTo>
                    <a:cubicBezTo>
                      <a:pt x="24562" y="85781"/>
                      <a:pt x="24526" y="86322"/>
                      <a:pt x="24418" y="86863"/>
                    </a:cubicBezTo>
                    <a:cubicBezTo>
                      <a:pt x="24093" y="86755"/>
                      <a:pt x="23769" y="86683"/>
                      <a:pt x="23408" y="86647"/>
                    </a:cubicBezTo>
                    <a:lnTo>
                      <a:pt x="23372" y="86647"/>
                    </a:lnTo>
                    <a:cubicBezTo>
                      <a:pt x="23264" y="86394"/>
                      <a:pt x="23047" y="86178"/>
                      <a:pt x="22831" y="86034"/>
                    </a:cubicBezTo>
                    <a:cubicBezTo>
                      <a:pt x="22578" y="85889"/>
                      <a:pt x="22290" y="85817"/>
                      <a:pt x="21965" y="85817"/>
                    </a:cubicBezTo>
                    <a:cubicBezTo>
                      <a:pt x="22001" y="85601"/>
                      <a:pt x="22037" y="85348"/>
                      <a:pt x="22074" y="85132"/>
                    </a:cubicBezTo>
                    <a:close/>
                    <a:moveTo>
                      <a:pt x="50797" y="81753"/>
                    </a:moveTo>
                    <a:cubicBezTo>
                      <a:pt x="51467" y="81753"/>
                      <a:pt x="51489" y="83107"/>
                      <a:pt x="51973" y="83365"/>
                    </a:cubicBezTo>
                    <a:lnTo>
                      <a:pt x="51937" y="83329"/>
                    </a:lnTo>
                    <a:lnTo>
                      <a:pt x="51937" y="83329"/>
                    </a:lnTo>
                    <a:cubicBezTo>
                      <a:pt x="52072" y="83401"/>
                      <a:pt x="52193" y="83432"/>
                      <a:pt x="52304" y="83432"/>
                    </a:cubicBezTo>
                    <a:cubicBezTo>
                      <a:pt x="52579" y="83432"/>
                      <a:pt x="52799" y="83245"/>
                      <a:pt x="53055" y="83040"/>
                    </a:cubicBezTo>
                    <a:cubicBezTo>
                      <a:pt x="53428" y="82738"/>
                      <a:pt x="53766" y="82594"/>
                      <a:pt x="54108" y="82594"/>
                    </a:cubicBezTo>
                    <a:cubicBezTo>
                      <a:pt x="54460" y="82594"/>
                      <a:pt x="54816" y="82747"/>
                      <a:pt x="55219" y="83040"/>
                    </a:cubicBezTo>
                    <a:cubicBezTo>
                      <a:pt x="55760" y="83473"/>
                      <a:pt x="55868" y="83797"/>
                      <a:pt x="55544" y="84374"/>
                    </a:cubicBezTo>
                    <a:cubicBezTo>
                      <a:pt x="54895" y="85601"/>
                      <a:pt x="53632" y="86611"/>
                      <a:pt x="52550" y="87440"/>
                    </a:cubicBezTo>
                    <a:cubicBezTo>
                      <a:pt x="52122" y="87782"/>
                      <a:pt x="51657" y="88074"/>
                      <a:pt x="51190" y="88074"/>
                    </a:cubicBezTo>
                    <a:cubicBezTo>
                      <a:pt x="50870" y="88074"/>
                      <a:pt x="50550" y="87937"/>
                      <a:pt x="50242" y="87584"/>
                    </a:cubicBezTo>
                    <a:cubicBezTo>
                      <a:pt x="49593" y="86791"/>
                      <a:pt x="48006" y="85204"/>
                      <a:pt x="48835" y="84194"/>
                    </a:cubicBezTo>
                    <a:lnTo>
                      <a:pt x="48835" y="84194"/>
                    </a:lnTo>
                    <a:cubicBezTo>
                      <a:pt x="49016" y="84483"/>
                      <a:pt x="49196" y="84771"/>
                      <a:pt x="49412" y="85024"/>
                    </a:cubicBezTo>
                    <a:cubicBezTo>
                      <a:pt x="49461" y="85082"/>
                      <a:pt x="49523" y="85106"/>
                      <a:pt x="49584" y="85106"/>
                    </a:cubicBezTo>
                    <a:cubicBezTo>
                      <a:pt x="49748" y="85106"/>
                      <a:pt x="49905" y="84929"/>
                      <a:pt x="49773" y="84771"/>
                    </a:cubicBezTo>
                    <a:cubicBezTo>
                      <a:pt x="49412" y="84302"/>
                      <a:pt x="48799" y="83725"/>
                      <a:pt x="49016" y="83076"/>
                    </a:cubicBezTo>
                    <a:cubicBezTo>
                      <a:pt x="49232" y="82463"/>
                      <a:pt x="50026" y="82066"/>
                      <a:pt x="50530" y="81814"/>
                    </a:cubicBezTo>
                    <a:cubicBezTo>
                      <a:pt x="50630" y="81772"/>
                      <a:pt x="50718" y="81753"/>
                      <a:pt x="50797" y="81753"/>
                    </a:cubicBezTo>
                    <a:close/>
                    <a:moveTo>
                      <a:pt x="21858" y="86273"/>
                    </a:moveTo>
                    <a:cubicBezTo>
                      <a:pt x="22076" y="86273"/>
                      <a:pt x="22299" y="86313"/>
                      <a:pt x="22542" y="86394"/>
                    </a:cubicBezTo>
                    <a:cubicBezTo>
                      <a:pt x="22903" y="86539"/>
                      <a:pt x="23156" y="87188"/>
                      <a:pt x="23228" y="87548"/>
                    </a:cubicBezTo>
                    <a:cubicBezTo>
                      <a:pt x="23255" y="87659"/>
                      <a:pt x="23335" y="87706"/>
                      <a:pt x="23420" y="87706"/>
                    </a:cubicBezTo>
                    <a:cubicBezTo>
                      <a:pt x="23557" y="87706"/>
                      <a:pt x="23705" y="87582"/>
                      <a:pt x="23661" y="87404"/>
                    </a:cubicBezTo>
                    <a:cubicBezTo>
                      <a:pt x="23624" y="87296"/>
                      <a:pt x="23624" y="87224"/>
                      <a:pt x="23588" y="87152"/>
                    </a:cubicBezTo>
                    <a:lnTo>
                      <a:pt x="23588" y="87152"/>
                    </a:lnTo>
                    <a:cubicBezTo>
                      <a:pt x="24346" y="87260"/>
                      <a:pt x="24887" y="87404"/>
                      <a:pt x="25284" y="88234"/>
                    </a:cubicBezTo>
                    <a:cubicBezTo>
                      <a:pt x="25716" y="89135"/>
                      <a:pt x="25572" y="90290"/>
                      <a:pt x="25392" y="91227"/>
                    </a:cubicBezTo>
                    <a:cubicBezTo>
                      <a:pt x="25392" y="91299"/>
                      <a:pt x="25392" y="91335"/>
                      <a:pt x="25356" y="91372"/>
                    </a:cubicBezTo>
                    <a:cubicBezTo>
                      <a:pt x="25103" y="90290"/>
                      <a:pt x="23841" y="89857"/>
                      <a:pt x="22651" y="89568"/>
                    </a:cubicBezTo>
                    <a:cubicBezTo>
                      <a:pt x="21660" y="89315"/>
                      <a:pt x="20286" y="88944"/>
                      <a:pt x="19019" y="88944"/>
                    </a:cubicBezTo>
                    <a:cubicBezTo>
                      <a:pt x="18303" y="88944"/>
                      <a:pt x="17620" y="89062"/>
                      <a:pt x="17060" y="89388"/>
                    </a:cubicBezTo>
                    <a:cubicBezTo>
                      <a:pt x="17229" y="88206"/>
                      <a:pt x="18445" y="87718"/>
                      <a:pt x="19654" y="87718"/>
                    </a:cubicBezTo>
                    <a:cubicBezTo>
                      <a:pt x="20253" y="87718"/>
                      <a:pt x="20850" y="87838"/>
                      <a:pt x="21316" y="88053"/>
                    </a:cubicBezTo>
                    <a:cubicBezTo>
                      <a:pt x="21346" y="88066"/>
                      <a:pt x="21375" y="88072"/>
                      <a:pt x="21403" y="88072"/>
                    </a:cubicBezTo>
                    <a:cubicBezTo>
                      <a:pt x="21613" y="88072"/>
                      <a:pt x="21755" y="87752"/>
                      <a:pt x="21533" y="87657"/>
                    </a:cubicBezTo>
                    <a:cubicBezTo>
                      <a:pt x="21208" y="87476"/>
                      <a:pt x="20847" y="87368"/>
                      <a:pt x="20487" y="87332"/>
                    </a:cubicBezTo>
                    <a:cubicBezTo>
                      <a:pt x="20451" y="87080"/>
                      <a:pt x="20487" y="86827"/>
                      <a:pt x="20595" y="86575"/>
                    </a:cubicBezTo>
                    <a:cubicBezTo>
                      <a:pt x="20775" y="86322"/>
                      <a:pt x="21316" y="86322"/>
                      <a:pt x="21641" y="86286"/>
                    </a:cubicBezTo>
                    <a:cubicBezTo>
                      <a:pt x="21713" y="86277"/>
                      <a:pt x="21785" y="86273"/>
                      <a:pt x="21858" y="86273"/>
                    </a:cubicBezTo>
                    <a:close/>
                    <a:moveTo>
                      <a:pt x="18809" y="89405"/>
                    </a:moveTo>
                    <a:cubicBezTo>
                      <a:pt x="19585" y="89405"/>
                      <a:pt x="20398" y="89592"/>
                      <a:pt x="21100" y="89712"/>
                    </a:cubicBezTo>
                    <a:cubicBezTo>
                      <a:pt x="22542" y="89929"/>
                      <a:pt x="25320" y="90253"/>
                      <a:pt x="24887" y="92273"/>
                    </a:cubicBezTo>
                    <a:cubicBezTo>
                      <a:pt x="24460" y="92768"/>
                      <a:pt x="23783" y="92924"/>
                      <a:pt x="23047" y="92924"/>
                    </a:cubicBezTo>
                    <a:cubicBezTo>
                      <a:pt x="22227" y="92924"/>
                      <a:pt x="21334" y="92731"/>
                      <a:pt x="20631" y="92598"/>
                    </a:cubicBezTo>
                    <a:cubicBezTo>
                      <a:pt x="19044" y="92309"/>
                      <a:pt x="17277" y="91804"/>
                      <a:pt x="17024" y="89965"/>
                    </a:cubicBezTo>
                    <a:lnTo>
                      <a:pt x="17024" y="89929"/>
                    </a:lnTo>
                    <a:lnTo>
                      <a:pt x="17096" y="89893"/>
                    </a:lnTo>
                    <a:cubicBezTo>
                      <a:pt x="17593" y="89524"/>
                      <a:pt x="18189" y="89405"/>
                      <a:pt x="18809" y="89405"/>
                    </a:cubicBezTo>
                    <a:close/>
                    <a:moveTo>
                      <a:pt x="18924" y="0"/>
                    </a:moveTo>
                    <a:cubicBezTo>
                      <a:pt x="18831" y="0"/>
                      <a:pt x="18738" y="15"/>
                      <a:pt x="18647" y="50"/>
                    </a:cubicBezTo>
                    <a:cubicBezTo>
                      <a:pt x="17818" y="374"/>
                      <a:pt x="18647" y="2178"/>
                      <a:pt x="19008" y="3007"/>
                    </a:cubicBezTo>
                    <a:cubicBezTo>
                      <a:pt x="18893" y="3005"/>
                      <a:pt x="18778" y="3004"/>
                      <a:pt x="18663" y="3004"/>
                    </a:cubicBezTo>
                    <a:cubicBezTo>
                      <a:pt x="14996" y="3004"/>
                      <a:pt x="11412" y="4119"/>
                      <a:pt x="8404" y="6217"/>
                    </a:cubicBezTo>
                    <a:cubicBezTo>
                      <a:pt x="5735" y="8129"/>
                      <a:pt x="3571" y="10617"/>
                      <a:pt x="2020" y="13503"/>
                    </a:cubicBezTo>
                    <a:cubicBezTo>
                      <a:pt x="614" y="15991"/>
                      <a:pt x="0" y="18804"/>
                      <a:pt x="253" y="21618"/>
                    </a:cubicBezTo>
                    <a:cubicBezTo>
                      <a:pt x="650" y="25152"/>
                      <a:pt x="2706" y="28182"/>
                      <a:pt x="5158" y="30598"/>
                    </a:cubicBezTo>
                    <a:cubicBezTo>
                      <a:pt x="4040" y="33265"/>
                      <a:pt x="6796" y="37070"/>
                      <a:pt x="9694" y="37070"/>
                    </a:cubicBezTo>
                    <a:cubicBezTo>
                      <a:pt x="10442" y="37070"/>
                      <a:pt x="11200" y="36817"/>
                      <a:pt x="11903" y="36225"/>
                    </a:cubicBezTo>
                    <a:cubicBezTo>
                      <a:pt x="12480" y="36730"/>
                      <a:pt x="13165" y="37163"/>
                      <a:pt x="13886" y="37451"/>
                    </a:cubicBezTo>
                    <a:cubicBezTo>
                      <a:pt x="14967" y="37891"/>
                      <a:pt x="16130" y="38042"/>
                      <a:pt x="17307" y="38042"/>
                    </a:cubicBezTo>
                    <a:cubicBezTo>
                      <a:pt x="18448" y="38042"/>
                      <a:pt x="19602" y="37900"/>
                      <a:pt x="20703" y="37740"/>
                    </a:cubicBezTo>
                    <a:cubicBezTo>
                      <a:pt x="21352" y="37632"/>
                      <a:pt x="22001" y="37523"/>
                      <a:pt x="22651" y="37379"/>
                    </a:cubicBezTo>
                    <a:cubicBezTo>
                      <a:pt x="22687" y="37487"/>
                      <a:pt x="22687" y="37632"/>
                      <a:pt x="22723" y="37776"/>
                    </a:cubicBezTo>
                    <a:cubicBezTo>
                      <a:pt x="22110" y="38028"/>
                      <a:pt x="21677" y="38497"/>
                      <a:pt x="21460" y="39110"/>
                    </a:cubicBezTo>
                    <a:cubicBezTo>
                      <a:pt x="21216" y="39021"/>
                      <a:pt x="20902" y="38905"/>
                      <a:pt x="20622" y="38905"/>
                    </a:cubicBezTo>
                    <a:cubicBezTo>
                      <a:pt x="20448" y="38905"/>
                      <a:pt x="20286" y="38950"/>
                      <a:pt x="20162" y="39074"/>
                    </a:cubicBezTo>
                    <a:cubicBezTo>
                      <a:pt x="19982" y="39218"/>
                      <a:pt x="19801" y="39363"/>
                      <a:pt x="19801" y="39651"/>
                    </a:cubicBezTo>
                    <a:cubicBezTo>
                      <a:pt x="19801" y="40373"/>
                      <a:pt x="19585" y="40589"/>
                      <a:pt x="18972" y="40878"/>
                    </a:cubicBezTo>
                    <a:cubicBezTo>
                      <a:pt x="18070" y="41274"/>
                      <a:pt x="17385" y="42392"/>
                      <a:pt x="16808" y="43150"/>
                    </a:cubicBezTo>
                    <a:cubicBezTo>
                      <a:pt x="15978" y="44160"/>
                      <a:pt x="15149" y="45170"/>
                      <a:pt x="14355" y="46252"/>
                    </a:cubicBezTo>
                    <a:cubicBezTo>
                      <a:pt x="13273" y="47694"/>
                      <a:pt x="11939" y="49281"/>
                      <a:pt x="11542" y="51085"/>
                    </a:cubicBezTo>
                    <a:cubicBezTo>
                      <a:pt x="11181" y="53032"/>
                      <a:pt x="11145" y="55016"/>
                      <a:pt x="11398" y="56963"/>
                    </a:cubicBezTo>
                    <a:cubicBezTo>
                      <a:pt x="11506" y="57973"/>
                      <a:pt x="11686" y="59993"/>
                      <a:pt x="12876" y="60354"/>
                    </a:cubicBezTo>
                    <a:lnTo>
                      <a:pt x="12913" y="60354"/>
                    </a:lnTo>
                    <a:cubicBezTo>
                      <a:pt x="12913" y="60931"/>
                      <a:pt x="13165" y="61508"/>
                      <a:pt x="13598" y="61941"/>
                    </a:cubicBezTo>
                    <a:cubicBezTo>
                      <a:pt x="13093" y="62554"/>
                      <a:pt x="12516" y="63095"/>
                      <a:pt x="12047" y="63780"/>
                    </a:cubicBezTo>
                    <a:cubicBezTo>
                      <a:pt x="11867" y="64033"/>
                      <a:pt x="11398" y="64682"/>
                      <a:pt x="11614" y="65043"/>
                    </a:cubicBezTo>
                    <a:cubicBezTo>
                      <a:pt x="11710" y="65182"/>
                      <a:pt x="11864" y="65240"/>
                      <a:pt x="12053" y="65240"/>
                    </a:cubicBezTo>
                    <a:cubicBezTo>
                      <a:pt x="12789" y="65240"/>
                      <a:pt x="14047" y="64370"/>
                      <a:pt x="14391" y="64141"/>
                    </a:cubicBezTo>
                    <a:cubicBezTo>
                      <a:pt x="14551" y="64034"/>
                      <a:pt x="14888" y="63770"/>
                      <a:pt x="15140" y="63770"/>
                    </a:cubicBezTo>
                    <a:cubicBezTo>
                      <a:pt x="15230" y="63770"/>
                      <a:pt x="15308" y="63803"/>
                      <a:pt x="15365" y="63888"/>
                    </a:cubicBezTo>
                    <a:cubicBezTo>
                      <a:pt x="15509" y="64069"/>
                      <a:pt x="15581" y="64285"/>
                      <a:pt x="15726" y="64429"/>
                    </a:cubicBezTo>
                    <a:cubicBezTo>
                      <a:pt x="15823" y="64551"/>
                      <a:pt x="16002" y="64673"/>
                      <a:pt x="16164" y="64673"/>
                    </a:cubicBezTo>
                    <a:cubicBezTo>
                      <a:pt x="16242" y="64673"/>
                      <a:pt x="16316" y="64644"/>
                      <a:pt x="16375" y="64574"/>
                    </a:cubicBezTo>
                    <a:cubicBezTo>
                      <a:pt x="17096" y="63744"/>
                      <a:pt x="16663" y="62374"/>
                      <a:pt x="15978" y="61652"/>
                    </a:cubicBezTo>
                    <a:cubicBezTo>
                      <a:pt x="16375" y="61183"/>
                      <a:pt x="16050" y="60246"/>
                      <a:pt x="15978" y="59741"/>
                    </a:cubicBezTo>
                    <a:lnTo>
                      <a:pt x="15978" y="59705"/>
                    </a:lnTo>
                    <a:cubicBezTo>
                      <a:pt x="16159" y="59596"/>
                      <a:pt x="16303" y="59452"/>
                      <a:pt x="16447" y="59308"/>
                    </a:cubicBezTo>
                    <a:cubicBezTo>
                      <a:pt x="16844" y="58875"/>
                      <a:pt x="16880" y="58154"/>
                      <a:pt x="16952" y="57613"/>
                    </a:cubicBezTo>
                    <a:cubicBezTo>
                      <a:pt x="17024" y="56422"/>
                      <a:pt x="16772" y="55304"/>
                      <a:pt x="17132" y="54150"/>
                    </a:cubicBezTo>
                    <a:cubicBezTo>
                      <a:pt x="17854" y="51878"/>
                      <a:pt x="19152" y="49858"/>
                      <a:pt x="20883" y="48271"/>
                    </a:cubicBezTo>
                    <a:cubicBezTo>
                      <a:pt x="21028" y="51337"/>
                      <a:pt x="21028" y="54403"/>
                      <a:pt x="20955" y="57504"/>
                    </a:cubicBezTo>
                    <a:cubicBezTo>
                      <a:pt x="20883" y="58370"/>
                      <a:pt x="21316" y="59236"/>
                      <a:pt x="22074" y="59705"/>
                    </a:cubicBezTo>
                    <a:cubicBezTo>
                      <a:pt x="22074" y="60895"/>
                      <a:pt x="22542" y="61580"/>
                      <a:pt x="23264" y="61977"/>
                    </a:cubicBezTo>
                    <a:lnTo>
                      <a:pt x="23264" y="62013"/>
                    </a:lnTo>
                    <a:cubicBezTo>
                      <a:pt x="22723" y="66666"/>
                      <a:pt x="21677" y="71282"/>
                      <a:pt x="20955" y="75935"/>
                    </a:cubicBezTo>
                    <a:cubicBezTo>
                      <a:pt x="20631" y="77955"/>
                      <a:pt x="20378" y="80046"/>
                      <a:pt x="20270" y="82102"/>
                    </a:cubicBezTo>
                    <a:cubicBezTo>
                      <a:pt x="20162" y="83329"/>
                      <a:pt x="20234" y="84374"/>
                      <a:pt x="21460" y="84916"/>
                    </a:cubicBezTo>
                    <a:cubicBezTo>
                      <a:pt x="21533" y="84952"/>
                      <a:pt x="21605" y="84952"/>
                      <a:pt x="21677" y="84988"/>
                    </a:cubicBezTo>
                    <a:cubicBezTo>
                      <a:pt x="21677" y="85240"/>
                      <a:pt x="21605" y="85529"/>
                      <a:pt x="21569" y="85781"/>
                    </a:cubicBezTo>
                    <a:lnTo>
                      <a:pt x="21569" y="85817"/>
                    </a:lnTo>
                    <a:lnTo>
                      <a:pt x="21460" y="85817"/>
                    </a:lnTo>
                    <a:cubicBezTo>
                      <a:pt x="20487" y="85889"/>
                      <a:pt x="20018" y="86322"/>
                      <a:pt x="20054" y="87224"/>
                    </a:cubicBezTo>
                    <a:cubicBezTo>
                      <a:pt x="19905" y="87209"/>
                      <a:pt x="19754" y="87201"/>
                      <a:pt x="19604" y="87201"/>
                    </a:cubicBezTo>
                    <a:cubicBezTo>
                      <a:pt x="18296" y="87201"/>
                      <a:pt x="16987" y="87773"/>
                      <a:pt x="16663" y="89099"/>
                    </a:cubicBezTo>
                    <a:cubicBezTo>
                      <a:pt x="16122" y="91372"/>
                      <a:pt x="18214" y="92454"/>
                      <a:pt x="20018" y="92886"/>
                    </a:cubicBezTo>
                    <a:cubicBezTo>
                      <a:pt x="20813" y="93076"/>
                      <a:pt x="21989" y="93366"/>
                      <a:pt x="23077" y="93366"/>
                    </a:cubicBezTo>
                    <a:cubicBezTo>
                      <a:pt x="24260" y="93366"/>
                      <a:pt x="25341" y="93024"/>
                      <a:pt x="25716" y="91840"/>
                    </a:cubicBezTo>
                    <a:cubicBezTo>
                      <a:pt x="26113" y="90614"/>
                      <a:pt x="26149" y="89280"/>
                      <a:pt x="25752" y="88053"/>
                    </a:cubicBezTo>
                    <a:cubicBezTo>
                      <a:pt x="25608" y="87621"/>
                      <a:pt x="25284" y="87260"/>
                      <a:pt x="24887" y="87043"/>
                    </a:cubicBezTo>
                    <a:cubicBezTo>
                      <a:pt x="24995" y="86394"/>
                      <a:pt x="25031" y="85745"/>
                      <a:pt x="25139" y="85096"/>
                    </a:cubicBezTo>
                    <a:cubicBezTo>
                      <a:pt x="25536" y="85024"/>
                      <a:pt x="25933" y="84879"/>
                      <a:pt x="26293" y="84699"/>
                    </a:cubicBezTo>
                    <a:cubicBezTo>
                      <a:pt x="27267" y="84266"/>
                      <a:pt x="27087" y="83256"/>
                      <a:pt x="27195" y="82355"/>
                    </a:cubicBezTo>
                    <a:cubicBezTo>
                      <a:pt x="27411" y="81237"/>
                      <a:pt x="27772" y="80119"/>
                      <a:pt x="28205" y="79109"/>
                    </a:cubicBezTo>
                    <a:cubicBezTo>
                      <a:pt x="28710" y="77774"/>
                      <a:pt x="29251" y="76476"/>
                      <a:pt x="29828" y="75141"/>
                    </a:cubicBezTo>
                    <a:cubicBezTo>
                      <a:pt x="30874" y="72653"/>
                      <a:pt x="31992" y="70200"/>
                      <a:pt x="33110" y="67711"/>
                    </a:cubicBezTo>
                    <a:cubicBezTo>
                      <a:pt x="33831" y="68613"/>
                      <a:pt x="34517" y="69515"/>
                      <a:pt x="35202" y="70453"/>
                    </a:cubicBezTo>
                    <a:cubicBezTo>
                      <a:pt x="36861" y="72617"/>
                      <a:pt x="38592" y="74745"/>
                      <a:pt x="40287" y="76836"/>
                    </a:cubicBezTo>
                    <a:cubicBezTo>
                      <a:pt x="41117" y="77882"/>
                      <a:pt x="41983" y="78928"/>
                      <a:pt x="42812" y="80010"/>
                    </a:cubicBezTo>
                    <a:cubicBezTo>
                      <a:pt x="43281" y="80551"/>
                      <a:pt x="43714" y="81309"/>
                      <a:pt x="44471" y="81561"/>
                    </a:cubicBezTo>
                    <a:cubicBezTo>
                      <a:pt x="44688" y="81619"/>
                      <a:pt x="44910" y="81648"/>
                      <a:pt x="45133" y="81648"/>
                    </a:cubicBezTo>
                    <a:cubicBezTo>
                      <a:pt x="45468" y="81648"/>
                      <a:pt x="45806" y="81583"/>
                      <a:pt x="46130" y="81453"/>
                    </a:cubicBezTo>
                    <a:cubicBezTo>
                      <a:pt x="46888" y="82355"/>
                      <a:pt x="47537" y="83401"/>
                      <a:pt x="48186" y="84338"/>
                    </a:cubicBezTo>
                    <a:cubicBezTo>
                      <a:pt x="47970" y="84916"/>
                      <a:pt x="48258" y="85493"/>
                      <a:pt x="48727" y="86214"/>
                    </a:cubicBezTo>
                    <a:cubicBezTo>
                      <a:pt x="49306" y="87133"/>
                      <a:pt x="50045" y="88501"/>
                      <a:pt x="51247" y="88501"/>
                    </a:cubicBezTo>
                    <a:cubicBezTo>
                      <a:pt x="51319" y="88501"/>
                      <a:pt x="51393" y="88496"/>
                      <a:pt x="51468" y="88486"/>
                    </a:cubicBezTo>
                    <a:cubicBezTo>
                      <a:pt x="52298" y="88378"/>
                      <a:pt x="53091" y="87621"/>
                      <a:pt x="53668" y="87116"/>
                    </a:cubicBezTo>
                    <a:cubicBezTo>
                      <a:pt x="54642" y="86358"/>
                      <a:pt x="55436" y="85420"/>
                      <a:pt x="56085" y="84411"/>
                    </a:cubicBezTo>
                    <a:cubicBezTo>
                      <a:pt x="56590" y="83437"/>
                      <a:pt x="55688" y="82788"/>
                      <a:pt x="54931" y="82319"/>
                    </a:cubicBezTo>
                    <a:cubicBezTo>
                      <a:pt x="54672" y="82146"/>
                      <a:pt x="54375" y="82064"/>
                      <a:pt x="54071" y="82064"/>
                    </a:cubicBezTo>
                    <a:cubicBezTo>
                      <a:pt x="53865" y="82064"/>
                      <a:pt x="53655" y="82102"/>
                      <a:pt x="53452" y="82174"/>
                    </a:cubicBezTo>
                    <a:cubicBezTo>
                      <a:pt x="53236" y="82319"/>
                      <a:pt x="52983" y="82499"/>
                      <a:pt x="52803" y="82679"/>
                    </a:cubicBezTo>
                    <a:cubicBezTo>
                      <a:pt x="52633" y="82822"/>
                      <a:pt x="52494" y="82881"/>
                      <a:pt x="52378" y="82881"/>
                    </a:cubicBezTo>
                    <a:cubicBezTo>
                      <a:pt x="52026" y="82881"/>
                      <a:pt x="51884" y="82338"/>
                      <a:pt x="51721" y="81958"/>
                    </a:cubicBezTo>
                    <a:cubicBezTo>
                      <a:pt x="51602" y="81571"/>
                      <a:pt x="51238" y="81308"/>
                      <a:pt x="50851" y="81308"/>
                    </a:cubicBezTo>
                    <a:cubicBezTo>
                      <a:pt x="50768" y="81308"/>
                      <a:pt x="50685" y="81320"/>
                      <a:pt x="50603" y="81345"/>
                    </a:cubicBezTo>
                    <a:cubicBezTo>
                      <a:pt x="50206" y="80660"/>
                      <a:pt x="49701" y="80010"/>
                      <a:pt x="49304" y="79253"/>
                    </a:cubicBezTo>
                    <a:lnTo>
                      <a:pt x="49268" y="79217"/>
                    </a:lnTo>
                    <a:cubicBezTo>
                      <a:pt x="49557" y="78856"/>
                      <a:pt x="49737" y="78423"/>
                      <a:pt x="49845" y="77955"/>
                    </a:cubicBezTo>
                    <a:cubicBezTo>
                      <a:pt x="49953" y="77341"/>
                      <a:pt x="49521" y="76836"/>
                      <a:pt x="49232" y="76368"/>
                    </a:cubicBezTo>
                    <a:lnTo>
                      <a:pt x="47104" y="72653"/>
                    </a:lnTo>
                    <a:cubicBezTo>
                      <a:pt x="45661" y="70164"/>
                      <a:pt x="44291" y="67639"/>
                      <a:pt x="42848" y="65187"/>
                    </a:cubicBezTo>
                    <a:cubicBezTo>
                      <a:pt x="41261" y="62554"/>
                      <a:pt x="39458" y="60065"/>
                      <a:pt x="38232" y="57216"/>
                    </a:cubicBezTo>
                    <a:cubicBezTo>
                      <a:pt x="38520" y="56531"/>
                      <a:pt x="38376" y="55809"/>
                      <a:pt x="37618" y="55088"/>
                    </a:cubicBezTo>
                    <a:lnTo>
                      <a:pt x="37546" y="55052"/>
                    </a:lnTo>
                    <a:cubicBezTo>
                      <a:pt x="37799" y="54439"/>
                      <a:pt x="37799" y="53717"/>
                      <a:pt x="37510" y="53068"/>
                    </a:cubicBezTo>
                    <a:cubicBezTo>
                      <a:pt x="36897" y="51589"/>
                      <a:pt x="36032" y="50219"/>
                      <a:pt x="35418" y="48704"/>
                    </a:cubicBezTo>
                    <a:cubicBezTo>
                      <a:pt x="35166" y="48055"/>
                      <a:pt x="34913" y="47370"/>
                      <a:pt x="34697" y="46720"/>
                    </a:cubicBezTo>
                    <a:lnTo>
                      <a:pt x="34697" y="46720"/>
                    </a:lnTo>
                    <a:cubicBezTo>
                      <a:pt x="36804" y="48012"/>
                      <a:pt x="39752" y="49816"/>
                      <a:pt x="42314" y="49816"/>
                    </a:cubicBezTo>
                    <a:cubicBezTo>
                      <a:pt x="43829" y="49816"/>
                      <a:pt x="45210" y="49185"/>
                      <a:pt x="46202" y="47442"/>
                    </a:cubicBezTo>
                    <a:cubicBezTo>
                      <a:pt x="47140" y="45783"/>
                      <a:pt x="46635" y="43294"/>
                      <a:pt x="46455" y="41527"/>
                    </a:cubicBezTo>
                    <a:cubicBezTo>
                      <a:pt x="46275" y="40120"/>
                      <a:pt x="45914" y="37379"/>
                      <a:pt x="44363" y="36766"/>
                    </a:cubicBezTo>
                    <a:cubicBezTo>
                      <a:pt x="44255" y="36333"/>
                      <a:pt x="44074" y="35936"/>
                      <a:pt x="43966" y="35576"/>
                    </a:cubicBezTo>
                    <a:lnTo>
                      <a:pt x="43966" y="35540"/>
                    </a:lnTo>
                    <a:cubicBezTo>
                      <a:pt x="43930" y="35467"/>
                      <a:pt x="43858" y="35431"/>
                      <a:pt x="43750" y="35431"/>
                    </a:cubicBezTo>
                    <a:cubicBezTo>
                      <a:pt x="43714" y="35431"/>
                      <a:pt x="43678" y="35431"/>
                      <a:pt x="43642" y="35467"/>
                    </a:cubicBezTo>
                    <a:lnTo>
                      <a:pt x="43606" y="35467"/>
                    </a:lnTo>
                    <a:lnTo>
                      <a:pt x="43570" y="35504"/>
                    </a:lnTo>
                    <a:cubicBezTo>
                      <a:pt x="43461" y="35215"/>
                      <a:pt x="43570" y="34854"/>
                      <a:pt x="43822" y="34674"/>
                    </a:cubicBezTo>
                    <a:cubicBezTo>
                      <a:pt x="44002" y="34494"/>
                      <a:pt x="44219" y="34349"/>
                      <a:pt x="44435" y="34205"/>
                    </a:cubicBezTo>
                    <a:cubicBezTo>
                      <a:pt x="44760" y="34025"/>
                      <a:pt x="44976" y="33700"/>
                      <a:pt x="44976" y="33303"/>
                    </a:cubicBezTo>
                    <a:cubicBezTo>
                      <a:pt x="44976" y="32979"/>
                      <a:pt x="44724" y="32726"/>
                      <a:pt x="44399" y="32726"/>
                    </a:cubicBezTo>
                    <a:cubicBezTo>
                      <a:pt x="45229" y="32077"/>
                      <a:pt x="46347" y="31248"/>
                      <a:pt x="46599" y="30346"/>
                    </a:cubicBezTo>
                    <a:cubicBezTo>
                      <a:pt x="46755" y="29670"/>
                      <a:pt x="46386" y="29406"/>
                      <a:pt x="45898" y="29406"/>
                    </a:cubicBezTo>
                    <a:cubicBezTo>
                      <a:pt x="45709" y="29406"/>
                      <a:pt x="45502" y="29446"/>
                      <a:pt x="45301" y="29516"/>
                    </a:cubicBezTo>
                    <a:cubicBezTo>
                      <a:pt x="44291" y="29913"/>
                      <a:pt x="43317" y="30418"/>
                      <a:pt x="42379" y="30959"/>
                    </a:cubicBezTo>
                    <a:cubicBezTo>
                      <a:pt x="41658" y="31356"/>
                      <a:pt x="41009" y="31861"/>
                      <a:pt x="40504" y="32474"/>
                    </a:cubicBezTo>
                    <a:cubicBezTo>
                      <a:pt x="39494" y="33736"/>
                      <a:pt x="40684" y="35071"/>
                      <a:pt x="40937" y="36333"/>
                    </a:cubicBezTo>
                    <a:cubicBezTo>
                      <a:pt x="40901" y="36333"/>
                      <a:pt x="40865" y="36333"/>
                      <a:pt x="40828" y="36369"/>
                    </a:cubicBezTo>
                    <a:cubicBezTo>
                      <a:pt x="40756" y="36405"/>
                      <a:pt x="40720" y="36477"/>
                      <a:pt x="40756" y="36549"/>
                    </a:cubicBezTo>
                    <a:cubicBezTo>
                      <a:pt x="40756" y="36766"/>
                      <a:pt x="40792" y="36982"/>
                      <a:pt x="40828" y="37199"/>
                    </a:cubicBezTo>
                    <a:cubicBezTo>
                      <a:pt x="39674" y="37776"/>
                      <a:pt x="39566" y="39218"/>
                      <a:pt x="39602" y="40409"/>
                    </a:cubicBezTo>
                    <a:cubicBezTo>
                      <a:pt x="39602" y="40661"/>
                      <a:pt x="39638" y="40914"/>
                      <a:pt x="39674" y="41130"/>
                    </a:cubicBezTo>
                    <a:cubicBezTo>
                      <a:pt x="38700" y="40445"/>
                      <a:pt x="37618" y="39940"/>
                      <a:pt x="36609" y="39255"/>
                    </a:cubicBezTo>
                    <a:cubicBezTo>
                      <a:pt x="35635" y="38569"/>
                      <a:pt x="34805" y="37704"/>
                      <a:pt x="33831" y="37090"/>
                    </a:cubicBezTo>
                    <a:cubicBezTo>
                      <a:pt x="33543" y="36910"/>
                      <a:pt x="33254" y="36802"/>
                      <a:pt x="32930" y="36802"/>
                    </a:cubicBezTo>
                    <a:cubicBezTo>
                      <a:pt x="32698" y="36802"/>
                      <a:pt x="32502" y="36950"/>
                      <a:pt x="32301" y="36950"/>
                    </a:cubicBezTo>
                    <a:cubicBezTo>
                      <a:pt x="32158" y="36950"/>
                      <a:pt x="32012" y="36876"/>
                      <a:pt x="31848" y="36622"/>
                    </a:cubicBezTo>
                    <a:cubicBezTo>
                      <a:pt x="31667" y="36405"/>
                      <a:pt x="31595" y="36189"/>
                      <a:pt x="31379" y="35936"/>
                    </a:cubicBezTo>
                    <a:cubicBezTo>
                      <a:pt x="31192" y="35703"/>
                      <a:pt x="30979" y="35613"/>
                      <a:pt x="30758" y="35613"/>
                    </a:cubicBezTo>
                    <a:cubicBezTo>
                      <a:pt x="30298" y="35613"/>
                      <a:pt x="29809" y="36004"/>
                      <a:pt x="29467" y="36297"/>
                    </a:cubicBezTo>
                    <a:cubicBezTo>
                      <a:pt x="29395" y="36153"/>
                      <a:pt x="29287" y="36045"/>
                      <a:pt x="29179" y="35936"/>
                    </a:cubicBezTo>
                    <a:cubicBezTo>
                      <a:pt x="28988" y="35760"/>
                      <a:pt x="28749" y="35697"/>
                      <a:pt x="28498" y="35697"/>
                    </a:cubicBezTo>
                    <a:cubicBezTo>
                      <a:pt x="28134" y="35697"/>
                      <a:pt x="27747" y="35830"/>
                      <a:pt x="27448" y="35936"/>
                    </a:cubicBezTo>
                    <a:lnTo>
                      <a:pt x="27375" y="35972"/>
                    </a:lnTo>
                    <a:cubicBezTo>
                      <a:pt x="27303" y="35864"/>
                      <a:pt x="27231" y="35756"/>
                      <a:pt x="27159" y="35612"/>
                    </a:cubicBezTo>
                    <a:cubicBezTo>
                      <a:pt x="27195" y="35576"/>
                      <a:pt x="27231" y="35576"/>
                      <a:pt x="27267" y="35540"/>
                    </a:cubicBezTo>
                    <a:cubicBezTo>
                      <a:pt x="29359" y="34133"/>
                      <a:pt x="31162" y="31969"/>
                      <a:pt x="32605" y="29913"/>
                    </a:cubicBezTo>
                    <a:cubicBezTo>
                      <a:pt x="33867" y="28218"/>
                      <a:pt x="34481" y="26090"/>
                      <a:pt x="34300" y="23962"/>
                    </a:cubicBezTo>
                    <a:cubicBezTo>
                      <a:pt x="38232" y="22736"/>
                      <a:pt x="36897" y="16460"/>
                      <a:pt x="33831" y="15270"/>
                    </a:cubicBezTo>
                    <a:cubicBezTo>
                      <a:pt x="33759" y="12601"/>
                      <a:pt x="32425" y="9860"/>
                      <a:pt x="30910" y="7732"/>
                    </a:cubicBezTo>
                    <a:cubicBezTo>
                      <a:pt x="29296" y="5416"/>
                      <a:pt x="26931" y="3544"/>
                      <a:pt x="24047" y="3544"/>
                    </a:cubicBezTo>
                    <a:cubicBezTo>
                      <a:pt x="23966" y="3544"/>
                      <a:pt x="23886" y="3545"/>
                      <a:pt x="23805" y="3548"/>
                    </a:cubicBezTo>
                    <a:cubicBezTo>
                      <a:pt x="24093" y="2935"/>
                      <a:pt x="24670" y="2105"/>
                      <a:pt x="24202" y="1600"/>
                    </a:cubicBezTo>
                    <a:cubicBezTo>
                      <a:pt x="24079" y="1464"/>
                      <a:pt x="23899" y="1415"/>
                      <a:pt x="23706" y="1415"/>
                    </a:cubicBezTo>
                    <a:cubicBezTo>
                      <a:pt x="23388" y="1415"/>
                      <a:pt x="23033" y="1547"/>
                      <a:pt x="22831" y="1637"/>
                    </a:cubicBezTo>
                    <a:cubicBezTo>
                      <a:pt x="22326" y="1925"/>
                      <a:pt x="21893" y="2286"/>
                      <a:pt x="21533" y="2719"/>
                    </a:cubicBezTo>
                    <a:cubicBezTo>
                      <a:pt x="21244" y="1961"/>
                      <a:pt x="20811" y="1312"/>
                      <a:pt x="20234" y="771"/>
                    </a:cubicBezTo>
                    <a:cubicBezTo>
                      <a:pt x="19930" y="437"/>
                      <a:pt x="19422" y="0"/>
                      <a:pt x="189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583;p59">
                <a:extLst>
                  <a:ext uri="{FF2B5EF4-FFF2-40B4-BE49-F238E27FC236}">
                    <a16:creationId xmlns:a16="http://schemas.microsoft.com/office/drawing/2014/main" id="{5BD9E738-168F-4520-AFFD-2F027E535B7E}"/>
                  </a:ext>
                </a:extLst>
              </p:cNvPr>
              <p:cNvSpPr/>
              <p:nvPr/>
            </p:nvSpPr>
            <p:spPr>
              <a:xfrm rot="728708">
                <a:off x="6280424" y="2302769"/>
                <a:ext cx="72122" cy="55806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2230" extrusionOk="0">
                    <a:moveTo>
                      <a:pt x="1697" y="0"/>
                    </a:moveTo>
                    <a:cubicBezTo>
                      <a:pt x="1027" y="0"/>
                      <a:pt x="425" y="381"/>
                      <a:pt x="145" y="1003"/>
                    </a:cubicBezTo>
                    <a:cubicBezTo>
                      <a:pt x="0" y="1364"/>
                      <a:pt x="36" y="1761"/>
                      <a:pt x="253" y="2121"/>
                    </a:cubicBezTo>
                    <a:cubicBezTo>
                      <a:pt x="309" y="2200"/>
                      <a:pt x="348" y="2230"/>
                      <a:pt x="375" y="2230"/>
                    </a:cubicBezTo>
                    <a:cubicBezTo>
                      <a:pt x="433" y="2230"/>
                      <a:pt x="433" y="2088"/>
                      <a:pt x="433" y="2013"/>
                    </a:cubicBezTo>
                    <a:cubicBezTo>
                      <a:pt x="397" y="1761"/>
                      <a:pt x="397" y="1508"/>
                      <a:pt x="505" y="1292"/>
                    </a:cubicBezTo>
                    <a:cubicBezTo>
                      <a:pt x="728" y="784"/>
                      <a:pt x="1230" y="443"/>
                      <a:pt x="1765" y="443"/>
                    </a:cubicBezTo>
                    <a:cubicBezTo>
                      <a:pt x="1838" y="443"/>
                      <a:pt x="1911" y="449"/>
                      <a:pt x="1984" y="462"/>
                    </a:cubicBezTo>
                    <a:cubicBezTo>
                      <a:pt x="2236" y="498"/>
                      <a:pt x="2453" y="643"/>
                      <a:pt x="2669" y="787"/>
                    </a:cubicBezTo>
                    <a:cubicBezTo>
                      <a:pt x="2707" y="825"/>
                      <a:pt x="2785" y="873"/>
                      <a:pt x="2830" y="873"/>
                    </a:cubicBezTo>
                    <a:cubicBezTo>
                      <a:pt x="2869" y="873"/>
                      <a:pt x="2882" y="834"/>
                      <a:pt x="2814" y="715"/>
                    </a:cubicBezTo>
                    <a:cubicBezTo>
                      <a:pt x="2669" y="354"/>
                      <a:pt x="2381" y="102"/>
                      <a:pt x="2020" y="30"/>
                    </a:cubicBezTo>
                    <a:cubicBezTo>
                      <a:pt x="1911" y="10"/>
                      <a:pt x="1803" y="0"/>
                      <a:pt x="16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584;p59">
                <a:extLst>
                  <a:ext uri="{FF2B5EF4-FFF2-40B4-BE49-F238E27FC236}">
                    <a16:creationId xmlns:a16="http://schemas.microsoft.com/office/drawing/2014/main" id="{72E580A6-F740-4609-9051-CAE19D91B654}"/>
                  </a:ext>
                </a:extLst>
              </p:cNvPr>
              <p:cNvSpPr/>
              <p:nvPr/>
            </p:nvSpPr>
            <p:spPr>
              <a:xfrm rot="728708">
                <a:off x="6241620" y="2338576"/>
                <a:ext cx="173749" cy="104430"/>
              </a:xfrm>
              <a:custGeom>
                <a:avLst/>
                <a:gdLst/>
                <a:ahLst/>
                <a:cxnLst/>
                <a:rect l="l" t="t" r="r" b="b"/>
                <a:pathLst>
                  <a:path w="6943" h="4173" extrusionOk="0">
                    <a:moveTo>
                      <a:pt x="6892" y="1"/>
                    </a:moveTo>
                    <a:cubicBezTo>
                      <a:pt x="6862" y="1"/>
                      <a:pt x="6802" y="80"/>
                      <a:pt x="6683" y="304"/>
                    </a:cubicBezTo>
                    <a:cubicBezTo>
                      <a:pt x="5724" y="2153"/>
                      <a:pt x="2882" y="3708"/>
                      <a:pt x="869" y="3708"/>
                    </a:cubicBezTo>
                    <a:cubicBezTo>
                      <a:pt x="760" y="3708"/>
                      <a:pt x="654" y="3704"/>
                      <a:pt x="551" y="3695"/>
                    </a:cubicBezTo>
                    <a:cubicBezTo>
                      <a:pt x="441" y="3683"/>
                      <a:pt x="359" y="3678"/>
                      <a:pt x="301" y="3678"/>
                    </a:cubicBezTo>
                    <a:cubicBezTo>
                      <a:pt x="0" y="3678"/>
                      <a:pt x="334" y="3815"/>
                      <a:pt x="515" y="3875"/>
                    </a:cubicBezTo>
                    <a:cubicBezTo>
                      <a:pt x="927" y="4081"/>
                      <a:pt x="1380" y="4172"/>
                      <a:pt x="1850" y="4172"/>
                    </a:cubicBezTo>
                    <a:cubicBezTo>
                      <a:pt x="4098" y="4172"/>
                      <a:pt x="6720" y="2077"/>
                      <a:pt x="6899" y="377"/>
                    </a:cubicBezTo>
                    <a:cubicBezTo>
                      <a:pt x="6899" y="239"/>
                      <a:pt x="6943" y="1"/>
                      <a:pt x="6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585;p59">
                <a:extLst>
                  <a:ext uri="{FF2B5EF4-FFF2-40B4-BE49-F238E27FC236}">
                    <a16:creationId xmlns:a16="http://schemas.microsoft.com/office/drawing/2014/main" id="{E1502EFE-A5FC-4E98-B354-D87B18B1B4CF}"/>
                  </a:ext>
                </a:extLst>
              </p:cNvPr>
              <p:cNvSpPr/>
              <p:nvPr/>
            </p:nvSpPr>
            <p:spPr>
              <a:xfrm rot="728708">
                <a:off x="6359929" y="2040147"/>
                <a:ext cx="162238" cy="77077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3080" extrusionOk="0">
                    <a:moveTo>
                      <a:pt x="4389" y="1"/>
                    </a:moveTo>
                    <a:cubicBezTo>
                      <a:pt x="2526" y="1"/>
                      <a:pt x="653" y="1141"/>
                      <a:pt x="26" y="2942"/>
                    </a:cubicBezTo>
                    <a:cubicBezTo>
                      <a:pt x="0" y="3020"/>
                      <a:pt x="87" y="3079"/>
                      <a:pt x="150" y="3079"/>
                    </a:cubicBezTo>
                    <a:cubicBezTo>
                      <a:pt x="175" y="3079"/>
                      <a:pt x="196" y="3070"/>
                      <a:pt x="206" y="3050"/>
                    </a:cubicBezTo>
                    <a:cubicBezTo>
                      <a:pt x="1000" y="2112"/>
                      <a:pt x="1974" y="1427"/>
                      <a:pt x="3056" y="958"/>
                    </a:cubicBezTo>
                    <a:cubicBezTo>
                      <a:pt x="3733" y="701"/>
                      <a:pt x="4485" y="656"/>
                      <a:pt x="5225" y="656"/>
                    </a:cubicBezTo>
                    <a:cubicBezTo>
                      <a:pt x="5628" y="656"/>
                      <a:pt x="6028" y="670"/>
                      <a:pt x="6410" y="670"/>
                    </a:cubicBezTo>
                    <a:cubicBezTo>
                      <a:pt x="6482" y="670"/>
                      <a:pt x="6482" y="561"/>
                      <a:pt x="6446" y="525"/>
                    </a:cubicBezTo>
                    <a:cubicBezTo>
                      <a:pt x="5808" y="167"/>
                      <a:pt x="5099" y="1"/>
                      <a:pt x="43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586;p59">
                <a:extLst>
                  <a:ext uri="{FF2B5EF4-FFF2-40B4-BE49-F238E27FC236}">
                    <a16:creationId xmlns:a16="http://schemas.microsoft.com/office/drawing/2014/main" id="{2FE4C2EC-35C8-43B0-8101-52DD48C2B69A}"/>
                  </a:ext>
                </a:extLst>
              </p:cNvPr>
              <p:cNvSpPr/>
              <p:nvPr/>
            </p:nvSpPr>
            <p:spPr>
              <a:xfrm rot="728708">
                <a:off x="6021002" y="2140954"/>
                <a:ext cx="136312" cy="111462"/>
              </a:xfrm>
              <a:custGeom>
                <a:avLst/>
                <a:gdLst/>
                <a:ahLst/>
                <a:cxnLst/>
                <a:rect l="l" t="t" r="r" b="b"/>
                <a:pathLst>
                  <a:path w="5447" h="4454" extrusionOk="0">
                    <a:moveTo>
                      <a:pt x="4452" y="0"/>
                    </a:moveTo>
                    <a:cubicBezTo>
                      <a:pt x="2199" y="0"/>
                      <a:pt x="32" y="2055"/>
                      <a:pt x="0" y="4393"/>
                    </a:cubicBezTo>
                    <a:cubicBezTo>
                      <a:pt x="0" y="4436"/>
                      <a:pt x="25" y="4453"/>
                      <a:pt x="53" y="4453"/>
                    </a:cubicBezTo>
                    <a:cubicBezTo>
                      <a:pt x="72" y="4453"/>
                      <a:pt x="94" y="4444"/>
                      <a:pt x="108" y="4429"/>
                    </a:cubicBezTo>
                    <a:cubicBezTo>
                      <a:pt x="758" y="3383"/>
                      <a:pt x="1299" y="2301"/>
                      <a:pt x="2272" y="1508"/>
                    </a:cubicBezTo>
                    <a:cubicBezTo>
                      <a:pt x="3138" y="823"/>
                      <a:pt x="4256" y="570"/>
                      <a:pt x="5302" y="318"/>
                    </a:cubicBezTo>
                    <a:cubicBezTo>
                      <a:pt x="5446" y="282"/>
                      <a:pt x="5410" y="137"/>
                      <a:pt x="5302" y="101"/>
                    </a:cubicBezTo>
                    <a:cubicBezTo>
                      <a:pt x="5020" y="33"/>
                      <a:pt x="4735" y="0"/>
                      <a:pt x="44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587;p59">
                <a:extLst>
                  <a:ext uri="{FF2B5EF4-FFF2-40B4-BE49-F238E27FC236}">
                    <a16:creationId xmlns:a16="http://schemas.microsoft.com/office/drawing/2014/main" id="{E5E11BDB-F7DB-479A-989D-FEA533325CD2}"/>
                  </a:ext>
                </a:extLst>
              </p:cNvPr>
              <p:cNvSpPr/>
              <p:nvPr/>
            </p:nvSpPr>
            <p:spPr>
              <a:xfrm rot="728708">
                <a:off x="6368850" y="2116906"/>
                <a:ext cx="178729" cy="183134"/>
              </a:xfrm>
              <a:custGeom>
                <a:avLst/>
                <a:gdLst/>
                <a:ahLst/>
                <a:cxnLst/>
                <a:rect l="l" t="t" r="r" b="b"/>
                <a:pathLst>
                  <a:path w="7142" h="7318" extrusionOk="0">
                    <a:moveTo>
                      <a:pt x="4020" y="1"/>
                    </a:moveTo>
                    <a:cubicBezTo>
                      <a:pt x="2893" y="1"/>
                      <a:pt x="1697" y="584"/>
                      <a:pt x="1155" y="1289"/>
                    </a:cubicBezTo>
                    <a:cubicBezTo>
                      <a:pt x="361" y="2082"/>
                      <a:pt x="1" y="3633"/>
                      <a:pt x="361" y="5148"/>
                    </a:cubicBezTo>
                    <a:cubicBezTo>
                      <a:pt x="650" y="6194"/>
                      <a:pt x="1227" y="7132"/>
                      <a:pt x="2237" y="7276"/>
                    </a:cubicBezTo>
                    <a:cubicBezTo>
                      <a:pt x="2378" y="7304"/>
                      <a:pt x="2522" y="7318"/>
                      <a:pt x="2667" y="7318"/>
                    </a:cubicBezTo>
                    <a:cubicBezTo>
                      <a:pt x="3451" y="7318"/>
                      <a:pt x="4284" y="6933"/>
                      <a:pt x="5014" y="6447"/>
                    </a:cubicBezTo>
                    <a:cubicBezTo>
                      <a:pt x="6457" y="5401"/>
                      <a:pt x="7142" y="3850"/>
                      <a:pt x="6745" y="2299"/>
                    </a:cubicBezTo>
                    <a:cubicBezTo>
                      <a:pt x="6565" y="1397"/>
                      <a:pt x="5952" y="604"/>
                      <a:pt x="5086" y="207"/>
                    </a:cubicBezTo>
                    <a:cubicBezTo>
                      <a:pt x="4755" y="64"/>
                      <a:pt x="4392" y="1"/>
                      <a:pt x="40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588;p59">
                <a:extLst>
                  <a:ext uri="{FF2B5EF4-FFF2-40B4-BE49-F238E27FC236}">
                    <a16:creationId xmlns:a16="http://schemas.microsoft.com/office/drawing/2014/main" id="{DC0FC58F-6B79-4C84-A314-F14535B97E45}"/>
                  </a:ext>
                </a:extLst>
              </p:cNvPr>
              <p:cNvSpPr/>
              <p:nvPr/>
            </p:nvSpPr>
            <p:spPr>
              <a:xfrm rot="728708">
                <a:off x="6394384" y="2162311"/>
                <a:ext cx="102928" cy="104405"/>
              </a:xfrm>
              <a:custGeom>
                <a:avLst/>
                <a:gdLst/>
                <a:ahLst/>
                <a:cxnLst/>
                <a:rect l="l" t="t" r="r" b="b"/>
                <a:pathLst>
                  <a:path w="4113" h="4172" extrusionOk="0">
                    <a:moveTo>
                      <a:pt x="1955" y="0"/>
                    </a:moveTo>
                    <a:cubicBezTo>
                      <a:pt x="1674" y="0"/>
                      <a:pt x="1389" y="57"/>
                      <a:pt x="1119" y="169"/>
                    </a:cubicBezTo>
                    <a:cubicBezTo>
                      <a:pt x="578" y="386"/>
                      <a:pt x="181" y="855"/>
                      <a:pt x="73" y="1432"/>
                    </a:cubicBezTo>
                    <a:cubicBezTo>
                      <a:pt x="1" y="2009"/>
                      <a:pt x="109" y="2586"/>
                      <a:pt x="397" y="3091"/>
                    </a:cubicBezTo>
                    <a:cubicBezTo>
                      <a:pt x="650" y="3596"/>
                      <a:pt x="1119" y="3993"/>
                      <a:pt x="1696" y="4137"/>
                    </a:cubicBezTo>
                    <a:cubicBezTo>
                      <a:pt x="1827" y="4160"/>
                      <a:pt x="1960" y="4172"/>
                      <a:pt x="2093" y="4172"/>
                    </a:cubicBezTo>
                    <a:cubicBezTo>
                      <a:pt x="2579" y="4172"/>
                      <a:pt x="3059" y="4016"/>
                      <a:pt x="3427" y="3704"/>
                    </a:cubicBezTo>
                    <a:cubicBezTo>
                      <a:pt x="3824" y="3379"/>
                      <a:pt x="4076" y="2947"/>
                      <a:pt x="4112" y="2442"/>
                    </a:cubicBezTo>
                    <a:cubicBezTo>
                      <a:pt x="4112" y="1829"/>
                      <a:pt x="3896" y="1215"/>
                      <a:pt x="3535" y="747"/>
                    </a:cubicBezTo>
                    <a:cubicBezTo>
                      <a:pt x="3283" y="386"/>
                      <a:pt x="2886" y="133"/>
                      <a:pt x="2453" y="61"/>
                    </a:cubicBezTo>
                    <a:cubicBezTo>
                      <a:pt x="2291" y="21"/>
                      <a:pt x="2124" y="0"/>
                      <a:pt x="19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589;p59">
                <a:extLst>
                  <a:ext uri="{FF2B5EF4-FFF2-40B4-BE49-F238E27FC236}">
                    <a16:creationId xmlns:a16="http://schemas.microsoft.com/office/drawing/2014/main" id="{1070D787-3128-4BE2-A95A-D8A94B3A77A4}"/>
                  </a:ext>
                </a:extLst>
              </p:cNvPr>
              <p:cNvSpPr/>
              <p:nvPr/>
            </p:nvSpPr>
            <p:spPr>
              <a:xfrm rot="728708">
                <a:off x="6406954" y="2185348"/>
                <a:ext cx="36136" cy="37438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496" extrusionOk="0">
                    <a:moveTo>
                      <a:pt x="700" y="1"/>
                    </a:moveTo>
                    <a:cubicBezTo>
                      <a:pt x="573" y="1"/>
                      <a:pt x="442" y="41"/>
                      <a:pt x="325" y="110"/>
                    </a:cubicBezTo>
                    <a:cubicBezTo>
                      <a:pt x="181" y="219"/>
                      <a:pt x="109" y="327"/>
                      <a:pt x="37" y="471"/>
                    </a:cubicBezTo>
                    <a:cubicBezTo>
                      <a:pt x="1" y="615"/>
                      <a:pt x="1" y="796"/>
                      <a:pt x="37" y="940"/>
                    </a:cubicBezTo>
                    <a:cubicBezTo>
                      <a:pt x="109" y="1120"/>
                      <a:pt x="253" y="1301"/>
                      <a:pt x="433" y="1409"/>
                    </a:cubicBezTo>
                    <a:cubicBezTo>
                      <a:pt x="513" y="1468"/>
                      <a:pt x="603" y="1495"/>
                      <a:pt x="698" y="1495"/>
                    </a:cubicBezTo>
                    <a:cubicBezTo>
                      <a:pt x="776" y="1495"/>
                      <a:pt x="857" y="1477"/>
                      <a:pt x="938" y="1445"/>
                    </a:cubicBezTo>
                    <a:cubicBezTo>
                      <a:pt x="1155" y="1373"/>
                      <a:pt x="1299" y="1229"/>
                      <a:pt x="1371" y="1012"/>
                    </a:cubicBezTo>
                    <a:cubicBezTo>
                      <a:pt x="1443" y="832"/>
                      <a:pt x="1443" y="615"/>
                      <a:pt x="1335" y="435"/>
                    </a:cubicBezTo>
                    <a:cubicBezTo>
                      <a:pt x="1227" y="255"/>
                      <a:pt x="1083" y="110"/>
                      <a:pt x="902" y="38"/>
                    </a:cubicBezTo>
                    <a:cubicBezTo>
                      <a:pt x="838" y="13"/>
                      <a:pt x="770" y="1"/>
                      <a:pt x="7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590;p59">
                <a:extLst>
                  <a:ext uri="{FF2B5EF4-FFF2-40B4-BE49-F238E27FC236}">
                    <a16:creationId xmlns:a16="http://schemas.microsoft.com/office/drawing/2014/main" id="{E6E752CB-818B-4B9A-B2C7-E646C1418AFC}"/>
                  </a:ext>
                </a:extLst>
              </p:cNvPr>
              <p:cNvSpPr/>
              <p:nvPr/>
            </p:nvSpPr>
            <p:spPr>
              <a:xfrm rot="728708">
                <a:off x="6360524" y="2109430"/>
                <a:ext cx="195897" cy="140016"/>
              </a:xfrm>
              <a:custGeom>
                <a:avLst/>
                <a:gdLst/>
                <a:ahLst/>
                <a:cxnLst/>
                <a:rect l="l" t="t" r="r" b="b"/>
                <a:pathLst>
                  <a:path w="7828" h="5595" extrusionOk="0">
                    <a:moveTo>
                      <a:pt x="4568" y="1"/>
                    </a:moveTo>
                    <a:cubicBezTo>
                      <a:pt x="4301" y="1"/>
                      <a:pt x="4028" y="30"/>
                      <a:pt x="3752" y="85"/>
                    </a:cubicBezTo>
                    <a:cubicBezTo>
                      <a:pt x="1371" y="590"/>
                      <a:pt x="1" y="3079"/>
                      <a:pt x="866" y="5351"/>
                    </a:cubicBezTo>
                    <a:cubicBezTo>
                      <a:pt x="920" y="5513"/>
                      <a:pt x="965" y="5595"/>
                      <a:pt x="992" y="5595"/>
                    </a:cubicBezTo>
                    <a:cubicBezTo>
                      <a:pt x="1020" y="5595"/>
                      <a:pt x="1029" y="5513"/>
                      <a:pt x="1011" y="5351"/>
                    </a:cubicBezTo>
                    <a:cubicBezTo>
                      <a:pt x="866" y="3656"/>
                      <a:pt x="1227" y="1925"/>
                      <a:pt x="2994" y="987"/>
                    </a:cubicBezTo>
                    <a:cubicBezTo>
                      <a:pt x="3443" y="726"/>
                      <a:pt x="3939" y="599"/>
                      <a:pt x="4430" y="599"/>
                    </a:cubicBezTo>
                    <a:cubicBezTo>
                      <a:pt x="5161" y="599"/>
                      <a:pt x="5881" y="880"/>
                      <a:pt x="6421" y="1420"/>
                    </a:cubicBezTo>
                    <a:cubicBezTo>
                      <a:pt x="7106" y="2213"/>
                      <a:pt x="7394" y="3295"/>
                      <a:pt x="7250" y="4305"/>
                    </a:cubicBezTo>
                    <a:cubicBezTo>
                      <a:pt x="7209" y="4491"/>
                      <a:pt x="7215" y="4594"/>
                      <a:pt x="7248" y="4594"/>
                    </a:cubicBezTo>
                    <a:cubicBezTo>
                      <a:pt x="7272" y="4594"/>
                      <a:pt x="7312" y="4537"/>
                      <a:pt x="7358" y="4413"/>
                    </a:cubicBezTo>
                    <a:cubicBezTo>
                      <a:pt x="7827" y="3403"/>
                      <a:pt x="7719" y="2177"/>
                      <a:pt x="7070" y="1275"/>
                    </a:cubicBezTo>
                    <a:cubicBezTo>
                      <a:pt x="6394" y="374"/>
                      <a:pt x="5520" y="1"/>
                      <a:pt x="45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591;p59">
                <a:extLst>
                  <a:ext uri="{FF2B5EF4-FFF2-40B4-BE49-F238E27FC236}">
                    <a16:creationId xmlns:a16="http://schemas.microsoft.com/office/drawing/2014/main" id="{0A7407F6-B9AB-462E-B657-B267A3106C38}"/>
                  </a:ext>
                </a:extLst>
              </p:cNvPr>
              <p:cNvSpPr/>
              <p:nvPr/>
            </p:nvSpPr>
            <p:spPr>
              <a:xfrm rot="728708">
                <a:off x="6031861" y="2223274"/>
                <a:ext cx="201302" cy="161662"/>
              </a:xfrm>
              <a:custGeom>
                <a:avLst/>
                <a:gdLst/>
                <a:ahLst/>
                <a:cxnLst/>
                <a:rect l="l" t="t" r="r" b="b"/>
                <a:pathLst>
                  <a:path w="8044" h="6460" extrusionOk="0">
                    <a:moveTo>
                      <a:pt x="3692" y="1"/>
                    </a:moveTo>
                    <a:cubicBezTo>
                      <a:pt x="3512" y="1"/>
                      <a:pt x="3338" y="17"/>
                      <a:pt x="3175" y="50"/>
                    </a:cubicBezTo>
                    <a:cubicBezTo>
                      <a:pt x="1984" y="230"/>
                      <a:pt x="361" y="1384"/>
                      <a:pt x="145" y="2827"/>
                    </a:cubicBezTo>
                    <a:cubicBezTo>
                      <a:pt x="1" y="3764"/>
                      <a:pt x="325" y="4702"/>
                      <a:pt x="1047" y="5351"/>
                    </a:cubicBezTo>
                    <a:cubicBezTo>
                      <a:pt x="1724" y="6096"/>
                      <a:pt x="2626" y="6459"/>
                      <a:pt x="3614" y="6459"/>
                    </a:cubicBezTo>
                    <a:cubicBezTo>
                      <a:pt x="4205" y="6459"/>
                      <a:pt x="4826" y="6329"/>
                      <a:pt x="5447" y="6073"/>
                    </a:cubicBezTo>
                    <a:cubicBezTo>
                      <a:pt x="6421" y="5676"/>
                      <a:pt x="7322" y="5027"/>
                      <a:pt x="7683" y="4197"/>
                    </a:cubicBezTo>
                    <a:cubicBezTo>
                      <a:pt x="8044" y="3332"/>
                      <a:pt x="7575" y="2286"/>
                      <a:pt x="6853" y="1492"/>
                    </a:cubicBezTo>
                    <a:cubicBezTo>
                      <a:pt x="5935" y="513"/>
                      <a:pt x="4705" y="1"/>
                      <a:pt x="36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592;p59">
                <a:extLst>
                  <a:ext uri="{FF2B5EF4-FFF2-40B4-BE49-F238E27FC236}">
                    <a16:creationId xmlns:a16="http://schemas.microsoft.com/office/drawing/2014/main" id="{F607E4C6-050C-4BA7-ACBB-6B66EB663E44}"/>
                  </a:ext>
                </a:extLst>
              </p:cNvPr>
              <p:cNvSpPr/>
              <p:nvPr/>
            </p:nvSpPr>
            <p:spPr>
              <a:xfrm rot="728708">
                <a:off x="6089527" y="2253387"/>
                <a:ext cx="102928" cy="104155"/>
              </a:xfrm>
              <a:custGeom>
                <a:avLst/>
                <a:gdLst/>
                <a:ahLst/>
                <a:cxnLst/>
                <a:rect l="l" t="t" r="r" b="b"/>
                <a:pathLst>
                  <a:path w="4113" h="4162" extrusionOk="0">
                    <a:moveTo>
                      <a:pt x="2011" y="1"/>
                    </a:moveTo>
                    <a:cubicBezTo>
                      <a:pt x="1712" y="1"/>
                      <a:pt x="1408" y="49"/>
                      <a:pt x="1119" y="145"/>
                    </a:cubicBezTo>
                    <a:cubicBezTo>
                      <a:pt x="578" y="361"/>
                      <a:pt x="181" y="866"/>
                      <a:pt x="73" y="1443"/>
                    </a:cubicBezTo>
                    <a:cubicBezTo>
                      <a:pt x="1" y="2020"/>
                      <a:pt x="109" y="2597"/>
                      <a:pt x="398" y="3102"/>
                    </a:cubicBezTo>
                    <a:cubicBezTo>
                      <a:pt x="686" y="3607"/>
                      <a:pt x="1155" y="3968"/>
                      <a:pt x="1696" y="4112"/>
                    </a:cubicBezTo>
                    <a:cubicBezTo>
                      <a:pt x="1838" y="4146"/>
                      <a:pt x="1981" y="4162"/>
                      <a:pt x="2125" y="4162"/>
                    </a:cubicBezTo>
                    <a:cubicBezTo>
                      <a:pt x="2602" y="4162"/>
                      <a:pt x="3075" y="3984"/>
                      <a:pt x="3463" y="3679"/>
                    </a:cubicBezTo>
                    <a:cubicBezTo>
                      <a:pt x="3860" y="3391"/>
                      <a:pt x="4077" y="2922"/>
                      <a:pt x="4113" y="2417"/>
                    </a:cubicBezTo>
                    <a:cubicBezTo>
                      <a:pt x="4113" y="1804"/>
                      <a:pt x="3932" y="1227"/>
                      <a:pt x="3536" y="758"/>
                    </a:cubicBezTo>
                    <a:cubicBezTo>
                      <a:pt x="3283" y="397"/>
                      <a:pt x="2886" y="145"/>
                      <a:pt x="2454" y="37"/>
                    </a:cubicBezTo>
                    <a:cubicBezTo>
                      <a:pt x="2309" y="13"/>
                      <a:pt x="2161" y="1"/>
                      <a:pt x="20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593;p59">
                <a:extLst>
                  <a:ext uri="{FF2B5EF4-FFF2-40B4-BE49-F238E27FC236}">
                    <a16:creationId xmlns:a16="http://schemas.microsoft.com/office/drawing/2014/main" id="{C616E24E-3A4E-4225-9901-A31E5C263468}"/>
                  </a:ext>
                </a:extLst>
              </p:cNvPr>
              <p:cNvSpPr/>
              <p:nvPr/>
            </p:nvSpPr>
            <p:spPr>
              <a:xfrm rot="728708">
                <a:off x="6102123" y="2275922"/>
                <a:ext cx="37037" cy="38038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520" extrusionOk="0">
                    <a:moveTo>
                      <a:pt x="712" y="0"/>
                    </a:moveTo>
                    <a:cubicBezTo>
                      <a:pt x="578" y="0"/>
                      <a:pt x="455" y="40"/>
                      <a:pt x="361" y="110"/>
                    </a:cubicBezTo>
                    <a:cubicBezTo>
                      <a:pt x="217" y="218"/>
                      <a:pt x="109" y="326"/>
                      <a:pt x="73" y="507"/>
                    </a:cubicBezTo>
                    <a:cubicBezTo>
                      <a:pt x="1" y="651"/>
                      <a:pt x="1" y="795"/>
                      <a:pt x="73" y="939"/>
                    </a:cubicBezTo>
                    <a:cubicBezTo>
                      <a:pt x="145" y="1156"/>
                      <a:pt x="289" y="1300"/>
                      <a:pt x="470" y="1444"/>
                    </a:cubicBezTo>
                    <a:cubicBezTo>
                      <a:pt x="559" y="1489"/>
                      <a:pt x="662" y="1520"/>
                      <a:pt x="770" y="1520"/>
                    </a:cubicBezTo>
                    <a:cubicBezTo>
                      <a:pt x="837" y="1520"/>
                      <a:pt x="906" y="1508"/>
                      <a:pt x="975" y="1480"/>
                    </a:cubicBezTo>
                    <a:cubicBezTo>
                      <a:pt x="1155" y="1408"/>
                      <a:pt x="1335" y="1228"/>
                      <a:pt x="1407" y="1048"/>
                    </a:cubicBezTo>
                    <a:cubicBezTo>
                      <a:pt x="1480" y="831"/>
                      <a:pt x="1443" y="615"/>
                      <a:pt x="1371" y="434"/>
                    </a:cubicBezTo>
                    <a:cubicBezTo>
                      <a:pt x="1263" y="254"/>
                      <a:pt x="1119" y="146"/>
                      <a:pt x="939" y="38"/>
                    </a:cubicBezTo>
                    <a:cubicBezTo>
                      <a:pt x="862" y="12"/>
                      <a:pt x="785" y="0"/>
                      <a:pt x="7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594;p59">
                <a:extLst>
                  <a:ext uri="{FF2B5EF4-FFF2-40B4-BE49-F238E27FC236}">
                    <a16:creationId xmlns:a16="http://schemas.microsoft.com/office/drawing/2014/main" id="{D502DF4E-D34B-42C9-829B-17E58399086D}"/>
                  </a:ext>
                </a:extLst>
              </p:cNvPr>
              <p:cNvSpPr/>
              <p:nvPr/>
            </p:nvSpPr>
            <p:spPr>
              <a:xfrm rot="728708">
                <a:off x="6005154" y="2212643"/>
                <a:ext cx="202854" cy="165316"/>
              </a:xfrm>
              <a:custGeom>
                <a:avLst/>
                <a:gdLst/>
                <a:ahLst/>
                <a:cxnLst/>
                <a:rect l="l" t="t" r="r" b="b"/>
                <a:pathLst>
                  <a:path w="8106" h="6606" extrusionOk="0">
                    <a:moveTo>
                      <a:pt x="4743" y="0"/>
                    </a:moveTo>
                    <a:cubicBezTo>
                      <a:pt x="3718" y="0"/>
                      <a:pt x="2690" y="392"/>
                      <a:pt x="1912" y="1186"/>
                    </a:cubicBezTo>
                    <a:cubicBezTo>
                      <a:pt x="1" y="2990"/>
                      <a:pt x="1047" y="6236"/>
                      <a:pt x="3643" y="6596"/>
                    </a:cubicBezTo>
                    <a:cubicBezTo>
                      <a:pt x="3699" y="6603"/>
                      <a:pt x="3744" y="6606"/>
                      <a:pt x="3779" y="6606"/>
                    </a:cubicBezTo>
                    <a:cubicBezTo>
                      <a:pt x="3948" y="6606"/>
                      <a:pt x="3882" y="6536"/>
                      <a:pt x="3643" y="6416"/>
                    </a:cubicBezTo>
                    <a:cubicBezTo>
                      <a:pt x="2706" y="5983"/>
                      <a:pt x="1948" y="5154"/>
                      <a:pt x="1660" y="4180"/>
                    </a:cubicBezTo>
                    <a:cubicBezTo>
                      <a:pt x="1371" y="2918"/>
                      <a:pt x="1984" y="1619"/>
                      <a:pt x="3138" y="1042"/>
                    </a:cubicBezTo>
                    <a:cubicBezTo>
                      <a:pt x="3756" y="694"/>
                      <a:pt x="4365" y="544"/>
                      <a:pt x="4953" y="544"/>
                    </a:cubicBezTo>
                    <a:cubicBezTo>
                      <a:pt x="6013" y="544"/>
                      <a:pt x="7005" y="1031"/>
                      <a:pt x="7863" y="1727"/>
                    </a:cubicBezTo>
                    <a:cubicBezTo>
                      <a:pt x="7962" y="1798"/>
                      <a:pt x="8027" y="1830"/>
                      <a:pt x="8058" y="1830"/>
                    </a:cubicBezTo>
                    <a:cubicBezTo>
                      <a:pt x="8105" y="1830"/>
                      <a:pt x="8067" y="1751"/>
                      <a:pt x="7935" y="1619"/>
                    </a:cubicBezTo>
                    <a:cubicBezTo>
                      <a:pt x="7155" y="546"/>
                      <a:pt x="5951" y="0"/>
                      <a:pt x="47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1595;p59">
              <a:extLst>
                <a:ext uri="{FF2B5EF4-FFF2-40B4-BE49-F238E27FC236}">
                  <a16:creationId xmlns:a16="http://schemas.microsoft.com/office/drawing/2014/main" id="{AB0509B4-6FEE-4FA0-A999-6E5168100FBF}"/>
                </a:ext>
              </a:extLst>
            </p:cNvPr>
            <p:cNvGrpSpPr/>
            <p:nvPr/>
          </p:nvGrpSpPr>
          <p:grpSpPr>
            <a:xfrm flipH="1">
              <a:off x="4615342" y="1384517"/>
              <a:ext cx="1143510" cy="754239"/>
              <a:chOff x="6858013" y="3471320"/>
              <a:chExt cx="1387755" cy="915339"/>
            </a:xfrm>
          </p:grpSpPr>
          <p:sp>
            <p:nvSpPr>
              <p:cNvPr id="23" name="Google Shape;1596;p59">
                <a:extLst>
                  <a:ext uri="{FF2B5EF4-FFF2-40B4-BE49-F238E27FC236}">
                    <a16:creationId xmlns:a16="http://schemas.microsoft.com/office/drawing/2014/main" id="{1C68489F-711B-4672-8973-0ACFC10C827C}"/>
                  </a:ext>
                </a:extLst>
              </p:cNvPr>
              <p:cNvSpPr/>
              <p:nvPr/>
            </p:nvSpPr>
            <p:spPr>
              <a:xfrm rot="728708">
                <a:off x="7253539" y="3610994"/>
                <a:ext cx="654407" cy="427879"/>
              </a:xfrm>
              <a:custGeom>
                <a:avLst/>
                <a:gdLst/>
                <a:ahLst/>
                <a:cxnLst/>
                <a:rect l="l" t="t" r="r" b="b"/>
                <a:pathLst>
                  <a:path w="26150" h="17098" extrusionOk="0">
                    <a:moveTo>
                      <a:pt x="12155" y="0"/>
                    </a:moveTo>
                    <a:cubicBezTo>
                      <a:pt x="9800" y="0"/>
                      <a:pt x="7488" y="685"/>
                      <a:pt x="5519" y="2021"/>
                    </a:cubicBezTo>
                    <a:cubicBezTo>
                      <a:pt x="2634" y="4005"/>
                      <a:pt x="686" y="7359"/>
                      <a:pt x="1" y="11399"/>
                    </a:cubicBezTo>
                    <a:cubicBezTo>
                      <a:pt x="1" y="11471"/>
                      <a:pt x="37" y="11507"/>
                      <a:pt x="73" y="11543"/>
                    </a:cubicBezTo>
                    <a:lnTo>
                      <a:pt x="217" y="11579"/>
                    </a:lnTo>
                    <a:cubicBezTo>
                      <a:pt x="4113" y="13382"/>
                      <a:pt x="8260" y="14428"/>
                      <a:pt x="11795" y="15258"/>
                    </a:cubicBezTo>
                    <a:cubicBezTo>
                      <a:pt x="15546" y="16123"/>
                      <a:pt x="19910" y="17025"/>
                      <a:pt x="24238" y="17097"/>
                    </a:cubicBezTo>
                    <a:lnTo>
                      <a:pt x="24779" y="17097"/>
                    </a:lnTo>
                    <a:cubicBezTo>
                      <a:pt x="24851" y="17097"/>
                      <a:pt x="24887" y="17061"/>
                      <a:pt x="24887" y="17025"/>
                    </a:cubicBezTo>
                    <a:cubicBezTo>
                      <a:pt x="26150" y="12589"/>
                      <a:pt x="25536" y="8477"/>
                      <a:pt x="23228" y="5375"/>
                    </a:cubicBezTo>
                    <a:cubicBezTo>
                      <a:pt x="21136" y="2598"/>
                      <a:pt x="18070" y="759"/>
                      <a:pt x="14644" y="182"/>
                    </a:cubicBezTo>
                    <a:cubicBezTo>
                      <a:pt x="13887" y="74"/>
                      <a:pt x="13093" y="1"/>
                      <a:pt x="12336" y="1"/>
                    </a:cubicBezTo>
                    <a:cubicBezTo>
                      <a:pt x="12275" y="1"/>
                      <a:pt x="12215" y="0"/>
                      <a:pt x="121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597;p59">
                <a:extLst>
                  <a:ext uri="{FF2B5EF4-FFF2-40B4-BE49-F238E27FC236}">
                    <a16:creationId xmlns:a16="http://schemas.microsoft.com/office/drawing/2014/main" id="{6895BF25-7B75-4551-BB24-6DC7E07C8A97}"/>
                  </a:ext>
                </a:extLst>
              </p:cNvPr>
              <p:cNvSpPr/>
              <p:nvPr/>
            </p:nvSpPr>
            <p:spPr>
              <a:xfrm rot="728708">
                <a:off x="7197949" y="4019903"/>
                <a:ext cx="544296" cy="218294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8723" extrusionOk="0">
                    <a:moveTo>
                      <a:pt x="163" y="0"/>
                    </a:moveTo>
                    <a:cubicBezTo>
                      <a:pt x="154" y="0"/>
                      <a:pt x="145" y="9"/>
                      <a:pt x="145" y="27"/>
                    </a:cubicBezTo>
                    <a:cubicBezTo>
                      <a:pt x="133" y="15"/>
                      <a:pt x="121" y="11"/>
                      <a:pt x="110" y="11"/>
                    </a:cubicBezTo>
                    <a:cubicBezTo>
                      <a:pt x="89" y="11"/>
                      <a:pt x="73" y="27"/>
                      <a:pt x="73" y="27"/>
                    </a:cubicBezTo>
                    <a:cubicBezTo>
                      <a:pt x="37" y="63"/>
                      <a:pt x="1" y="99"/>
                      <a:pt x="37" y="171"/>
                    </a:cubicBezTo>
                    <a:cubicBezTo>
                      <a:pt x="1804" y="5221"/>
                      <a:pt x="7070" y="8719"/>
                      <a:pt x="12841" y="8719"/>
                    </a:cubicBezTo>
                    <a:cubicBezTo>
                      <a:pt x="12927" y="8721"/>
                      <a:pt x="13013" y="8722"/>
                      <a:pt x="13099" y="8722"/>
                    </a:cubicBezTo>
                    <a:cubicBezTo>
                      <a:pt x="16358" y="8722"/>
                      <a:pt x="19429" y="7395"/>
                      <a:pt x="21713" y="5041"/>
                    </a:cubicBezTo>
                    <a:cubicBezTo>
                      <a:pt x="21713" y="5004"/>
                      <a:pt x="21749" y="4968"/>
                      <a:pt x="21713" y="4932"/>
                    </a:cubicBezTo>
                    <a:cubicBezTo>
                      <a:pt x="21713" y="4896"/>
                      <a:pt x="21677" y="4860"/>
                      <a:pt x="21641" y="4860"/>
                    </a:cubicBezTo>
                    <a:cubicBezTo>
                      <a:pt x="19765" y="4716"/>
                      <a:pt x="17782" y="4463"/>
                      <a:pt x="15726" y="4139"/>
                    </a:cubicBezTo>
                    <a:cubicBezTo>
                      <a:pt x="10424" y="3309"/>
                      <a:pt x="5194" y="1939"/>
                      <a:pt x="181" y="27"/>
                    </a:cubicBezTo>
                    <a:cubicBezTo>
                      <a:pt x="181" y="9"/>
                      <a:pt x="172" y="0"/>
                      <a:pt x="1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598;p59">
                <a:extLst>
                  <a:ext uri="{FF2B5EF4-FFF2-40B4-BE49-F238E27FC236}">
                    <a16:creationId xmlns:a16="http://schemas.microsoft.com/office/drawing/2014/main" id="{1F995AAC-D130-445C-9300-BAEBD0EB52CA}"/>
                  </a:ext>
                </a:extLst>
              </p:cNvPr>
              <p:cNvSpPr/>
              <p:nvPr/>
            </p:nvSpPr>
            <p:spPr>
              <a:xfrm rot="728708">
                <a:off x="6913300" y="3598270"/>
                <a:ext cx="1277182" cy="661439"/>
              </a:xfrm>
              <a:custGeom>
                <a:avLst/>
                <a:gdLst/>
                <a:ahLst/>
                <a:cxnLst/>
                <a:rect l="l" t="t" r="r" b="b"/>
                <a:pathLst>
                  <a:path w="51036" h="26431" extrusionOk="0">
                    <a:moveTo>
                      <a:pt x="13309" y="8188"/>
                    </a:moveTo>
                    <a:lnTo>
                      <a:pt x="13309" y="8188"/>
                    </a:lnTo>
                    <a:cubicBezTo>
                      <a:pt x="12912" y="9306"/>
                      <a:pt x="12588" y="10424"/>
                      <a:pt x="12407" y="11578"/>
                    </a:cubicBezTo>
                    <a:cubicBezTo>
                      <a:pt x="11470" y="11218"/>
                      <a:pt x="10676" y="10641"/>
                      <a:pt x="10027" y="9919"/>
                    </a:cubicBezTo>
                    <a:cubicBezTo>
                      <a:pt x="8945" y="8441"/>
                      <a:pt x="12263" y="8224"/>
                      <a:pt x="13309" y="8188"/>
                    </a:cubicBezTo>
                    <a:close/>
                    <a:moveTo>
                      <a:pt x="25069" y="480"/>
                    </a:moveTo>
                    <a:cubicBezTo>
                      <a:pt x="25816" y="480"/>
                      <a:pt x="26565" y="538"/>
                      <a:pt x="27303" y="650"/>
                    </a:cubicBezTo>
                    <a:cubicBezTo>
                      <a:pt x="30693" y="1227"/>
                      <a:pt x="33759" y="3067"/>
                      <a:pt x="35851" y="5808"/>
                    </a:cubicBezTo>
                    <a:cubicBezTo>
                      <a:pt x="38340" y="9162"/>
                      <a:pt x="38556" y="13454"/>
                      <a:pt x="37474" y="17349"/>
                    </a:cubicBezTo>
                    <a:lnTo>
                      <a:pt x="36933" y="17349"/>
                    </a:lnTo>
                    <a:cubicBezTo>
                      <a:pt x="32749" y="17277"/>
                      <a:pt x="28565" y="16447"/>
                      <a:pt x="24526" y="15510"/>
                    </a:cubicBezTo>
                    <a:cubicBezTo>
                      <a:pt x="20595" y="14608"/>
                      <a:pt x="16591" y="13526"/>
                      <a:pt x="12948" y="11867"/>
                    </a:cubicBezTo>
                    <a:lnTo>
                      <a:pt x="12804" y="11795"/>
                    </a:lnTo>
                    <a:cubicBezTo>
                      <a:pt x="13417" y="8080"/>
                      <a:pt x="15148" y="4653"/>
                      <a:pt x="18286" y="2453"/>
                    </a:cubicBezTo>
                    <a:cubicBezTo>
                      <a:pt x="20293" y="1079"/>
                      <a:pt x="22676" y="480"/>
                      <a:pt x="25069" y="480"/>
                    </a:cubicBezTo>
                    <a:close/>
                    <a:moveTo>
                      <a:pt x="38554" y="13904"/>
                    </a:moveTo>
                    <a:cubicBezTo>
                      <a:pt x="39626" y="14460"/>
                      <a:pt x="42361" y="15953"/>
                      <a:pt x="40684" y="16880"/>
                    </a:cubicBezTo>
                    <a:cubicBezTo>
                      <a:pt x="39903" y="17238"/>
                      <a:pt x="39064" y="17391"/>
                      <a:pt x="38219" y="17391"/>
                    </a:cubicBezTo>
                    <a:cubicBezTo>
                      <a:pt x="38127" y="17391"/>
                      <a:pt x="38035" y="17389"/>
                      <a:pt x="37943" y="17385"/>
                    </a:cubicBezTo>
                    <a:cubicBezTo>
                      <a:pt x="38266" y="16237"/>
                      <a:pt x="38446" y="15053"/>
                      <a:pt x="38554" y="13904"/>
                    </a:cubicBezTo>
                    <a:close/>
                    <a:moveTo>
                      <a:pt x="11893" y="5694"/>
                    </a:moveTo>
                    <a:cubicBezTo>
                      <a:pt x="12790" y="5694"/>
                      <a:pt x="13671" y="5732"/>
                      <a:pt x="14499" y="5772"/>
                    </a:cubicBezTo>
                    <a:cubicBezTo>
                      <a:pt x="14139" y="6385"/>
                      <a:pt x="13778" y="7070"/>
                      <a:pt x="13489" y="7755"/>
                    </a:cubicBezTo>
                    <a:cubicBezTo>
                      <a:pt x="13370" y="7755"/>
                      <a:pt x="13241" y="7755"/>
                      <a:pt x="13107" y="7755"/>
                    </a:cubicBezTo>
                    <a:cubicBezTo>
                      <a:pt x="11862" y="7755"/>
                      <a:pt x="10072" y="7813"/>
                      <a:pt x="9486" y="9018"/>
                    </a:cubicBezTo>
                    <a:cubicBezTo>
                      <a:pt x="9053" y="9847"/>
                      <a:pt x="9955" y="10605"/>
                      <a:pt x="10532" y="11037"/>
                    </a:cubicBezTo>
                    <a:cubicBezTo>
                      <a:pt x="12083" y="12192"/>
                      <a:pt x="14030" y="12841"/>
                      <a:pt x="15798" y="13490"/>
                    </a:cubicBezTo>
                    <a:cubicBezTo>
                      <a:pt x="18503" y="14428"/>
                      <a:pt x="21208" y="15221"/>
                      <a:pt x="23985" y="15834"/>
                    </a:cubicBezTo>
                    <a:cubicBezTo>
                      <a:pt x="26726" y="16520"/>
                      <a:pt x="29503" y="17024"/>
                      <a:pt x="32316" y="17421"/>
                    </a:cubicBezTo>
                    <a:cubicBezTo>
                      <a:pt x="33914" y="17679"/>
                      <a:pt x="35529" y="17808"/>
                      <a:pt x="37150" y="17808"/>
                    </a:cubicBezTo>
                    <a:cubicBezTo>
                      <a:pt x="37799" y="17808"/>
                      <a:pt x="38448" y="17787"/>
                      <a:pt x="39097" y="17746"/>
                    </a:cubicBezTo>
                    <a:cubicBezTo>
                      <a:pt x="39854" y="17674"/>
                      <a:pt x="41333" y="17457"/>
                      <a:pt x="41586" y="16556"/>
                    </a:cubicBezTo>
                    <a:cubicBezTo>
                      <a:pt x="42054" y="15005"/>
                      <a:pt x="39530" y="13887"/>
                      <a:pt x="38520" y="13382"/>
                    </a:cubicBezTo>
                    <a:cubicBezTo>
                      <a:pt x="38520" y="12660"/>
                      <a:pt x="38484" y="11939"/>
                      <a:pt x="38376" y="11218"/>
                    </a:cubicBezTo>
                    <a:lnTo>
                      <a:pt x="38376" y="11218"/>
                    </a:lnTo>
                    <a:cubicBezTo>
                      <a:pt x="41297" y="12444"/>
                      <a:pt x="51035" y="17313"/>
                      <a:pt x="45661" y="20703"/>
                    </a:cubicBezTo>
                    <a:cubicBezTo>
                      <a:pt x="43750" y="21894"/>
                      <a:pt x="41117" y="21966"/>
                      <a:pt x="38917" y="22038"/>
                    </a:cubicBezTo>
                    <a:cubicBezTo>
                      <a:pt x="38737" y="22040"/>
                      <a:pt x="38558" y="22041"/>
                      <a:pt x="38379" y="22041"/>
                    </a:cubicBezTo>
                    <a:cubicBezTo>
                      <a:pt x="35352" y="22041"/>
                      <a:pt x="32355" y="21755"/>
                      <a:pt x="29359" y="21244"/>
                    </a:cubicBezTo>
                    <a:cubicBezTo>
                      <a:pt x="22759" y="20198"/>
                      <a:pt x="16050" y="18467"/>
                      <a:pt x="9955" y="15582"/>
                    </a:cubicBezTo>
                    <a:cubicBezTo>
                      <a:pt x="7322" y="14319"/>
                      <a:pt x="0" y="10064"/>
                      <a:pt x="5194" y="7070"/>
                    </a:cubicBezTo>
                    <a:cubicBezTo>
                      <a:pt x="7098" y="5948"/>
                      <a:pt x="9550" y="5694"/>
                      <a:pt x="11893" y="5694"/>
                    </a:cubicBezTo>
                    <a:close/>
                    <a:moveTo>
                      <a:pt x="13273" y="17493"/>
                    </a:moveTo>
                    <a:lnTo>
                      <a:pt x="13273" y="17493"/>
                    </a:lnTo>
                    <a:cubicBezTo>
                      <a:pt x="18286" y="19405"/>
                      <a:pt x="23516" y="20775"/>
                      <a:pt x="28818" y="21605"/>
                    </a:cubicBezTo>
                    <a:cubicBezTo>
                      <a:pt x="30802" y="21930"/>
                      <a:pt x="32749" y="22182"/>
                      <a:pt x="34733" y="22326"/>
                    </a:cubicBezTo>
                    <a:cubicBezTo>
                      <a:pt x="32382" y="24826"/>
                      <a:pt x="29200" y="25964"/>
                      <a:pt x="25983" y="25964"/>
                    </a:cubicBezTo>
                    <a:cubicBezTo>
                      <a:pt x="20614" y="25964"/>
                      <a:pt x="15145" y="22794"/>
                      <a:pt x="13273" y="17493"/>
                    </a:cubicBezTo>
                    <a:close/>
                    <a:moveTo>
                      <a:pt x="25133" y="0"/>
                    </a:moveTo>
                    <a:cubicBezTo>
                      <a:pt x="22739" y="0"/>
                      <a:pt x="20365" y="669"/>
                      <a:pt x="18286" y="1948"/>
                    </a:cubicBezTo>
                    <a:cubicBezTo>
                      <a:pt x="16916" y="2814"/>
                      <a:pt x="15726" y="3968"/>
                      <a:pt x="14824" y="5339"/>
                    </a:cubicBezTo>
                    <a:cubicBezTo>
                      <a:pt x="14063" y="5298"/>
                      <a:pt x="13293" y="5272"/>
                      <a:pt x="12521" y="5272"/>
                    </a:cubicBezTo>
                    <a:cubicBezTo>
                      <a:pt x="10547" y="5272"/>
                      <a:pt x="8555" y="5444"/>
                      <a:pt x="6637" y="5988"/>
                    </a:cubicBezTo>
                    <a:cubicBezTo>
                      <a:pt x="5122" y="6421"/>
                      <a:pt x="3571" y="7250"/>
                      <a:pt x="3030" y="8837"/>
                    </a:cubicBezTo>
                    <a:cubicBezTo>
                      <a:pt x="2597" y="10172"/>
                      <a:pt x="3427" y="11470"/>
                      <a:pt x="4328" y="12408"/>
                    </a:cubicBezTo>
                    <a:cubicBezTo>
                      <a:pt x="5879" y="14031"/>
                      <a:pt x="8043" y="15149"/>
                      <a:pt x="10063" y="16087"/>
                    </a:cubicBezTo>
                    <a:cubicBezTo>
                      <a:pt x="10929" y="16520"/>
                      <a:pt x="11794" y="16916"/>
                      <a:pt x="12696" y="17277"/>
                    </a:cubicBezTo>
                    <a:lnTo>
                      <a:pt x="12696" y="17313"/>
                    </a:lnTo>
                    <a:cubicBezTo>
                      <a:pt x="14520" y="23011"/>
                      <a:pt x="20310" y="26431"/>
                      <a:pt x="25991" y="26431"/>
                    </a:cubicBezTo>
                    <a:cubicBezTo>
                      <a:pt x="29408" y="26431"/>
                      <a:pt x="32786" y="25193"/>
                      <a:pt x="35238" y="22471"/>
                    </a:cubicBezTo>
                    <a:cubicBezTo>
                      <a:pt x="35274" y="22435"/>
                      <a:pt x="35274" y="22399"/>
                      <a:pt x="35274" y="22399"/>
                    </a:cubicBezTo>
                    <a:cubicBezTo>
                      <a:pt x="36176" y="22435"/>
                      <a:pt x="37041" y="22471"/>
                      <a:pt x="37907" y="22507"/>
                    </a:cubicBezTo>
                    <a:cubicBezTo>
                      <a:pt x="40179" y="22507"/>
                      <a:pt x="42559" y="22399"/>
                      <a:pt x="44687" y="21641"/>
                    </a:cubicBezTo>
                    <a:cubicBezTo>
                      <a:pt x="46563" y="20956"/>
                      <a:pt x="48222" y="19261"/>
                      <a:pt x="47284" y="17133"/>
                    </a:cubicBezTo>
                    <a:cubicBezTo>
                      <a:pt x="46707" y="15726"/>
                      <a:pt x="45517" y="14716"/>
                      <a:pt x="44291" y="13815"/>
                    </a:cubicBezTo>
                    <a:cubicBezTo>
                      <a:pt x="42451" y="12552"/>
                      <a:pt x="40431" y="11506"/>
                      <a:pt x="38340" y="10677"/>
                    </a:cubicBezTo>
                    <a:cubicBezTo>
                      <a:pt x="38051" y="8909"/>
                      <a:pt x="37366" y="7286"/>
                      <a:pt x="36392" y="5808"/>
                    </a:cubicBezTo>
                    <a:cubicBezTo>
                      <a:pt x="34408" y="2850"/>
                      <a:pt x="31126" y="939"/>
                      <a:pt x="27664" y="253"/>
                    </a:cubicBezTo>
                    <a:cubicBezTo>
                      <a:pt x="26826" y="84"/>
                      <a:pt x="25978" y="0"/>
                      <a:pt x="251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2108;p72">
            <a:extLst>
              <a:ext uri="{FF2B5EF4-FFF2-40B4-BE49-F238E27FC236}">
                <a16:creationId xmlns:a16="http://schemas.microsoft.com/office/drawing/2014/main" id="{A90081D8-F082-40E2-B8B6-C052D62C28A9}"/>
              </a:ext>
            </a:extLst>
          </p:cNvPr>
          <p:cNvGrpSpPr/>
          <p:nvPr/>
        </p:nvGrpSpPr>
        <p:grpSpPr>
          <a:xfrm>
            <a:off x="3514070" y="2054162"/>
            <a:ext cx="3771896" cy="3154556"/>
            <a:chOff x="4565742" y="1181639"/>
            <a:chExt cx="3771896" cy="3154556"/>
          </a:xfrm>
        </p:grpSpPr>
        <p:grpSp>
          <p:nvGrpSpPr>
            <p:cNvPr id="72" name="Google Shape;2110;p72">
              <a:extLst>
                <a:ext uri="{FF2B5EF4-FFF2-40B4-BE49-F238E27FC236}">
                  <a16:creationId xmlns:a16="http://schemas.microsoft.com/office/drawing/2014/main" id="{7521E6B2-8352-4114-A90E-B723167ED61E}"/>
                </a:ext>
              </a:extLst>
            </p:cNvPr>
            <p:cNvGrpSpPr/>
            <p:nvPr/>
          </p:nvGrpSpPr>
          <p:grpSpPr>
            <a:xfrm>
              <a:off x="4565742" y="1181639"/>
              <a:ext cx="351383" cy="357748"/>
              <a:chOff x="4983908" y="2055726"/>
              <a:chExt cx="324513" cy="330392"/>
            </a:xfrm>
          </p:grpSpPr>
          <p:sp>
            <p:nvSpPr>
              <p:cNvPr id="201" name="Google Shape;2111;p72">
                <a:extLst>
                  <a:ext uri="{FF2B5EF4-FFF2-40B4-BE49-F238E27FC236}">
                    <a16:creationId xmlns:a16="http://schemas.microsoft.com/office/drawing/2014/main" id="{69F08655-C48D-4B39-94F1-EEABAF047AB7}"/>
                  </a:ext>
                </a:extLst>
              </p:cNvPr>
              <p:cNvSpPr/>
              <p:nvPr/>
            </p:nvSpPr>
            <p:spPr>
              <a:xfrm rot="1183445">
                <a:off x="5035852" y="2106763"/>
                <a:ext cx="217104" cy="226249"/>
              </a:xfrm>
              <a:custGeom>
                <a:avLst/>
                <a:gdLst/>
                <a:ahLst/>
                <a:cxnLst/>
                <a:rect l="l" t="t" r="r" b="b"/>
                <a:pathLst>
                  <a:path w="10280" h="10713" extrusionOk="0">
                    <a:moveTo>
                      <a:pt x="6096" y="1"/>
                    </a:moveTo>
                    <a:cubicBezTo>
                      <a:pt x="6024" y="1"/>
                      <a:pt x="5988" y="1"/>
                      <a:pt x="5988" y="37"/>
                    </a:cubicBezTo>
                    <a:lnTo>
                      <a:pt x="5879" y="217"/>
                    </a:lnTo>
                    <a:cubicBezTo>
                      <a:pt x="5591" y="614"/>
                      <a:pt x="5302" y="1047"/>
                      <a:pt x="5014" y="1444"/>
                    </a:cubicBezTo>
                    <a:cubicBezTo>
                      <a:pt x="4978" y="1516"/>
                      <a:pt x="4869" y="1624"/>
                      <a:pt x="4761" y="1768"/>
                    </a:cubicBezTo>
                    <a:cubicBezTo>
                      <a:pt x="4365" y="2237"/>
                      <a:pt x="4076" y="2598"/>
                      <a:pt x="4076" y="2814"/>
                    </a:cubicBezTo>
                    <a:cubicBezTo>
                      <a:pt x="4076" y="2886"/>
                      <a:pt x="4004" y="2922"/>
                      <a:pt x="3932" y="2922"/>
                    </a:cubicBezTo>
                    <a:cubicBezTo>
                      <a:pt x="2741" y="2526"/>
                      <a:pt x="1515" y="2093"/>
                      <a:pt x="289" y="1660"/>
                    </a:cubicBezTo>
                    <a:lnTo>
                      <a:pt x="253" y="1660"/>
                    </a:lnTo>
                    <a:cubicBezTo>
                      <a:pt x="217" y="1660"/>
                      <a:pt x="181" y="1696"/>
                      <a:pt x="145" y="1732"/>
                    </a:cubicBezTo>
                    <a:cubicBezTo>
                      <a:pt x="145" y="1768"/>
                      <a:pt x="145" y="1804"/>
                      <a:pt x="145" y="1840"/>
                    </a:cubicBezTo>
                    <a:cubicBezTo>
                      <a:pt x="974" y="3030"/>
                      <a:pt x="1768" y="4040"/>
                      <a:pt x="2525" y="5086"/>
                    </a:cubicBezTo>
                    <a:cubicBezTo>
                      <a:pt x="2525" y="5086"/>
                      <a:pt x="2525" y="5122"/>
                      <a:pt x="2525" y="5122"/>
                    </a:cubicBezTo>
                    <a:cubicBezTo>
                      <a:pt x="2525" y="5158"/>
                      <a:pt x="2489" y="5195"/>
                      <a:pt x="2489" y="5231"/>
                    </a:cubicBezTo>
                    <a:cubicBezTo>
                      <a:pt x="1659" y="6421"/>
                      <a:pt x="866" y="7611"/>
                      <a:pt x="36" y="8837"/>
                    </a:cubicBezTo>
                    <a:cubicBezTo>
                      <a:pt x="0" y="8873"/>
                      <a:pt x="0" y="8909"/>
                      <a:pt x="36" y="8946"/>
                    </a:cubicBezTo>
                    <a:cubicBezTo>
                      <a:pt x="36" y="8982"/>
                      <a:pt x="73" y="8982"/>
                      <a:pt x="109" y="9018"/>
                    </a:cubicBezTo>
                    <a:lnTo>
                      <a:pt x="181" y="9018"/>
                    </a:lnTo>
                    <a:lnTo>
                      <a:pt x="2525" y="8116"/>
                    </a:lnTo>
                    <a:cubicBezTo>
                      <a:pt x="2705" y="8080"/>
                      <a:pt x="2886" y="7972"/>
                      <a:pt x="3066" y="7900"/>
                    </a:cubicBezTo>
                    <a:cubicBezTo>
                      <a:pt x="3463" y="7683"/>
                      <a:pt x="3896" y="7539"/>
                      <a:pt x="4328" y="7467"/>
                    </a:cubicBezTo>
                    <a:cubicBezTo>
                      <a:pt x="4581" y="7467"/>
                      <a:pt x="5158" y="8368"/>
                      <a:pt x="5447" y="8801"/>
                    </a:cubicBezTo>
                    <a:cubicBezTo>
                      <a:pt x="5555" y="8982"/>
                      <a:pt x="5663" y="9126"/>
                      <a:pt x="5699" y="9198"/>
                    </a:cubicBezTo>
                    <a:cubicBezTo>
                      <a:pt x="6024" y="9631"/>
                      <a:pt x="6384" y="10028"/>
                      <a:pt x="6709" y="10496"/>
                    </a:cubicBezTo>
                    <a:lnTo>
                      <a:pt x="6817" y="10641"/>
                    </a:lnTo>
                    <a:cubicBezTo>
                      <a:pt x="6817" y="10677"/>
                      <a:pt x="6853" y="10713"/>
                      <a:pt x="6925" y="10713"/>
                    </a:cubicBezTo>
                    <a:lnTo>
                      <a:pt x="6925" y="10677"/>
                    </a:lnTo>
                    <a:cubicBezTo>
                      <a:pt x="6997" y="10677"/>
                      <a:pt x="6997" y="10641"/>
                      <a:pt x="6997" y="10569"/>
                    </a:cubicBezTo>
                    <a:cubicBezTo>
                      <a:pt x="6889" y="9234"/>
                      <a:pt x="6781" y="7900"/>
                      <a:pt x="6709" y="6637"/>
                    </a:cubicBezTo>
                    <a:cubicBezTo>
                      <a:pt x="6709" y="6601"/>
                      <a:pt x="6745" y="6529"/>
                      <a:pt x="6781" y="6529"/>
                    </a:cubicBezTo>
                    <a:lnTo>
                      <a:pt x="10207" y="5267"/>
                    </a:lnTo>
                    <a:cubicBezTo>
                      <a:pt x="10243" y="5231"/>
                      <a:pt x="10280" y="5195"/>
                      <a:pt x="10280" y="5158"/>
                    </a:cubicBezTo>
                    <a:cubicBezTo>
                      <a:pt x="10280" y="5122"/>
                      <a:pt x="10243" y="5050"/>
                      <a:pt x="10207" y="5050"/>
                    </a:cubicBezTo>
                    <a:cubicBezTo>
                      <a:pt x="9017" y="4617"/>
                      <a:pt x="7791" y="4221"/>
                      <a:pt x="6601" y="3824"/>
                    </a:cubicBezTo>
                    <a:cubicBezTo>
                      <a:pt x="6529" y="3788"/>
                      <a:pt x="6492" y="3752"/>
                      <a:pt x="6492" y="3680"/>
                    </a:cubicBezTo>
                    <a:cubicBezTo>
                      <a:pt x="6420" y="2526"/>
                      <a:pt x="6312" y="1299"/>
                      <a:pt x="6204" y="73"/>
                    </a:cubicBezTo>
                    <a:cubicBezTo>
                      <a:pt x="6168" y="37"/>
                      <a:pt x="6132" y="1"/>
                      <a:pt x="60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112;p72">
                <a:extLst>
                  <a:ext uri="{FF2B5EF4-FFF2-40B4-BE49-F238E27FC236}">
                    <a16:creationId xmlns:a16="http://schemas.microsoft.com/office/drawing/2014/main" id="{1DB762C2-2E9E-4930-A5DB-BFCCB618A7BD}"/>
                  </a:ext>
                </a:extLst>
              </p:cNvPr>
              <p:cNvSpPr/>
              <p:nvPr/>
            </p:nvSpPr>
            <p:spPr>
              <a:xfrm rot="1183445">
                <a:off x="5020569" y="2090459"/>
                <a:ext cx="251190" cy="260926"/>
              </a:xfrm>
              <a:custGeom>
                <a:avLst/>
                <a:gdLst/>
                <a:ahLst/>
                <a:cxnLst/>
                <a:rect l="l" t="t" r="r" b="b"/>
                <a:pathLst>
                  <a:path w="11894" h="12355" extrusionOk="0">
                    <a:moveTo>
                      <a:pt x="6808" y="948"/>
                    </a:moveTo>
                    <a:cubicBezTo>
                      <a:pt x="6916" y="2138"/>
                      <a:pt x="7024" y="3329"/>
                      <a:pt x="7132" y="4555"/>
                    </a:cubicBezTo>
                    <a:cubicBezTo>
                      <a:pt x="7132" y="4627"/>
                      <a:pt x="7168" y="4735"/>
                      <a:pt x="7277" y="4771"/>
                    </a:cubicBezTo>
                    <a:cubicBezTo>
                      <a:pt x="8467" y="5168"/>
                      <a:pt x="9693" y="5565"/>
                      <a:pt x="10883" y="5998"/>
                    </a:cubicBezTo>
                    <a:cubicBezTo>
                      <a:pt x="9765" y="6430"/>
                      <a:pt x="8647" y="6863"/>
                      <a:pt x="7493" y="7296"/>
                    </a:cubicBezTo>
                    <a:cubicBezTo>
                      <a:pt x="7385" y="7296"/>
                      <a:pt x="7349" y="7404"/>
                      <a:pt x="7349" y="7512"/>
                    </a:cubicBezTo>
                    <a:cubicBezTo>
                      <a:pt x="7421" y="8811"/>
                      <a:pt x="7529" y="10109"/>
                      <a:pt x="7637" y="11444"/>
                    </a:cubicBezTo>
                    <a:cubicBezTo>
                      <a:pt x="7277" y="10939"/>
                      <a:pt x="6916" y="10470"/>
                      <a:pt x="6519" y="9965"/>
                    </a:cubicBezTo>
                    <a:cubicBezTo>
                      <a:pt x="6267" y="9640"/>
                      <a:pt x="5473" y="8198"/>
                      <a:pt x="5040" y="8198"/>
                    </a:cubicBezTo>
                    <a:cubicBezTo>
                      <a:pt x="4499" y="8198"/>
                      <a:pt x="3742" y="8666"/>
                      <a:pt x="3237" y="8883"/>
                    </a:cubicBezTo>
                    <a:lnTo>
                      <a:pt x="857" y="9712"/>
                    </a:lnTo>
                    <a:cubicBezTo>
                      <a:pt x="1686" y="8486"/>
                      <a:pt x="2480" y="7296"/>
                      <a:pt x="3309" y="6106"/>
                    </a:cubicBezTo>
                    <a:cubicBezTo>
                      <a:pt x="3345" y="6070"/>
                      <a:pt x="3345" y="5998"/>
                      <a:pt x="3345" y="5961"/>
                    </a:cubicBezTo>
                    <a:cubicBezTo>
                      <a:pt x="3345" y="5889"/>
                      <a:pt x="3345" y="5853"/>
                      <a:pt x="3345" y="5817"/>
                    </a:cubicBezTo>
                    <a:lnTo>
                      <a:pt x="3309" y="5817"/>
                    </a:lnTo>
                    <a:cubicBezTo>
                      <a:pt x="2516" y="4735"/>
                      <a:pt x="1722" y="3689"/>
                      <a:pt x="965" y="2607"/>
                    </a:cubicBezTo>
                    <a:lnTo>
                      <a:pt x="965" y="2607"/>
                    </a:lnTo>
                    <a:cubicBezTo>
                      <a:pt x="2191" y="3040"/>
                      <a:pt x="3417" y="3437"/>
                      <a:pt x="4608" y="3870"/>
                    </a:cubicBezTo>
                    <a:cubicBezTo>
                      <a:pt x="4627" y="3874"/>
                      <a:pt x="4646" y="3877"/>
                      <a:pt x="4664" y="3877"/>
                    </a:cubicBezTo>
                    <a:cubicBezTo>
                      <a:pt x="4787" y="3877"/>
                      <a:pt x="4896" y="3778"/>
                      <a:pt x="4896" y="3653"/>
                    </a:cubicBezTo>
                    <a:cubicBezTo>
                      <a:pt x="4896" y="3401"/>
                      <a:pt x="5690" y="2571"/>
                      <a:pt x="5834" y="2319"/>
                    </a:cubicBezTo>
                    <a:cubicBezTo>
                      <a:pt x="6159" y="1886"/>
                      <a:pt x="6483" y="1417"/>
                      <a:pt x="6808" y="948"/>
                    </a:cubicBezTo>
                    <a:close/>
                    <a:moveTo>
                      <a:pt x="6940" y="1"/>
                    </a:moveTo>
                    <a:cubicBezTo>
                      <a:pt x="6867" y="1"/>
                      <a:pt x="6791" y="36"/>
                      <a:pt x="6736" y="119"/>
                    </a:cubicBezTo>
                    <a:cubicBezTo>
                      <a:pt x="6231" y="840"/>
                      <a:pt x="5726" y="1597"/>
                      <a:pt x="5221" y="2355"/>
                    </a:cubicBezTo>
                    <a:cubicBezTo>
                      <a:pt x="4968" y="2643"/>
                      <a:pt x="4752" y="2968"/>
                      <a:pt x="4535" y="3292"/>
                    </a:cubicBezTo>
                    <a:cubicBezTo>
                      <a:pt x="3165" y="2824"/>
                      <a:pt x="1794" y="2355"/>
                      <a:pt x="424" y="1886"/>
                    </a:cubicBezTo>
                    <a:cubicBezTo>
                      <a:pt x="395" y="1876"/>
                      <a:pt x="367" y="1872"/>
                      <a:pt x="340" y="1872"/>
                    </a:cubicBezTo>
                    <a:cubicBezTo>
                      <a:pt x="173" y="1872"/>
                      <a:pt x="78" y="2055"/>
                      <a:pt x="171" y="2210"/>
                    </a:cubicBezTo>
                    <a:cubicBezTo>
                      <a:pt x="1037" y="3473"/>
                      <a:pt x="1939" y="4699"/>
                      <a:pt x="2876" y="5889"/>
                    </a:cubicBezTo>
                    <a:cubicBezTo>
                      <a:pt x="1939" y="7260"/>
                      <a:pt x="1001" y="8630"/>
                      <a:pt x="63" y="10001"/>
                    </a:cubicBezTo>
                    <a:cubicBezTo>
                      <a:pt x="1" y="10157"/>
                      <a:pt x="100" y="10340"/>
                      <a:pt x="268" y="10340"/>
                    </a:cubicBezTo>
                    <a:cubicBezTo>
                      <a:pt x="294" y="10340"/>
                      <a:pt x="322" y="10335"/>
                      <a:pt x="352" y="10326"/>
                    </a:cubicBezTo>
                    <a:lnTo>
                      <a:pt x="4391" y="8847"/>
                    </a:lnTo>
                    <a:cubicBezTo>
                      <a:pt x="4499" y="8813"/>
                      <a:pt x="4598" y="8797"/>
                      <a:pt x="4690" y="8797"/>
                    </a:cubicBezTo>
                    <a:cubicBezTo>
                      <a:pt x="5275" y="8797"/>
                      <a:pt x="5568" y="9430"/>
                      <a:pt x="5942" y="9929"/>
                    </a:cubicBezTo>
                    <a:cubicBezTo>
                      <a:pt x="6555" y="10686"/>
                      <a:pt x="7132" y="11480"/>
                      <a:pt x="7709" y="12273"/>
                    </a:cubicBezTo>
                    <a:cubicBezTo>
                      <a:pt x="7745" y="12309"/>
                      <a:pt x="7782" y="12309"/>
                      <a:pt x="7854" y="12345"/>
                    </a:cubicBezTo>
                    <a:lnTo>
                      <a:pt x="7890" y="12345"/>
                    </a:lnTo>
                    <a:cubicBezTo>
                      <a:pt x="7909" y="12352"/>
                      <a:pt x="7928" y="12355"/>
                      <a:pt x="7947" y="12355"/>
                    </a:cubicBezTo>
                    <a:cubicBezTo>
                      <a:pt x="8034" y="12355"/>
                      <a:pt x="8113" y="12290"/>
                      <a:pt x="8142" y="12201"/>
                    </a:cubicBezTo>
                    <a:cubicBezTo>
                      <a:pt x="8142" y="12165"/>
                      <a:pt x="8142" y="12129"/>
                      <a:pt x="8142" y="12057"/>
                    </a:cubicBezTo>
                    <a:cubicBezTo>
                      <a:pt x="7998" y="10686"/>
                      <a:pt x="7890" y="9280"/>
                      <a:pt x="7782" y="7873"/>
                    </a:cubicBezTo>
                    <a:cubicBezTo>
                      <a:pt x="7745" y="7224"/>
                      <a:pt x="11028" y="6358"/>
                      <a:pt x="11605" y="6142"/>
                    </a:cubicBezTo>
                    <a:cubicBezTo>
                      <a:pt x="11893" y="6142"/>
                      <a:pt x="11893" y="5709"/>
                      <a:pt x="11605" y="5709"/>
                    </a:cubicBezTo>
                    <a:cubicBezTo>
                      <a:pt x="10342" y="5240"/>
                      <a:pt x="9044" y="4807"/>
                      <a:pt x="7782" y="4375"/>
                    </a:cubicBezTo>
                    <a:cubicBezTo>
                      <a:pt x="7313" y="4230"/>
                      <a:pt x="7421" y="2751"/>
                      <a:pt x="7385" y="2355"/>
                    </a:cubicBezTo>
                    <a:cubicBezTo>
                      <a:pt x="7313" y="1669"/>
                      <a:pt x="7241" y="948"/>
                      <a:pt x="7168" y="227"/>
                    </a:cubicBezTo>
                    <a:cubicBezTo>
                      <a:pt x="7168" y="93"/>
                      <a:pt x="7058" y="1"/>
                      <a:pt x="69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" name="Google Shape;2113;p72">
              <a:extLst>
                <a:ext uri="{FF2B5EF4-FFF2-40B4-BE49-F238E27FC236}">
                  <a16:creationId xmlns:a16="http://schemas.microsoft.com/office/drawing/2014/main" id="{9A3F438D-7F45-412C-BB25-03EA8CBB8AE2}"/>
                </a:ext>
              </a:extLst>
            </p:cNvPr>
            <p:cNvGrpSpPr/>
            <p:nvPr/>
          </p:nvGrpSpPr>
          <p:grpSpPr>
            <a:xfrm rot="-3043530">
              <a:off x="6749533" y="2047806"/>
              <a:ext cx="1441253" cy="1734957"/>
              <a:chOff x="7421571" y="1521451"/>
              <a:chExt cx="1441108" cy="1734783"/>
            </a:xfrm>
          </p:grpSpPr>
          <p:sp>
            <p:nvSpPr>
              <p:cNvPr id="151" name="Google Shape;2114;p72">
                <a:extLst>
                  <a:ext uri="{FF2B5EF4-FFF2-40B4-BE49-F238E27FC236}">
                    <a16:creationId xmlns:a16="http://schemas.microsoft.com/office/drawing/2014/main" id="{8197C92D-DDC5-431E-8EE5-B519473A6E0E}"/>
                  </a:ext>
                </a:extLst>
              </p:cNvPr>
              <p:cNvSpPr/>
              <p:nvPr/>
            </p:nvSpPr>
            <p:spPr>
              <a:xfrm>
                <a:off x="7811432" y="3245486"/>
                <a:ext cx="49418" cy="10748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296" extrusionOk="0">
                    <a:moveTo>
                      <a:pt x="137" y="1"/>
                    </a:moveTo>
                    <a:cubicBezTo>
                      <a:pt x="69" y="1"/>
                      <a:pt x="24" y="46"/>
                      <a:pt x="24" y="114"/>
                    </a:cubicBezTo>
                    <a:cubicBezTo>
                      <a:pt x="1" y="159"/>
                      <a:pt x="46" y="205"/>
                      <a:pt x="114" y="227"/>
                    </a:cubicBezTo>
                    <a:cubicBezTo>
                      <a:pt x="499" y="250"/>
                      <a:pt x="884" y="295"/>
                      <a:pt x="1247" y="295"/>
                    </a:cubicBezTo>
                    <a:cubicBezTo>
                      <a:pt x="1292" y="295"/>
                      <a:pt x="1337" y="250"/>
                      <a:pt x="1337" y="205"/>
                    </a:cubicBezTo>
                    <a:cubicBezTo>
                      <a:pt x="1360" y="159"/>
                      <a:pt x="1315" y="114"/>
                      <a:pt x="1269" y="91"/>
                    </a:cubicBezTo>
                    <a:cubicBezTo>
                      <a:pt x="907" y="69"/>
                      <a:pt x="522" y="46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115;p72">
                <a:extLst>
                  <a:ext uri="{FF2B5EF4-FFF2-40B4-BE49-F238E27FC236}">
                    <a16:creationId xmlns:a16="http://schemas.microsoft.com/office/drawing/2014/main" id="{D9F91180-2374-4D1B-B691-1EBD914AFC85}"/>
                  </a:ext>
                </a:extLst>
              </p:cNvPr>
              <p:cNvSpPr/>
              <p:nvPr/>
            </p:nvSpPr>
            <p:spPr>
              <a:xfrm>
                <a:off x="7513690" y="3170324"/>
                <a:ext cx="46913" cy="22549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621" extrusionOk="0">
                    <a:moveTo>
                      <a:pt x="128" y="0"/>
                    </a:moveTo>
                    <a:cubicBezTo>
                      <a:pt x="80" y="0"/>
                      <a:pt x="40" y="21"/>
                      <a:pt x="23" y="55"/>
                    </a:cubicBezTo>
                    <a:cubicBezTo>
                      <a:pt x="0" y="123"/>
                      <a:pt x="23" y="168"/>
                      <a:pt x="91" y="191"/>
                    </a:cubicBezTo>
                    <a:cubicBezTo>
                      <a:pt x="431" y="349"/>
                      <a:pt x="793" y="485"/>
                      <a:pt x="1133" y="621"/>
                    </a:cubicBezTo>
                    <a:lnTo>
                      <a:pt x="1178" y="621"/>
                    </a:lnTo>
                    <a:cubicBezTo>
                      <a:pt x="1224" y="621"/>
                      <a:pt x="1269" y="598"/>
                      <a:pt x="1269" y="553"/>
                    </a:cubicBezTo>
                    <a:cubicBezTo>
                      <a:pt x="1292" y="508"/>
                      <a:pt x="1269" y="440"/>
                      <a:pt x="1224" y="417"/>
                    </a:cubicBezTo>
                    <a:cubicBezTo>
                      <a:pt x="861" y="304"/>
                      <a:pt x="521" y="145"/>
                      <a:pt x="182" y="9"/>
                    </a:cubicBezTo>
                    <a:cubicBezTo>
                      <a:pt x="163" y="3"/>
                      <a:pt x="145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116;p72">
                <a:extLst>
                  <a:ext uri="{FF2B5EF4-FFF2-40B4-BE49-F238E27FC236}">
                    <a16:creationId xmlns:a16="http://schemas.microsoft.com/office/drawing/2014/main" id="{1098A320-B664-4C5C-BB33-A1AA3462BCD0}"/>
                  </a:ext>
                </a:extLst>
              </p:cNvPr>
              <p:cNvSpPr/>
              <p:nvPr/>
            </p:nvSpPr>
            <p:spPr>
              <a:xfrm>
                <a:off x="7708892" y="3230635"/>
                <a:ext cx="51597" cy="14960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412" extrusionOk="0">
                    <a:moveTo>
                      <a:pt x="131" y="0"/>
                    </a:moveTo>
                    <a:cubicBezTo>
                      <a:pt x="14" y="0"/>
                      <a:pt x="0" y="184"/>
                      <a:pt x="129" y="206"/>
                    </a:cubicBezTo>
                    <a:cubicBezTo>
                      <a:pt x="492" y="297"/>
                      <a:pt x="877" y="364"/>
                      <a:pt x="1239" y="410"/>
                    </a:cubicBezTo>
                    <a:lnTo>
                      <a:pt x="1284" y="410"/>
                    </a:lnTo>
                    <a:cubicBezTo>
                      <a:pt x="1291" y="411"/>
                      <a:pt x="1297" y="411"/>
                      <a:pt x="1303" y="411"/>
                    </a:cubicBezTo>
                    <a:cubicBezTo>
                      <a:pt x="1420" y="411"/>
                      <a:pt x="1414" y="206"/>
                      <a:pt x="1284" y="206"/>
                    </a:cubicBezTo>
                    <a:cubicBezTo>
                      <a:pt x="899" y="138"/>
                      <a:pt x="537" y="93"/>
                      <a:pt x="152" y="2"/>
                    </a:cubicBezTo>
                    <a:cubicBezTo>
                      <a:pt x="145" y="1"/>
                      <a:pt x="138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117;p72">
                <a:extLst>
                  <a:ext uri="{FF2B5EF4-FFF2-40B4-BE49-F238E27FC236}">
                    <a16:creationId xmlns:a16="http://schemas.microsoft.com/office/drawing/2014/main" id="{DDA85157-A4E9-47D9-9142-20A6C3DB6B1B}"/>
                  </a:ext>
                </a:extLst>
              </p:cNvPr>
              <p:cNvSpPr/>
              <p:nvPr/>
            </p:nvSpPr>
            <p:spPr>
              <a:xfrm>
                <a:off x="7609439" y="3205944"/>
                <a:ext cx="49055" cy="18191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501" extrusionOk="0">
                    <a:moveTo>
                      <a:pt x="151" y="0"/>
                    </a:moveTo>
                    <a:cubicBezTo>
                      <a:pt x="51" y="0"/>
                      <a:pt x="0" y="143"/>
                      <a:pt x="127" y="206"/>
                    </a:cubicBezTo>
                    <a:cubicBezTo>
                      <a:pt x="467" y="320"/>
                      <a:pt x="852" y="410"/>
                      <a:pt x="1214" y="501"/>
                    </a:cubicBezTo>
                    <a:lnTo>
                      <a:pt x="1237" y="501"/>
                    </a:lnTo>
                    <a:cubicBezTo>
                      <a:pt x="1282" y="501"/>
                      <a:pt x="1328" y="478"/>
                      <a:pt x="1350" y="433"/>
                    </a:cubicBezTo>
                    <a:cubicBezTo>
                      <a:pt x="1350" y="365"/>
                      <a:pt x="1328" y="320"/>
                      <a:pt x="1260" y="297"/>
                    </a:cubicBezTo>
                    <a:cubicBezTo>
                      <a:pt x="897" y="206"/>
                      <a:pt x="535" y="116"/>
                      <a:pt x="172" y="2"/>
                    </a:cubicBezTo>
                    <a:cubicBezTo>
                      <a:pt x="165" y="1"/>
                      <a:pt x="158" y="0"/>
                      <a:pt x="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118;p72">
                <a:extLst>
                  <a:ext uri="{FF2B5EF4-FFF2-40B4-BE49-F238E27FC236}">
                    <a16:creationId xmlns:a16="http://schemas.microsoft.com/office/drawing/2014/main" id="{DA406533-537C-4651-BF68-F5197AED2925}"/>
                  </a:ext>
                </a:extLst>
              </p:cNvPr>
              <p:cNvSpPr/>
              <p:nvPr/>
            </p:nvSpPr>
            <p:spPr>
              <a:xfrm>
                <a:off x="7909469" y="1569090"/>
                <a:ext cx="34458" cy="40413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113" extrusionOk="0">
                    <a:moveTo>
                      <a:pt x="152" y="1"/>
                    </a:moveTo>
                    <a:cubicBezTo>
                      <a:pt x="72" y="1"/>
                      <a:pt x="1" y="81"/>
                      <a:pt x="65" y="161"/>
                    </a:cubicBezTo>
                    <a:cubicBezTo>
                      <a:pt x="268" y="478"/>
                      <a:pt x="518" y="795"/>
                      <a:pt x="767" y="1090"/>
                    </a:cubicBezTo>
                    <a:cubicBezTo>
                      <a:pt x="790" y="1112"/>
                      <a:pt x="812" y="1112"/>
                      <a:pt x="857" y="1112"/>
                    </a:cubicBezTo>
                    <a:cubicBezTo>
                      <a:pt x="880" y="1112"/>
                      <a:pt x="903" y="1112"/>
                      <a:pt x="925" y="1090"/>
                    </a:cubicBezTo>
                    <a:cubicBezTo>
                      <a:pt x="948" y="1044"/>
                      <a:pt x="948" y="976"/>
                      <a:pt x="925" y="954"/>
                    </a:cubicBezTo>
                    <a:cubicBezTo>
                      <a:pt x="676" y="659"/>
                      <a:pt x="450" y="365"/>
                      <a:pt x="246" y="48"/>
                    </a:cubicBezTo>
                    <a:cubicBezTo>
                      <a:pt x="219" y="14"/>
                      <a:pt x="185" y="1"/>
                      <a:pt x="1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119;p72">
                <a:extLst>
                  <a:ext uri="{FF2B5EF4-FFF2-40B4-BE49-F238E27FC236}">
                    <a16:creationId xmlns:a16="http://schemas.microsoft.com/office/drawing/2014/main" id="{EE124944-6FC5-4C9A-A457-18274C8D87E4}"/>
                  </a:ext>
                </a:extLst>
              </p:cNvPr>
              <p:cNvSpPr/>
              <p:nvPr/>
            </p:nvSpPr>
            <p:spPr>
              <a:xfrm>
                <a:off x="7943890" y="2817754"/>
                <a:ext cx="22222" cy="4611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0" extrusionOk="0">
                    <a:moveTo>
                      <a:pt x="490" y="0"/>
                    </a:moveTo>
                    <a:cubicBezTo>
                      <a:pt x="456" y="0"/>
                      <a:pt x="422" y="25"/>
                      <a:pt x="408" y="69"/>
                    </a:cubicBezTo>
                    <a:cubicBezTo>
                      <a:pt x="227" y="409"/>
                      <a:pt x="91" y="771"/>
                      <a:pt x="0" y="1156"/>
                    </a:cubicBezTo>
                    <a:cubicBezTo>
                      <a:pt x="0" y="1202"/>
                      <a:pt x="23" y="1270"/>
                      <a:pt x="91" y="1270"/>
                    </a:cubicBezTo>
                    <a:lnTo>
                      <a:pt x="113" y="1270"/>
                    </a:lnTo>
                    <a:cubicBezTo>
                      <a:pt x="159" y="1270"/>
                      <a:pt x="204" y="1247"/>
                      <a:pt x="227" y="1202"/>
                    </a:cubicBezTo>
                    <a:cubicBezTo>
                      <a:pt x="295" y="839"/>
                      <a:pt x="408" y="477"/>
                      <a:pt x="589" y="160"/>
                    </a:cubicBezTo>
                    <a:cubicBezTo>
                      <a:pt x="612" y="114"/>
                      <a:pt x="589" y="46"/>
                      <a:pt x="544" y="24"/>
                    </a:cubicBezTo>
                    <a:cubicBezTo>
                      <a:pt x="528" y="8"/>
                      <a:pt x="509" y="0"/>
                      <a:pt x="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120;p72">
                <a:extLst>
                  <a:ext uri="{FF2B5EF4-FFF2-40B4-BE49-F238E27FC236}">
                    <a16:creationId xmlns:a16="http://schemas.microsoft.com/office/drawing/2014/main" id="{0BAFF137-9973-4FEC-843F-E47F23130F66}"/>
                  </a:ext>
                </a:extLst>
              </p:cNvPr>
              <p:cNvSpPr/>
              <p:nvPr/>
            </p:nvSpPr>
            <p:spPr>
              <a:xfrm>
                <a:off x="7421571" y="3124501"/>
                <a:ext cx="46077" cy="27051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745" extrusionOk="0">
                    <a:moveTo>
                      <a:pt x="123" y="1"/>
                    </a:moveTo>
                    <a:cubicBezTo>
                      <a:pt x="91" y="1"/>
                      <a:pt x="59" y="20"/>
                      <a:pt x="45" y="48"/>
                    </a:cubicBezTo>
                    <a:cubicBezTo>
                      <a:pt x="0" y="116"/>
                      <a:pt x="23" y="161"/>
                      <a:pt x="68" y="207"/>
                    </a:cubicBezTo>
                    <a:cubicBezTo>
                      <a:pt x="408" y="388"/>
                      <a:pt x="748" y="569"/>
                      <a:pt x="1088" y="728"/>
                    </a:cubicBezTo>
                    <a:cubicBezTo>
                      <a:pt x="1088" y="739"/>
                      <a:pt x="1093" y="745"/>
                      <a:pt x="1102" y="745"/>
                    </a:cubicBezTo>
                    <a:cubicBezTo>
                      <a:pt x="1110" y="745"/>
                      <a:pt x="1122" y="739"/>
                      <a:pt x="1133" y="728"/>
                    </a:cubicBezTo>
                    <a:cubicBezTo>
                      <a:pt x="1246" y="728"/>
                      <a:pt x="1269" y="592"/>
                      <a:pt x="1178" y="546"/>
                    </a:cubicBezTo>
                    <a:cubicBezTo>
                      <a:pt x="838" y="388"/>
                      <a:pt x="499" y="207"/>
                      <a:pt x="181" y="25"/>
                    </a:cubicBezTo>
                    <a:cubicBezTo>
                      <a:pt x="164" y="8"/>
                      <a:pt x="144" y="1"/>
                      <a:pt x="1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121;p72">
                <a:extLst>
                  <a:ext uri="{FF2B5EF4-FFF2-40B4-BE49-F238E27FC236}">
                    <a16:creationId xmlns:a16="http://schemas.microsoft.com/office/drawing/2014/main" id="{C5F6A906-5BC7-466B-BA7E-F60184AA26EA}"/>
                  </a:ext>
                </a:extLst>
              </p:cNvPr>
              <p:cNvSpPr/>
              <p:nvPr/>
            </p:nvSpPr>
            <p:spPr>
              <a:xfrm>
                <a:off x="7978385" y="1645558"/>
                <a:ext cx="42846" cy="32207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887" extrusionOk="0">
                    <a:moveTo>
                      <a:pt x="170" y="1"/>
                    </a:moveTo>
                    <a:cubicBezTo>
                      <a:pt x="86" y="1"/>
                      <a:pt x="1" y="129"/>
                      <a:pt x="92" y="184"/>
                    </a:cubicBezTo>
                    <a:cubicBezTo>
                      <a:pt x="387" y="434"/>
                      <a:pt x="704" y="660"/>
                      <a:pt x="1021" y="864"/>
                    </a:cubicBezTo>
                    <a:cubicBezTo>
                      <a:pt x="1021" y="887"/>
                      <a:pt x="1044" y="887"/>
                      <a:pt x="1066" y="887"/>
                    </a:cubicBezTo>
                    <a:cubicBezTo>
                      <a:pt x="1112" y="887"/>
                      <a:pt x="1134" y="864"/>
                      <a:pt x="1157" y="841"/>
                    </a:cubicBezTo>
                    <a:cubicBezTo>
                      <a:pt x="1180" y="796"/>
                      <a:pt x="1180" y="728"/>
                      <a:pt x="1134" y="683"/>
                    </a:cubicBezTo>
                    <a:cubicBezTo>
                      <a:pt x="817" y="479"/>
                      <a:pt x="523" y="252"/>
                      <a:pt x="228" y="26"/>
                    </a:cubicBezTo>
                    <a:cubicBezTo>
                      <a:pt x="211" y="8"/>
                      <a:pt x="191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122;p72">
                <a:extLst>
                  <a:ext uri="{FF2B5EF4-FFF2-40B4-BE49-F238E27FC236}">
                    <a16:creationId xmlns:a16="http://schemas.microsoft.com/office/drawing/2014/main" id="{FD99513B-8AE5-4FA4-813D-1D279C287327}"/>
                  </a:ext>
                </a:extLst>
              </p:cNvPr>
              <p:cNvSpPr/>
              <p:nvPr/>
            </p:nvSpPr>
            <p:spPr>
              <a:xfrm>
                <a:off x="7942220" y="2918115"/>
                <a:ext cx="18954" cy="47748"/>
              </a:xfrm>
              <a:custGeom>
                <a:avLst/>
                <a:gdLst/>
                <a:ahLst/>
                <a:cxnLst/>
                <a:rect l="l" t="t" r="r" b="b"/>
                <a:pathLst>
                  <a:path w="522" h="1315" extrusionOk="0">
                    <a:moveTo>
                      <a:pt x="91" y="1"/>
                    </a:moveTo>
                    <a:cubicBezTo>
                      <a:pt x="46" y="23"/>
                      <a:pt x="1" y="69"/>
                      <a:pt x="23" y="137"/>
                    </a:cubicBezTo>
                    <a:cubicBezTo>
                      <a:pt x="69" y="499"/>
                      <a:pt x="182" y="884"/>
                      <a:pt x="318" y="1247"/>
                    </a:cubicBezTo>
                    <a:cubicBezTo>
                      <a:pt x="318" y="1269"/>
                      <a:pt x="363" y="1315"/>
                      <a:pt x="409" y="1315"/>
                    </a:cubicBezTo>
                    <a:lnTo>
                      <a:pt x="454" y="1315"/>
                    </a:lnTo>
                    <a:cubicBezTo>
                      <a:pt x="499" y="1292"/>
                      <a:pt x="522" y="1224"/>
                      <a:pt x="499" y="1179"/>
                    </a:cubicBezTo>
                    <a:cubicBezTo>
                      <a:pt x="386" y="816"/>
                      <a:pt x="273" y="454"/>
                      <a:pt x="227" y="91"/>
                    </a:cubicBezTo>
                    <a:cubicBezTo>
                      <a:pt x="205" y="46"/>
                      <a:pt x="159" y="1"/>
                      <a:pt x="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123;p72">
                <a:extLst>
                  <a:ext uri="{FF2B5EF4-FFF2-40B4-BE49-F238E27FC236}">
                    <a16:creationId xmlns:a16="http://schemas.microsoft.com/office/drawing/2014/main" id="{0D26EB12-7CDB-4266-A4EC-1F9BD34F57C0}"/>
                  </a:ext>
                </a:extLst>
              </p:cNvPr>
              <p:cNvSpPr/>
              <p:nvPr/>
            </p:nvSpPr>
            <p:spPr>
              <a:xfrm>
                <a:off x="8269591" y="1755868"/>
                <a:ext cx="9913" cy="4858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338" extrusionOk="0">
                    <a:moveTo>
                      <a:pt x="182" y="1"/>
                    </a:moveTo>
                    <a:cubicBezTo>
                      <a:pt x="137" y="1"/>
                      <a:pt x="69" y="46"/>
                      <a:pt x="69" y="91"/>
                    </a:cubicBezTo>
                    <a:cubicBezTo>
                      <a:pt x="46" y="386"/>
                      <a:pt x="24" y="703"/>
                      <a:pt x="1" y="997"/>
                    </a:cubicBezTo>
                    <a:lnTo>
                      <a:pt x="1" y="1224"/>
                    </a:lnTo>
                    <a:cubicBezTo>
                      <a:pt x="1" y="1292"/>
                      <a:pt x="46" y="1337"/>
                      <a:pt x="91" y="1337"/>
                    </a:cubicBezTo>
                    <a:cubicBezTo>
                      <a:pt x="159" y="1337"/>
                      <a:pt x="205" y="1292"/>
                      <a:pt x="205" y="1247"/>
                    </a:cubicBezTo>
                    <a:lnTo>
                      <a:pt x="205" y="1020"/>
                    </a:lnTo>
                    <a:cubicBezTo>
                      <a:pt x="227" y="703"/>
                      <a:pt x="250" y="408"/>
                      <a:pt x="273" y="114"/>
                    </a:cubicBezTo>
                    <a:cubicBezTo>
                      <a:pt x="273" y="69"/>
                      <a:pt x="250" y="1"/>
                      <a:pt x="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124;p72">
                <a:extLst>
                  <a:ext uri="{FF2B5EF4-FFF2-40B4-BE49-F238E27FC236}">
                    <a16:creationId xmlns:a16="http://schemas.microsoft.com/office/drawing/2014/main" id="{F723E028-8216-4035-8A4F-C52E5B76CE67}"/>
                  </a:ext>
                </a:extLst>
              </p:cNvPr>
              <p:cNvSpPr/>
              <p:nvPr/>
            </p:nvSpPr>
            <p:spPr>
              <a:xfrm>
                <a:off x="8271261" y="1858698"/>
                <a:ext cx="13181" cy="48546"/>
              </a:xfrm>
              <a:custGeom>
                <a:avLst/>
                <a:gdLst/>
                <a:ahLst/>
                <a:cxnLst/>
                <a:rect l="l" t="t" r="r" b="b"/>
                <a:pathLst>
                  <a:path w="363" h="1337" extrusionOk="0">
                    <a:moveTo>
                      <a:pt x="91" y="0"/>
                    </a:moveTo>
                    <a:cubicBezTo>
                      <a:pt x="45" y="0"/>
                      <a:pt x="0" y="46"/>
                      <a:pt x="0" y="114"/>
                    </a:cubicBezTo>
                    <a:cubicBezTo>
                      <a:pt x="23" y="499"/>
                      <a:pt x="91" y="884"/>
                      <a:pt x="159" y="1246"/>
                    </a:cubicBezTo>
                    <a:cubicBezTo>
                      <a:pt x="159" y="1292"/>
                      <a:pt x="204" y="1337"/>
                      <a:pt x="249" y="1337"/>
                    </a:cubicBezTo>
                    <a:lnTo>
                      <a:pt x="272" y="1337"/>
                    </a:lnTo>
                    <a:cubicBezTo>
                      <a:pt x="340" y="1314"/>
                      <a:pt x="363" y="1269"/>
                      <a:pt x="363" y="1201"/>
                    </a:cubicBezTo>
                    <a:cubicBezTo>
                      <a:pt x="295" y="838"/>
                      <a:pt x="249" y="476"/>
                      <a:pt x="204" y="91"/>
                    </a:cubicBezTo>
                    <a:cubicBezTo>
                      <a:pt x="204" y="23"/>
                      <a:pt x="159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125;p72">
                <a:extLst>
                  <a:ext uri="{FF2B5EF4-FFF2-40B4-BE49-F238E27FC236}">
                    <a16:creationId xmlns:a16="http://schemas.microsoft.com/office/drawing/2014/main" id="{62A41234-2BC4-4DAF-9470-497C4C228EED}"/>
                  </a:ext>
                </a:extLst>
              </p:cNvPr>
              <p:cNvSpPr/>
              <p:nvPr/>
            </p:nvSpPr>
            <p:spPr>
              <a:xfrm>
                <a:off x="8262184" y="3028860"/>
                <a:ext cx="25562" cy="45569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255" extrusionOk="0">
                    <a:moveTo>
                      <a:pt x="585" y="0"/>
                    </a:moveTo>
                    <a:cubicBezTo>
                      <a:pt x="538" y="0"/>
                      <a:pt x="499" y="26"/>
                      <a:pt x="499" y="77"/>
                    </a:cubicBezTo>
                    <a:cubicBezTo>
                      <a:pt x="363" y="417"/>
                      <a:pt x="205" y="757"/>
                      <a:pt x="24" y="1096"/>
                    </a:cubicBezTo>
                    <a:cubicBezTo>
                      <a:pt x="1" y="1142"/>
                      <a:pt x="24" y="1210"/>
                      <a:pt x="69" y="1255"/>
                    </a:cubicBezTo>
                    <a:lnTo>
                      <a:pt x="114" y="1255"/>
                    </a:lnTo>
                    <a:cubicBezTo>
                      <a:pt x="160" y="1255"/>
                      <a:pt x="205" y="1232"/>
                      <a:pt x="228" y="1187"/>
                    </a:cubicBezTo>
                    <a:cubicBezTo>
                      <a:pt x="409" y="847"/>
                      <a:pt x="567" y="507"/>
                      <a:pt x="681" y="145"/>
                    </a:cubicBezTo>
                    <a:cubicBezTo>
                      <a:pt x="703" y="100"/>
                      <a:pt x="681" y="32"/>
                      <a:pt x="635" y="9"/>
                    </a:cubicBezTo>
                    <a:cubicBezTo>
                      <a:pt x="618" y="3"/>
                      <a:pt x="601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126;p72">
                <a:extLst>
                  <a:ext uri="{FF2B5EF4-FFF2-40B4-BE49-F238E27FC236}">
                    <a16:creationId xmlns:a16="http://schemas.microsoft.com/office/drawing/2014/main" id="{BAA30F64-F4EB-455E-9ADF-F995F6D18495}"/>
                  </a:ext>
                </a:extLst>
              </p:cNvPr>
              <p:cNvSpPr/>
              <p:nvPr/>
            </p:nvSpPr>
            <p:spPr>
              <a:xfrm>
                <a:off x="8262438" y="2830717"/>
                <a:ext cx="26107" cy="44661"/>
              </a:xfrm>
              <a:custGeom>
                <a:avLst/>
                <a:gdLst/>
                <a:ahLst/>
                <a:cxnLst/>
                <a:rect l="l" t="t" r="r" b="b"/>
                <a:pathLst>
                  <a:path w="719" h="1230" extrusionOk="0">
                    <a:moveTo>
                      <a:pt x="151" y="1"/>
                    </a:moveTo>
                    <a:cubicBezTo>
                      <a:pt x="76" y="1"/>
                      <a:pt x="0" y="72"/>
                      <a:pt x="62" y="165"/>
                    </a:cubicBezTo>
                    <a:cubicBezTo>
                      <a:pt x="243" y="482"/>
                      <a:pt x="379" y="822"/>
                      <a:pt x="515" y="1162"/>
                    </a:cubicBezTo>
                    <a:cubicBezTo>
                      <a:pt x="515" y="1207"/>
                      <a:pt x="560" y="1230"/>
                      <a:pt x="606" y="1230"/>
                    </a:cubicBezTo>
                    <a:lnTo>
                      <a:pt x="651" y="1230"/>
                    </a:lnTo>
                    <a:cubicBezTo>
                      <a:pt x="696" y="1230"/>
                      <a:pt x="719" y="1162"/>
                      <a:pt x="719" y="1094"/>
                    </a:cubicBezTo>
                    <a:cubicBezTo>
                      <a:pt x="583" y="731"/>
                      <a:pt x="424" y="392"/>
                      <a:pt x="243" y="52"/>
                    </a:cubicBezTo>
                    <a:cubicBezTo>
                      <a:pt x="222" y="16"/>
                      <a:pt x="186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127;p72">
                <a:extLst>
                  <a:ext uri="{FF2B5EF4-FFF2-40B4-BE49-F238E27FC236}">
                    <a16:creationId xmlns:a16="http://schemas.microsoft.com/office/drawing/2014/main" id="{25B52AE6-C203-4ED1-BE18-392B165780A2}"/>
                  </a:ext>
                </a:extLst>
              </p:cNvPr>
              <p:cNvSpPr/>
              <p:nvPr/>
            </p:nvSpPr>
            <p:spPr>
              <a:xfrm>
                <a:off x="8282772" y="1656052"/>
                <a:ext cx="22222" cy="4720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300" extrusionOk="0">
                    <a:moveTo>
                      <a:pt x="484" y="0"/>
                    </a:moveTo>
                    <a:cubicBezTo>
                      <a:pt x="445" y="0"/>
                      <a:pt x="402" y="26"/>
                      <a:pt x="385" y="77"/>
                    </a:cubicBezTo>
                    <a:cubicBezTo>
                      <a:pt x="249" y="416"/>
                      <a:pt x="114" y="779"/>
                      <a:pt x="23" y="1164"/>
                    </a:cubicBezTo>
                    <a:cubicBezTo>
                      <a:pt x="0" y="1209"/>
                      <a:pt x="23" y="1277"/>
                      <a:pt x="91" y="1300"/>
                    </a:cubicBezTo>
                    <a:lnTo>
                      <a:pt x="114" y="1300"/>
                    </a:lnTo>
                    <a:cubicBezTo>
                      <a:pt x="159" y="1277"/>
                      <a:pt x="204" y="1255"/>
                      <a:pt x="227" y="1209"/>
                    </a:cubicBezTo>
                    <a:cubicBezTo>
                      <a:pt x="317" y="847"/>
                      <a:pt x="431" y="484"/>
                      <a:pt x="589" y="145"/>
                    </a:cubicBezTo>
                    <a:cubicBezTo>
                      <a:pt x="612" y="99"/>
                      <a:pt x="589" y="31"/>
                      <a:pt x="521" y="9"/>
                    </a:cubicBezTo>
                    <a:cubicBezTo>
                      <a:pt x="510" y="3"/>
                      <a:pt x="497" y="0"/>
                      <a:pt x="4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128;p72">
                <a:extLst>
                  <a:ext uri="{FF2B5EF4-FFF2-40B4-BE49-F238E27FC236}">
                    <a16:creationId xmlns:a16="http://schemas.microsoft.com/office/drawing/2014/main" id="{045D025F-4EFE-4E5C-9482-610E538407CC}"/>
                  </a:ext>
                </a:extLst>
              </p:cNvPr>
              <p:cNvSpPr/>
              <p:nvPr/>
            </p:nvSpPr>
            <p:spPr>
              <a:xfrm>
                <a:off x="8499107" y="1530891"/>
                <a:ext cx="15650" cy="4651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281" extrusionOk="0">
                    <a:moveTo>
                      <a:pt x="105" y="1"/>
                    </a:moveTo>
                    <a:cubicBezTo>
                      <a:pt x="79" y="1"/>
                      <a:pt x="57" y="12"/>
                      <a:pt x="45" y="35"/>
                    </a:cubicBezTo>
                    <a:cubicBezTo>
                      <a:pt x="0" y="80"/>
                      <a:pt x="0" y="148"/>
                      <a:pt x="45" y="194"/>
                    </a:cubicBezTo>
                    <a:cubicBezTo>
                      <a:pt x="91" y="261"/>
                      <a:pt x="159" y="352"/>
                      <a:pt x="181" y="443"/>
                    </a:cubicBezTo>
                    <a:cubicBezTo>
                      <a:pt x="204" y="533"/>
                      <a:pt x="227" y="601"/>
                      <a:pt x="227" y="692"/>
                    </a:cubicBezTo>
                    <a:cubicBezTo>
                      <a:pt x="204" y="805"/>
                      <a:pt x="204" y="918"/>
                      <a:pt x="181" y="1054"/>
                    </a:cubicBezTo>
                    <a:lnTo>
                      <a:pt x="159" y="1168"/>
                    </a:lnTo>
                    <a:cubicBezTo>
                      <a:pt x="136" y="1213"/>
                      <a:pt x="181" y="1281"/>
                      <a:pt x="227" y="1281"/>
                    </a:cubicBezTo>
                    <a:lnTo>
                      <a:pt x="249" y="1281"/>
                    </a:lnTo>
                    <a:cubicBezTo>
                      <a:pt x="295" y="1281"/>
                      <a:pt x="340" y="1258"/>
                      <a:pt x="363" y="1213"/>
                    </a:cubicBezTo>
                    <a:lnTo>
                      <a:pt x="385" y="1077"/>
                    </a:lnTo>
                    <a:cubicBezTo>
                      <a:pt x="408" y="964"/>
                      <a:pt x="431" y="828"/>
                      <a:pt x="431" y="692"/>
                    </a:cubicBezTo>
                    <a:cubicBezTo>
                      <a:pt x="431" y="579"/>
                      <a:pt x="408" y="465"/>
                      <a:pt x="385" y="375"/>
                    </a:cubicBezTo>
                    <a:cubicBezTo>
                      <a:pt x="340" y="239"/>
                      <a:pt x="272" y="126"/>
                      <a:pt x="181" y="35"/>
                    </a:cubicBezTo>
                    <a:cubicBezTo>
                      <a:pt x="159" y="12"/>
                      <a:pt x="130" y="1"/>
                      <a:pt x="1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129;p72">
                <a:extLst>
                  <a:ext uri="{FF2B5EF4-FFF2-40B4-BE49-F238E27FC236}">
                    <a16:creationId xmlns:a16="http://schemas.microsoft.com/office/drawing/2014/main" id="{6CCDCD94-4E66-44FA-ABAB-C7CC37699B49}"/>
                  </a:ext>
                </a:extLst>
              </p:cNvPr>
              <p:cNvSpPr/>
              <p:nvPr/>
            </p:nvSpPr>
            <p:spPr>
              <a:xfrm>
                <a:off x="8401215" y="1521451"/>
                <a:ext cx="49382" cy="22258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613" extrusionOk="0">
                    <a:moveTo>
                      <a:pt x="1178" y="0"/>
                    </a:moveTo>
                    <a:cubicBezTo>
                      <a:pt x="816" y="91"/>
                      <a:pt x="453" y="227"/>
                      <a:pt x="114" y="408"/>
                    </a:cubicBezTo>
                    <a:cubicBezTo>
                      <a:pt x="0" y="454"/>
                      <a:pt x="46" y="612"/>
                      <a:pt x="159" y="612"/>
                    </a:cubicBezTo>
                    <a:lnTo>
                      <a:pt x="159" y="589"/>
                    </a:lnTo>
                    <a:cubicBezTo>
                      <a:pt x="159" y="601"/>
                      <a:pt x="165" y="606"/>
                      <a:pt x="173" y="606"/>
                    </a:cubicBezTo>
                    <a:cubicBezTo>
                      <a:pt x="182" y="606"/>
                      <a:pt x="193" y="601"/>
                      <a:pt x="204" y="589"/>
                    </a:cubicBezTo>
                    <a:cubicBezTo>
                      <a:pt x="521" y="431"/>
                      <a:pt x="884" y="295"/>
                      <a:pt x="1246" y="227"/>
                    </a:cubicBezTo>
                    <a:cubicBezTo>
                      <a:pt x="1360" y="159"/>
                      <a:pt x="1314" y="0"/>
                      <a:pt x="1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130;p72">
                <a:extLst>
                  <a:ext uri="{FF2B5EF4-FFF2-40B4-BE49-F238E27FC236}">
                    <a16:creationId xmlns:a16="http://schemas.microsoft.com/office/drawing/2014/main" id="{A9A7CD1F-B81C-47EB-A971-83FE95D062F0}"/>
                  </a:ext>
                </a:extLst>
              </p:cNvPr>
              <p:cNvSpPr/>
              <p:nvPr/>
            </p:nvSpPr>
            <p:spPr>
              <a:xfrm>
                <a:off x="8191452" y="2758242"/>
                <a:ext cx="42809" cy="31590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870" extrusionOk="0">
                    <a:moveTo>
                      <a:pt x="142" y="0"/>
                    </a:moveTo>
                    <a:cubicBezTo>
                      <a:pt x="104" y="0"/>
                      <a:pt x="63" y="21"/>
                      <a:pt x="46" y="54"/>
                    </a:cubicBezTo>
                    <a:cubicBezTo>
                      <a:pt x="1" y="100"/>
                      <a:pt x="23" y="168"/>
                      <a:pt x="91" y="213"/>
                    </a:cubicBezTo>
                    <a:cubicBezTo>
                      <a:pt x="409" y="371"/>
                      <a:pt x="703" y="598"/>
                      <a:pt x="975" y="847"/>
                    </a:cubicBezTo>
                    <a:cubicBezTo>
                      <a:pt x="998" y="870"/>
                      <a:pt x="1020" y="870"/>
                      <a:pt x="1043" y="870"/>
                    </a:cubicBezTo>
                    <a:cubicBezTo>
                      <a:pt x="1088" y="870"/>
                      <a:pt x="1111" y="870"/>
                      <a:pt x="1133" y="847"/>
                    </a:cubicBezTo>
                    <a:cubicBezTo>
                      <a:pt x="1179" y="802"/>
                      <a:pt x="1179" y="734"/>
                      <a:pt x="1133" y="689"/>
                    </a:cubicBezTo>
                    <a:cubicBezTo>
                      <a:pt x="975" y="553"/>
                      <a:pt x="816" y="417"/>
                      <a:pt x="635" y="304"/>
                    </a:cubicBezTo>
                    <a:cubicBezTo>
                      <a:pt x="499" y="190"/>
                      <a:pt x="341" y="100"/>
                      <a:pt x="182" y="9"/>
                    </a:cubicBezTo>
                    <a:cubicBezTo>
                      <a:pt x="170" y="3"/>
                      <a:pt x="156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131;p72">
                <a:extLst>
                  <a:ext uri="{FF2B5EF4-FFF2-40B4-BE49-F238E27FC236}">
                    <a16:creationId xmlns:a16="http://schemas.microsoft.com/office/drawing/2014/main" id="{55930E49-7F98-4DF3-8172-CC53BAFC3839}"/>
                  </a:ext>
                </a:extLst>
              </p:cNvPr>
              <p:cNvSpPr/>
              <p:nvPr/>
            </p:nvSpPr>
            <p:spPr>
              <a:xfrm>
                <a:off x="7997339" y="2751634"/>
                <a:ext cx="44443" cy="27523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758" extrusionOk="0">
                    <a:moveTo>
                      <a:pt x="1105" y="1"/>
                    </a:moveTo>
                    <a:cubicBezTo>
                      <a:pt x="1091" y="1"/>
                      <a:pt x="1077" y="4"/>
                      <a:pt x="1065" y="10"/>
                    </a:cubicBezTo>
                    <a:cubicBezTo>
                      <a:pt x="703" y="146"/>
                      <a:pt x="363" y="327"/>
                      <a:pt x="46" y="576"/>
                    </a:cubicBezTo>
                    <a:cubicBezTo>
                      <a:pt x="1" y="599"/>
                      <a:pt x="1" y="667"/>
                      <a:pt x="23" y="735"/>
                    </a:cubicBezTo>
                    <a:cubicBezTo>
                      <a:pt x="46" y="757"/>
                      <a:pt x="91" y="757"/>
                      <a:pt x="114" y="757"/>
                    </a:cubicBezTo>
                    <a:cubicBezTo>
                      <a:pt x="136" y="757"/>
                      <a:pt x="159" y="757"/>
                      <a:pt x="182" y="735"/>
                    </a:cubicBezTo>
                    <a:cubicBezTo>
                      <a:pt x="476" y="531"/>
                      <a:pt x="793" y="327"/>
                      <a:pt x="1133" y="191"/>
                    </a:cubicBezTo>
                    <a:cubicBezTo>
                      <a:pt x="1201" y="168"/>
                      <a:pt x="1224" y="123"/>
                      <a:pt x="1201" y="55"/>
                    </a:cubicBezTo>
                    <a:cubicBezTo>
                      <a:pt x="1185" y="22"/>
                      <a:pt x="1144" y="1"/>
                      <a:pt x="11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132;p72">
                <a:extLst>
                  <a:ext uri="{FF2B5EF4-FFF2-40B4-BE49-F238E27FC236}">
                    <a16:creationId xmlns:a16="http://schemas.microsoft.com/office/drawing/2014/main" id="{752C64B3-F8A7-41D5-908E-AC539F4368C8}"/>
                  </a:ext>
                </a:extLst>
              </p:cNvPr>
              <p:cNvSpPr/>
              <p:nvPr/>
            </p:nvSpPr>
            <p:spPr>
              <a:xfrm>
                <a:off x="8164328" y="1730379"/>
                <a:ext cx="49382" cy="13181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363" extrusionOk="0">
                    <a:moveTo>
                      <a:pt x="136" y="0"/>
                    </a:moveTo>
                    <a:cubicBezTo>
                      <a:pt x="68" y="0"/>
                      <a:pt x="0" y="46"/>
                      <a:pt x="0" y="91"/>
                    </a:cubicBezTo>
                    <a:cubicBezTo>
                      <a:pt x="0" y="159"/>
                      <a:pt x="46" y="204"/>
                      <a:pt x="113" y="227"/>
                    </a:cubicBezTo>
                    <a:cubicBezTo>
                      <a:pt x="476" y="295"/>
                      <a:pt x="861" y="340"/>
                      <a:pt x="1246" y="363"/>
                    </a:cubicBezTo>
                    <a:cubicBezTo>
                      <a:pt x="1359" y="340"/>
                      <a:pt x="1359" y="159"/>
                      <a:pt x="1246" y="159"/>
                    </a:cubicBezTo>
                    <a:cubicBezTo>
                      <a:pt x="861" y="114"/>
                      <a:pt x="499" y="68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133;p72">
                <a:extLst>
                  <a:ext uri="{FF2B5EF4-FFF2-40B4-BE49-F238E27FC236}">
                    <a16:creationId xmlns:a16="http://schemas.microsoft.com/office/drawing/2014/main" id="{24745F35-D2DF-4F42-B273-A1E9295751EA}"/>
                  </a:ext>
                </a:extLst>
              </p:cNvPr>
              <p:cNvSpPr/>
              <p:nvPr/>
            </p:nvSpPr>
            <p:spPr>
              <a:xfrm>
                <a:off x="8066437" y="1699624"/>
                <a:ext cx="46913" cy="22549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621" extrusionOk="0">
                    <a:moveTo>
                      <a:pt x="128" y="0"/>
                    </a:moveTo>
                    <a:cubicBezTo>
                      <a:pt x="81" y="0"/>
                      <a:pt x="40" y="21"/>
                      <a:pt x="23" y="55"/>
                    </a:cubicBezTo>
                    <a:cubicBezTo>
                      <a:pt x="0" y="122"/>
                      <a:pt x="23" y="168"/>
                      <a:pt x="91" y="213"/>
                    </a:cubicBezTo>
                    <a:cubicBezTo>
                      <a:pt x="431" y="372"/>
                      <a:pt x="771" y="508"/>
                      <a:pt x="1133" y="621"/>
                    </a:cubicBezTo>
                    <a:lnTo>
                      <a:pt x="1178" y="621"/>
                    </a:lnTo>
                    <a:cubicBezTo>
                      <a:pt x="1224" y="621"/>
                      <a:pt x="1269" y="598"/>
                      <a:pt x="1269" y="553"/>
                    </a:cubicBezTo>
                    <a:cubicBezTo>
                      <a:pt x="1292" y="508"/>
                      <a:pt x="1269" y="440"/>
                      <a:pt x="1201" y="417"/>
                    </a:cubicBezTo>
                    <a:cubicBezTo>
                      <a:pt x="861" y="304"/>
                      <a:pt x="499" y="168"/>
                      <a:pt x="182" y="9"/>
                    </a:cubicBezTo>
                    <a:cubicBezTo>
                      <a:pt x="163" y="3"/>
                      <a:pt x="145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2134;p72">
                <a:extLst>
                  <a:ext uri="{FF2B5EF4-FFF2-40B4-BE49-F238E27FC236}">
                    <a16:creationId xmlns:a16="http://schemas.microsoft.com/office/drawing/2014/main" id="{9ADBB5F2-3BAD-4E10-903A-56A6638CA0E8}"/>
                  </a:ext>
                </a:extLst>
              </p:cNvPr>
              <p:cNvSpPr/>
              <p:nvPr/>
            </p:nvSpPr>
            <p:spPr>
              <a:xfrm>
                <a:off x="8092761" y="2736855"/>
                <a:ext cx="49382" cy="10203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281" extrusionOk="0">
                    <a:moveTo>
                      <a:pt x="423" y="0"/>
                    </a:moveTo>
                    <a:cubicBezTo>
                      <a:pt x="320" y="0"/>
                      <a:pt x="217" y="3"/>
                      <a:pt x="114" y="9"/>
                    </a:cubicBezTo>
                    <a:cubicBezTo>
                      <a:pt x="46" y="9"/>
                      <a:pt x="0" y="54"/>
                      <a:pt x="23" y="122"/>
                    </a:cubicBezTo>
                    <a:cubicBezTo>
                      <a:pt x="0" y="190"/>
                      <a:pt x="68" y="236"/>
                      <a:pt x="136" y="236"/>
                    </a:cubicBezTo>
                    <a:cubicBezTo>
                      <a:pt x="265" y="220"/>
                      <a:pt x="393" y="212"/>
                      <a:pt x="521" y="212"/>
                    </a:cubicBezTo>
                    <a:cubicBezTo>
                      <a:pt x="756" y="212"/>
                      <a:pt x="990" y="237"/>
                      <a:pt x="1224" y="281"/>
                    </a:cubicBezTo>
                    <a:lnTo>
                      <a:pt x="1246" y="281"/>
                    </a:lnTo>
                    <a:cubicBezTo>
                      <a:pt x="1292" y="258"/>
                      <a:pt x="1337" y="236"/>
                      <a:pt x="1360" y="190"/>
                    </a:cubicBezTo>
                    <a:cubicBezTo>
                      <a:pt x="1360" y="122"/>
                      <a:pt x="1314" y="77"/>
                      <a:pt x="1269" y="54"/>
                    </a:cubicBezTo>
                    <a:cubicBezTo>
                      <a:pt x="987" y="21"/>
                      <a:pt x="705" y="0"/>
                      <a:pt x="4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135;p72">
                <a:extLst>
                  <a:ext uri="{FF2B5EF4-FFF2-40B4-BE49-F238E27FC236}">
                    <a16:creationId xmlns:a16="http://schemas.microsoft.com/office/drawing/2014/main" id="{CB220985-765E-4C62-ABAF-F1C8F432285D}"/>
                  </a:ext>
                </a:extLst>
              </p:cNvPr>
              <p:cNvSpPr/>
              <p:nvPr/>
            </p:nvSpPr>
            <p:spPr>
              <a:xfrm>
                <a:off x="8643039" y="2971055"/>
                <a:ext cx="40340" cy="33478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922" extrusionOk="0">
                    <a:moveTo>
                      <a:pt x="997" y="0"/>
                    </a:moveTo>
                    <a:cubicBezTo>
                      <a:pt x="978" y="0"/>
                      <a:pt x="961" y="6"/>
                      <a:pt x="952" y="15"/>
                    </a:cubicBezTo>
                    <a:lnTo>
                      <a:pt x="907" y="61"/>
                    </a:lnTo>
                    <a:cubicBezTo>
                      <a:pt x="612" y="287"/>
                      <a:pt x="363" y="514"/>
                      <a:pt x="46" y="717"/>
                    </a:cubicBezTo>
                    <a:cubicBezTo>
                      <a:pt x="0" y="763"/>
                      <a:pt x="0" y="831"/>
                      <a:pt x="23" y="876"/>
                    </a:cubicBezTo>
                    <a:cubicBezTo>
                      <a:pt x="46" y="899"/>
                      <a:pt x="91" y="921"/>
                      <a:pt x="114" y="921"/>
                    </a:cubicBezTo>
                    <a:cubicBezTo>
                      <a:pt x="136" y="921"/>
                      <a:pt x="159" y="899"/>
                      <a:pt x="182" y="899"/>
                    </a:cubicBezTo>
                    <a:cubicBezTo>
                      <a:pt x="454" y="672"/>
                      <a:pt x="748" y="446"/>
                      <a:pt x="1020" y="219"/>
                    </a:cubicBezTo>
                    <a:lnTo>
                      <a:pt x="1065" y="174"/>
                    </a:lnTo>
                    <a:cubicBezTo>
                      <a:pt x="1111" y="128"/>
                      <a:pt x="1111" y="61"/>
                      <a:pt x="1065" y="38"/>
                    </a:cubicBezTo>
                    <a:cubicBezTo>
                      <a:pt x="1052" y="11"/>
                      <a:pt x="1023" y="0"/>
                      <a:pt x="9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136;p72">
                <a:extLst>
                  <a:ext uri="{FF2B5EF4-FFF2-40B4-BE49-F238E27FC236}">
                    <a16:creationId xmlns:a16="http://schemas.microsoft.com/office/drawing/2014/main" id="{0094D1EB-4904-4BCF-A5BA-EFD350A4BDD8}"/>
                  </a:ext>
                </a:extLst>
              </p:cNvPr>
              <p:cNvSpPr/>
              <p:nvPr/>
            </p:nvSpPr>
            <p:spPr>
              <a:xfrm>
                <a:off x="8689117" y="2253424"/>
                <a:ext cx="39505" cy="3467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955" extrusionOk="0">
                    <a:moveTo>
                      <a:pt x="122" y="1"/>
                    </a:moveTo>
                    <a:cubicBezTo>
                      <a:pt x="87" y="1"/>
                      <a:pt x="51" y="20"/>
                      <a:pt x="23" y="48"/>
                    </a:cubicBezTo>
                    <a:cubicBezTo>
                      <a:pt x="0" y="94"/>
                      <a:pt x="0" y="161"/>
                      <a:pt x="45" y="207"/>
                    </a:cubicBezTo>
                    <a:cubicBezTo>
                      <a:pt x="340" y="411"/>
                      <a:pt x="634" y="660"/>
                      <a:pt x="906" y="909"/>
                    </a:cubicBezTo>
                    <a:cubicBezTo>
                      <a:pt x="929" y="932"/>
                      <a:pt x="952" y="954"/>
                      <a:pt x="974" y="954"/>
                    </a:cubicBezTo>
                    <a:cubicBezTo>
                      <a:pt x="997" y="932"/>
                      <a:pt x="1042" y="932"/>
                      <a:pt x="1042" y="909"/>
                    </a:cubicBezTo>
                    <a:cubicBezTo>
                      <a:pt x="1087" y="864"/>
                      <a:pt x="1087" y="796"/>
                      <a:pt x="1042" y="750"/>
                    </a:cubicBezTo>
                    <a:cubicBezTo>
                      <a:pt x="770" y="501"/>
                      <a:pt x="476" y="252"/>
                      <a:pt x="181" y="26"/>
                    </a:cubicBezTo>
                    <a:cubicBezTo>
                      <a:pt x="164" y="8"/>
                      <a:pt x="143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137;p72">
                <a:extLst>
                  <a:ext uri="{FF2B5EF4-FFF2-40B4-BE49-F238E27FC236}">
                    <a16:creationId xmlns:a16="http://schemas.microsoft.com/office/drawing/2014/main" id="{6A4B0566-1FB6-47D1-AAF2-0E52EC6CF136}"/>
                  </a:ext>
                </a:extLst>
              </p:cNvPr>
              <p:cNvSpPr/>
              <p:nvPr/>
            </p:nvSpPr>
            <p:spPr>
              <a:xfrm>
                <a:off x="8597652" y="2203679"/>
                <a:ext cx="47058" cy="25199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694" extrusionOk="0">
                    <a:moveTo>
                      <a:pt x="155" y="0"/>
                    </a:moveTo>
                    <a:cubicBezTo>
                      <a:pt x="52" y="0"/>
                      <a:pt x="1" y="159"/>
                      <a:pt x="118" y="218"/>
                    </a:cubicBezTo>
                    <a:cubicBezTo>
                      <a:pt x="503" y="376"/>
                      <a:pt x="820" y="512"/>
                      <a:pt x="1137" y="671"/>
                    </a:cubicBezTo>
                    <a:cubicBezTo>
                      <a:pt x="1160" y="693"/>
                      <a:pt x="1160" y="693"/>
                      <a:pt x="1183" y="693"/>
                    </a:cubicBezTo>
                    <a:cubicBezTo>
                      <a:pt x="1228" y="693"/>
                      <a:pt x="1250" y="671"/>
                      <a:pt x="1273" y="625"/>
                    </a:cubicBezTo>
                    <a:cubicBezTo>
                      <a:pt x="1296" y="580"/>
                      <a:pt x="1296" y="512"/>
                      <a:pt x="1228" y="489"/>
                    </a:cubicBezTo>
                    <a:cubicBezTo>
                      <a:pt x="933" y="331"/>
                      <a:pt x="594" y="172"/>
                      <a:pt x="208" y="14"/>
                    </a:cubicBezTo>
                    <a:cubicBezTo>
                      <a:pt x="189" y="4"/>
                      <a:pt x="171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138;p72">
                <a:extLst>
                  <a:ext uri="{FF2B5EF4-FFF2-40B4-BE49-F238E27FC236}">
                    <a16:creationId xmlns:a16="http://schemas.microsoft.com/office/drawing/2014/main" id="{FF3642CA-39A4-4228-A072-0ECCD525D673}"/>
                  </a:ext>
                </a:extLst>
              </p:cNvPr>
              <p:cNvSpPr/>
              <p:nvPr/>
            </p:nvSpPr>
            <p:spPr>
              <a:xfrm>
                <a:off x="8453029" y="1625842"/>
                <a:ext cx="35402" cy="38779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068" extrusionOk="0">
                    <a:moveTo>
                      <a:pt x="849" y="0"/>
                    </a:moveTo>
                    <a:cubicBezTo>
                      <a:pt x="816" y="0"/>
                      <a:pt x="785" y="20"/>
                      <a:pt x="771" y="48"/>
                    </a:cubicBezTo>
                    <a:cubicBezTo>
                      <a:pt x="544" y="342"/>
                      <a:pt x="318" y="637"/>
                      <a:pt x="46" y="886"/>
                    </a:cubicBezTo>
                    <a:cubicBezTo>
                      <a:pt x="1" y="931"/>
                      <a:pt x="1" y="999"/>
                      <a:pt x="46" y="1044"/>
                    </a:cubicBezTo>
                    <a:cubicBezTo>
                      <a:pt x="69" y="1067"/>
                      <a:pt x="91" y="1067"/>
                      <a:pt x="114" y="1067"/>
                    </a:cubicBezTo>
                    <a:cubicBezTo>
                      <a:pt x="136" y="1067"/>
                      <a:pt x="159" y="1067"/>
                      <a:pt x="182" y="1044"/>
                    </a:cubicBezTo>
                    <a:cubicBezTo>
                      <a:pt x="476" y="773"/>
                      <a:pt x="725" y="478"/>
                      <a:pt x="929" y="161"/>
                    </a:cubicBezTo>
                    <a:cubicBezTo>
                      <a:pt x="975" y="116"/>
                      <a:pt x="952" y="48"/>
                      <a:pt x="907" y="25"/>
                    </a:cubicBezTo>
                    <a:cubicBezTo>
                      <a:pt x="889" y="8"/>
                      <a:pt x="869" y="0"/>
                      <a:pt x="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139;p72">
                <a:extLst>
                  <a:ext uri="{FF2B5EF4-FFF2-40B4-BE49-F238E27FC236}">
                    <a16:creationId xmlns:a16="http://schemas.microsoft.com/office/drawing/2014/main" id="{655033B4-D497-4F7A-910B-F01D1635C20B}"/>
                  </a:ext>
                </a:extLst>
              </p:cNvPr>
              <p:cNvSpPr/>
              <p:nvPr/>
            </p:nvSpPr>
            <p:spPr>
              <a:xfrm>
                <a:off x="8719545" y="2896002"/>
                <a:ext cx="36165" cy="39433"/>
              </a:xfrm>
              <a:custGeom>
                <a:avLst/>
                <a:gdLst/>
                <a:ahLst/>
                <a:cxnLst/>
                <a:rect l="l" t="t" r="r" b="b"/>
                <a:pathLst>
                  <a:path w="996" h="1086" extrusionOk="0">
                    <a:moveTo>
                      <a:pt x="841" y="1"/>
                    </a:moveTo>
                    <a:cubicBezTo>
                      <a:pt x="815" y="1"/>
                      <a:pt x="789" y="13"/>
                      <a:pt x="770" y="43"/>
                    </a:cubicBezTo>
                    <a:cubicBezTo>
                      <a:pt x="544" y="338"/>
                      <a:pt x="295" y="632"/>
                      <a:pt x="46" y="904"/>
                    </a:cubicBezTo>
                    <a:cubicBezTo>
                      <a:pt x="0" y="950"/>
                      <a:pt x="0" y="1018"/>
                      <a:pt x="46" y="1040"/>
                    </a:cubicBezTo>
                    <a:cubicBezTo>
                      <a:pt x="68" y="1063"/>
                      <a:pt x="91" y="1085"/>
                      <a:pt x="114" y="1085"/>
                    </a:cubicBezTo>
                    <a:cubicBezTo>
                      <a:pt x="136" y="1085"/>
                      <a:pt x="181" y="1063"/>
                      <a:pt x="181" y="1040"/>
                    </a:cubicBezTo>
                    <a:cubicBezTo>
                      <a:pt x="453" y="768"/>
                      <a:pt x="703" y="474"/>
                      <a:pt x="929" y="179"/>
                    </a:cubicBezTo>
                    <a:cubicBezTo>
                      <a:pt x="996" y="96"/>
                      <a:pt x="916" y="1"/>
                      <a:pt x="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140;p72">
                <a:extLst>
                  <a:ext uri="{FF2B5EF4-FFF2-40B4-BE49-F238E27FC236}">
                    <a16:creationId xmlns:a16="http://schemas.microsoft.com/office/drawing/2014/main" id="{7D475383-BFFD-449E-BF37-3FFBCA9C4CE8}"/>
                  </a:ext>
                </a:extLst>
              </p:cNvPr>
              <p:cNvSpPr/>
              <p:nvPr/>
            </p:nvSpPr>
            <p:spPr>
              <a:xfrm>
                <a:off x="8502374" y="2167660"/>
                <a:ext cx="47748" cy="21713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598" extrusionOk="0">
                    <a:moveTo>
                      <a:pt x="119" y="0"/>
                    </a:moveTo>
                    <a:cubicBezTo>
                      <a:pt x="81" y="0"/>
                      <a:pt x="40" y="21"/>
                      <a:pt x="23" y="54"/>
                    </a:cubicBezTo>
                    <a:cubicBezTo>
                      <a:pt x="1" y="122"/>
                      <a:pt x="23" y="168"/>
                      <a:pt x="91" y="190"/>
                    </a:cubicBezTo>
                    <a:cubicBezTo>
                      <a:pt x="431" y="326"/>
                      <a:pt x="771" y="462"/>
                      <a:pt x="1111" y="575"/>
                    </a:cubicBezTo>
                    <a:lnTo>
                      <a:pt x="1156" y="598"/>
                    </a:lnTo>
                    <a:lnTo>
                      <a:pt x="1179" y="598"/>
                    </a:lnTo>
                    <a:cubicBezTo>
                      <a:pt x="1224" y="598"/>
                      <a:pt x="1269" y="575"/>
                      <a:pt x="1292" y="530"/>
                    </a:cubicBezTo>
                    <a:cubicBezTo>
                      <a:pt x="1315" y="462"/>
                      <a:pt x="1292" y="394"/>
                      <a:pt x="1224" y="394"/>
                    </a:cubicBezTo>
                    <a:lnTo>
                      <a:pt x="1179" y="394"/>
                    </a:lnTo>
                    <a:cubicBezTo>
                      <a:pt x="839" y="258"/>
                      <a:pt x="499" y="122"/>
                      <a:pt x="159" y="9"/>
                    </a:cubicBezTo>
                    <a:cubicBezTo>
                      <a:pt x="147" y="3"/>
                      <a:pt x="133" y="0"/>
                      <a:pt x="1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141;p72">
                <a:extLst>
                  <a:ext uri="{FF2B5EF4-FFF2-40B4-BE49-F238E27FC236}">
                    <a16:creationId xmlns:a16="http://schemas.microsoft.com/office/drawing/2014/main" id="{CBD4E767-EA27-4F19-9165-5DBB6128E1F3}"/>
                  </a:ext>
                </a:extLst>
              </p:cNvPr>
              <p:cNvSpPr/>
              <p:nvPr/>
            </p:nvSpPr>
            <p:spPr>
              <a:xfrm>
                <a:off x="8554189" y="3030494"/>
                <a:ext cx="46949" cy="2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757" extrusionOk="0">
                    <a:moveTo>
                      <a:pt x="1151" y="0"/>
                    </a:moveTo>
                    <a:cubicBezTo>
                      <a:pt x="1137" y="0"/>
                      <a:pt x="1123" y="3"/>
                      <a:pt x="1111" y="9"/>
                    </a:cubicBezTo>
                    <a:cubicBezTo>
                      <a:pt x="794" y="213"/>
                      <a:pt x="454" y="394"/>
                      <a:pt x="114" y="553"/>
                    </a:cubicBezTo>
                    <a:cubicBezTo>
                      <a:pt x="1" y="598"/>
                      <a:pt x="46" y="757"/>
                      <a:pt x="160" y="757"/>
                    </a:cubicBezTo>
                    <a:lnTo>
                      <a:pt x="205" y="757"/>
                    </a:lnTo>
                    <a:cubicBezTo>
                      <a:pt x="545" y="576"/>
                      <a:pt x="884" y="394"/>
                      <a:pt x="1224" y="213"/>
                    </a:cubicBezTo>
                    <a:cubicBezTo>
                      <a:pt x="1270" y="190"/>
                      <a:pt x="1292" y="123"/>
                      <a:pt x="1247" y="55"/>
                    </a:cubicBezTo>
                    <a:cubicBezTo>
                      <a:pt x="1230" y="21"/>
                      <a:pt x="1189" y="0"/>
                      <a:pt x="1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142;p72">
                <a:extLst>
                  <a:ext uri="{FF2B5EF4-FFF2-40B4-BE49-F238E27FC236}">
                    <a16:creationId xmlns:a16="http://schemas.microsoft.com/office/drawing/2014/main" id="{62B5B12A-2B55-45B3-818D-68CD52630B96}"/>
                  </a:ext>
                </a:extLst>
              </p:cNvPr>
              <p:cNvSpPr/>
              <p:nvPr/>
            </p:nvSpPr>
            <p:spPr>
              <a:xfrm>
                <a:off x="8459601" y="3075809"/>
                <a:ext cx="49817" cy="21677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97" extrusionOk="0">
                    <a:moveTo>
                      <a:pt x="1217" y="1"/>
                    </a:moveTo>
                    <a:cubicBezTo>
                      <a:pt x="1205" y="1"/>
                      <a:pt x="1192" y="3"/>
                      <a:pt x="1179" y="7"/>
                    </a:cubicBezTo>
                    <a:cubicBezTo>
                      <a:pt x="839" y="143"/>
                      <a:pt x="477" y="256"/>
                      <a:pt x="114" y="370"/>
                    </a:cubicBezTo>
                    <a:cubicBezTo>
                      <a:pt x="1" y="415"/>
                      <a:pt x="23" y="596"/>
                      <a:pt x="159" y="596"/>
                    </a:cubicBezTo>
                    <a:lnTo>
                      <a:pt x="182" y="596"/>
                    </a:lnTo>
                    <a:cubicBezTo>
                      <a:pt x="544" y="483"/>
                      <a:pt x="907" y="347"/>
                      <a:pt x="1269" y="211"/>
                    </a:cubicBezTo>
                    <a:cubicBezTo>
                      <a:pt x="1371" y="170"/>
                      <a:pt x="1326" y="1"/>
                      <a:pt x="12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143;p72">
                <a:extLst>
                  <a:ext uri="{FF2B5EF4-FFF2-40B4-BE49-F238E27FC236}">
                    <a16:creationId xmlns:a16="http://schemas.microsoft.com/office/drawing/2014/main" id="{42E1769D-2421-46BA-95FA-0202C8656EF2}"/>
                  </a:ext>
                </a:extLst>
              </p:cNvPr>
              <p:cNvSpPr/>
              <p:nvPr/>
            </p:nvSpPr>
            <p:spPr>
              <a:xfrm>
                <a:off x="8847029" y="2510789"/>
                <a:ext cx="14016" cy="47929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320" extrusionOk="0">
                    <a:moveTo>
                      <a:pt x="114" y="1"/>
                    </a:moveTo>
                    <a:cubicBezTo>
                      <a:pt x="59" y="1"/>
                      <a:pt x="1" y="41"/>
                      <a:pt x="1" y="119"/>
                    </a:cubicBezTo>
                    <a:cubicBezTo>
                      <a:pt x="68" y="481"/>
                      <a:pt x="136" y="844"/>
                      <a:pt x="159" y="1229"/>
                    </a:cubicBezTo>
                    <a:cubicBezTo>
                      <a:pt x="182" y="1274"/>
                      <a:pt x="227" y="1319"/>
                      <a:pt x="295" y="1319"/>
                    </a:cubicBezTo>
                    <a:cubicBezTo>
                      <a:pt x="340" y="1319"/>
                      <a:pt x="386" y="1274"/>
                      <a:pt x="386" y="1206"/>
                    </a:cubicBezTo>
                    <a:cubicBezTo>
                      <a:pt x="340" y="821"/>
                      <a:pt x="295" y="458"/>
                      <a:pt x="204" y="73"/>
                    </a:cubicBezTo>
                    <a:cubicBezTo>
                      <a:pt x="195" y="24"/>
                      <a:pt x="155" y="1"/>
                      <a:pt x="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144;p72">
                <a:extLst>
                  <a:ext uri="{FF2B5EF4-FFF2-40B4-BE49-F238E27FC236}">
                    <a16:creationId xmlns:a16="http://schemas.microsoft.com/office/drawing/2014/main" id="{A4E01D93-564E-4005-B1B5-9497FCC23863}"/>
                  </a:ext>
                </a:extLst>
              </p:cNvPr>
              <p:cNvSpPr/>
              <p:nvPr/>
            </p:nvSpPr>
            <p:spPr>
              <a:xfrm>
                <a:off x="8825642" y="2713908"/>
                <a:ext cx="21423" cy="4713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1298" extrusionOk="0">
                    <a:moveTo>
                      <a:pt x="472" y="1"/>
                    </a:moveTo>
                    <a:cubicBezTo>
                      <a:pt x="430" y="1"/>
                      <a:pt x="382" y="38"/>
                      <a:pt x="363" y="75"/>
                    </a:cubicBezTo>
                    <a:cubicBezTo>
                      <a:pt x="272" y="437"/>
                      <a:pt x="159" y="800"/>
                      <a:pt x="23" y="1139"/>
                    </a:cubicBezTo>
                    <a:cubicBezTo>
                      <a:pt x="1" y="1207"/>
                      <a:pt x="46" y="1275"/>
                      <a:pt x="91" y="1298"/>
                    </a:cubicBezTo>
                    <a:lnTo>
                      <a:pt x="136" y="1298"/>
                    </a:lnTo>
                    <a:cubicBezTo>
                      <a:pt x="182" y="1275"/>
                      <a:pt x="204" y="1253"/>
                      <a:pt x="227" y="1207"/>
                    </a:cubicBezTo>
                    <a:cubicBezTo>
                      <a:pt x="363" y="868"/>
                      <a:pt x="476" y="482"/>
                      <a:pt x="567" y="120"/>
                    </a:cubicBezTo>
                    <a:cubicBezTo>
                      <a:pt x="590" y="75"/>
                      <a:pt x="544" y="29"/>
                      <a:pt x="499" y="7"/>
                    </a:cubicBezTo>
                    <a:cubicBezTo>
                      <a:pt x="491" y="3"/>
                      <a:pt x="482" y="1"/>
                      <a:pt x="4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145;p72">
                <a:extLst>
                  <a:ext uri="{FF2B5EF4-FFF2-40B4-BE49-F238E27FC236}">
                    <a16:creationId xmlns:a16="http://schemas.microsoft.com/office/drawing/2014/main" id="{9364D51A-54FD-4593-8074-8359125F33F0}"/>
                  </a:ext>
                </a:extLst>
              </p:cNvPr>
              <p:cNvSpPr/>
              <p:nvPr/>
            </p:nvSpPr>
            <p:spPr>
              <a:xfrm>
                <a:off x="8851132" y="2612966"/>
                <a:ext cx="11547" cy="48546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337" extrusionOk="0">
                    <a:moveTo>
                      <a:pt x="227" y="0"/>
                    </a:moveTo>
                    <a:cubicBezTo>
                      <a:pt x="159" y="0"/>
                      <a:pt x="114" y="46"/>
                      <a:pt x="114" y="91"/>
                    </a:cubicBezTo>
                    <a:cubicBezTo>
                      <a:pt x="91" y="476"/>
                      <a:pt x="69" y="839"/>
                      <a:pt x="1" y="1224"/>
                    </a:cubicBezTo>
                    <a:cubicBezTo>
                      <a:pt x="1" y="1269"/>
                      <a:pt x="46" y="1314"/>
                      <a:pt x="91" y="1337"/>
                    </a:cubicBezTo>
                    <a:lnTo>
                      <a:pt x="114" y="1337"/>
                    </a:lnTo>
                    <a:cubicBezTo>
                      <a:pt x="159" y="1337"/>
                      <a:pt x="205" y="1292"/>
                      <a:pt x="227" y="1246"/>
                    </a:cubicBezTo>
                    <a:cubicBezTo>
                      <a:pt x="273" y="861"/>
                      <a:pt x="318" y="476"/>
                      <a:pt x="318" y="114"/>
                    </a:cubicBezTo>
                    <a:cubicBezTo>
                      <a:pt x="318" y="46"/>
                      <a:pt x="273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146;p72">
                <a:extLst>
                  <a:ext uri="{FF2B5EF4-FFF2-40B4-BE49-F238E27FC236}">
                    <a16:creationId xmlns:a16="http://schemas.microsoft.com/office/drawing/2014/main" id="{CCD29E82-4B21-4A3E-97A9-E9438156F014}"/>
                  </a:ext>
                </a:extLst>
              </p:cNvPr>
              <p:cNvSpPr/>
              <p:nvPr/>
            </p:nvSpPr>
            <p:spPr>
              <a:xfrm>
                <a:off x="8781235" y="2809512"/>
                <a:ext cx="28830" cy="43681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203" extrusionOk="0">
                    <a:moveTo>
                      <a:pt x="661" y="1"/>
                    </a:moveTo>
                    <a:cubicBezTo>
                      <a:pt x="628" y="1"/>
                      <a:pt x="604" y="26"/>
                      <a:pt x="589" y="69"/>
                    </a:cubicBezTo>
                    <a:cubicBezTo>
                      <a:pt x="408" y="387"/>
                      <a:pt x="227" y="726"/>
                      <a:pt x="23" y="1044"/>
                    </a:cubicBezTo>
                    <a:cubicBezTo>
                      <a:pt x="0" y="1089"/>
                      <a:pt x="23" y="1157"/>
                      <a:pt x="68" y="1179"/>
                    </a:cubicBezTo>
                    <a:cubicBezTo>
                      <a:pt x="91" y="1202"/>
                      <a:pt x="91" y="1202"/>
                      <a:pt x="114" y="1202"/>
                    </a:cubicBezTo>
                    <a:cubicBezTo>
                      <a:pt x="159" y="1202"/>
                      <a:pt x="181" y="1179"/>
                      <a:pt x="204" y="1157"/>
                    </a:cubicBezTo>
                    <a:cubicBezTo>
                      <a:pt x="408" y="840"/>
                      <a:pt x="589" y="500"/>
                      <a:pt x="770" y="160"/>
                    </a:cubicBezTo>
                    <a:cubicBezTo>
                      <a:pt x="793" y="115"/>
                      <a:pt x="770" y="47"/>
                      <a:pt x="725" y="24"/>
                    </a:cubicBezTo>
                    <a:cubicBezTo>
                      <a:pt x="701" y="8"/>
                      <a:pt x="680" y="1"/>
                      <a:pt x="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147;p72">
                <a:extLst>
                  <a:ext uri="{FF2B5EF4-FFF2-40B4-BE49-F238E27FC236}">
                    <a16:creationId xmlns:a16="http://schemas.microsoft.com/office/drawing/2014/main" id="{FB7BA8DE-EAD5-4E2F-A163-651646AC33C2}"/>
                  </a:ext>
                </a:extLst>
              </p:cNvPr>
              <p:cNvSpPr/>
              <p:nvPr/>
            </p:nvSpPr>
            <p:spPr>
              <a:xfrm>
                <a:off x="8762318" y="2325499"/>
                <a:ext cx="32098" cy="41575"/>
              </a:xfrm>
              <a:custGeom>
                <a:avLst/>
                <a:gdLst/>
                <a:ahLst/>
                <a:cxnLst/>
                <a:rect l="l" t="t" r="r" b="b"/>
                <a:pathLst>
                  <a:path w="884" h="1145" extrusionOk="0">
                    <a:moveTo>
                      <a:pt x="125" y="0"/>
                    </a:moveTo>
                    <a:cubicBezTo>
                      <a:pt x="97" y="0"/>
                      <a:pt x="68" y="11"/>
                      <a:pt x="46" y="34"/>
                    </a:cubicBezTo>
                    <a:cubicBezTo>
                      <a:pt x="0" y="57"/>
                      <a:pt x="0" y="125"/>
                      <a:pt x="23" y="170"/>
                    </a:cubicBezTo>
                    <a:cubicBezTo>
                      <a:pt x="249" y="464"/>
                      <a:pt x="476" y="759"/>
                      <a:pt x="680" y="1076"/>
                    </a:cubicBezTo>
                    <a:cubicBezTo>
                      <a:pt x="702" y="1121"/>
                      <a:pt x="725" y="1144"/>
                      <a:pt x="770" y="1144"/>
                    </a:cubicBezTo>
                    <a:cubicBezTo>
                      <a:pt x="793" y="1144"/>
                      <a:pt x="816" y="1121"/>
                      <a:pt x="816" y="1121"/>
                    </a:cubicBezTo>
                    <a:cubicBezTo>
                      <a:pt x="884" y="1076"/>
                      <a:pt x="884" y="1008"/>
                      <a:pt x="861" y="963"/>
                    </a:cubicBezTo>
                    <a:cubicBezTo>
                      <a:pt x="657" y="646"/>
                      <a:pt x="431" y="329"/>
                      <a:pt x="204" y="34"/>
                    </a:cubicBezTo>
                    <a:cubicBezTo>
                      <a:pt x="181" y="11"/>
                      <a:pt x="153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148;p72">
                <a:extLst>
                  <a:ext uri="{FF2B5EF4-FFF2-40B4-BE49-F238E27FC236}">
                    <a16:creationId xmlns:a16="http://schemas.microsoft.com/office/drawing/2014/main" id="{33A67E99-7811-47C8-A31B-81862919B686}"/>
                  </a:ext>
                </a:extLst>
              </p:cNvPr>
              <p:cNvSpPr/>
              <p:nvPr/>
            </p:nvSpPr>
            <p:spPr>
              <a:xfrm>
                <a:off x="8814967" y="2413587"/>
                <a:ext cx="23856" cy="4560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1256" extrusionOk="0">
                    <a:moveTo>
                      <a:pt x="118" y="0"/>
                    </a:moveTo>
                    <a:cubicBezTo>
                      <a:pt x="103" y="0"/>
                      <a:pt x="86" y="3"/>
                      <a:pt x="68" y="9"/>
                    </a:cubicBezTo>
                    <a:cubicBezTo>
                      <a:pt x="23" y="32"/>
                      <a:pt x="0" y="100"/>
                      <a:pt x="23" y="145"/>
                    </a:cubicBezTo>
                    <a:cubicBezTo>
                      <a:pt x="181" y="485"/>
                      <a:pt x="317" y="847"/>
                      <a:pt x="453" y="1187"/>
                    </a:cubicBezTo>
                    <a:cubicBezTo>
                      <a:pt x="453" y="1233"/>
                      <a:pt x="498" y="1255"/>
                      <a:pt x="544" y="1255"/>
                    </a:cubicBezTo>
                    <a:lnTo>
                      <a:pt x="589" y="1255"/>
                    </a:lnTo>
                    <a:cubicBezTo>
                      <a:pt x="634" y="1233"/>
                      <a:pt x="657" y="1165"/>
                      <a:pt x="634" y="1119"/>
                    </a:cubicBezTo>
                    <a:cubicBezTo>
                      <a:pt x="521" y="757"/>
                      <a:pt x="385" y="394"/>
                      <a:pt x="227" y="55"/>
                    </a:cubicBezTo>
                    <a:cubicBezTo>
                      <a:pt x="193" y="21"/>
                      <a:pt x="160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149;p72">
                <a:extLst>
                  <a:ext uri="{FF2B5EF4-FFF2-40B4-BE49-F238E27FC236}">
                    <a16:creationId xmlns:a16="http://schemas.microsoft.com/office/drawing/2014/main" id="{D00EE44A-90EF-49A0-A51A-24926F7B974C}"/>
                  </a:ext>
                </a:extLst>
              </p:cNvPr>
              <p:cNvSpPr/>
              <p:nvPr/>
            </p:nvSpPr>
            <p:spPr>
              <a:xfrm>
                <a:off x="7980963" y="3011976"/>
                <a:ext cx="36165" cy="37799"/>
              </a:xfrm>
              <a:custGeom>
                <a:avLst/>
                <a:gdLst/>
                <a:ahLst/>
                <a:cxnLst/>
                <a:rect l="l" t="t" r="r" b="b"/>
                <a:pathLst>
                  <a:path w="996" h="1041" extrusionOk="0">
                    <a:moveTo>
                      <a:pt x="162" y="0"/>
                    </a:moveTo>
                    <a:cubicBezTo>
                      <a:pt x="91" y="0"/>
                      <a:pt x="0" y="91"/>
                      <a:pt x="66" y="157"/>
                    </a:cubicBezTo>
                    <a:cubicBezTo>
                      <a:pt x="293" y="474"/>
                      <a:pt x="542" y="746"/>
                      <a:pt x="814" y="1018"/>
                    </a:cubicBezTo>
                    <a:cubicBezTo>
                      <a:pt x="837" y="1040"/>
                      <a:pt x="859" y="1040"/>
                      <a:pt x="905" y="1040"/>
                    </a:cubicBezTo>
                    <a:cubicBezTo>
                      <a:pt x="927" y="1040"/>
                      <a:pt x="950" y="1018"/>
                      <a:pt x="973" y="1018"/>
                    </a:cubicBezTo>
                    <a:cubicBezTo>
                      <a:pt x="995" y="972"/>
                      <a:pt x="995" y="904"/>
                      <a:pt x="973" y="859"/>
                    </a:cubicBezTo>
                    <a:cubicBezTo>
                      <a:pt x="701" y="610"/>
                      <a:pt x="452" y="338"/>
                      <a:pt x="225" y="44"/>
                    </a:cubicBezTo>
                    <a:cubicBezTo>
                      <a:pt x="213" y="13"/>
                      <a:pt x="18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150;p72">
                <a:extLst>
                  <a:ext uri="{FF2B5EF4-FFF2-40B4-BE49-F238E27FC236}">
                    <a16:creationId xmlns:a16="http://schemas.microsoft.com/office/drawing/2014/main" id="{49B3D6B0-A2EE-44F1-BDBD-C58E4EBE99AB}"/>
                  </a:ext>
                </a:extLst>
              </p:cNvPr>
              <p:cNvSpPr/>
              <p:nvPr/>
            </p:nvSpPr>
            <p:spPr>
              <a:xfrm>
                <a:off x="8198859" y="3117384"/>
                <a:ext cx="38706" cy="3685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015" extrusionOk="0">
                    <a:moveTo>
                      <a:pt x="894" y="1"/>
                    </a:moveTo>
                    <a:cubicBezTo>
                      <a:pt x="871" y="1"/>
                      <a:pt x="850" y="12"/>
                      <a:pt x="839" y="40"/>
                    </a:cubicBezTo>
                    <a:lnTo>
                      <a:pt x="816" y="40"/>
                    </a:lnTo>
                    <a:cubicBezTo>
                      <a:pt x="567" y="312"/>
                      <a:pt x="318" y="584"/>
                      <a:pt x="46" y="833"/>
                    </a:cubicBezTo>
                    <a:cubicBezTo>
                      <a:pt x="1" y="878"/>
                      <a:pt x="1" y="946"/>
                      <a:pt x="46" y="992"/>
                    </a:cubicBezTo>
                    <a:cubicBezTo>
                      <a:pt x="69" y="1014"/>
                      <a:pt x="91" y="1014"/>
                      <a:pt x="114" y="1014"/>
                    </a:cubicBezTo>
                    <a:cubicBezTo>
                      <a:pt x="137" y="1014"/>
                      <a:pt x="159" y="1014"/>
                      <a:pt x="182" y="992"/>
                    </a:cubicBezTo>
                    <a:cubicBezTo>
                      <a:pt x="476" y="742"/>
                      <a:pt x="748" y="471"/>
                      <a:pt x="997" y="176"/>
                    </a:cubicBezTo>
                    <a:cubicBezTo>
                      <a:pt x="1066" y="108"/>
                      <a:pt x="967" y="1"/>
                      <a:pt x="8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2151;p72">
                <a:extLst>
                  <a:ext uri="{FF2B5EF4-FFF2-40B4-BE49-F238E27FC236}">
                    <a16:creationId xmlns:a16="http://schemas.microsoft.com/office/drawing/2014/main" id="{FACCC90A-2BE2-4F7C-8A02-09A2017FE158}"/>
                  </a:ext>
                </a:extLst>
              </p:cNvPr>
              <p:cNvSpPr/>
              <p:nvPr/>
            </p:nvSpPr>
            <p:spPr>
              <a:xfrm>
                <a:off x="8258081" y="3118837"/>
                <a:ext cx="49382" cy="9078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250" extrusionOk="0">
                    <a:moveTo>
                      <a:pt x="1247" y="0"/>
                    </a:moveTo>
                    <a:cubicBezTo>
                      <a:pt x="975" y="23"/>
                      <a:pt x="703" y="45"/>
                      <a:pt x="431" y="45"/>
                    </a:cubicBezTo>
                    <a:lnTo>
                      <a:pt x="114" y="45"/>
                    </a:lnTo>
                    <a:cubicBezTo>
                      <a:pt x="1" y="68"/>
                      <a:pt x="1" y="227"/>
                      <a:pt x="114" y="249"/>
                    </a:cubicBezTo>
                    <a:lnTo>
                      <a:pt x="454" y="249"/>
                    </a:lnTo>
                    <a:cubicBezTo>
                      <a:pt x="726" y="249"/>
                      <a:pt x="997" y="249"/>
                      <a:pt x="1269" y="227"/>
                    </a:cubicBezTo>
                    <a:cubicBezTo>
                      <a:pt x="1315" y="204"/>
                      <a:pt x="1360" y="159"/>
                      <a:pt x="1360" y="113"/>
                    </a:cubicBezTo>
                    <a:cubicBezTo>
                      <a:pt x="1360" y="45"/>
                      <a:pt x="1315" y="0"/>
                      <a:pt x="12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2152;p72">
                <a:extLst>
                  <a:ext uri="{FF2B5EF4-FFF2-40B4-BE49-F238E27FC236}">
                    <a16:creationId xmlns:a16="http://schemas.microsoft.com/office/drawing/2014/main" id="{1744B91E-C2FA-4C93-9172-397A094FAF45}"/>
                  </a:ext>
                </a:extLst>
              </p:cNvPr>
              <p:cNvSpPr/>
              <p:nvPr/>
            </p:nvSpPr>
            <p:spPr>
              <a:xfrm>
                <a:off x="8411091" y="2121837"/>
                <a:ext cx="44589" cy="28031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772" extrusionOk="0">
                    <a:moveTo>
                      <a:pt x="112" y="0"/>
                    </a:moveTo>
                    <a:cubicBezTo>
                      <a:pt x="79" y="0"/>
                      <a:pt x="51" y="20"/>
                      <a:pt x="23" y="48"/>
                    </a:cubicBezTo>
                    <a:cubicBezTo>
                      <a:pt x="0" y="93"/>
                      <a:pt x="0" y="161"/>
                      <a:pt x="46" y="184"/>
                    </a:cubicBezTo>
                    <a:cubicBezTo>
                      <a:pt x="363" y="410"/>
                      <a:pt x="702" y="591"/>
                      <a:pt x="1042" y="750"/>
                    </a:cubicBezTo>
                    <a:cubicBezTo>
                      <a:pt x="1057" y="765"/>
                      <a:pt x="1073" y="771"/>
                      <a:pt x="1088" y="771"/>
                    </a:cubicBezTo>
                    <a:cubicBezTo>
                      <a:pt x="1164" y="771"/>
                      <a:pt x="1228" y="607"/>
                      <a:pt x="1133" y="569"/>
                    </a:cubicBezTo>
                    <a:lnTo>
                      <a:pt x="1133" y="569"/>
                    </a:lnTo>
                    <a:lnTo>
                      <a:pt x="1133" y="591"/>
                    </a:lnTo>
                    <a:cubicBezTo>
                      <a:pt x="816" y="410"/>
                      <a:pt x="476" y="229"/>
                      <a:pt x="181" y="25"/>
                    </a:cubicBezTo>
                    <a:cubicBezTo>
                      <a:pt x="156" y="8"/>
                      <a:pt x="133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2153;p72">
                <a:extLst>
                  <a:ext uri="{FF2B5EF4-FFF2-40B4-BE49-F238E27FC236}">
                    <a16:creationId xmlns:a16="http://schemas.microsoft.com/office/drawing/2014/main" id="{D2B41A89-22EA-4178-880A-4FCB11E7C960}"/>
                  </a:ext>
                </a:extLst>
              </p:cNvPr>
              <p:cNvSpPr/>
              <p:nvPr/>
            </p:nvSpPr>
            <p:spPr>
              <a:xfrm>
                <a:off x="8113313" y="3184122"/>
                <a:ext cx="44443" cy="27668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762" extrusionOk="0">
                    <a:moveTo>
                      <a:pt x="1121" y="1"/>
                    </a:moveTo>
                    <a:cubicBezTo>
                      <a:pt x="1102" y="1"/>
                      <a:pt x="1082" y="6"/>
                      <a:pt x="1065" y="14"/>
                    </a:cubicBezTo>
                    <a:cubicBezTo>
                      <a:pt x="748" y="218"/>
                      <a:pt x="408" y="400"/>
                      <a:pt x="69" y="558"/>
                    </a:cubicBezTo>
                    <a:cubicBezTo>
                      <a:pt x="23" y="581"/>
                      <a:pt x="1" y="649"/>
                      <a:pt x="23" y="694"/>
                    </a:cubicBezTo>
                    <a:cubicBezTo>
                      <a:pt x="46" y="739"/>
                      <a:pt x="91" y="762"/>
                      <a:pt x="114" y="762"/>
                    </a:cubicBezTo>
                    <a:lnTo>
                      <a:pt x="182" y="762"/>
                    </a:lnTo>
                    <a:cubicBezTo>
                      <a:pt x="522" y="581"/>
                      <a:pt x="839" y="400"/>
                      <a:pt x="1179" y="196"/>
                    </a:cubicBezTo>
                    <a:cubicBezTo>
                      <a:pt x="1224" y="173"/>
                      <a:pt x="1224" y="105"/>
                      <a:pt x="1201" y="60"/>
                    </a:cubicBezTo>
                    <a:cubicBezTo>
                      <a:pt x="1187" y="17"/>
                      <a:pt x="1154" y="1"/>
                      <a:pt x="1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2154;p72">
                <a:extLst>
                  <a:ext uri="{FF2B5EF4-FFF2-40B4-BE49-F238E27FC236}">
                    <a16:creationId xmlns:a16="http://schemas.microsoft.com/office/drawing/2014/main" id="{7B57C4BA-2386-49DE-95B7-647EC5811529}"/>
                  </a:ext>
                </a:extLst>
              </p:cNvPr>
              <p:cNvSpPr/>
              <p:nvPr/>
            </p:nvSpPr>
            <p:spPr>
              <a:xfrm>
                <a:off x="8016256" y="3226568"/>
                <a:ext cx="48583" cy="18155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500" extrusionOk="0">
                    <a:moveTo>
                      <a:pt x="1179" y="1"/>
                    </a:moveTo>
                    <a:cubicBezTo>
                      <a:pt x="839" y="114"/>
                      <a:pt x="476" y="205"/>
                      <a:pt x="91" y="295"/>
                    </a:cubicBezTo>
                    <a:cubicBezTo>
                      <a:pt x="46" y="295"/>
                      <a:pt x="1" y="363"/>
                      <a:pt x="23" y="409"/>
                    </a:cubicBezTo>
                    <a:cubicBezTo>
                      <a:pt x="23" y="476"/>
                      <a:pt x="69" y="499"/>
                      <a:pt x="114" y="499"/>
                    </a:cubicBezTo>
                    <a:lnTo>
                      <a:pt x="137" y="499"/>
                    </a:lnTo>
                    <a:cubicBezTo>
                      <a:pt x="522" y="431"/>
                      <a:pt x="884" y="318"/>
                      <a:pt x="1247" y="227"/>
                    </a:cubicBezTo>
                    <a:cubicBezTo>
                      <a:pt x="1314" y="205"/>
                      <a:pt x="1337" y="137"/>
                      <a:pt x="1314" y="91"/>
                    </a:cubicBezTo>
                    <a:cubicBezTo>
                      <a:pt x="1314" y="23"/>
                      <a:pt x="1247" y="1"/>
                      <a:pt x="11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2155;p72">
                <a:extLst>
                  <a:ext uri="{FF2B5EF4-FFF2-40B4-BE49-F238E27FC236}">
                    <a16:creationId xmlns:a16="http://schemas.microsoft.com/office/drawing/2014/main" id="{937360C0-71B2-484F-A550-1FB38F637F20}"/>
                  </a:ext>
                </a:extLst>
              </p:cNvPr>
              <p:cNvSpPr/>
              <p:nvPr/>
            </p:nvSpPr>
            <p:spPr>
              <a:xfrm>
                <a:off x="8057976" y="3078024"/>
                <a:ext cx="48801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672" extrusionOk="0">
                    <a:moveTo>
                      <a:pt x="171" y="0"/>
                    </a:moveTo>
                    <a:cubicBezTo>
                      <a:pt x="87" y="0"/>
                      <a:pt x="0" y="156"/>
                      <a:pt x="98" y="195"/>
                    </a:cubicBezTo>
                    <a:cubicBezTo>
                      <a:pt x="437" y="377"/>
                      <a:pt x="800" y="535"/>
                      <a:pt x="1140" y="671"/>
                    </a:cubicBezTo>
                    <a:lnTo>
                      <a:pt x="1185" y="671"/>
                    </a:lnTo>
                    <a:cubicBezTo>
                      <a:pt x="1298" y="671"/>
                      <a:pt x="1343" y="513"/>
                      <a:pt x="1230" y="467"/>
                    </a:cubicBezTo>
                    <a:cubicBezTo>
                      <a:pt x="868" y="354"/>
                      <a:pt x="528" y="195"/>
                      <a:pt x="211" y="14"/>
                    </a:cubicBezTo>
                    <a:cubicBezTo>
                      <a:pt x="198" y="5"/>
                      <a:pt x="184" y="0"/>
                      <a:pt x="1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2156;p72">
                <a:extLst>
                  <a:ext uri="{FF2B5EF4-FFF2-40B4-BE49-F238E27FC236}">
                    <a16:creationId xmlns:a16="http://schemas.microsoft.com/office/drawing/2014/main" id="{B3332F34-338C-4732-8ED7-E9702FCF3A30}"/>
                  </a:ext>
                </a:extLst>
              </p:cNvPr>
              <p:cNvSpPr/>
              <p:nvPr/>
            </p:nvSpPr>
            <p:spPr>
              <a:xfrm>
                <a:off x="8292648" y="2927991"/>
                <a:ext cx="9077" cy="49382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360" extrusionOk="0">
                    <a:moveTo>
                      <a:pt x="113" y="1"/>
                    </a:moveTo>
                    <a:cubicBezTo>
                      <a:pt x="45" y="23"/>
                      <a:pt x="0" y="69"/>
                      <a:pt x="0" y="114"/>
                    </a:cubicBezTo>
                    <a:cubicBezTo>
                      <a:pt x="23" y="295"/>
                      <a:pt x="23" y="476"/>
                      <a:pt x="23" y="658"/>
                    </a:cubicBezTo>
                    <a:cubicBezTo>
                      <a:pt x="23" y="816"/>
                      <a:pt x="23" y="1043"/>
                      <a:pt x="0" y="1247"/>
                    </a:cubicBezTo>
                    <a:cubicBezTo>
                      <a:pt x="0" y="1292"/>
                      <a:pt x="45" y="1360"/>
                      <a:pt x="113" y="1360"/>
                    </a:cubicBezTo>
                    <a:cubicBezTo>
                      <a:pt x="159" y="1360"/>
                      <a:pt x="204" y="1314"/>
                      <a:pt x="204" y="1247"/>
                    </a:cubicBezTo>
                    <a:cubicBezTo>
                      <a:pt x="227" y="1065"/>
                      <a:pt x="249" y="861"/>
                      <a:pt x="249" y="658"/>
                    </a:cubicBezTo>
                    <a:cubicBezTo>
                      <a:pt x="249" y="454"/>
                      <a:pt x="249" y="295"/>
                      <a:pt x="227" y="114"/>
                    </a:cubicBezTo>
                    <a:cubicBezTo>
                      <a:pt x="204" y="46"/>
                      <a:pt x="159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2157;p72">
                <a:extLst>
                  <a:ext uri="{FF2B5EF4-FFF2-40B4-BE49-F238E27FC236}">
                    <a16:creationId xmlns:a16="http://schemas.microsoft.com/office/drawing/2014/main" id="{218A08F6-9B3F-42F4-800A-4F6970843DC5}"/>
                  </a:ext>
                </a:extLst>
              </p:cNvPr>
              <p:cNvSpPr/>
              <p:nvPr/>
            </p:nvSpPr>
            <p:spPr>
              <a:xfrm>
                <a:off x="8155287" y="3111429"/>
                <a:ext cx="50180" cy="14016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386" extrusionOk="0">
                    <a:moveTo>
                      <a:pt x="159" y="0"/>
                    </a:moveTo>
                    <a:cubicBezTo>
                      <a:pt x="23" y="0"/>
                      <a:pt x="0" y="182"/>
                      <a:pt x="113" y="227"/>
                    </a:cubicBezTo>
                    <a:cubicBezTo>
                      <a:pt x="476" y="295"/>
                      <a:pt x="861" y="340"/>
                      <a:pt x="1246" y="385"/>
                    </a:cubicBezTo>
                    <a:lnTo>
                      <a:pt x="1269" y="385"/>
                    </a:lnTo>
                    <a:cubicBezTo>
                      <a:pt x="1314" y="385"/>
                      <a:pt x="1359" y="340"/>
                      <a:pt x="1359" y="295"/>
                    </a:cubicBezTo>
                    <a:cubicBezTo>
                      <a:pt x="1382" y="227"/>
                      <a:pt x="1337" y="182"/>
                      <a:pt x="1269" y="182"/>
                    </a:cubicBezTo>
                    <a:cubicBezTo>
                      <a:pt x="884" y="136"/>
                      <a:pt x="521" y="91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2158;p72">
                <a:extLst>
                  <a:ext uri="{FF2B5EF4-FFF2-40B4-BE49-F238E27FC236}">
                    <a16:creationId xmlns:a16="http://schemas.microsoft.com/office/drawing/2014/main" id="{2B34BBC6-C838-46AE-873A-3F036B2903D8}"/>
                  </a:ext>
                </a:extLst>
              </p:cNvPr>
              <p:cNvSpPr/>
              <p:nvPr/>
            </p:nvSpPr>
            <p:spPr>
              <a:xfrm>
                <a:off x="8336365" y="2051105"/>
                <a:ext cx="36092" cy="38743"/>
              </a:xfrm>
              <a:custGeom>
                <a:avLst/>
                <a:gdLst/>
                <a:ahLst/>
                <a:cxnLst/>
                <a:rect l="l" t="t" r="r" b="b"/>
                <a:pathLst>
                  <a:path w="994" h="1067" extrusionOk="0">
                    <a:moveTo>
                      <a:pt x="152" y="1"/>
                    </a:moveTo>
                    <a:cubicBezTo>
                      <a:pt x="73" y="1"/>
                      <a:pt x="1" y="81"/>
                      <a:pt x="65" y="161"/>
                    </a:cubicBezTo>
                    <a:cubicBezTo>
                      <a:pt x="291" y="478"/>
                      <a:pt x="540" y="772"/>
                      <a:pt x="790" y="1044"/>
                    </a:cubicBezTo>
                    <a:cubicBezTo>
                      <a:pt x="812" y="1067"/>
                      <a:pt x="858" y="1067"/>
                      <a:pt x="880" y="1067"/>
                    </a:cubicBezTo>
                    <a:cubicBezTo>
                      <a:pt x="903" y="1067"/>
                      <a:pt x="926" y="1067"/>
                      <a:pt x="948" y="1044"/>
                    </a:cubicBezTo>
                    <a:cubicBezTo>
                      <a:pt x="994" y="999"/>
                      <a:pt x="994" y="931"/>
                      <a:pt x="948" y="886"/>
                    </a:cubicBezTo>
                    <a:cubicBezTo>
                      <a:pt x="699" y="614"/>
                      <a:pt x="450" y="342"/>
                      <a:pt x="246" y="47"/>
                    </a:cubicBezTo>
                    <a:cubicBezTo>
                      <a:pt x="219" y="14"/>
                      <a:pt x="185" y="1"/>
                      <a:pt x="1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2159;p72">
                <a:extLst>
                  <a:ext uri="{FF2B5EF4-FFF2-40B4-BE49-F238E27FC236}">
                    <a16:creationId xmlns:a16="http://schemas.microsoft.com/office/drawing/2014/main" id="{942C8E0C-1D04-48D7-ACA3-EB7F78509354}"/>
                  </a:ext>
                </a:extLst>
              </p:cNvPr>
              <p:cNvSpPr/>
              <p:nvPr/>
            </p:nvSpPr>
            <p:spPr>
              <a:xfrm>
                <a:off x="8291813" y="1958805"/>
                <a:ext cx="23892" cy="46332"/>
              </a:xfrm>
              <a:custGeom>
                <a:avLst/>
                <a:gdLst/>
                <a:ahLst/>
                <a:cxnLst/>
                <a:rect l="l" t="t" r="r" b="b"/>
                <a:pathLst>
                  <a:path w="658" h="1276" extrusionOk="0">
                    <a:moveTo>
                      <a:pt x="126" y="1"/>
                    </a:moveTo>
                    <a:cubicBezTo>
                      <a:pt x="115" y="1"/>
                      <a:pt x="104" y="3"/>
                      <a:pt x="91" y="7"/>
                    </a:cubicBezTo>
                    <a:cubicBezTo>
                      <a:pt x="46" y="30"/>
                      <a:pt x="0" y="98"/>
                      <a:pt x="23" y="143"/>
                    </a:cubicBezTo>
                    <a:cubicBezTo>
                      <a:pt x="159" y="505"/>
                      <a:pt x="295" y="868"/>
                      <a:pt x="454" y="1208"/>
                    </a:cubicBezTo>
                    <a:cubicBezTo>
                      <a:pt x="476" y="1253"/>
                      <a:pt x="499" y="1276"/>
                      <a:pt x="544" y="1276"/>
                    </a:cubicBezTo>
                    <a:lnTo>
                      <a:pt x="589" y="1276"/>
                    </a:lnTo>
                    <a:cubicBezTo>
                      <a:pt x="635" y="1230"/>
                      <a:pt x="657" y="1185"/>
                      <a:pt x="635" y="1117"/>
                    </a:cubicBezTo>
                    <a:cubicBezTo>
                      <a:pt x="476" y="777"/>
                      <a:pt x="340" y="437"/>
                      <a:pt x="227" y="75"/>
                    </a:cubicBezTo>
                    <a:cubicBezTo>
                      <a:pt x="209" y="38"/>
                      <a:pt x="175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2160;p72">
                <a:extLst>
                  <a:ext uri="{FF2B5EF4-FFF2-40B4-BE49-F238E27FC236}">
                    <a16:creationId xmlns:a16="http://schemas.microsoft.com/office/drawing/2014/main" id="{6DDB39D5-20E0-4EC2-A1F3-8DF47048B790}"/>
                  </a:ext>
                </a:extLst>
              </p:cNvPr>
              <p:cNvSpPr/>
              <p:nvPr/>
            </p:nvSpPr>
            <p:spPr>
              <a:xfrm>
                <a:off x="8366648" y="1694105"/>
                <a:ext cx="46114" cy="2559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705" extrusionOk="0">
                    <a:moveTo>
                      <a:pt x="1146" y="1"/>
                    </a:moveTo>
                    <a:cubicBezTo>
                      <a:pt x="1126" y="1"/>
                      <a:pt x="1106" y="8"/>
                      <a:pt x="1088" y="25"/>
                    </a:cubicBezTo>
                    <a:cubicBezTo>
                      <a:pt x="749" y="207"/>
                      <a:pt x="431" y="365"/>
                      <a:pt x="69" y="501"/>
                    </a:cubicBezTo>
                    <a:cubicBezTo>
                      <a:pt x="24" y="524"/>
                      <a:pt x="1" y="592"/>
                      <a:pt x="24" y="637"/>
                    </a:cubicBezTo>
                    <a:cubicBezTo>
                      <a:pt x="46" y="682"/>
                      <a:pt x="69" y="705"/>
                      <a:pt x="114" y="705"/>
                    </a:cubicBezTo>
                    <a:lnTo>
                      <a:pt x="160" y="705"/>
                    </a:lnTo>
                    <a:cubicBezTo>
                      <a:pt x="522" y="569"/>
                      <a:pt x="862" y="388"/>
                      <a:pt x="1179" y="207"/>
                    </a:cubicBezTo>
                    <a:cubicBezTo>
                      <a:pt x="1247" y="184"/>
                      <a:pt x="1270" y="93"/>
                      <a:pt x="1224" y="48"/>
                    </a:cubicBezTo>
                    <a:cubicBezTo>
                      <a:pt x="1210" y="20"/>
                      <a:pt x="1179" y="1"/>
                      <a:pt x="1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2161;p72">
                <a:extLst>
                  <a:ext uri="{FF2B5EF4-FFF2-40B4-BE49-F238E27FC236}">
                    <a16:creationId xmlns:a16="http://schemas.microsoft.com/office/drawing/2014/main" id="{3B555EFA-7DB7-473C-BA05-17B2BD78AF9C}"/>
                  </a:ext>
                </a:extLst>
              </p:cNvPr>
              <p:cNvSpPr/>
              <p:nvPr/>
            </p:nvSpPr>
            <p:spPr>
              <a:xfrm>
                <a:off x="8360911" y="3104639"/>
                <a:ext cx="48546" cy="15032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414" extrusionOk="0">
                    <a:moveTo>
                      <a:pt x="1235" y="0"/>
                    </a:moveTo>
                    <a:cubicBezTo>
                      <a:pt x="1224" y="0"/>
                      <a:pt x="1213" y="2"/>
                      <a:pt x="1201" y="6"/>
                    </a:cubicBezTo>
                    <a:cubicBezTo>
                      <a:pt x="839" y="74"/>
                      <a:pt x="476" y="165"/>
                      <a:pt x="91" y="210"/>
                    </a:cubicBezTo>
                    <a:cubicBezTo>
                      <a:pt x="46" y="210"/>
                      <a:pt x="0" y="278"/>
                      <a:pt x="0" y="323"/>
                    </a:cubicBezTo>
                    <a:cubicBezTo>
                      <a:pt x="23" y="391"/>
                      <a:pt x="68" y="414"/>
                      <a:pt x="114" y="414"/>
                    </a:cubicBezTo>
                    <a:lnTo>
                      <a:pt x="136" y="414"/>
                    </a:lnTo>
                    <a:cubicBezTo>
                      <a:pt x="499" y="369"/>
                      <a:pt x="884" y="301"/>
                      <a:pt x="1246" y="210"/>
                    </a:cubicBezTo>
                    <a:cubicBezTo>
                      <a:pt x="1314" y="210"/>
                      <a:pt x="1337" y="142"/>
                      <a:pt x="1337" y="97"/>
                    </a:cubicBezTo>
                    <a:cubicBezTo>
                      <a:pt x="1318" y="41"/>
                      <a:pt x="1284" y="0"/>
                      <a:pt x="12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2162;p72">
                <a:extLst>
                  <a:ext uri="{FF2B5EF4-FFF2-40B4-BE49-F238E27FC236}">
                    <a16:creationId xmlns:a16="http://schemas.microsoft.com/office/drawing/2014/main" id="{44413FA8-1E2F-42A2-BADB-84E9027DE65C}"/>
                  </a:ext>
                </a:extLst>
              </p:cNvPr>
              <p:cNvSpPr/>
              <p:nvPr/>
            </p:nvSpPr>
            <p:spPr>
              <a:xfrm>
                <a:off x="8325545" y="1571195"/>
                <a:ext cx="35402" cy="39142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078" extrusionOk="0">
                    <a:moveTo>
                      <a:pt x="870" y="1"/>
                    </a:moveTo>
                    <a:cubicBezTo>
                      <a:pt x="844" y="1"/>
                      <a:pt x="816" y="12"/>
                      <a:pt x="793" y="35"/>
                    </a:cubicBezTo>
                    <a:cubicBezTo>
                      <a:pt x="521" y="307"/>
                      <a:pt x="249" y="601"/>
                      <a:pt x="46" y="918"/>
                    </a:cubicBezTo>
                    <a:cubicBezTo>
                      <a:pt x="0" y="964"/>
                      <a:pt x="0" y="1032"/>
                      <a:pt x="68" y="1054"/>
                    </a:cubicBezTo>
                    <a:cubicBezTo>
                      <a:pt x="68" y="1077"/>
                      <a:pt x="91" y="1077"/>
                      <a:pt x="114" y="1077"/>
                    </a:cubicBezTo>
                    <a:cubicBezTo>
                      <a:pt x="159" y="1077"/>
                      <a:pt x="182" y="1054"/>
                      <a:pt x="204" y="1032"/>
                    </a:cubicBezTo>
                    <a:cubicBezTo>
                      <a:pt x="431" y="737"/>
                      <a:pt x="657" y="443"/>
                      <a:pt x="929" y="194"/>
                    </a:cubicBezTo>
                    <a:cubicBezTo>
                      <a:pt x="974" y="148"/>
                      <a:pt x="974" y="80"/>
                      <a:pt x="929" y="35"/>
                    </a:cubicBezTo>
                    <a:cubicBezTo>
                      <a:pt x="918" y="12"/>
                      <a:pt x="895" y="1"/>
                      <a:pt x="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163;p72">
                <a:extLst>
                  <a:ext uri="{FF2B5EF4-FFF2-40B4-BE49-F238E27FC236}">
                    <a16:creationId xmlns:a16="http://schemas.microsoft.com/office/drawing/2014/main" id="{51D3D79B-ECD1-412F-872A-9A32F6C69A25}"/>
                  </a:ext>
                </a:extLst>
              </p:cNvPr>
              <p:cNvSpPr/>
              <p:nvPr/>
            </p:nvSpPr>
            <p:spPr>
              <a:xfrm>
                <a:off x="8267122" y="1729543"/>
                <a:ext cx="49418" cy="1401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386" extrusionOk="0">
                    <a:moveTo>
                      <a:pt x="1202" y="1"/>
                    </a:moveTo>
                    <a:cubicBezTo>
                      <a:pt x="839" y="91"/>
                      <a:pt x="477" y="137"/>
                      <a:pt x="114" y="159"/>
                    </a:cubicBezTo>
                    <a:cubicBezTo>
                      <a:pt x="46" y="182"/>
                      <a:pt x="1" y="227"/>
                      <a:pt x="1" y="273"/>
                    </a:cubicBezTo>
                    <a:cubicBezTo>
                      <a:pt x="1" y="341"/>
                      <a:pt x="46" y="386"/>
                      <a:pt x="114" y="386"/>
                    </a:cubicBezTo>
                    <a:cubicBezTo>
                      <a:pt x="499" y="341"/>
                      <a:pt x="862" y="295"/>
                      <a:pt x="1247" y="227"/>
                    </a:cubicBezTo>
                    <a:cubicBezTo>
                      <a:pt x="1360" y="182"/>
                      <a:pt x="1337" y="1"/>
                      <a:pt x="1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" name="Google Shape;2164;p72">
              <a:extLst>
                <a:ext uri="{FF2B5EF4-FFF2-40B4-BE49-F238E27FC236}">
                  <a16:creationId xmlns:a16="http://schemas.microsoft.com/office/drawing/2014/main" id="{6BD0B286-135D-4230-B4E1-2799D3F444CB}"/>
                </a:ext>
              </a:extLst>
            </p:cNvPr>
            <p:cNvGrpSpPr/>
            <p:nvPr/>
          </p:nvGrpSpPr>
          <p:grpSpPr>
            <a:xfrm>
              <a:off x="5365235" y="1421100"/>
              <a:ext cx="2259486" cy="2915095"/>
              <a:chOff x="5421379" y="1726416"/>
              <a:chExt cx="2119195" cy="2734097"/>
            </a:xfrm>
          </p:grpSpPr>
          <p:sp>
            <p:nvSpPr>
              <p:cNvPr id="119" name="Google Shape;2165;p72">
                <a:extLst>
                  <a:ext uri="{FF2B5EF4-FFF2-40B4-BE49-F238E27FC236}">
                    <a16:creationId xmlns:a16="http://schemas.microsoft.com/office/drawing/2014/main" id="{2DB3DA5A-54A6-44FB-884F-C925F5817FFC}"/>
                  </a:ext>
                </a:extLst>
              </p:cNvPr>
              <p:cNvSpPr/>
              <p:nvPr/>
            </p:nvSpPr>
            <p:spPr>
              <a:xfrm rot="-659247">
                <a:off x="6048318" y="2460709"/>
                <a:ext cx="848177" cy="659246"/>
              </a:xfrm>
              <a:custGeom>
                <a:avLst/>
                <a:gdLst/>
                <a:ahLst/>
                <a:cxnLst/>
                <a:rect l="l" t="t" r="r" b="b"/>
                <a:pathLst>
                  <a:path w="33926" h="26369" extrusionOk="0">
                    <a:moveTo>
                      <a:pt x="21702" y="0"/>
                    </a:moveTo>
                    <a:cubicBezTo>
                      <a:pt x="21366" y="0"/>
                      <a:pt x="21028" y="4"/>
                      <a:pt x="20691" y="13"/>
                    </a:cubicBezTo>
                    <a:cubicBezTo>
                      <a:pt x="16366" y="50"/>
                      <a:pt x="12042" y="423"/>
                      <a:pt x="7755" y="1131"/>
                    </a:cubicBezTo>
                    <a:cubicBezTo>
                      <a:pt x="5928" y="1429"/>
                      <a:pt x="4101" y="1802"/>
                      <a:pt x="2275" y="2324"/>
                    </a:cubicBezTo>
                    <a:lnTo>
                      <a:pt x="2014" y="2399"/>
                    </a:lnTo>
                    <a:cubicBezTo>
                      <a:pt x="1566" y="2511"/>
                      <a:pt x="970" y="2697"/>
                      <a:pt x="411" y="2883"/>
                    </a:cubicBezTo>
                    <a:cubicBezTo>
                      <a:pt x="373" y="2921"/>
                      <a:pt x="373" y="2958"/>
                      <a:pt x="336" y="2995"/>
                    </a:cubicBezTo>
                    <a:cubicBezTo>
                      <a:pt x="112" y="5157"/>
                      <a:pt x="1" y="7357"/>
                      <a:pt x="75" y="9556"/>
                    </a:cubicBezTo>
                    <a:cubicBezTo>
                      <a:pt x="1" y="11719"/>
                      <a:pt x="150" y="13881"/>
                      <a:pt x="411" y="16043"/>
                    </a:cubicBezTo>
                    <a:cubicBezTo>
                      <a:pt x="597" y="17385"/>
                      <a:pt x="895" y="19436"/>
                      <a:pt x="2088" y="20629"/>
                    </a:cubicBezTo>
                    <a:cubicBezTo>
                      <a:pt x="4101" y="22604"/>
                      <a:pt x="6525" y="24096"/>
                      <a:pt x="9209" y="24990"/>
                    </a:cubicBezTo>
                    <a:cubicBezTo>
                      <a:pt x="10178" y="25363"/>
                      <a:pt x="11185" y="25661"/>
                      <a:pt x="12228" y="25885"/>
                    </a:cubicBezTo>
                    <a:cubicBezTo>
                      <a:pt x="13766" y="26207"/>
                      <a:pt x="15327" y="26368"/>
                      <a:pt x="16886" y="26368"/>
                    </a:cubicBezTo>
                    <a:cubicBezTo>
                      <a:pt x="19295" y="26368"/>
                      <a:pt x="21700" y="25984"/>
                      <a:pt x="24009" y="25214"/>
                    </a:cubicBezTo>
                    <a:cubicBezTo>
                      <a:pt x="26059" y="24506"/>
                      <a:pt x="27513" y="23723"/>
                      <a:pt x="28594" y="21859"/>
                    </a:cubicBezTo>
                    <a:cubicBezTo>
                      <a:pt x="29936" y="19622"/>
                      <a:pt x="30719" y="17050"/>
                      <a:pt x="31427" y="14626"/>
                    </a:cubicBezTo>
                    <a:lnTo>
                      <a:pt x="31577" y="14216"/>
                    </a:lnTo>
                    <a:cubicBezTo>
                      <a:pt x="32173" y="12352"/>
                      <a:pt x="32658" y="10414"/>
                      <a:pt x="32993" y="8475"/>
                    </a:cubicBezTo>
                    <a:cubicBezTo>
                      <a:pt x="33329" y="6425"/>
                      <a:pt x="33627" y="4337"/>
                      <a:pt x="33925" y="2212"/>
                    </a:cubicBezTo>
                    <a:cubicBezTo>
                      <a:pt x="33925" y="2175"/>
                      <a:pt x="33925" y="2138"/>
                      <a:pt x="33888" y="2138"/>
                    </a:cubicBezTo>
                    <a:cubicBezTo>
                      <a:pt x="33366" y="1877"/>
                      <a:pt x="32844" y="1653"/>
                      <a:pt x="32322" y="1467"/>
                    </a:cubicBezTo>
                    <a:cubicBezTo>
                      <a:pt x="31427" y="1168"/>
                      <a:pt x="30570" y="945"/>
                      <a:pt x="29675" y="758"/>
                    </a:cubicBezTo>
                    <a:cubicBezTo>
                      <a:pt x="27026" y="262"/>
                      <a:pt x="24377" y="0"/>
                      <a:pt x="21702" y="0"/>
                    </a:cubicBezTo>
                    <a:close/>
                  </a:path>
                </a:pathLst>
              </a:custGeom>
              <a:solidFill>
                <a:srgbClr val="E7B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166;p72">
                <a:extLst>
                  <a:ext uri="{FF2B5EF4-FFF2-40B4-BE49-F238E27FC236}">
                    <a16:creationId xmlns:a16="http://schemas.microsoft.com/office/drawing/2014/main" id="{E05F4515-6754-4458-A221-DC6FA593F07F}"/>
                  </a:ext>
                </a:extLst>
              </p:cNvPr>
              <p:cNvSpPr/>
              <p:nvPr/>
            </p:nvSpPr>
            <p:spPr>
              <a:xfrm rot="-659247">
                <a:off x="6396846" y="2752060"/>
                <a:ext cx="81103" cy="53527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2141" extrusionOk="0">
                    <a:moveTo>
                      <a:pt x="1643" y="1"/>
                    </a:moveTo>
                    <a:cubicBezTo>
                      <a:pt x="1530" y="1"/>
                      <a:pt x="1430" y="19"/>
                      <a:pt x="1342" y="63"/>
                    </a:cubicBezTo>
                    <a:cubicBezTo>
                      <a:pt x="932" y="212"/>
                      <a:pt x="149" y="771"/>
                      <a:pt x="37" y="1218"/>
                    </a:cubicBezTo>
                    <a:cubicBezTo>
                      <a:pt x="0" y="1330"/>
                      <a:pt x="37" y="1479"/>
                      <a:pt x="112" y="1591"/>
                    </a:cubicBezTo>
                    <a:cubicBezTo>
                      <a:pt x="336" y="1778"/>
                      <a:pt x="634" y="1927"/>
                      <a:pt x="895" y="1964"/>
                    </a:cubicBezTo>
                    <a:cubicBezTo>
                      <a:pt x="1193" y="2039"/>
                      <a:pt x="1491" y="2076"/>
                      <a:pt x="1790" y="2076"/>
                    </a:cubicBezTo>
                    <a:lnTo>
                      <a:pt x="2200" y="2113"/>
                    </a:lnTo>
                    <a:cubicBezTo>
                      <a:pt x="2281" y="2131"/>
                      <a:pt x="2365" y="2140"/>
                      <a:pt x="2448" y="2140"/>
                    </a:cubicBezTo>
                    <a:cubicBezTo>
                      <a:pt x="2707" y="2140"/>
                      <a:pt x="2962" y="2050"/>
                      <a:pt x="3132" y="1852"/>
                    </a:cubicBezTo>
                    <a:cubicBezTo>
                      <a:pt x="3243" y="1666"/>
                      <a:pt x="3206" y="1405"/>
                      <a:pt x="3094" y="1181"/>
                    </a:cubicBezTo>
                    <a:cubicBezTo>
                      <a:pt x="2759" y="659"/>
                      <a:pt x="2386" y="137"/>
                      <a:pt x="1901" y="25"/>
                    </a:cubicBezTo>
                    <a:cubicBezTo>
                      <a:pt x="1809" y="10"/>
                      <a:pt x="1722" y="1"/>
                      <a:pt x="1643" y="1"/>
                    </a:cubicBezTo>
                    <a:close/>
                  </a:path>
                </a:pathLst>
              </a:custGeom>
              <a:solidFill>
                <a:srgbClr val="F4C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167;p72">
                <a:extLst>
                  <a:ext uri="{FF2B5EF4-FFF2-40B4-BE49-F238E27FC236}">
                    <a16:creationId xmlns:a16="http://schemas.microsoft.com/office/drawing/2014/main" id="{0569B609-18FA-4E6E-A25A-E2232555C567}"/>
                  </a:ext>
                </a:extLst>
              </p:cNvPr>
              <p:cNvSpPr/>
              <p:nvPr/>
            </p:nvSpPr>
            <p:spPr>
              <a:xfrm rot="-659247">
                <a:off x="5908136" y="2669993"/>
                <a:ext cx="144480" cy="301985"/>
              </a:xfrm>
              <a:custGeom>
                <a:avLst/>
                <a:gdLst/>
                <a:ahLst/>
                <a:cxnLst/>
                <a:rect l="l" t="t" r="r" b="b"/>
                <a:pathLst>
                  <a:path w="5779" h="12079" extrusionOk="0">
                    <a:moveTo>
                      <a:pt x="5332" y="0"/>
                    </a:moveTo>
                    <a:cubicBezTo>
                      <a:pt x="3430" y="224"/>
                      <a:pt x="1902" y="1081"/>
                      <a:pt x="1156" y="2386"/>
                    </a:cubicBezTo>
                    <a:cubicBezTo>
                      <a:pt x="336" y="3765"/>
                      <a:pt x="1" y="5368"/>
                      <a:pt x="224" y="6972"/>
                    </a:cubicBezTo>
                    <a:cubicBezTo>
                      <a:pt x="634" y="9469"/>
                      <a:pt x="2573" y="11445"/>
                      <a:pt x="5071" y="11967"/>
                    </a:cubicBezTo>
                    <a:cubicBezTo>
                      <a:pt x="5257" y="12004"/>
                      <a:pt x="5443" y="12042"/>
                      <a:pt x="5630" y="12079"/>
                    </a:cubicBezTo>
                    <a:cubicBezTo>
                      <a:pt x="5667" y="12079"/>
                      <a:pt x="5704" y="12042"/>
                      <a:pt x="5742" y="12042"/>
                    </a:cubicBezTo>
                    <a:cubicBezTo>
                      <a:pt x="5742" y="12004"/>
                      <a:pt x="5779" y="11967"/>
                      <a:pt x="5779" y="11930"/>
                    </a:cubicBezTo>
                    <a:cubicBezTo>
                      <a:pt x="5630" y="11221"/>
                      <a:pt x="5555" y="10476"/>
                      <a:pt x="5481" y="9656"/>
                    </a:cubicBezTo>
                    <a:cubicBezTo>
                      <a:pt x="5481" y="9618"/>
                      <a:pt x="5443" y="9544"/>
                      <a:pt x="5406" y="9544"/>
                    </a:cubicBezTo>
                    <a:cubicBezTo>
                      <a:pt x="5257" y="9544"/>
                      <a:pt x="5071" y="9507"/>
                      <a:pt x="4921" y="9507"/>
                    </a:cubicBezTo>
                    <a:cubicBezTo>
                      <a:pt x="3989" y="9357"/>
                      <a:pt x="3318" y="8537"/>
                      <a:pt x="3356" y="7568"/>
                    </a:cubicBezTo>
                    <a:cubicBezTo>
                      <a:pt x="3356" y="6263"/>
                      <a:pt x="4064" y="5406"/>
                      <a:pt x="5257" y="5257"/>
                    </a:cubicBezTo>
                    <a:cubicBezTo>
                      <a:pt x="5294" y="5219"/>
                      <a:pt x="5332" y="5182"/>
                      <a:pt x="5369" y="5145"/>
                    </a:cubicBezTo>
                    <a:lnTo>
                      <a:pt x="5369" y="4958"/>
                    </a:lnTo>
                    <a:cubicBezTo>
                      <a:pt x="5369" y="3169"/>
                      <a:pt x="5369" y="1641"/>
                      <a:pt x="5481" y="75"/>
                    </a:cubicBezTo>
                    <a:cubicBezTo>
                      <a:pt x="5481" y="75"/>
                      <a:pt x="5481" y="37"/>
                      <a:pt x="5443" y="0"/>
                    </a:cubicBezTo>
                    <a:close/>
                  </a:path>
                </a:pathLst>
              </a:custGeom>
              <a:solidFill>
                <a:srgbClr val="E7B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168;p72">
                <a:extLst>
                  <a:ext uri="{FF2B5EF4-FFF2-40B4-BE49-F238E27FC236}">
                    <a16:creationId xmlns:a16="http://schemas.microsoft.com/office/drawing/2014/main" id="{F08FE0B6-7170-4107-9DB9-BE0E1A1C56FC}"/>
                  </a:ext>
                </a:extLst>
              </p:cNvPr>
              <p:cNvSpPr/>
              <p:nvPr/>
            </p:nvSpPr>
            <p:spPr>
              <a:xfrm rot="-659247">
                <a:off x="5998803" y="2799083"/>
                <a:ext cx="51302" cy="96953"/>
              </a:xfrm>
              <a:custGeom>
                <a:avLst/>
                <a:gdLst/>
                <a:ahLst/>
                <a:cxnLst/>
                <a:rect l="l" t="t" r="r" b="b"/>
                <a:pathLst>
                  <a:path w="2052" h="3878" extrusionOk="0">
                    <a:moveTo>
                      <a:pt x="1828" y="0"/>
                    </a:moveTo>
                    <a:cubicBezTo>
                      <a:pt x="784" y="112"/>
                      <a:pt x="1" y="1044"/>
                      <a:pt x="150" y="2088"/>
                    </a:cubicBezTo>
                    <a:cubicBezTo>
                      <a:pt x="113" y="2945"/>
                      <a:pt x="709" y="3691"/>
                      <a:pt x="1529" y="3840"/>
                    </a:cubicBezTo>
                    <a:lnTo>
                      <a:pt x="1529" y="3803"/>
                    </a:lnTo>
                    <a:cubicBezTo>
                      <a:pt x="1679" y="3840"/>
                      <a:pt x="1828" y="3840"/>
                      <a:pt x="1940" y="3877"/>
                    </a:cubicBezTo>
                    <a:cubicBezTo>
                      <a:pt x="1977" y="3877"/>
                      <a:pt x="2014" y="3840"/>
                      <a:pt x="2014" y="3840"/>
                    </a:cubicBezTo>
                    <a:cubicBezTo>
                      <a:pt x="2051" y="3803"/>
                      <a:pt x="2051" y="3766"/>
                      <a:pt x="2051" y="3766"/>
                    </a:cubicBezTo>
                    <a:cubicBezTo>
                      <a:pt x="1977" y="2684"/>
                      <a:pt x="1940" y="1529"/>
                      <a:pt x="1940" y="112"/>
                    </a:cubicBezTo>
                    <a:cubicBezTo>
                      <a:pt x="1940" y="75"/>
                      <a:pt x="1902" y="38"/>
                      <a:pt x="1902" y="0"/>
                    </a:cubicBezTo>
                    <a:close/>
                  </a:path>
                </a:pathLst>
              </a:custGeom>
              <a:solidFill>
                <a:srgbClr val="E7B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169;p72">
                <a:extLst>
                  <a:ext uri="{FF2B5EF4-FFF2-40B4-BE49-F238E27FC236}">
                    <a16:creationId xmlns:a16="http://schemas.microsoft.com/office/drawing/2014/main" id="{530C83E6-1AD9-44D1-9CB7-06AACA370D43}"/>
                  </a:ext>
                </a:extLst>
              </p:cNvPr>
              <p:cNvSpPr/>
              <p:nvPr/>
            </p:nvSpPr>
            <p:spPr>
              <a:xfrm rot="-659247">
                <a:off x="6387960" y="3113834"/>
                <a:ext cx="138879" cy="103478"/>
              </a:xfrm>
              <a:custGeom>
                <a:avLst/>
                <a:gdLst/>
                <a:ahLst/>
                <a:cxnLst/>
                <a:rect l="l" t="t" r="r" b="b"/>
                <a:pathLst>
                  <a:path w="5555" h="4139" extrusionOk="0">
                    <a:moveTo>
                      <a:pt x="149" y="1"/>
                    </a:moveTo>
                    <a:cubicBezTo>
                      <a:pt x="112" y="1"/>
                      <a:pt x="75" y="1"/>
                      <a:pt x="37" y="38"/>
                    </a:cubicBezTo>
                    <a:cubicBezTo>
                      <a:pt x="37" y="75"/>
                      <a:pt x="0" y="113"/>
                      <a:pt x="0" y="150"/>
                    </a:cubicBezTo>
                    <a:cubicBezTo>
                      <a:pt x="187" y="1641"/>
                      <a:pt x="448" y="3729"/>
                      <a:pt x="2162" y="4102"/>
                    </a:cubicBezTo>
                    <a:cubicBezTo>
                      <a:pt x="2349" y="4102"/>
                      <a:pt x="2535" y="4139"/>
                      <a:pt x="2759" y="4139"/>
                    </a:cubicBezTo>
                    <a:cubicBezTo>
                      <a:pt x="4399" y="4102"/>
                      <a:pt x="5480" y="2834"/>
                      <a:pt x="5555" y="896"/>
                    </a:cubicBezTo>
                    <a:cubicBezTo>
                      <a:pt x="5555" y="858"/>
                      <a:pt x="5518" y="821"/>
                      <a:pt x="5443" y="821"/>
                    </a:cubicBezTo>
                    <a:cubicBezTo>
                      <a:pt x="4101" y="746"/>
                      <a:pt x="2759" y="597"/>
                      <a:pt x="1454" y="336"/>
                    </a:cubicBezTo>
                    <a:cubicBezTo>
                      <a:pt x="1007" y="262"/>
                      <a:pt x="559" y="150"/>
                      <a:pt x="149" y="1"/>
                    </a:cubicBezTo>
                    <a:close/>
                  </a:path>
                </a:pathLst>
              </a:custGeom>
              <a:solidFill>
                <a:srgbClr val="E7B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170;p72">
                <a:extLst>
                  <a:ext uri="{FF2B5EF4-FFF2-40B4-BE49-F238E27FC236}">
                    <a16:creationId xmlns:a16="http://schemas.microsoft.com/office/drawing/2014/main" id="{F92A10AA-959A-4B48-97C0-F9FAD724578D}"/>
                  </a:ext>
                </a:extLst>
              </p:cNvPr>
              <p:cNvSpPr/>
              <p:nvPr/>
            </p:nvSpPr>
            <p:spPr>
              <a:xfrm rot="-659247">
                <a:off x="5772348" y="2870244"/>
                <a:ext cx="55027" cy="76227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3049" extrusionOk="0">
                    <a:moveTo>
                      <a:pt x="751" y="1"/>
                    </a:moveTo>
                    <a:cubicBezTo>
                      <a:pt x="718" y="1"/>
                      <a:pt x="690" y="10"/>
                      <a:pt x="672" y="29"/>
                    </a:cubicBezTo>
                    <a:cubicBezTo>
                      <a:pt x="523" y="29"/>
                      <a:pt x="374" y="103"/>
                      <a:pt x="336" y="252"/>
                    </a:cubicBezTo>
                    <a:cubicBezTo>
                      <a:pt x="1" y="774"/>
                      <a:pt x="485" y="2191"/>
                      <a:pt x="746" y="2862"/>
                    </a:cubicBezTo>
                    <a:lnTo>
                      <a:pt x="784" y="2974"/>
                    </a:lnTo>
                    <a:cubicBezTo>
                      <a:pt x="784" y="3011"/>
                      <a:pt x="821" y="3048"/>
                      <a:pt x="858" y="3048"/>
                    </a:cubicBezTo>
                    <a:lnTo>
                      <a:pt x="895" y="3048"/>
                    </a:lnTo>
                    <a:cubicBezTo>
                      <a:pt x="933" y="3048"/>
                      <a:pt x="933" y="3048"/>
                      <a:pt x="970" y="3011"/>
                    </a:cubicBezTo>
                    <a:cubicBezTo>
                      <a:pt x="1306" y="2787"/>
                      <a:pt x="1716" y="2676"/>
                      <a:pt x="2088" y="2676"/>
                    </a:cubicBezTo>
                    <a:cubicBezTo>
                      <a:pt x="2126" y="2676"/>
                      <a:pt x="2163" y="2638"/>
                      <a:pt x="2200" y="2638"/>
                    </a:cubicBezTo>
                    <a:cubicBezTo>
                      <a:pt x="2200" y="2601"/>
                      <a:pt x="2200" y="2564"/>
                      <a:pt x="2200" y="2526"/>
                    </a:cubicBezTo>
                    <a:lnTo>
                      <a:pt x="2163" y="2415"/>
                    </a:lnTo>
                    <a:cubicBezTo>
                      <a:pt x="1939" y="1632"/>
                      <a:pt x="1567" y="178"/>
                      <a:pt x="858" y="29"/>
                    </a:cubicBezTo>
                    <a:cubicBezTo>
                      <a:pt x="821" y="10"/>
                      <a:pt x="784" y="1"/>
                      <a:pt x="751" y="1"/>
                    </a:cubicBezTo>
                    <a:close/>
                  </a:path>
                </a:pathLst>
              </a:custGeom>
              <a:solidFill>
                <a:srgbClr val="E7B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171;p72">
                <a:extLst>
                  <a:ext uri="{FF2B5EF4-FFF2-40B4-BE49-F238E27FC236}">
                    <a16:creationId xmlns:a16="http://schemas.microsoft.com/office/drawing/2014/main" id="{E30CFD00-A6EA-47C2-BDA0-586299129873}"/>
                  </a:ext>
                </a:extLst>
              </p:cNvPr>
              <p:cNvSpPr/>
              <p:nvPr/>
            </p:nvSpPr>
            <p:spPr>
              <a:xfrm rot="-659247">
                <a:off x="5737439" y="2953212"/>
                <a:ext cx="83903" cy="76027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3041" extrusionOk="0">
                    <a:moveTo>
                      <a:pt x="2152" y="1"/>
                    </a:moveTo>
                    <a:cubicBezTo>
                      <a:pt x="1674" y="1"/>
                      <a:pt x="1139" y="328"/>
                      <a:pt x="746" y="655"/>
                    </a:cubicBezTo>
                    <a:cubicBezTo>
                      <a:pt x="113" y="953"/>
                      <a:pt x="1" y="1773"/>
                      <a:pt x="448" y="2258"/>
                    </a:cubicBezTo>
                    <a:cubicBezTo>
                      <a:pt x="597" y="2631"/>
                      <a:pt x="933" y="2891"/>
                      <a:pt x="1305" y="3041"/>
                    </a:cubicBezTo>
                    <a:lnTo>
                      <a:pt x="1343" y="3003"/>
                    </a:lnTo>
                    <a:cubicBezTo>
                      <a:pt x="1423" y="3023"/>
                      <a:pt x="1503" y="3033"/>
                      <a:pt x="1581" y="3033"/>
                    </a:cubicBezTo>
                    <a:cubicBezTo>
                      <a:pt x="1795" y="3033"/>
                      <a:pt x="1999" y="2963"/>
                      <a:pt x="2163" y="2854"/>
                    </a:cubicBezTo>
                    <a:cubicBezTo>
                      <a:pt x="2536" y="2631"/>
                      <a:pt x="3356" y="2146"/>
                      <a:pt x="3356" y="1512"/>
                    </a:cubicBezTo>
                    <a:cubicBezTo>
                      <a:pt x="3356" y="1475"/>
                      <a:pt x="3319" y="1438"/>
                      <a:pt x="3281" y="1400"/>
                    </a:cubicBezTo>
                    <a:cubicBezTo>
                      <a:pt x="3169" y="1363"/>
                      <a:pt x="3058" y="1326"/>
                      <a:pt x="2983" y="1251"/>
                    </a:cubicBezTo>
                    <a:cubicBezTo>
                      <a:pt x="2722" y="1028"/>
                      <a:pt x="2610" y="655"/>
                      <a:pt x="2685" y="319"/>
                    </a:cubicBezTo>
                    <a:lnTo>
                      <a:pt x="2685" y="282"/>
                    </a:lnTo>
                    <a:cubicBezTo>
                      <a:pt x="2722" y="245"/>
                      <a:pt x="2685" y="170"/>
                      <a:pt x="2648" y="170"/>
                    </a:cubicBezTo>
                    <a:cubicBezTo>
                      <a:pt x="2573" y="96"/>
                      <a:pt x="2461" y="21"/>
                      <a:pt x="2349" y="21"/>
                    </a:cubicBezTo>
                    <a:cubicBezTo>
                      <a:pt x="2285" y="7"/>
                      <a:pt x="2219" y="1"/>
                      <a:pt x="2152" y="1"/>
                    </a:cubicBezTo>
                    <a:close/>
                  </a:path>
                </a:pathLst>
              </a:custGeom>
              <a:solidFill>
                <a:srgbClr val="E7B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172;p72">
                <a:extLst>
                  <a:ext uri="{FF2B5EF4-FFF2-40B4-BE49-F238E27FC236}">
                    <a16:creationId xmlns:a16="http://schemas.microsoft.com/office/drawing/2014/main" id="{7728EACD-21EE-49D4-A166-F2B58EFFD528}"/>
                  </a:ext>
                </a:extLst>
              </p:cNvPr>
              <p:cNvSpPr/>
              <p:nvPr/>
            </p:nvSpPr>
            <p:spPr>
              <a:xfrm rot="-659247">
                <a:off x="5818300" y="2922201"/>
                <a:ext cx="210657" cy="411063"/>
              </a:xfrm>
              <a:custGeom>
                <a:avLst/>
                <a:gdLst/>
                <a:ahLst/>
                <a:cxnLst/>
                <a:rect l="l" t="t" r="r" b="b"/>
                <a:pathLst>
                  <a:path w="8426" h="16442" extrusionOk="0">
                    <a:moveTo>
                      <a:pt x="2237" y="1"/>
                    </a:moveTo>
                    <a:cubicBezTo>
                      <a:pt x="2013" y="1"/>
                      <a:pt x="932" y="1"/>
                      <a:pt x="783" y="635"/>
                    </a:cubicBezTo>
                    <a:cubicBezTo>
                      <a:pt x="709" y="1082"/>
                      <a:pt x="1044" y="1492"/>
                      <a:pt x="1492" y="1492"/>
                    </a:cubicBezTo>
                    <a:cubicBezTo>
                      <a:pt x="1603" y="1529"/>
                      <a:pt x="1752" y="1567"/>
                      <a:pt x="1902" y="1567"/>
                    </a:cubicBezTo>
                    <a:cubicBezTo>
                      <a:pt x="1939" y="1567"/>
                      <a:pt x="1976" y="1641"/>
                      <a:pt x="1939" y="1679"/>
                    </a:cubicBezTo>
                    <a:cubicBezTo>
                      <a:pt x="1939" y="1716"/>
                      <a:pt x="1902" y="1790"/>
                      <a:pt x="1827" y="1790"/>
                    </a:cubicBezTo>
                    <a:lnTo>
                      <a:pt x="1566" y="1753"/>
                    </a:lnTo>
                    <a:lnTo>
                      <a:pt x="1492" y="1753"/>
                    </a:lnTo>
                    <a:cubicBezTo>
                      <a:pt x="1492" y="1790"/>
                      <a:pt x="1454" y="1828"/>
                      <a:pt x="1454" y="1828"/>
                    </a:cubicBezTo>
                    <a:cubicBezTo>
                      <a:pt x="1417" y="2499"/>
                      <a:pt x="671" y="3021"/>
                      <a:pt x="75" y="3356"/>
                    </a:cubicBezTo>
                    <a:cubicBezTo>
                      <a:pt x="38" y="3356"/>
                      <a:pt x="38" y="3393"/>
                      <a:pt x="0" y="3393"/>
                    </a:cubicBezTo>
                    <a:cubicBezTo>
                      <a:pt x="0" y="3431"/>
                      <a:pt x="0" y="3468"/>
                      <a:pt x="0" y="3505"/>
                    </a:cubicBezTo>
                    <a:cubicBezTo>
                      <a:pt x="261" y="3841"/>
                      <a:pt x="634" y="4064"/>
                      <a:pt x="1044" y="4176"/>
                    </a:cubicBezTo>
                    <a:cubicBezTo>
                      <a:pt x="1119" y="4176"/>
                      <a:pt x="1210" y="4193"/>
                      <a:pt x="1295" y="4193"/>
                    </a:cubicBezTo>
                    <a:cubicBezTo>
                      <a:pt x="1338" y="4193"/>
                      <a:pt x="1380" y="4189"/>
                      <a:pt x="1417" y="4176"/>
                    </a:cubicBezTo>
                    <a:cubicBezTo>
                      <a:pt x="1454" y="4176"/>
                      <a:pt x="1454" y="4251"/>
                      <a:pt x="1492" y="4288"/>
                    </a:cubicBezTo>
                    <a:cubicBezTo>
                      <a:pt x="2013" y="7084"/>
                      <a:pt x="2647" y="10067"/>
                      <a:pt x="3877" y="12751"/>
                    </a:cubicBezTo>
                    <a:cubicBezTo>
                      <a:pt x="4474" y="13981"/>
                      <a:pt x="5294" y="15509"/>
                      <a:pt x="6562" y="16441"/>
                    </a:cubicBezTo>
                    <a:lnTo>
                      <a:pt x="6673" y="16441"/>
                    </a:lnTo>
                    <a:cubicBezTo>
                      <a:pt x="6711" y="16404"/>
                      <a:pt x="6711" y="16367"/>
                      <a:pt x="6748" y="16330"/>
                    </a:cubicBezTo>
                    <a:cubicBezTo>
                      <a:pt x="6785" y="15360"/>
                      <a:pt x="6972" y="14391"/>
                      <a:pt x="7307" y="13496"/>
                    </a:cubicBezTo>
                    <a:cubicBezTo>
                      <a:pt x="7494" y="12788"/>
                      <a:pt x="7866" y="12117"/>
                      <a:pt x="8351" y="11632"/>
                    </a:cubicBezTo>
                    <a:cubicBezTo>
                      <a:pt x="8388" y="11595"/>
                      <a:pt x="8426" y="11520"/>
                      <a:pt x="8388" y="11483"/>
                    </a:cubicBezTo>
                    <a:cubicBezTo>
                      <a:pt x="7233" y="9246"/>
                      <a:pt x="5965" y="7047"/>
                      <a:pt x="4548" y="4959"/>
                    </a:cubicBezTo>
                    <a:lnTo>
                      <a:pt x="4325" y="4661"/>
                    </a:lnTo>
                    <a:cubicBezTo>
                      <a:pt x="3952" y="4139"/>
                      <a:pt x="3654" y="3543"/>
                      <a:pt x="3393" y="2946"/>
                    </a:cubicBezTo>
                    <a:cubicBezTo>
                      <a:pt x="3318" y="2648"/>
                      <a:pt x="3281" y="2387"/>
                      <a:pt x="3244" y="2126"/>
                    </a:cubicBezTo>
                    <a:cubicBezTo>
                      <a:pt x="3095" y="1231"/>
                      <a:pt x="2908" y="150"/>
                      <a:pt x="2237" y="1"/>
                    </a:cubicBezTo>
                    <a:close/>
                  </a:path>
                </a:pathLst>
              </a:custGeom>
              <a:solidFill>
                <a:srgbClr val="E7B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173;p72">
                <a:extLst>
                  <a:ext uri="{FF2B5EF4-FFF2-40B4-BE49-F238E27FC236}">
                    <a16:creationId xmlns:a16="http://schemas.microsoft.com/office/drawing/2014/main" id="{9FA4026E-FE1A-4AA2-A3CD-5AAC010E1BF3}"/>
                  </a:ext>
                </a:extLst>
              </p:cNvPr>
              <p:cNvSpPr/>
              <p:nvPr/>
            </p:nvSpPr>
            <p:spPr>
              <a:xfrm rot="-659247">
                <a:off x="5852486" y="3571459"/>
                <a:ext cx="184556" cy="377012"/>
              </a:xfrm>
              <a:custGeom>
                <a:avLst/>
                <a:gdLst/>
                <a:ahLst/>
                <a:cxnLst/>
                <a:rect l="l" t="t" r="r" b="b"/>
                <a:pathLst>
                  <a:path w="7382" h="15080" extrusionOk="0">
                    <a:moveTo>
                      <a:pt x="6932" y="1"/>
                    </a:moveTo>
                    <a:cubicBezTo>
                      <a:pt x="4825" y="1"/>
                      <a:pt x="3992" y="1793"/>
                      <a:pt x="3393" y="3486"/>
                    </a:cubicBezTo>
                    <a:cubicBezTo>
                      <a:pt x="2684" y="5499"/>
                      <a:pt x="2013" y="7549"/>
                      <a:pt x="1380" y="9339"/>
                    </a:cubicBezTo>
                    <a:cubicBezTo>
                      <a:pt x="1268" y="9712"/>
                      <a:pt x="1119" y="10084"/>
                      <a:pt x="1007" y="10457"/>
                    </a:cubicBezTo>
                    <a:cubicBezTo>
                      <a:pt x="671" y="11352"/>
                      <a:pt x="336" y="12284"/>
                      <a:pt x="112" y="13216"/>
                    </a:cubicBezTo>
                    <a:cubicBezTo>
                      <a:pt x="0" y="13738"/>
                      <a:pt x="38" y="14260"/>
                      <a:pt x="299" y="14707"/>
                    </a:cubicBezTo>
                    <a:cubicBezTo>
                      <a:pt x="410" y="14893"/>
                      <a:pt x="596" y="15042"/>
                      <a:pt x="819" y="15080"/>
                    </a:cubicBezTo>
                    <a:lnTo>
                      <a:pt x="819" y="15080"/>
                    </a:lnTo>
                    <a:cubicBezTo>
                      <a:pt x="1030" y="15076"/>
                      <a:pt x="1240" y="15039"/>
                      <a:pt x="1417" y="14968"/>
                    </a:cubicBezTo>
                    <a:cubicBezTo>
                      <a:pt x="2125" y="14595"/>
                      <a:pt x="2722" y="14036"/>
                      <a:pt x="3206" y="13402"/>
                    </a:cubicBezTo>
                    <a:lnTo>
                      <a:pt x="3505" y="13029"/>
                    </a:lnTo>
                    <a:cubicBezTo>
                      <a:pt x="4437" y="11986"/>
                      <a:pt x="5406" y="10979"/>
                      <a:pt x="6450" y="10047"/>
                    </a:cubicBezTo>
                    <a:cubicBezTo>
                      <a:pt x="6487" y="10010"/>
                      <a:pt x="6524" y="9973"/>
                      <a:pt x="6487" y="9935"/>
                    </a:cubicBezTo>
                    <a:cubicBezTo>
                      <a:pt x="5779" y="8444"/>
                      <a:pt x="5928" y="6394"/>
                      <a:pt x="6114" y="4791"/>
                    </a:cubicBezTo>
                    <a:cubicBezTo>
                      <a:pt x="6263" y="3560"/>
                      <a:pt x="6487" y="1547"/>
                      <a:pt x="7382" y="168"/>
                    </a:cubicBezTo>
                    <a:cubicBezTo>
                      <a:pt x="7382" y="131"/>
                      <a:pt x="7382" y="93"/>
                      <a:pt x="7382" y="56"/>
                    </a:cubicBezTo>
                    <a:cubicBezTo>
                      <a:pt x="7344" y="56"/>
                      <a:pt x="7344" y="19"/>
                      <a:pt x="7307" y="19"/>
                    </a:cubicBezTo>
                    <a:cubicBezTo>
                      <a:pt x="7178" y="7"/>
                      <a:pt x="7053" y="1"/>
                      <a:pt x="6932" y="1"/>
                    </a:cubicBezTo>
                    <a:close/>
                    <a:moveTo>
                      <a:pt x="819" y="15080"/>
                    </a:moveTo>
                    <a:cubicBezTo>
                      <a:pt x="807" y="15080"/>
                      <a:pt x="795" y="15080"/>
                      <a:pt x="783" y="15080"/>
                    </a:cubicBezTo>
                    <a:lnTo>
                      <a:pt x="820" y="15080"/>
                    </a:lnTo>
                    <a:cubicBezTo>
                      <a:pt x="820" y="15080"/>
                      <a:pt x="819" y="15080"/>
                      <a:pt x="819" y="15080"/>
                    </a:cubicBezTo>
                    <a:close/>
                  </a:path>
                </a:pathLst>
              </a:custGeom>
              <a:solidFill>
                <a:srgbClr val="E7B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174;p72">
                <a:extLst>
                  <a:ext uri="{FF2B5EF4-FFF2-40B4-BE49-F238E27FC236}">
                    <a16:creationId xmlns:a16="http://schemas.microsoft.com/office/drawing/2014/main" id="{854C6A78-8177-4F49-8782-99A78CFBCA28}"/>
                  </a:ext>
                </a:extLst>
              </p:cNvPr>
              <p:cNvSpPr/>
              <p:nvPr/>
            </p:nvSpPr>
            <p:spPr>
              <a:xfrm rot="-659247">
                <a:off x="6210499" y="4027757"/>
                <a:ext cx="329960" cy="234007"/>
              </a:xfrm>
              <a:custGeom>
                <a:avLst/>
                <a:gdLst/>
                <a:ahLst/>
                <a:cxnLst/>
                <a:rect l="l" t="t" r="r" b="b"/>
                <a:pathLst>
                  <a:path w="13198" h="9360" extrusionOk="0">
                    <a:moveTo>
                      <a:pt x="5876" y="1"/>
                    </a:moveTo>
                    <a:cubicBezTo>
                      <a:pt x="5836" y="1"/>
                      <a:pt x="5816" y="35"/>
                      <a:pt x="5816" y="90"/>
                    </a:cubicBezTo>
                    <a:cubicBezTo>
                      <a:pt x="5816" y="90"/>
                      <a:pt x="5816" y="90"/>
                      <a:pt x="5816" y="127"/>
                    </a:cubicBezTo>
                    <a:cubicBezTo>
                      <a:pt x="5331" y="724"/>
                      <a:pt x="4809" y="1283"/>
                      <a:pt x="4325" y="1879"/>
                    </a:cubicBezTo>
                    <a:cubicBezTo>
                      <a:pt x="3728" y="2588"/>
                      <a:pt x="3132" y="3333"/>
                      <a:pt x="2535" y="4079"/>
                    </a:cubicBezTo>
                    <a:cubicBezTo>
                      <a:pt x="2386" y="4265"/>
                      <a:pt x="2200" y="4452"/>
                      <a:pt x="2051" y="4638"/>
                    </a:cubicBezTo>
                    <a:cubicBezTo>
                      <a:pt x="1268" y="5570"/>
                      <a:pt x="373" y="6651"/>
                      <a:pt x="112" y="7807"/>
                    </a:cubicBezTo>
                    <a:cubicBezTo>
                      <a:pt x="0" y="8180"/>
                      <a:pt x="38" y="8552"/>
                      <a:pt x="224" y="8851"/>
                    </a:cubicBezTo>
                    <a:cubicBezTo>
                      <a:pt x="410" y="9112"/>
                      <a:pt x="671" y="9261"/>
                      <a:pt x="932" y="9335"/>
                    </a:cubicBezTo>
                    <a:cubicBezTo>
                      <a:pt x="1056" y="9351"/>
                      <a:pt x="1173" y="9360"/>
                      <a:pt x="1286" y="9360"/>
                    </a:cubicBezTo>
                    <a:cubicBezTo>
                      <a:pt x="1447" y="9360"/>
                      <a:pt x="1600" y="9342"/>
                      <a:pt x="1753" y="9298"/>
                    </a:cubicBezTo>
                    <a:cubicBezTo>
                      <a:pt x="2871" y="8925"/>
                      <a:pt x="3877" y="8366"/>
                      <a:pt x="4772" y="7695"/>
                    </a:cubicBezTo>
                    <a:lnTo>
                      <a:pt x="4847" y="7620"/>
                    </a:lnTo>
                    <a:cubicBezTo>
                      <a:pt x="7866" y="5570"/>
                      <a:pt x="10551" y="3669"/>
                      <a:pt x="13123" y="1767"/>
                    </a:cubicBezTo>
                    <a:cubicBezTo>
                      <a:pt x="13160" y="1730"/>
                      <a:pt x="13197" y="1693"/>
                      <a:pt x="13160" y="1656"/>
                    </a:cubicBezTo>
                    <a:cubicBezTo>
                      <a:pt x="13160" y="1618"/>
                      <a:pt x="13123" y="1581"/>
                      <a:pt x="13086" y="1581"/>
                    </a:cubicBezTo>
                    <a:cubicBezTo>
                      <a:pt x="12814" y="1599"/>
                      <a:pt x="12541" y="1608"/>
                      <a:pt x="12266" y="1608"/>
                    </a:cubicBezTo>
                    <a:cubicBezTo>
                      <a:pt x="11409" y="1608"/>
                      <a:pt x="10540" y="1518"/>
                      <a:pt x="9693" y="1320"/>
                    </a:cubicBezTo>
                    <a:cubicBezTo>
                      <a:pt x="9134" y="1208"/>
                      <a:pt x="8575" y="1059"/>
                      <a:pt x="8016" y="873"/>
                    </a:cubicBezTo>
                    <a:cubicBezTo>
                      <a:pt x="7307" y="649"/>
                      <a:pt x="6599" y="351"/>
                      <a:pt x="5965" y="15"/>
                    </a:cubicBezTo>
                    <a:lnTo>
                      <a:pt x="5928" y="15"/>
                    </a:lnTo>
                    <a:cubicBezTo>
                      <a:pt x="5908" y="5"/>
                      <a:pt x="5891" y="1"/>
                      <a:pt x="5876" y="1"/>
                    </a:cubicBezTo>
                    <a:close/>
                  </a:path>
                </a:pathLst>
              </a:custGeom>
              <a:solidFill>
                <a:srgbClr val="E7B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175;p72">
                <a:extLst>
                  <a:ext uri="{FF2B5EF4-FFF2-40B4-BE49-F238E27FC236}">
                    <a16:creationId xmlns:a16="http://schemas.microsoft.com/office/drawing/2014/main" id="{0BB0ADFA-06F1-44EC-8DA1-36261586B3EF}"/>
                  </a:ext>
                </a:extLst>
              </p:cNvPr>
              <p:cNvSpPr/>
              <p:nvPr/>
            </p:nvSpPr>
            <p:spPr>
              <a:xfrm rot="-659247">
                <a:off x="6773276" y="3088167"/>
                <a:ext cx="268458" cy="463765"/>
              </a:xfrm>
              <a:custGeom>
                <a:avLst/>
                <a:gdLst/>
                <a:ahLst/>
                <a:cxnLst/>
                <a:rect l="l" t="t" r="r" b="b"/>
                <a:pathLst>
                  <a:path w="10738" h="18550" extrusionOk="0">
                    <a:moveTo>
                      <a:pt x="7192" y="1"/>
                    </a:moveTo>
                    <a:cubicBezTo>
                      <a:pt x="6805" y="1"/>
                      <a:pt x="6417" y="49"/>
                      <a:pt x="6040" y="133"/>
                    </a:cubicBezTo>
                    <a:cubicBezTo>
                      <a:pt x="6003" y="133"/>
                      <a:pt x="5965" y="170"/>
                      <a:pt x="5965" y="208"/>
                    </a:cubicBezTo>
                    <a:cubicBezTo>
                      <a:pt x="5928" y="208"/>
                      <a:pt x="5928" y="245"/>
                      <a:pt x="5965" y="282"/>
                    </a:cubicBezTo>
                    <a:cubicBezTo>
                      <a:pt x="6152" y="841"/>
                      <a:pt x="6301" y="1438"/>
                      <a:pt x="6375" y="2034"/>
                    </a:cubicBezTo>
                    <a:cubicBezTo>
                      <a:pt x="6375" y="2072"/>
                      <a:pt x="6413" y="2109"/>
                      <a:pt x="6450" y="2109"/>
                    </a:cubicBezTo>
                    <a:cubicBezTo>
                      <a:pt x="6487" y="2109"/>
                      <a:pt x="6562" y="2072"/>
                      <a:pt x="6599" y="2034"/>
                    </a:cubicBezTo>
                    <a:lnTo>
                      <a:pt x="6636" y="1960"/>
                    </a:lnTo>
                    <a:lnTo>
                      <a:pt x="6860" y="1662"/>
                    </a:lnTo>
                    <a:cubicBezTo>
                      <a:pt x="6860" y="1662"/>
                      <a:pt x="6877" y="1645"/>
                      <a:pt x="6899" y="1645"/>
                    </a:cubicBezTo>
                    <a:cubicBezTo>
                      <a:pt x="6910" y="1645"/>
                      <a:pt x="6922" y="1649"/>
                      <a:pt x="6935" y="1662"/>
                    </a:cubicBezTo>
                    <a:cubicBezTo>
                      <a:pt x="6972" y="1662"/>
                      <a:pt x="7009" y="1699"/>
                      <a:pt x="7009" y="1736"/>
                    </a:cubicBezTo>
                    <a:cubicBezTo>
                      <a:pt x="7046" y="1773"/>
                      <a:pt x="7046" y="1811"/>
                      <a:pt x="7009" y="1811"/>
                    </a:cubicBezTo>
                    <a:cubicBezTo>
                      <a:pt x="4623" y="4718"/>
                      <a:pt x="3840" y="8074"/>
                      <a:pt x="3393" y="12212"/>
                    </a:cubicBezTo>
                    <a:cubicBezTo>
                      <a:pt x="3393" y="12249"/>
                      <a:pt x="3393" y="12286"/>
                      <a:pt x="3393" y="12286"/>
                    </a:cubicBezTo>
                    <a:lnTo>
                      <a:pt x="3318" y="12286"/>
                    </a:lnTo>
                    <a:lnTo>
                      <a:pt x="3244" y="12249"/>
                    </a:lnTo>
                    <a:lnTo>
                      <a:pt x="3169" y="12249"/>
                    </a:lnTo>
                    <a:cubicBezTo>
                      <a:pt x="2964" y="12193"/>
                      <a:pt x="2750" y="12165"/>
                      <a:pt x="2536" y="12165"/>
                    </a:cubicBezTo>
                    <a:cubicBezTo>
                      <a:pt x="2321" y="12165"/>
                      <a:pt x="2107" y="12193"/>
                      <a:pt x="1902" y="12249"/>
                    </a:cubicBezTo>
                    <a:lnTo>
                      <a:pt x="1641" y="12361"/>
                    </a:lnTo>
                    <a:cubicBezTo>
                      <a:pt x="1492" y="12473"/>
                      <a:pt x="1305" y="12547"/>
                      <a:pt x="1156" y="12585"/>
                    </a:cubicBezTo>
                    <a:lnTo>
                      <a:pt x="1082" y="12585"/>
                    </a:lnTo>
                    <a:cubicBezTo>
                      <a:pt x="858" y="12659"/>
                      <a:pt x="485" y="12734"/>
                      <a:pt x="411" y="12957"/>
                    </a:cubicBezTo>
                    <a:cubicBezTo>
                      <a:pt x="373" y="13106"/>
                      <a:pt x="411" y="13256"/>
                      <a:pt x="522" y="13367"/>
                    </a:cubicBezTo>
                    <a:cubicBezTo>
                      <a:pt x="746" y="13628"/>
                      <a:pt x="1007" y="13815"/>
                      <a:pt x="1305" y="13927"/>
                    </a:cubicBezTo>
                    <a:lnTo>
                      <a:pt x="1417" y="13927"/>
                    </a:lnTo>
                    <a:cubicBezTo>
                      <a:pt x="1566" y="13777"/>
                      <a:pt x="1715" y="13666"/>
                      <a:pt x="1827" y="13554"/>
                    </a:cubicBezTo>
                    <a:lnTo>
                      <a:pt x="1865" y="13554"/>
                    </a:lnTo>
                    <a:cubicBezTo>
                      <a:pt x="1902" y="13517"/>
                      <a:pt x="1902" y="13517"/>
                      <a:pt x="1939" y="13517"/>
                    </a:cubicBezTo>
                    <a:cubicBezTo>
                      <a:pt x="1976" y="13554"/>
                      <a:pt x="2014" y="13591"/>
                      <a:pt x="2014" y="13628"/>
                    </a:cubicBezTo>
                    <a:cubicBezTo>
                      <a:pt x="2014" y="13666"/>
                      <a:pt x="2014" y="13703"/>
                      <a:pt x="1976" y="13740"/>
                    </a:cubicBezTo>
                    <a:cubicBezTo>
                      <a:pt x="1380" y="14225"/>
                      <a:pt x="821" y="14747"/>
                      <a:pt x="336" y="15343"/>
                    </a:cubicBezTo>
                    <a:cubicBezTo>
                      <a:pt x="38" y="15679"/>
                      <a:pt x="1" y="15828"/>
                      <a:pt x="38" y="15902"/>
                    </a:cubicBezTo>
                    <a:cubicBezTo>
                      <a:pt x="75" y="15940"/>
                      <a:pt x="112" y="15977"/>
                      <a:pt x="150" y="15977"/>
                    </a:cubicBezTo>
                    <a:cubicBezTo>
                      <a:pt x="159" y="15979"/>
                      <a:pt x="170" y="15981"/>
                      <a:pt x="182" y="15981"/>
                    </a:cubicBezTo>
                    <a:cubicBezTo>
                      <a:pt x="347" y="15981"/>
                      <a:pt x="691" y="15741"/>
                      <a:pt x="970" y="15567"/>
                    </a:cubicBezTo>
                    <a:cubicBezTo>
                      <a:pt x="1253" y="15355"/>
                      <a:pt x="1770" y="15042"/>
                      <a:pt x="2045" y="15042"/>
                    </a:cubicBezTo>
                    <a:cubicBezTo>
                      <a:pt x="2060" y="15042"/>
                      <a:pt x="2075" y="15043"/>
                      <a:pt x="2088" y="15045"/>
                    </a:cubicBezTo>
                    <a:cubicBezTo>
                      <a:pt x="2163" y="15082"/>
                      <a:pt x="2200" y="15120"/>
                      <a:pt x="2200" y="15194"/>
                    </a:cubicBezTo>
                    <a:cubicBezTo>
                      <a:pt x="2237" y="15455"/>
                      <a:pt x="2163" y="15716"/>
                      <a:pt x="2014" y="15940"/>
                    </a:cubicBezTo>
                    <a:cubicBezTo>
                      <a:pt x="1939" y="16014"/>
                      <a:pt x="1902" y="16089"/>
                      <a:pt x="1827" y="16201"/>
                    </a:cubicBezTo>
                    <a:cubicBezTo>
                      <a:pt x="1678" y="16387"/>
                      <a:pt x="1566" y="16573"/>
                      <a:pt x="1492" y="16760"/>
                    </a:cubicBezTo>
                    <a:cubicBezTo>
                      <a:pt x="1343" y="17021"/>
                      <a:pt x="1343" y="17058"/>
                      <a:pt x="1343" y="17133"/>
                    </a:cubicBezTo>
                    <a:cubicBezTo>
                      <a:pt x="1380" y="17170"/>
                      <a:pt x="1417" y="17170"/>
                      <a:pt x="1417" y="17207"/>
                    </a:cubicBezTo>
                    <a:cubicBezTo>
                      <a:pt x="1529" y="17207"/>
                      <a:pt x="1566" y="17170"/>
                      <a:pt x="1678" y="17021"/>
                    </a:cubicBezTo>
                    <a:cubicBezTo>
                      <a:pt x="1753" y="16946"/>
                      <a:pt x="1790" y="16872"/>
                      <a:pt x="1865" y="16834"/>
                    </a:cubicBezTo>
                    <a:lnTo>
                      <a:pt x="2051" y="16648"/>
                    </a:lnTo>
                    <a:cubicBezTo>
                      <a:pt x="2304" y="16358"/>
                      <a:pt x="2875" y="15752"/>
                      <a:pt x="3180" y="15752"/>
                    </a:cubicBezTo>
                    <a:cubicBezTo>
                      <a:pt x="3189" y="15752"/>
                      <a:pt x="3198" y="15752"/>
                      <a:pt x="3207" y="15753"/>
                    </a:cubicBezTo>
                    <a:lnTo>
                      <a:pt x="3281" y="15753"/>
                    </a:lnTo>
                    <a:cubicBezTo>
                      <a:pt x="3505" y="15902"/>
                      <a:pt x="3281" y="16536"/>
                      <a:pt x="3169" y="16909"/>
                    </a:cubicBezTo>
                    <a:cubicBezTo>
                      <a:pt x="3132" y="17058"/>
                      <a:pt x="3057" y="17170"/>
                      <a:pt x="3057" y="17319"/>
                    </a:cubicBezTo>
                    <a:cubicBezTo>
                      <a:pt x="2983" y="17692"/>
                      <a:pt x="2983" y="17953"/>
                      <a:pt x="3169" y="17953"/>
                    </a:cubicBezTo>
                    <a:cubicBezTo>
                      <a:pt x="3180" y="17955"/>
                      <a:pt x="3190" y="17957"/>
                      <a:pt x="3201" y="17957"/>
                    </a:cubicBezTo>
                    <a:cubicBezTo>
                      <a:pt x="3340" y="17957"/>
                      <a:pt x="3494" y="17722"/>
                      <a:pt x="3840" y="17133"/>
                    </a:cubicBezTo>
                    <a:cubicBezTo>
                      <a:pt x="3915" y="17021"/>
                      <a:pt x="3952" y="16909"/>
                      <a:pt x="4027" y="16834"/>
                    </a:cubicBezTo>
                    <a:cubicBezTo>
                      <a:pt x="4139" y="16648"/>
                      <a:pt x="4213" y="16536"/>
                      <a:pt x="4474" y="16499"/>
                    </a:cubicBezTo>
                    <a:cubicBezTo>
                      <a:pt x="4586" y="16536"/>
                      <a:pt x="4660" y="16723"/>
                      <a:pt x="4660" y="16797"/>
                    </a:cubicBezTo>
                    <a:cubicBezTo>
                      <a:pt x="4698" y="16872"/>
                      <a:pt x="4660" y="16946"/>
                      <a:pt x="4698" y="17133"/>
                    </a:cubicBezTo>
                    <a:cubicBezTo>
                      <a:pt x="4810" y="18400"/>
                      <a:pt x="4847" y="18475"/>
                      <a:pt x="4959" y="18512"/>
                    </a:cubicBezTo>
                    <a:lnTo>
                      <a:pt x="4959" y="18549"/>
                    </a:lnTo>
                    <a:cubicBezTo>
                      <a:pt x="4996" y="18549"/>
                      <a:pt x="5071" y="18512"/>
                      <a:pt x="5071" y="18512"/>
                    </a:cubicBezTo>
                    <a:cubicBezTo>
                      <a:pt x="5443" y="17916"/>
                      <a:pt x="5630" y="17244"/>
                      <a:pt x="5630" y="16536"/>
                    </a:cubicBezTo>
                    <a:cubicBezTo>
                      <a:pt x="5630" y="16387"/>
                      <a:pt x="5630" y="16238"/>
                      <a:pt x="5667" y="16126"/>
                    </a:cubicBezTo>
                    <a:lnTo>
                      <a:pt x="5667" y="16014"/>
                    </a:lnTo>
                    <a:cubicBezTo>
                      <a:pt x="5853" y="15157"/>
                      <a:pt x="5779" y="14262"/>
                      <a:pt x="5481" y="13442"/>
                    </a:cubicBezTo>
                    <a:cubicBezTo>
                      <a:pt x="5481" y="13405"/>
                      <a:pt x="5481" y="13367"/>
                      <a:pt x="5481" y="13330"/>
                    </a:cubicBezTo>
                    <a:cubicBezTo>
                      <a:pt x="7233" y="11242"/>
                      <a:pt x="9320" y="8446"/>
                      <a:pt x="10178" y="5390"/>
                    </a:cubicBezTo>
                    <a:cubicBezTo>
                      <a:pt x="10476" y="4308"/>
                      <a:pt x="10737" y="2929"/>
                      <a:pt x="10215" y="1773"/>
                    </a:cubicBezTo>
                    <a:cubicBezTo>
                      <a:pt x="9842" y="916"/>
                      <a:pt x="9022" y="282"/>
                      <a:pt x="8090" y="96"/>
                    </a:cubicBezTo>
                    <a:cubicBezTo>
                      <a:pt x="7796" y="30"/>
                      <a:pt x="7495" y="1"/>
                      <a:pt x="7192" y="1"/>
                    </a:cubicBezTo>
                    <a:close/>
                  </a:path>
                </a:pathLst>
              </a:custGeom>
              <a:solidFill>
                <a:srgbClr val="E7B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176;p72">
                <a:extLst>
                  <a:ext uri="{FF2B5EF4-FFF2-40B4-BE49-F238E27FC236}">
                    <a16:creationId xmlns:a16="http://schemas.microsoft.com/office/drawing/2014/main" id="{029EEB65-DC9F-40AB-B81B-DF1B1D8A1C2B}"/>
                  </a:ext>
                </a:extLst>
              </p:cNvPr>
              <p:cNvSpPr/>
              <p:nvPr/>
            </p:nvSpPr>
            <p:spPr>
              <a:xfrm rot="-659247">
                <a:off x="6820668" y="2754218"/>
                <a:ext cx="65277" cy="94078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3763" extrusionOk="0">
                    <a:moveTo>
                      <a:pt x="1254" y="1"/>
                    </a:moveTo>
                    <a:cubicBezTo>
                      <a:pt x="1240" y="1"/>
                      <a:pt x="1231" y="10"/>
                      <a:pt x="1231" y="29"/>
                    </a:cubicBezTo>
                    <a:cubicBezTo>
                      <a:pt x="1194" y="29"/>
                      <a:pt x="1156" y="66"/>
                      <a:pt x="1156" y="66"/>
                    </a:cubicBezTo>
                    <a:cubicBezTo>
                      <a:pt x="821" y="1259"/>
                      <a:pt x="411" y="2415"/>
                      <a:pt x="1" y="3533"/>
                    </a:cubicBezTo>
                    <a:cubicBezTo>
                      <a:pt x="1" y="3570"/>
                      <a:pt x="1" y="3608"/>
                      <a:pt x="1" y="3608"/>
                    </a:cubicBezTo>
                    <a:cubicBezTo>
                      <a:pt x="38" y="3645"/>
                      <a:pt x="38" y="3682"/>
                      <a:pt x="75" y="3682"/>
                    </a:cubicBezTo>
                    <a:lnTo>
                      <a:pt x="113" y="3682"/>
                    </a:lnTo>
                    <a:cubicBezTo>
                      <a:pt x="283" y="3737"/>
                      <a:pt x="455" y="3763"/>
                      <a:pt x="625" y="3763"/>
                    </a:cubicBezTo>
                    <a:cubicBezTo>
                      <a:pt x="1386" y="3763"/>
                      <a:pt x="2092" y="3244"/>
                      <a:pt x="2275" y="2452"/>
                    </a:cubicBezTo>
                    <a:cubicBezTo>
                      <a:pt x="2610" y="1334"/>
                      <a:pt x="2237" y="476"/>
                      <a:pt x="1306" y="29"/>
                    </a:cubicBezTo>
                    <a:cubicBezTo>
                      <a:pt x="1287" y="10"/>
                      <a:pt x="1268" y="1"/>
                      <a:pt x="1254" y="1"/>
                    </a:cubicBezTo>
                    <a:close/>
                  </a:path>
                </a:pathLst>
              </a:custGeom>
              <a:solidFill>
                <a:srgbClr val="E7B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177;p72">
                <a:extLst>
                  <a:ext uri="{FF2B5EF4-FFF2-40B4-BE49-F238E27FC236}">
                    <a16:creationId xmlns:a16="http://schemas.microsoft.com/office/drawing/2014/main" id="{FCA2A45E-1901-4A8F-A1DF-0650AD7E9384}"/>
                  </a:ext>
                </a:extLst>
              </p:cNvPr>
              <p:cNvSpPr/>
              <p:nvPr/>
            </p:nvSpPr>
            <p:spPr>
              <a:xfrm rot="-659247">
                <a:off x="6786211" y="2613992"/>
                <a:ext cx="196681" cy="290484"/>
              </a:xfrm>
              <a:custGeom>
                <a:avLst/>
                <a:gdLst/>
                <a:ahLst/>
                <a:cxnLst/>
                <a:rect l="l" t="t" r="r" b="b"/>
                <a:pathLst>
                  <a:path w="7867" h="11619" extrusionOk="0">
                    <a:moveTo>
                      <a:pt x="3617" y="0"/>
                    </a:moveTo>
                    <a:cubicBezTo>
                      <a:pt x="3579" y="38"/>
                      <a:pt x="3542" y="38"/>
                      <a:pt x="3542" y="75"/>
                    </a:cubicBezTo>
                    <a:cubicBezTo>
                      <a:pt x="3207" y="1864"/>
                      <a:pt x="2797" y="3467"/>
                      <a:pt x="2387" y="4996"/>
                    </a:cubicBezTo>
                    <a:cubicBezTo>
                      <a:pt x="2387" y="5071"/>
                      <a:pt x="2387" y="5108"/>
                      <a:pt x="2424" y="5145"/>
                    </a:cubicBezTo>
                    <a:cubicBezTo>
                      <a:pt x="3542" y="5592"/>
                      <a:pt x="3990" y="6711"/>
                      <a:pt x="3542" y="7941"/>
                    </a:cubicBezTo>
                    <a:cubicBezTo>
                      <a:pt x="3301" y="8756"/>
                      <a:pt x="2570" y="9302"/>
                      <a:pt x="1747" y="9302"/>
                    </a:cubicBezTo>
                    <a:cubicBezTo>
                      <a:pt x="1553" y="9302"/>
                      <a:pt x="1355" y="9272"/>
                      <a:pt x="1156" y="9209"/>
                    </a:cubicBezTo>
                    <a:lnTo>
                      <a:pt x="1044" y="9209"/>
                    </a:lnTo>
                    <a:cubicBezTo>
                      <a:pt x="1034" y="9198"/>
                      <a:pt x="1023" y="9193"/>
                      <a:pt x="1012" y="9193"/>
                    </a:cubicBezTo>
                    <a:cubicBezTo>
                      <a:pt x="985" y="9193"/>
                      <a:pt x="959" y="9219"/>
                      <a:pt x="933" y="9246"/>
                    </a:cubicBezTo>
                    <a:cubicBezTo>
                      <a:pt x="709" y="9880"/>
                      <a:pt x="485" y="10402"/>
                      <a:pt x="262" y="10886"/>
                    </a:cubicBezTo>
                    <a:lnTo>
                      <a:pt x="38" y="11371"/>
                    </a:lnTo>
                    <a:cubicBezTo>
                      <a:pt x="1" y="11408"/>
                      <a:pt x="1" y="11445"/>
                      <a:pt x="38" y="11483"/>
                    </a:cubicBezTo>
                    <a:cubicBezTo>
                      <a:pt x="38" y="11483"/>
                      <a:pt x="75" y="11520"/>
                      <a:pt x="112" y="11520"/>
                    </a:cubicBezTo>
                    <a:lnTo>
                      <a:pt x="75" y="11520"/>
                    </a:lnTo>
                    <a:cubicBezTo>
                      <a:pt x="454" y="11587"/>
                      <a:pt x="831" y="11619"/>
                      <a:pt x="1202" y="11619"/>
                    </a:cubicBezTo>
                    <a:cubicBezTo>
                      <a:pt x="3941" y="11619"/>
                      <a:pt x="6385" y="9868"/>
                      <a:pt x="7009" y="7307"/>
                    </a:cubicBezTo>
                    <a:cubicBezTo>
                      <a:pt x="7867" y="3952"/>
                      <a:pt x="6599" y="1231"/>
                      <a:pt x="3654" y="0"/>
                    </a:cubicBezTo>
                    <a:close/>
                  </a:path>
                </a:pathLst>
              </a:custGeom>
              <a:solidFill>
                <a:srgbClr val="E7B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178;p72">
                <a:extLst>
                  <a:ext uri="{FF2B5EF4-FFF2-40B4-BE49-F238E27FC236}">
                    <a16:creationId xmlns:a16="http://schemas.microsoft.com/office/drawing/2014/main" id="{97737F06-C689-4793-922A-581A0DD967C3}"/>
                  </a:ext>
                </a:extLst>
              </p:cNvPr>
              <p:cNvSpPr/>
              <p:nvPr/>
            </p:nvSpPr>
            <p:spPr>
              <a:xfrm rot="-659247">
                <a:off x="6403391" y="2757244"/>
                <a:ext cx="68977" cy="43276"/>
              </a:xfrm>
              <a:custGeom>
                <a:avLst/>
                <a:gdLst/>
                <a:ahLst/>
                <a:cxnLst/>
                <a:rect l="l" t="t" r="r" b="b"/>
                <a:pathLst>
                  <a:path w="2759" h="1731" extrusionOk="0">
                    <a:moveTo>
                      <a:pt x="1417" y="1"/>
                    </a:moveTo>
                    <a:cubicBezTo>
                      <a:pt x="1118" y="38"/>
                      <a:pt x="75" y="672"/>
                      <a:pt x="37" y="1082"/>
                    </a:cubicBezTo>
                    <a:cubicBezTo>
                      <a:pt x="0" y="1231"/>
                      <a:pt x="75" y="1343"/>
                      <a:pt x="224" y="1380"/>
                    </a:cubicBezTo>
                    <a:cubicBezTo>
                      <a:pt x="336" y="1455"/>
                      <a:pt x="485" y="1492"/>
                      <a:pt x="634" y="1529"/>
                    </a:cubicBezTo>
                    <a:cubicBezTo>
                      <a:pt x="820" y="1567"/>
                      <a:pt x="1007" y="1604"/>
                      <a:pt x="1156" y="1641"/>
                    </a:cubicBezTo>
                    <a:lnTo>
                      <a:pt x="1529" y="1641"/>
                    </a:lnTo>
                    <a:cubicBezTo>
                      <a:pt x="1740" y="1694"/>
                      <a:pt x="1967" y="1730"/>
                      <a:pt x="2168" y="1730"/>
                    </a:cubicBezTo>
                    <a:cubicBezTo>
                      <a:pt x="2394" y="1730"/>
                      <a:pt x="2586" y="1685"/>
                      <a:pt x="2684" y="1567"/>
                    </a:cubicBezTo>
                    <a:cubicBezTo>
                      <a:pt x="2759" y="1417"/>
                      <a:pt x="2759" y="1231"/>
                      <a:pt x="2684" y="1082"/>
                    </a:cubicBezTo>
                    <a:lnTo>
                      <a:pt x="2610" y="1007"/>
                    </a:lnTo>
                    <a:cubicBezTo>
                      <a:pt x="2386" y="635"/>
                      <a:pt x="2125" y="75"/>
                      <a:pt x="1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179;p72">
                <a:extLst>
                  <a:ext uri="{FF2B5EF4-FFF2-40B4-BE49-F238E27FC236}">
                    <a16:creationId xmlns:a16="http://schemas.microsoft.com/office/drawing/2014/main" id="{2824A3B5-F17A-4E87-8656-E7F87E3A8744}"/>
                  </a:ext>
                </a:extLst>
              </p:cNvPr>
              <p:cNvSpPr/>
              <p:nvPr/>
            </p:nvSpPr>
            <p:spPr>
              <a:xfrm rot="-659247">
                <a:off x="6342686" y="1866147"/>
                <a:ext cx="126779" cy="40176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1607" extrusionOk="0">
                    <a:moveTo>
                      <a:pt x="2290" y="0"/>
                    </a:moveTo>
                    <a:cubicBezTo>
                      <a:pt x="1709" y="0"/>
                      <a:pt x="283" y="48"/>
                      <a:pt x="75" y="525"/>
                    </a:cubicBezTo>
                    <a:cubicBezTo>
                      <a:pt x="0" y="712"/>
                      <a:pt x="37" y="898"/>
                      <a:pt x="186" y="1010"/>
                    </a:cubicBezTo>
                    <a:cubicBezTo>
                      <a:pt x="186" y="1010"/>
                      <a:pt x="224" y="1010"/>
                      <a:pt x="224" y="1047"/>
                    </a:cubicBezTo>
                    <a:lnTo>
                      <a:pt x="261" y="1047"/>
                    </a:lnTo>
                    <a:cubicBezTo>
                      <a:pt x="1789" y="1122"/>
                      <a:pt x="3281" y="1308"/>
                      <a:pt x="4772" y="1606"/>
                    </a:cubicBezTo>
                    <a:cubicBezTo>
                      <a:pt x="4809" y="1606"/>
                      <a:pt x="4846" y="1606"/>
                      <a:pt x="4884" y="1569"/>
                    </a:cubicBezTo>
                    <a:cubicBezTo>
                      <a:pt x="5033" y="1345"/>
                      <a:pt x="5070" y="1084"/>
                      <a:pt x="4996" y="824"/>
                    </a:cubicBezTo>
                    <a:cubicBezTo>
                      <a:pt x="4846" y="525"/>
                      <a:pt x="4399" y="302"/>
                      <a:pt x="3728" y="152"/>
                    </a:cubicBezTo>
                    <a:cubicBezTo>
                      <a:pt x="3355" y="78"/>
                      <a:pt x="2945" y="3"/>
                      <a:pt x="2535" y="3"/>
                    </a:cubicBezTo>
                    <a:cubicBezTo>
                      <a:pt x="2528" y="3"/>
                      <a:pt x="2435" y="0"/>
                      <a:pt x="2290" y="0"/>
                    </a:cubicBezTo>
                    <a:close/>
                  </a:path>
                </a:pathLst>
              </a:custGeom>
              <a:solidFill>
                <a:srgbClr val="F7F3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180;p72">
                <a:extLst>
                  <a:ext uri="{FF2B5EF4-FFF2-40B4-BE49-F238E27FC236}">
                    <a16:creationId xmlns:a16="http://schemas.microsoft.com/office/drawing/2014/main" id="{90B3B6C5-103A-49E3-9AE7-A0C4910ACE32}"/>
                  </a:ext>
                </a:extLst>
              </p:cNvPr>
              <p:cNvSpPr/>
              <p:nvPr/>
            </p:nvSpPr>
            <p:spPr>
              <a:xfrm rot="-659247">
                <a:off x="5988863" y="1969876"/>
                <a:ext cx="843502" cy="510316"/>
              </a:xfrm>
              <a:custGeom>
                <a:avLst/>
                <a:gdLst/>
                <a:ahLst/>
                <a:cxnLst/>
                <a:rect l="l" t="t" r="r" b="b"/>
                <a:pathLst>
                  <a:path w="33739" h="20412" extrusionOk="0">
                    <a:moveTo>
                      <a:pt x="16683" y="0"/>
                    </a:moveTo>
                    <a:cubicBezTo>
                      <a:pt x="14754" y="0"/>
                      <a:pt x="12825" y="205"/>
                      <a:pt x="10923" y="615"/>
                    </a:cubicBezTo>
                    <a:cubicBezTo>
                      <a:pt x="7456" y="1361"/>
                      <a:pt x="3057" y="3188"/>
                      <a:pt x="2051" y="7400"/>
                    </a:cubicBezTo>
                    <a:cubicBezTo>
                      <a:pt x="1082" y="11650"/>
                      <a:pt x="411" y="15975"/>
                      <a:pt x="38" y="20299"/>
                    </a:cubicBezTo>
                    <a:cubicBezTo>
                      <a:pt x="0" y="20337"/>
                      <a:pt x="38" y="20374"/>
                      <a:pt x="75" y="20411"/>
                    </a:cubicBezTo>
                    <a:lnTo>
                      <a:pt x="112" y="20374"/>
                    </a:lnTo>
                    <a:cubicBezTo>
                      <a:pt x="150" y="20374"/>
                      <a:pt x="187" y="20374"/>
                      <a:pt x="224" y="20337"/>
                    </a:cubicBezTo>
                    <a:cubicBezTo>
                      <a:pt x="522" y="20001"/>
                      <a:pt x="821" y="19628"/>
                      <a:pt x="1156" y="19293"/>
                    </a:cubicBezTo>
                    <a:cubicBezTo>
                      <a:pt x="4139" y="15975"/>
                      <a:pt x="7233" y="12582"/>
                      <a:pt x="11222" y="10569"/>
                    </a:cubicBezTo>
                    <a:cubicBezTo>
                      <a:pt x="13835" y="9252"/>
                      <a:pt x="16694" y="8811"/>
                      <a:pt x="19622" y="8811"/>
                    </a:cubicBezTo>
                    <a:cubicBezTo>
                      <a:pt x="22165" y="8811"/>
                      <a:pt x="24759" y="9144"/>
                      <a:pt x="27289" y="9525"/>
                    </a:cubicBezTo>
                    <a:cubicBezTo>
                      <a:pt x="28557" y="9712"/>
                      <a:pt x="29862" y="9861"/>
                      <a:pt x="31166" y="10047"/>
                    </a:cubicBezTo>
                    <a:lnTo>
                      <a:pt x="33366" y="10346"/>
                    </a:lnTo>
                    <a:lnTo>
                      <a:pt x="33440" y="10346"/>
                    </a:lnTo>
                    <a:cubicBezTo>
                      <a:pt x="33478" y="10346"/>
                      <a:pt x="33478" y="10308"/>
                      <a:pt x="33478" y="10271"/>
                    </a:cubicBezTo>
                    <a:cubicBezTo>
                      <a:pt x="33739" y="8966"/>
                      <a:pt x="33478" y="7624"/>
                      <a:pt x="32807" y="6506"/>
                    </a:cubicBezTo>
                    <a:cubicBezTo>
                      <a:pt x="32210" y="5574"/>
                      <a:pt x="31427" y="4754"/>
                      <a:pt x="30533" y="4120"/>
                    </a:cubicBezTo>
                    <a:cubicBezTo>
                      <a:pt x="28147" y="2405"/>
                      <a:pt x="25388" y="1212"/>
                      <a:pt x="22517" y="615"/>
                    </a:cubicBezTo>
                    <a:lnTo>
                      <a:pt x="22443" y="615"/>
                    </a:lnTo>
                    <a:cubicBezTo>
                      <a:pt x="20542" y="205"/>
                      <a:pt x="18612" y="0"/>
                      <a:pt x="166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181;p72">
                <a:extLst>
                  <a:ext uri="{FF2B5EF4-FFF2-40B4-BE49-F238E27FC236}">
                    <a16:creationId xmlns:a16="http://schemas.microsoft.com/office/drawing/2014/main" id="{EED87D31-C474-485A-8F74-DE1AD59D1A18}"/>
                  </a:ext>
                </a:extLst>
              </p:cNvPr>
              <p:cNvSpPr/>
              <p:nvPr/>
            </p:nvSpPr>
            <p:spPr>
              <a:xfrm rot="-659247">
                <a:off x="5964319" y="2520971"/>
                <a:ext cx="960930" cy="200406"/>
              </a:xfrm>
              <a:custGeom>
                <a:avLst/>
                <a:gdLst/>
                <a:ahLst/>
                <a:cxnLst/>
                <a:rect l="l" t="t" r="r" b="b"/>
                <a:pathLst>
                  <a:path w="38436" h="8016" extrusionOk="0">
                    <a:moveTo>
                      <a:pt x="2051" y="746"/>
                    </a:moveTo>
                    <a:cubicBezTo>
                      <a:pt x="1007" y="1193"/>
                      <a:pt x="336" y="1715"/>
                      <a:pt x="38" y="2349"/>
                    </a:cubicBezTo>
                    <a:cubicBezTo>
                      <a:pt x="0" y="2386"/>
                      <a:pt x="0" y="2461"/>
                      <a:pt x="38" y="2498"/>
                    </a:cubicBezTo>
                    <a:lnTo>
                      <a:pt x="75" y="2498"/>
                    </a:lnTo>
                    <a:cubicBezTo>
                      <a:pt x="93" y="2517"/>
                      <a:pt x="103" y="2526"/>
                      <a:pt x="112" y="2526"/>
                    </a:cubicBezTo>
                    <a:cubicBezTo>
                      <a:pt x="121" y="2526"/>
                      <a:pt x="131" y="2517"/>
                      <a:pt x="149" y="2498"/>
                    </a:cubicBezTo>
                    <a:cubicBezTo>
                      <a:pt x="709" y="2274"/>
                      <a:pt x="1342" y="2125"/>
                      <a:pt x="1976" y="2051"/>
                    </a:cubicBezTo>
                    <a:cubicBezTo>
                      <a:pt x="2013" y="2051"/>
                      <a:pt x="2051" y="2013"/>
                      <a:pt x="2051" y="1939"/>
                    </a:cubicBezTo>
                    <a:cubicBezTo>
                      <a:pt x="2088" y="1603"/>
                      <a:pt x="2125" y="1230"/>
                      <a:pt x="2162" y="858"/>
                    </a:cubicBezTo>
                    <a:cubicBezTo>
                      <a:pt x="2200" y="820"/>
                      <a:pt x="2162" y="783"/>
                      <a:pt x="2162" y="746"/>
                    </a:cubicBezTo>
                    <a:close/>
                    <a:moveTo>
                      <a:pt x="36236" y="0"/>
                    </a:moveTo>
                    <a:cubicBezTo>
                      <a:pt x="36199" y="37"/>
                      <a:pt x="36162" y="37"/>
                      <a:pt x="36162" y="75"/>
                    </a:cubicBezTo>
                    <a:cubicBezTo>
                      <a:pt x="35863" y="2162"/>
                      <a:pt x="35528" y="4399"/>
                      <a:pt x="35080" y="6599"/>
                    </a:cubicBezTo>
                    <a:cubicBezTo>
                      <a:pt x="35080" y="6673"/>
                      <a:pt x="35118" y="6710"/>
                      <a:pt x="35192" y="6748"/>
                    </a:cubicBezTo>
                    <a:cubicBezTo>
                      <a:pt x="35938" y="7046"/>
                      <a:pt x="36609" y="7456"/>
                      <a:pt x="37205" y="8015"/>
                    </a:cubicBezTo>
                    <a:lnTo>
                      <a:pt x="37280" y="8015"/>
                    </a:lnTo>
                    <a:cubicBezTo>
                      <a:pt x="37317" y="8015"/>
                      <a:pt x="37355" y="7978"/>
                      <a:pt x="37355" y="7978"/>
                    </a:cubicBezTo>
                    <a:cubicBezTo>
                      <a:pt x="37504" y="7605"/>
                      <a:pt x="37615" y="7270"/>
                      <a:pt x="37727" y="6897"/>
                    </a:cubicBezTo>
                    <a:cubicBezTo>
                      <a:pt x="38026" y="5704"/>
                      <a:pt x="38249" y="4511"/>
                      <a:pt x="38361" y="3281"/>
                    </a:cubicBezTo>
                    <a:lnTo>
                      <a:pt x="38361" y="3094"/>
                    </a:lnTo>
                    <a:cubicBezTo>
                      <a:pt x="38398" y="2461"/>
                      <a:pt x="38436" y="1939"/>
                      <a:pt x="37988" y="1417"/>
                    </a:cubicBezTo>
                    <a:cubicBezTo>
                      <a:pt x="37541" y="858"/>
                      <a:pt x="36944" y="373"/>
                      <a:pt x="363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182;p72">
                <a:extLst>
                  <a:ext uri="{FF2B5EF4-FFF2-40B4-BE49-F238E27FC236}">
                    <a16:creationId xmlns:a16="http://schemas.microsoft.com/office/drawing/2014/main" id="{CA2EBF57-1E15-4CF5-BD64-4A0B79C7FE20}"/>
                  </a:ext>
                </a:extLst>
              </p:cNvPr>
              <p:cNvSpPr/>
              <p:nvPr/>
            </p:nvSpPr>
            <p:spPr>
              <a:xfrm rot="-659247">
                <a:off x="6343909" y="3106703"/>
                <a:ext cx="237683" cy="163130"/>
              </a:xfrm>
              <a:custGeom>
                <a:avLst/>
                <a:gdLst/>
                <a:ahLst/>
                <a:cxnLst/>
                <a:rect l="l" t="t" r="r" b="b"/>
                <a:pathLst>
                  <a:path w="9507" h="6525" extrusionOk="0">
                    <a:moveTo>
                      <a:pt x="1194" y="1"/>
                    </a:moveTo>
                    <a:cubicBezTo>
                      <a:pt x="1156" y="1"/>
                      <a:pt x="1119" y="1"/>
                      <a:pt x="1082" y="38"/>
                    </a:cubicBezTo>
                    <a:cubicBezTo>
                      <a:pt x="1" y="1529"/>
                      <a:pt x="38" y="3580"/>
                      <a:pt x="1194" y="5034"/>
                    </a:cubicBezTo>
                    <a:cubicBezTo>
                      <a:pt x="1790" y="5742"/>
                      <a:pt x="2610" y="6227"/>
                      <a:pt x="3542" y="6413"/>
                    </a:cubicBezTo>
                    <a:cubicBezTo>
                      <a:pt x="3990" y="6525"/>
                      <a:pt x="4437" y="6525"/>
                      <a:pt x="4884" y="6525"/>
                    </a:cubicBezTo>
                    <a:cubicBezTo>
                      <a:pt x="6413" y="6450"/>
                      <a:pt x="7829" y="5667"/>
                      <a:pt x="8724" y="4437"/>
                    </a:cubicBezTo>
                    <a:cubicBezTo>
                      <a:pt x="9358" y="3468"/>
                      <a:pt x="9507" y="2238"/>
                      <a:pt x="9060" y="1157"/>
                    </a:cubicBezTo>
                    <a:cubicBezTo>
                      <a:pt x="9060" y="1119"/>
                      <a:pt x="9022" y="1082"/>
                      <a:pt x="8985" y="1082"/>
                    </a:cubicBezTo>
                    <a:lnTo>
                      <a:pt x="7718" y="1082"/>
                    </a:lnTo>
                    <a:cubicBezTo>
                      <a:pt x="7718" y="1082"/>
                      <a:pt x="7680" y="1082"/>
                      <a:pt x="7643" y="1119"/>
                    </a:cubicBezTo>
                    <a:cubicBezTo>
                      <a:pt x="7643" y="1119"/>
                      <a:pt x="7606" y="1157"/>
                      <a:pt x="7606" y="1194"/>
                    </a:cubicBezTo>
                    <a:cubicBezTo>
                      <a:pt x="7643" y="2163"/>
                      <a:pt x="7270" y="3132"/>
                      <a:pt x="6562" y="3878"/>
                    </a:cubicBezTo>
                    <a:cubicBezTo>
                      <a:pt x="6038" y="4332"/>
                      <a:pt x="5350" y="4590"/>
                      <a:pt x="4622" y="4590"/>
                    </a:cubicBezTo>
                    <a:cubicBezTo>
                      <a:pt x="4573" y="4590"/>
                      <a:pt x="4524" y="4589"/>
                      <a:pt x="4474" y="4586"/>
                    </a:cubicBezTo>
                    <a:cubicBezTo>
                      <a:pt x="4325" y="4586"/>
                      <a:pt x="4139" y="4549"/>
                      <a:pt x="3990" y="4512"/>
                    </a:cubicBezTo>
                    <a:cubicBezTo>
                      <a:pt x="2126" y="4139"/>
                      <a:pt x="1865" y="1977"/>
                      <a:pt x="1641" y="225"/>
                    </a:cubicBezTo>
                    <a:cubicBezTo>
                      <a:pt x="1641" y="187"/>
                      <a:pt x="1604" y="150"/>
                      <a:pt x="1566" y="113"/>
                    </a:cubicBezTo>
                    <a:lnTo>
                      <a:pt x="119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183;p72">
                <a:extLst>
                  <a:ext uri="{FF2B5EF4-FFF2-40B4-BE49-F238E27FC236}">
                    <a16:creationId xmlns:a16="http://schemas.microsoft.com/office/drawing/2014/main" id="{0FA2C7C3-C215-45AB-93C9-788ADF66A06B}"/>
                  </a:ext>
                </a:extLst>
              </p:cNvPr>
              <p:cNvSpPr/>
              <p:nvPr/>
            </p:nvSpPr>
            <p:spPr>
              <a:xfrm rot="-659247">
                <a:off x="5814438" y="3924670"/>
                <a:ext cx="116529" cy="77602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3104" extrusionOk="0">
                    <a:moveTo>
                      <a:pt x="674" y="0"/>
                    </a:moveTo>
                    <a:cubicBezTo>
                      <a:pt x="450" y="0"/>
                      <a:pt x="286" y="72"/>
                      <a:pt x="224" y="196"/>
                    </a:cubicBezTo>
                    <a:cubicBezTo>
                      <a:pt x="1" y="755"/>
                      <a:pt x="1417" y="2060"/>
                      <a:pt x="1455" y="2060"/>
                    </a:cubicBezTo>
                    <a:cubicBezTo>
                      <a:pt x="1865" y="2545"/>
                      <a:pt x="2424" y="2880"/>
                      <a:pt x="3058" y="3066"/>
                    </a:cubicBezTo>
                    <a:cubicBezTo>
                      <a:pt x="3244" y="3104"/>
                      <a:pt x="3430" y="3104"/>
                      <a:pt x="3617" y="3104"/>
                    </a:cubicBezTo>
                    <a:cubicBezTo>
                      <a:pt x="4251" y="3029"/>
                      <a:pt x="4474" y="2321"/>
                      <a:pt x="4623" y="1836"/>
                    </a:cubicBezTo>
                    <a:cubicBezTo>
                      <a:pt x="4661" y="1799"/>
                      <a:pt x="4623" y="1762"/>
                      <a:pt x="4623" y="1724"/>
                    </a:cubicBezTo>
                    <a:lnTo>
                      <a:pt x="4549" y="1724"/>
                    </a:lnTo>
                    <a:cubicBezTo>
                      <a:pt x="4549" y="1706"/>
                      <a:pt x="4539" y="1696"/>
                      <a:pt x="4530" y="1696"/>
                    </a:cubicBezTo>
                    <a:cubicBezTo>
                      <a:pt x="4521" y="1696"/>
                      <a:pt x="4512" y="1706"/>
                      <a:pt x="4512" y="1724"/>
                    </a:cubicBezTo>
                    <a:cubicBezTo>
                      <a:pt x="4316" y="1808"/>
                      <a:pt x="4099" y="1850"/>
                      <a:pt x="3877" y="1850"/>
                    </a:cubicBezTo>
                    <a:cubicBezTo>
                      <a:pt x="3803" y="1850"/>
                      <a:pt x="3729" y="1846"/>
                      <a:pt x="3654" y="1836"/>
                    </a:cubicBezTo>
                    <a:cubicBezTo>
                      <a:pt x="3393" y="1762"/>
                      <a:pt x="3207" y="1613"/>
                      <a:pt x="3095" y="1352"/>
                    </a:cubicBezTo>
                    <a:cubicBezTo>
                      <a:pt x="2946" y="1091"/>
                      <a:pt x="2871" y="792"/>
                      <a:pt x="2834" y="494"/>
                    </a:cubicBezTo>
                    <a:cubicBezTo>
                      <a:pt x="2834" y="457"/>
                      <a:pt x="2834" y="420"/>
                      <a:pt x="2797" y="420"/>
                    </a:cubicBezTo>
                    <a:lnTo>
                      <a:pt x="2648" y="420"/>
                    </a:lnTo>
                    <a:lnTo>
                      <a:pt x="2536" y="382"/>
                    </a:lnTo>
                    <a:cubicBezTo>
                      <a:pt x="2163" y="271"/>
                      <a:pt x="1827" y="159"/>
                      <a:pt x="1455" y="84"/>
                    </a:cubicBezTo>
                    <a:cubicBezTo>
                      <a:pt x="1231" y="47"/>
                      <a:pt x="1045" y="10"/>
                      <a:pt x="821" y="10"/>
                    </a:cubicBezTo>
                    <a:cubicBezTo>
                      <a:pt x="770" y="3"/>
                      <a:pt x="721" y="0"/>
                      <a:pt x="674" y="0"/>
                    </a:cubicBezTo>
                    <a:close/>
                  </a:path>
                </a:pathLst>
              </a:custGeom>
              <a:solidFill>
                <a:srgbClr val="87BE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184;p72">
                <a:extLst>
                  <a:ext uri="{FF2B5EF4-FFF2-40B4-BE49-F238E27FC236}">
                    <a16:creationId xmlns:a16="http://schemas.microsoft.com/office/drawing/2014/main" id="{98489D44-1C24-4E02-8A7A-98E5E27B0E06}"/>
                  </a:ext>
                </a:extLst>
              </p:cNvPr>
              <p:cNvSpPr/>
              <p:nvPr/>
            </p:nvSpPr>
            <p:spPr>
              <a:xfrm rot="-659247">
                <a:off x="6205639" y="4245752"/>
                <a:ext cx="85753" cy="133279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5331" extrusionOk="0">
                    <a:moveTo>
                      <a:pt x="1137" y="1"/>
                    </a:moveTo>
                    <a:cubicBezTo>
                      <a:pt x="1128" y="1"/>
                      <a:pt x="1118" y="10"/>
                      <a:pt x="1118" y="29"/>
                    </a:cubicBezTo>
                    <a:cubicBezTo>
                      <a:pt x="783" y="141"/>
                      <a:pt x="522" y="401"/>
                      <a:pt x="373" y="737"/>
                    </a:cubicBezTo>
                    <a:cubicBezTo>
                      <a:pt x="0" y="1706"/>
                      <a:pt x="559" y="3197"/>
                      <a:pt x="820" y="3831"/>
                    </a:cubicBezTo>
                    <a:cubicBezTo>
                      <a:pt x="932" y="4055"/>
                      <a:pt x="1454" y="5211"/>
                      <a:pt x="2050" y="5322"/>
                    </a:cubicBezTo>
                    <a:cubicBezTo>
                      <a:pt x="2077" y="5328"/>
                      <a:pt x="2105" y="5331"/>
                      <a:pt x="2135" y="5331"/>
                    </a:cubicBezTo>
                    <a:cubicBezTo>
                      <a:pt x="2311" y="5331"/>
                      <a:pt x="2530" y="5221"/>
                      <a:pt x="2721" y="4838"/>
                    </a:cubicBezTo>
                    <a:cubicBezTo>
                      <a:pt x="3132" y="3906"/>
                      <a:pt x="3393" y="2937"/>
                      <a:pt x="3430" y="1930"/>
                    </a:cubicBezTo>
                    <a:cubicBezTo>
                      <a:pt x="3430" y="1893"/>
                      <a:pt x="3430" y="1855"/>
                      <a:pt x="3393" y="1855"/>
                    </a:cubicBezTo>
                    <a:lnTo>
                      <a:pt x="3318" y="1855"/>
                    </a:lnTo>
                    <a:cubicBezTo>
                      <a:pt x="3113" y="1893"/>
                      <a:pt x="2917" y="1911"/>
                      <a:pt x="2726" y="1911"/>
                    </a:cubicBezTo>
                    <a:cubicBezTo>
                      <a:pt x="2535" y="1911"/>
                      <a:pt x="2349" y="1893"/>
                      <a:pt x="2162" y="1855"/>
                    </a:cubicBezTo>
                    <a:cubicBezTo>
                      <a:pt x="1789" y="1781"/>
                      <a:pt x="1491" y="1594"/>
                      <a:pt x="1268" y="1296"/>
                    </a:cubicBezTo>
                    <a:cubicBezTo>
                      <a:pt x="1081" y="923"/>
                      <a:pt x="1081" y="513"/>
                      <a:pt x="1230" y="141"/>
                    </a:cubicBezTo>
                    <a:cubicBezTo>
                      <a:pt x="1268" y="103"/>
                      <a:pt x="1230" y="66"/>
                      <a:pt x="1193" y="29"/>
                    </a:cubicBezTo>
                    <a:lnTo>
                      <a:pt x="1156" y="29"/>
                    </a:lnTo>
                    <a:cubicBezTo>
                      <a:pt x="1156" y="10"/>
                      <a:pt x="1146" y="1"/>
                      <a:pt x="1137" y="1"/>
                    </a:cubicBezTo>
                    <a:close/>
                  </a:path>
                </a:pathLst>
              </a:custGeom>
              <a:solidFill>
                <a:srgbClr val="87BE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185;p72">
                <a:extLst>
                  <a:ext uri="{FF2B5EF4-FFF2-40B4-BE49-F238E27FC236}">
                    <a16:creationId xmlns:a16="http://schemas.microsoft.com/office/drawing/2014/main" id="{8A1EA9CD-4A63-45ED-BE87-5F60C3E2F245}"/>
                  </a:ext>
                </a:extLst>
              </p:cNvPr>
              <p:cNvSpPr/>
              <p:nvPr/>
            </p:nvSpPr>
            <p:spPr>
              <a:xfrm rot="-659247">
                <a:off x="5839992" y="1906434"/>
                <a:ext cx="1096085" cy="692972"/>
              </a:xfrm>
              <a:custGeom>
                <a:avLst/>
                <a:gdLst/>
                <a:ahLst/>
                <a:cxnLst/>
                <a:rect l="l" t="t" r="r" b="b"/>
                <a:pathLst>
                  <a:path w="43842" h="27718" extrusionOk="0">
                    <a:moveTo>
                      <a:pt x="21828" y="1"/>
                    </a:moveTo>
                    <a:cubicBezTo>
                      <a:pt x="19227" y="1"/>
                      <a:pt x="16624" y="360"/>
                      <a:pt x="14092" y="1071"/>
                    </a:cubicBezTo>
                    <a:cubicBezTo>
                      <a:pt x="10774" y="2003"/>
                      <a:pt x="8239" y="3308"/>
                      <a:pt x="6412" y="5060"/>
                    </a:cubicBezTo>
                    <a:cubicBezTo>
                      <a:pt x="4325" y="7111"/>
                      <a:pt x="2796" y="9683"/>
                      <a:pt x="2051" y="12516"/>
                    </a:cubicBezTo>
                    <a:cubicBezTo>
                      <a:pt x="1454" y="14753"/>
                      <a:pt x="932" y="17027"/>
                      <a:pt x="560" y="19339"/>
                    </a:cubicBezTo>
                    <a:cubicBezTo>
                      <a:pt x="299" y="20830"/>
                      <a:pt x="149" y="22358"/>
                      <a:pt x="112" y="23849"/>
                    </a:cubicBezTo>
                    <a:lnTo>
                      <a:pt x="112" y="24259"/>
                    </a:lnTo>
                    <a:cubicBezTo>
                      <a:pt x="75" y="25527"/>
                      <a:pt x="0" y="27428"/>
                      <a:pt x="1305" y="27689"/>
                    </a:cubicBezTo>
                    <a:lnTo>
                      <a:pt x="1342" y="27689"/>
                    </a:lnTo>
                    <a:cubicBezTo>
                      <a:pt x="1361" y="27708"/>
                      <a:pt x="1380" y="27717"/>
                      <a:pt x="1394" y="27717"/>
                    </a:cubicBezTo>
                    <a:cubicBezTo>
                      <a:pt x="1408" y="27717"/>
                      <a:pt x="1417" y="27708"/>
                      <a:pt x="1417" y="27689"/>
                    </a:cubicBezTo>
                    <a:lnTo>
                      <a:pt x="1715" y="27503"/>
                    </a:lnTo>
                    <a:cubicBezTo>
                      <a:pt x="1752" y="27503"/>
                      <a:pt x="1790" y="27466"/>
                      <a:pt x="1790" y="27428"/>
                    </a:cubicBezTo>
                    <a:cubicBezTo>
                      <a:pt x="2013" y="26534"/>
                      <a:pt x="2871" y="25788"/>
                      <a:pt x="4362" y="25229"/>
                    </a:cubicBezTo>
                    <a:lnTo>
                      <a:pt x="4399" y="25191"/>
                    </a:lnTo>
                    <a:cubicBezTo>
                      <a:pt x="4847" y="24707"/>
                      <a:pt x="5331" y="24222"/>
                      <a:pt x="5891" y="23626"/>
                    </a:cubicBezTo>
                    <a:cubicBezTo>
                      <a:pt x="5891" y="23626"/>
                      <a:pt x="5891" y="23588"/>
                      <a:pt x="5891" y="23551"/>
                    </a:cubicBezTo>
                    <a:cubicBezTo>
                      <a:pt x="6114" y="21501"/>
                      <a:pt x="6375" y="19413"/>
                      <a:pt x="6673" y="17251"/>
                    </a:cubicBezTo>
                    <a:cubicBezTo>
                      <a:pt x="7046" y="14828"/>
                      <a:pt x="7382" y="12665"/>
                      <a:pt x="7904" y="10503"/>
                    </a:cubicBezTo>
                    <a:cubicBezTo>
                      <a:pt x="8239" y="9012"/>
                      <a:pt x="8686" y="7856"/>
                      <a:pt x="9805" y="6738"/>
                    </a:cubicBezTo>
                    <a:cubicBezTo>
                      <a:pt x="12154" y="4389"/>
                      <a:pt x="15695" y="3010"/>
                      <a:pt x="20355" y="2674"/>
                    </a:cubicBezTo>
                    <a:cubicBezTo>
                      <a:pt x="21160" y="2608"/>
                      <a:pt x="21967" y="2575"/>
                      <a:pt x="22776" y="2575"/>
                    </a:cubicBezTo>
                    <a:cubicBezTo>
                      <a:pt x="24704" y="2575"/>
                      <a:pt x="26640" y="2765"/>
                      <a:pt x="28557" y="3159"/>
                    </a:cubicBezTo>
                    <a:cubicBezTo>
                      <a:pt x="29861" y="3420"/>
                      <a:pt x="31166" y="3830"/>
                      <a:pt x="32434" y="4315"/>
                    </a:cubicBezTo>
                    <a:cubicBezTo>
                      <a:pt x="35230" y="5433"/>
                      <a:pt x="37131" y="6663"/>
                      <a:pt x="38398" y="8155"/>
                    </a:cubicBezTo>
                    <a:cubicBezTo>
                      <a:pt x="39591" y="9497"/>
                      <a:pt x="40113" y="11286"/>
                      <a:pt x="39852" y="13076"/>
                    </a:cubicBezTo>
                    <a:cubicBezTo>
                      <a:pt x="39852" y="13113"/>
                      <a:pt x="39890" y="13150"/>
                      <a:pt x="39927" y="13187"/>
                    </a:cubicBezTo>
                    <a:cubicBezTo>
                      <a:pt x="40784" y="13299"/>
                      <a:pt x="41642" y="13411"/>
                      <a:pt x="42499" y="13560"/>
                    </a:cubicBezTo>
                    <a:lnTo>
                      <a:pt x="42574" y="13560"/>
                    </a:lnTo>
                    <a:lnTo>
                      <a:pt x="43506" y="13709"/>
                    </a:lnTo>
                    <a:cubicBezTo>
                      <a:pt x="43524" y="13728"/>
                      <a:pt x="43543" y="13737"/>
                      <a:pt x="43557" y="13737"/>
                    </a:cubicBezTo>
                    <a:cubicBezTo>
                      <a:pt x="43571" y="13737"/>
                      <a:pt x="43580" y="13728"/>
                      <a:pt x="43580" y="13709"/>
                    </a:cubicBezTo>
                    <a:cubicBezTo>
                      <a:pt x="43618" y="13709"/>
                      <a:pt x="43618" y="13672"/>
                      <a:pt x="43655" y="13635"/>
                    </a:cubicBezTo>
                    <a:cubicBezTo>
                      <a:pt x="43841" y="11994"/>
                      <a:pt x="43506" y="10317"/>
                      <a:pt x="42648" y="8900"/>
                    </a:cubicBezTo>
                    <a:cubicBezTo>
                      <a:pt x="41530" y="7036"/>
                      <a:pt x="39703" y="5433"/>
                      <a:pt x="37168" y="4054"/>
                    </a:cubicBezTo>
                    <a:cubicBezTo>
                      <a:pt x="34447" y="2600"/>
                      <a:pt x="31576" y="1519"/>
                      <a:pt x="28557" y="810"/>
                    </a:cubicBezTo>
                    <a:lnTo>
                      <a:pt x="27886" y="661"/>
                    </a:lnTo>
                    <a:cubicBezTo>
                      <a:pt x="25891" y="220"/>
                      <a:pt x="23860" y="1"/>
                      <a:pt x="21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186;p72">
                <a:extLst>
                  <a:ext uri="{FF2B5EF4-FFF2-40B4-BE49-F238E27FC236}">
                    <a16:creationId xmlns:a16="http://schemas.microsoft.com/office/drawing/2014/main" id="{C2D4203C-48C9-4A8B-A7F4-6097871E62CC}"/>
                  </a:ext>
                </a:extLst>
              </p:cNvPr>
              <p:cNvSpPr/>
              <p:nvPr/>
            </p:nvSpPr>
            <p:spPr>
              <a:xfrm rot="-659247">
                <a:off x="6007615" y="3473021"/>
                <a:ext cx="598369" cy="596619"/>
              </a:xfrm>
              <a:custGeom>
                <a:avLst/>
                <a:gdLst/>
                <a:ahLst/>
                <a:cxnLst/>
                <a:rect l="l" t="t" r="r" b="b"/>
                <a:pathLst>
                  <a:path w="23934" h="23864" extrusionOk="0">
                    <a:moveTo>
                      <a:pt x="4474" y="1"/>
                    </a:moveTo>
                    <a:cubicBezTo>
                      <a:pt x="3559" y="1"/>
                      <a:pt x="2700" y="248"/>
                      <a:pt x="2088" y="1018"/>
                    </a:cubicBezTo>
                    <a:cubicBezTo>
                      <a:pt x="895" y="2472"/>
                      <a:pt x="597" y="4635"/>
                      <a:pt x="448" y="6387"/>
                    </a:cubicBezTo>
                    <a:cubicBezTo>
                      <a:pt x="298" y="7990"/>
                      <a:pt x="0" y="11382"/>
                      <a:pt x="1864" y="12165"/>
                    </a:cubicBezTo>
                    <a:cubicBezTo>
                      <a:pt x="2125" y="12240"/>
                      <a:pt x="2349" y="12314"/>
                      <a:pt x="2610" y="12389"/>
                    </a:cubicBezTo>
                    <a:cubicBezTo>
                      <a:pt x="3020" y="12426"/>
                      <a:pt x="3430" y="12501"/>
                      <a:pt x="3877" y="12538"/>
                    </a:cubicBezTo>
                    <a:cubicBezTo>
                      <a:pt x="4250" y="12538"/>
                      <a:pt x="4586" y="12575"/>
                      <a:pt x="4958" y="12650"/>
                    </a:cubicBezTo>
                    <a:lnTo>
                      <a:pt x="5704" y="12799"/>
                    </a:lnTo>
                    <a:cubicBezTo>
                      <a:pt x="6226" y="12911"/>
                      <a:pt x="6785" y="13060"/>
                      <a:pt x="7307" y="13172"/>
                    </a:cubicBezTo>
                    <a:cubicBezTo>
                      <a:pt x="7643" y="13246"/>
                      <a:pt x="8015" y="13321"/>
                      <a:pt x="8351" y="13395"/>
                    </a:cubicBezTo>
                    <a:cubicBezTo>
                      <a:pt x="8365" y="13402"/>
                      <a:pt x="8378" y="13405"/>
                      <a:pt x="8391" y="13405"/>
                    </a:cubicBezTo>
                    <a:cubicBezTo>
                      <a:pt x="8449" y="13405"/>
                      <a:pt x="8493" y="13344"/>
                      <a:pt x="8463" y="13283"/>
                    </a:cubicBezTo>
                    <a:cubicBezTo>
                      <a:pt x="8276" y="12426"/>
                      <a:pt x="7978" y="11569"/>
                      <a:pt x="7605" y="10786"/>
                    </a:cubicBezTo>
                    <a:cubicBezTo>
                      <a:pt x="7568" y="10748"/>
                      <a:pt x="7568" y="10711"/>
                      <a:pt x="7605" y="10674"/>
                    </a:cubicBezTo>
                    <a:cubicBezTo>
                      <a:pt x="7605" y="10637"/>
                      <a:pt x="7643" y="10599"/>
                      <a:pt x="7717" y="10599"/>
                    </a:cubicBezTo>
                    <a:cubicBezTo>
                      <a:pt x="7717" y="10599"/>
                      <a:pt x="7754" y="10599"/>
                      <a:pt x="7754" y="10674"/>
                    </a:cubicBezTo>
                    <a:cubicBezTo>
                      <a:pt x="8202" y="11569"/>
                      <a:pt x="8500" y="12538"/>
                      <a:pt x="8724" y="13544"/>
                    </a:cubicBezTo>
                    <a:cubicBezTo>
                      <a:pt x="8724" y="13544"/>
                      <a:pt x="8724" y="13582"/>
                      <a:pt x="8724" y="13619"/>
                    </a:cubicBezTo>
                    <a:lnTo>
                      <a:pt x="8836" y="14104"/>
                    </a:lnTo>
                    <a:cubicBezTo>
                      <a:pt x="9208" y="15483"/>
                      <a:pt x="9432" y="16937"/>
                      <a:pt x="9618" y="18391"/>
                    </a:cubicBezTo>
                    <a:cubicBezTo>
                      <a:pt x="9618" y="18652"/>
                      <a:pt x="9618" y="18913"/>
                      <a:pt x="9618" y="19211"/>
                    </a:cubicBezTo>
                    <a:cubicBezTo>
                      <a:pt x="9618" y="19882"/>
                      <a:pt x="9581" y="20702"/>
                      <a:pt x="9954" y="21187"/>
                    </a:cubicBezTo>
                    <a:cubicBezTo>
                      <a:pt x="10662" y="22082"/>
                      <a:pt x="11855" y="22603"/>
                      <a:pt x="12675" y="22902"/>
                    </a:cubicBezTo>
                    <a:cubicBezTo>
                      <a:pt x="13421" y="23163"/>
                      <a:pt x="14204" y="23386"/>
                      <a:pt x="14987" y="23573"/>
                    </a:cubicBezTo>
                    <a:cubicBezTo>
                      <a:pt x="15879" y="23767"/>
                      <a:pt x="16701" y="23863"/>
                      <a:pt x="17446" y="23863"/>
                    </a:cubicBezTo>
                    <a:cubicBezTo>
                      <a:pt x="18413" y="23863"/>
                      <a:pt x="19250" y="23702"/>
                      <a:pt x="19945" y="23386"/>
                    </a:cubicBezTo>
                    <a:cubicBezTo>
                      <a:pt x="20392" y="23237"/>
                      <a:pt x="20765" y="22902"/>
                      <a:pt x="20951" y="22454"/>
                    </a:cubicBezTo>
                    <a:cubicBezTo>
                      <a:pt x="21399" y="21261"/>
                      <a:pt x="21772" y="20031"/>
                      <a:pt x="22107" y="18801"/>
                    </a:cubicBezTo>
                    <a:cubicBezTo>
                      <a:pt x="22293" y="18093"/>
                      <a:pt x="22480" y="17384"/>
                      <a:pt x="22666" y="16676"/>
                    </a:cubicBezTo>
                    <a:cubicBezTo>
                      <a:pt x="23039" y="15185"/>
                      <a:pt x="23412" y="13619"/>
                      <a:pt x="23897" y="12128"/>
                    </a:cubicBezTo>
                    <a:cubicBezTo>
                      <a:pt x="23934" y="12091"/>
                      <a:pt x="23934" y="12053"/>
                      <a:pt x="23897" y="12016"/>
                    </a:cubicBezTo>
                    <a:cubicBezTo>
                      <a:pt x="23897" y="12016"/>
                      <a:pt x="23859" y="11979"/>
                      <a:pt x="23859" y="11979"/>
                    </a:cubicBezTo>
                    <a:lnTo>
                      <a:pt x="23822" y="11979"/>
                    </a:lnTo>
                    <a:cubicBezTo>
                      <a:pt x="23561" y="11979"/>
                      <a:pt x="23300" y="12016"/>
                      <a:pt x="23076" y="12016"/>
                    </a:cubicBezTo>
                    <a:cubicBezTo>
                      <a:pt x="22851" y="12032"/>
                      <a:pt x="22625" y="12039"/>
                      <a:pt x="22399" y="12039"/>
                    </a:cubicBezTo>
                    <a:cubicBezTo>
                      <a:pt x="21544" y="12039"/>
                      <a:pt x="20689" y="11932"/>
                      <a:pt x="19833" y="11755"/>
                    </a:cubicBezTo>
                    <a:cubicBezTo>
                      <a:pt x="18677" y="11494"/>
                      <a:pt x="17522" y="11121"/>
                      <a:pt x="16441" y="10562"/>
                    </a:cubicBezTo>
                    <a:cubicBezTo>
                      <a:pt x="14390" y="9444"/>
                      <a:pt x="12489" y="8064"/>
                      <a:pt x="10849" y="6387"/>
                    </a:cubicBezTo>
                    <a:cubicBezTo>
                      <a:pt x="9618" y="5194"/>
                      <a:pt x="8388" y="3814"/>
                      <a:pt x="8015" y="2062"/>
                    </a:cubicBezTo>
                    <a:cubicBezTo>
                      <a:pt x="7904" y="1615"/>
                      <a:pt x="7904" y="1168"/>
                      <a:pt x="7978" y="720"/>
                    </a:cubicBezTo>
                    <a:cubicBezTo>
                      <a:pt x="7978" y="646"/>
                      <a:pt x="7941" y="608"/>
                      <a:pt x="7866" y="608"/>
                    </a:cubicBezTo>
                    <a:cubicBezTo>
                      <a:pt x="7680" y="534"/>
                      <a:pt x="7456" y="496"/>
                      <a:pt x="7195" y="422"/>
                    </a:cubicBezTo>
                    <a:lnTo>
                      <a:pt x="6263" y="236"/>
                    </a:lnTo>
                    <a:cubicBezTo>
                      <a:pt x="5678" y="104"/>
                      <a:pt x="5065" y="1"/>
                      <a:pt x="44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187;p72">
                <a:extLst>
                  <a:ext uri="{FF2B5EF4-FFF2-40B4-BE49-F238E27FC236}">
                    <a16:creationId xmlns:a16="http://schemas.microsoft.com/office/drawing/2014/main" id="{C27C9455-6982-4C50-BDFD-365BD1D065B2}"/>
                  </a:ext>
                </a:extLst>
              </p:cNvPr>
              <p:cNvSpPr/>
              <p:nvPr/>
            </p:nvSpPr>
            <p:spPr>
              <a:xfrm rot="-659247">
                <a:off x="5990477" y="2167734"/>
                <a:ext cx="1163187" cy="374462"/>
              </a:xfrm>
              <a:custGeom>
                <a:avLst/>
                <a:gdLst/>
                <a:ahLst/>
                <a:cxnLst/>
                <a:rect l="l" t="t" r="r" b="b"/>
                <a:pathLst>
                  <a:path w="46526" h="14978" extrusionOk="0">
                    <a:moveTo>
                      <a:pt x="20565" y="0"/>
                    </a:moveTo>
                    <a:cubicBezTo>
                      <a:pt x="17370" y="0"/>
                      <a:pt x="14284" y="525"/>
                      <a:pt x="11557" y="2153"/>
                    </a:cubicBezTo>
                    <a:cubicBezTo>
                      <a:pt x="7941" y="4315"/>
                      <a:pt x="5071" y="7484"/>
                      <a:pt x="2275" y="10504"/>
                    </a:cubicBezTo>
                    <a:lnTo>
                      <a:pt x="1007" y="11920"/>
                    </a:lnTo>
                    <a:cubicBezTo>
                      <a:pt x="1007" y="11920"/>
                      <a:pt x="1007" y="11958"/>
                      <a:pt x="1007" y="11958"/>
                    </a:cubicBezTo>
                    <a:cubicBezTo>
                      <a:pt x="1007" y="11958"/>
                      <a:pt x="970" y="11995"/>
                      <a:pt x="970" y="11995"/>
                    </a:cubicBezTo>
                    <a:cubicBezTo>
                      <a:pt x="933" y="11995"/>
                      <a:pt x="933" y="11995"/>
                      <a:pt x="933" y="12032"/>
                    </a:cubicBezTo>
                    <a:lnTo>
                      <a:pt x="38" y="12964"/>
                    </a:lnTo>
                    <a:cubicBezTo>
                      <a:pt x="1" y="13001"/>
                      <a:pt x="1" y="13039"/>
                      <a:pt x="38" y="13076"/>
                    </a:cubicBezTo>
                    <a:cubicBezTo>
                      <a:pt x="75" y="13113"/>
                      <a:pt x="75" y="13113"/>
                      <a:pt x="112" y="13113"/>
                    </a:cubicBezTo>
                    <a:lnTo>
                      <a:pt x="150" y="13113"/>
                    </a:lnTo>
                    <a:lnTo>
                      <a:pt x="746" y="12927"/>
                    </a:lnTo>
                    <a:cubicBezTo>
                      <a:pt x="4362" y="11883"/>
                      <a:pt x="8090" y="11212"/>
                      <a:pt x="11818" y="10876"/>
                    </a:cubicBezTo>
                    <a:cubicBezTo>
                      <a:pt x="14401" y="10582"/>
                      <a:pt x="16997" y="10439"/>
                      <a:pt x="19591" y="10439"/>
                    </a:cubicBezTo>
                    <a:cubicBezTo>
                      <a:pt x="21265" y="10439"/>
                      <a:pt x="22938" y="10498"/>
                      <a:pt x="24605" y="10615"/>
                    </a:cubicBezTo>
                    <a:cubicBezTo>
                      <a:pt x="26134" y="10727"/>
                      <a:pt x="27662" y="10951"/>
                      <a:pt x="29153" y="11249"/>
                    </a:cubicBezTo>
                    <a:cubicBezTo>
                      <a:pt x="30906" y="11547"/>
                      <a:pt x="32546" y="12219"/>
                      <a:pt x="34037" y="13188"/>
                    </a:cubicBezTo>
                    <a:cubicBezTo>
                      <a:pt x="34894" y="13784"/>
                      <a:pt x="35416" y="14343"/>
                      <a:pt x="35565" y="14903"/>
                    </a:cubicBezTo>
                    <a:cubicBezTo>
                      <a:pt x="35603" y="14940"/>
                      <a:pt x="35603" y="14940"/>
                      <a:pt x="35640" y="14977"/>
                    </a:cubicBezTo>
                    <a:lnTo>
                      <a:pt x="35715" y="14977"/>
                    </a:lnTo>
                    <a:cubicBezTo>
                      <a:pt x="37318" y="13822"/>
                      <a:pt x="38958" y="12778"/>
                      <a:pt x="40673" y="11808"/>
                    </a:cubicBezTo>
                    <a:lnTo>
                      <a:pt x="40785" y="11771"/>
                    </a:lnTo>
                    <a:cubicBezTo>
                      <a:pt x="41903" y="11175"/>
                      <a:pt x="43021" y="10504"/>
                      <a:pt x="44028" y="9721"/>
                    </a:cubicBezTo>
                    <a:cubicBezTo>
                      <a:pt x="45668" y="8453"/>
                      <a:pt x="46526" y="7298"/>
                      <a:pt x="46488" y="6254"/>
                    </a:cubicBezTo>
                    <a:cubicBezTo>
                      <a:pt x="46451" y="5545"/>
                      <a:pt x="46078" y="4912"/>
                      <a:pt x="45445" y="4502"/>
                    </a:cubicBezTo>
                    <a:cubicBezTo>
                      <a:pt x="44214" y="3607"/>
                      <a:pt x="42611" y="2973"/>
                      <a:pt x="40375" y="2488"/>
                    </a:cubicBezTo>
                    <a:cubicBezTo>
                      <a:pt x="39368" y="2302"/>
                      <a:pt x="38399" y="2153"/>
                      <a:pt x="37429" y="2004"/>
                    </a:cubicBezTo>
                    <a:lnTo>
                      <a:pt x="37168" y="1929"/>
                    </a:lnTo>
                    <a:cubicBezTo>
                      <a:pt x="36311" y="1817"/>
                      <a:pt x="35454" y="1706"/>
                      <a:pt x="34596" y="1556"/>
                    </a:cubicBezTo>
                    <a:cubicBezTo>
                      <a:pt x="33552" y="1407"/>
                      <a:pt x="32509" y="1296"/>
                      <a:pt x="31502" y="1146"/>
                    </a:cubicBezTo>
                    <a:lnTo>
                      <a:pt x="27960" y="662"/>
                    </a:lnTo>
                    <a:cubicBezTo>
                      <a:pt x="25507" y="307"/>
                      <a:pt x="23004" y="0"/>
                      <a:pt x="20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188;p72">
                <a:extLst>
                  <a:ext uri="{FF2B5EF4-FFF2-40B4-BE49-F238E27FC236}">
                    <a16:creationId xmlns:a16="http://schemas.microsoft.com/office/drawing/2014/main" id="{A5C16961-64FB-48F8-99F1-171F6F10F5F4}"/>
                  </a:ext>
                </a:extLst>
              </p:cNvPr>
              <p:cNvSpPr/>
              <p:nvPr/>
            </p:nvSpPr>
            <p:spPr>
              <a:xfrm rot="-659247">
                <a:off x="6055562" y="3099411"/>
                <a:ext cx="883578" cy="626770"/>
              </a:xfrm>
              <a:custGeom>
                <a:avLst/>
                <a:gdLst/>
                <a:ahLst/>
                <a:cxnLst/>
                <a:rect l="l" t="t" r="r" b="b"/>
                <a:pathLst>
                  <a:path w="35342" h="25070" extrusionOk="0">
                    <a:moveTo>
                      <a:pt x="8774" y="1"/>
                    </a:moveTo>
                    <a:cubicBezTo>
                      <a:pt x="7794" y="1"/>
                      <a:pt x="6808" y="12"/>
                      <a:pt x="5816" y="44"/>
                    </a:cubicBezTo>
                    <a:cubicBezTo>
                      <a:pt x="5182" y="81"/>
                      <a:pt x="4511" y="81"/>
                      <a:pt x="3877" y="118"/>
                    </a:cubicBezTo>
                    <a:lnTo>
                      <a:pt x="3393" y="118"/>
                    </a:lnTo>
                    <a:cubicBezTo>
                      <a:pt x="3278" y="110"/>
                      <a:pt x="3164" y="105"/>
                      <a:pt x="3050" y="105"/>
                    </a:cubicBezTo>
                    <a:cubicBezTo>
                      <a:pt x="2681" y="105"/>
                      <a:pt x="2318" y="154"/>
                      <a:pt x="1976" y="267"/>
                    </a:cubicBezTo>
                    <a:cubicBezTo>
                      <a:pt x="1417" y="528"/>
                      <a:pt x="969" y="1162"/>
                      <a:pt x="597" y="2243"/>
                    </a:cubicBezTo>
                    <a:cubicBezTo>
                      <a:pt x="261" y="3250"/>
                      <a:pt x="75" y="4331"/>
                      <a:pt x="37" y="5375"/>
                    </a:cubicBezTo>
                    <a:cubicBezTo>
                      <a:pt x="37" y="5412"/>
                      <a:pt x="37" y="5412"/>
                      <a:pt x="37" y="5449"/>
                    </a:cubicBezTo>
                    <a:cubicBezTo>
                      <a:pt x="37" y="5487"/>
                      <a:pt x="37" y="5524"/>
                      <a:pt x="37" y="5561"/>
                    </a:cubicBezTo>
                    <a:cubicBezTo>
                      <a:pt x="37" y="5598"/>
                      <a:pt x="37" y="5598"/>
                      <a:pt x="37" y="5636"/>
                    </a:cubicBezTo>
                    <a:cubicBezTo>
                      <a:pt x="0" y="6344"/>
                      <a:pt x="149" y="7015"/>
                      <a:pt x="373" y="7686"/>
                    </a:cubicBezTo>
                    <a:cubicBezTo>
                      <a:pt x="597" y="8208"/>
                      <a:pt x="1044" y="8581"/>
                      <a:pt x="1603" y="8655"/>
                    </a:cubicBezTo>
                    <a:cubicBezTo>
                      <a:pt x="1790" y="8693"/>
                      <a:pt x="1976" y="8730"/>
                      <a:pt x="2200" y="8767"/>
                    </a:cubicBezTo>
                    <a:lnTo>
                      <a:pt x="2647" y="8805"/>
                    </a:lnTo>
                    <a:lnTo>
                      <a:pt x="3840" y="9028"/>
                    </a:lnTo>
                    <a:cubicBezTo>
                      <a:pt x="4585" y="9177"/>
                      <a:pt x="5331" y="9289"/>
                      <a:pt x="6114" y="9438"/>
                    </a:cubicBezTo>
                    <a:cubicBezTo>
                      <a:pt x="6151" y="9438"/>
                      <a:pt x="6189" y="9401"/>
                      <a:pt x="6189" y="9401"/>
                    </a:cubicBezTo>
                    <a:cubicBezTo>
                      <a:pt x="6449" y="9066"/>
                      <a:pt x="6710" y="8693"/>
                      <a:pt x="6934" y="8357"/>
                    </a:cubicBezTo>
                    <a:cubicBezTo>
                      <a:pt x="6971" y="8283"/>
                      <a:pt x="6971" y="8245"/>
                      <a:pt x="6934" y="8208"/>
                    </a:cubicBezTo>
                    <a:lnTo>
                      <a:pt x="6934" y="7947"/>
                    </a:lnTo>
                    <a:cubicBezTo>
                      <a:pt x="6860" y="6903"/>
                      <a:pt x="7046" y="5859"/>
                      <a:pt x="7419" y="4853"/>
                    </a:cubicBezTo>
                    <a:cubicBezTo>
                      <a:pt x="7419" y="4816"/>
                      <a:pt x="7456" y="4816"/>
                      <a:pt x="7493" y="4816"/>
                    </a:cubicBezTo>
                    <a:cubicBezTo>
                      <a:pt x="7531" y="4816"/>
                      <a:pt x="7568" y="4853"/>
                      <a:pt x="7605" y="4890"/>
                    </a:cubicBezTo>
                    <a:cubicBezTo>
                      <a:pt x="7605" y="4890"/>
                      <a:pt x="7605" y="4927"/>
                      <a:pt x="7605" y="4965"/>
                    </a:cubicBezTo>
                    <a:cubicBezTo>
                      <a:pt x="7270" y="5822"/>
                      <a:pt x="7121" y="6754"/>
                      <a:pt x="7158" y="7649"/>
                    </a:cubicBezTo>
                    <a:cubicBezTo>
                      <a:pt x="7158" y="7686"/>
                      <a:pt x="7195" y="7723"/>
                      <a:pt x="7232" y="7761"/>
                    </a:cubicBezTo>
                    <a:cubicBezTo>
                      <a:pt x="7307" y="7761"/>
                      <a:pt x="7344" y="7723"/>
                      <a:pt x="7344" y="7723"/>
                    </a:cubicBezTo>
                    <a:cubicBezTo>
                      <a:pt x="8164" y="6456"/>
                      <a:pt x="8798" y="5114"/>
                      <a:pt x="9320" y="3734"/>
                    </a:cubicBezTo>
                    <a:cubicBezTo>
                      <a:pt x="9320" y="3697"/>
                      <a:pt x="9357" y="3697"/>
                      <a:pt x="9395" y="3697"/>
                    </a:cubicBezTo>
                    <a:cubicBezTo>
                      <a:pt x="9432" y="3697"/>
                      <a:pt x="9469" y="3697"/>
                      <a:pt x="9506" y="3734"/>
                    </a:cubicBezTo>
                    <a:cubicBezTo>
                      <a:pt x="9506" y="3772"/>
                      <a:pt x="9506" y="3809"/>
                      <a:pt x="9506" y="3846"/>
                    </a:cubicBezTo>
                    <a:cubicBezTo>
                      <a:pt x="8649" y="6083"/>
                      <a:pt x="7419" y="8208"/>
                      <a:pt x="5890" y="10072"/>
                    </a:cubicBezTo>
                    <a:lnTo>
                      <a:pt x="5629" y="10408"/>
                    </a:lnTo>
                    <a:cubicBezTo>
                      <a:pt x="4436" y="11899"/>
                      <a:pt x="3094" y="13576"/>
                      <a:pt x="3803" y="15664"/>
                    </a:cubicBezTo>
                    <a:cubicBezTo>
                      <a:pt x="4436" y="17565"/>
                      <a:pt x="5890" y="19019"/>
                      <a:pt x="7493" y="20361"/>
                    </a:cubicBezTo>
                    <a:cubicBezTo>
                      <a:pt x="9059" y="21741"/>
                      <a:pt x="10960" y="23269"/>
                      <a:pt x="13309" y="24164"/>
                    </a:cubicBezTo>
                    <a:cubicBezTo>
                      <a:pt x="14017" y="24425"/>
                      <a:pt x="14763" y="24648"/>
                      <a:pt x="15508" y="24835"/>
                    </a:cubicBezTo>
                    <a:cubicBezTo>
                      <a:pt x="16179" y="24947"/>
                      <a:pt x="16851" y="25021"/>
                      <a:pt x="17522" y="25059"/>
                    </a:cubicBezTo>
                    <a:lnTo>
                      <a:pt x="17820" y="25059"/>
                    </a:lnTo>
                    <a:cubicBezTo>
                      <a:pt x="17988" y="25065"/>
                      <a:pt x="18170" y="25070"/>
                      <a:pt x="18359" y="25070"/>
                    </a:cubicBezTo>
                    <a:cubicBezTo>
                      <a:pt x="19307" y="25070"/>
                      <a:pt x="20436" y="24941"/>
                      <a:pt x="20839" y="24164"/>
                    </a:cubicBezTo>
                    <a:lnTo>
                      <a:pt x="21138" y="23567"/>
                    </a:lnTo>
                    <a:cubicBezTo>
                      <a:pt x="22070" y="21703"/>
                      <a:pt x="23039" y="19765"/>
                      <a:pt x="24157" y="17938"/>
                    </a:cubicBezTo>
                    <a:cubicBezTo>
                      <a:pt x="25238" y="16037"/>
                      <a:pt x="26543" y="14322"/>
                      <a:pt x="28109" y="12793"/>
                    </a:cubicBezTo>
                    <a:cubicBezTo>
                      <a:pt x="29600" y="11451"/>
                      <a:pt x="31352" y="10370"/>
                      <a:pt x="33216" y="9699"/>
                    </a:cubicBezTo>
                    <a:cubicBezTo>
                      <a:pt x="33254" y="9662"/>
                      <a:pt x="33291" y="9662"/>
                      <a:pt x="33291" y="9625"/>
                    </a:cubicBezTo>
                    <a:cubicBezTo>
                      <a:pt x="33738" y="8059"/>
                      <a:pt x="34447" y="6605"/>
                      <a:pt x="35341" y="5263"/>
                    </a:cubicBezTo>
                    <a:cubicBezTo>
                      <a:pt x="35341" y="5263"/>
                      <a:pt x="35341" y="5226"/>
                      <a:pt x="35341" y="5188"/>
                    </a:cubicBezTo>
                    <a:cubicBezTo>
                      <a:pt x="35229" y="3846"/>
                      <a:pt x="34894" y="1982"/>
                      <a:pt x="33775" y="1423"/>
                    </a:cubicBezTo>
                    <a:cubicBezTo>
                      <a:pt x="33626" y="1349"/>
                      <a:pt x="33440" y="1311"/>
                      <a:pt x="33254" y="1274"/>
                    </a:cubicBezTo>
                    <a:cubicBezTo>
                      <a:pt x="32834" y="1190"/>
                      <a:pt x="32436" y="1148"/>
                      <a:pt x="32027" y="1148"/>
                    </a:cubicBezTo>
                    <a:cubicBezTo>
                      <a:pt x="31891" y="1148"/>
                      <a:pt x="31753" y="1153"/>
                      <a:pt x="31613" y="1162"/>
                    </a:cubicBezTo>
                    <a:lnTo>
                      <a:pt x="30793" y="1162"/>
                    </a:lnTo>
                    <a:cubicBezTo>
                      <a:pt x="28892" y="1088"/>
                      <a:pt x="27065" y="976"/>
                      <a:pt x="25238" y="938"/>
                    </a:cubicBezTo>
                    <a:lnTo>
                      <a:pt x="25164" y="938"/>
                    </a:lnTo>
                    <a:cubicBezTo>
                      <a:pt x="24344" y="1088"/>
                      <a:pt x="23561" y="1162"/>
                      <a:pt x="22741" y="1237"/>
                    </a:cubicBezTo>
                    <a:cubicBezTo>
                      <a:pt x="22703" y="1237"/>
                      <a:pt x="22666" y="1237"/>
                      <a:pt x="22666" y="1274"/>
                    </a:cubicBezTo>
                    <a:cubicBezTo>
                      <a:pt x="22629" y="1311"/>
                      <a:pt x="22629" y="1311"/>
                      <a:pt x="22666" y="1349"/>
                    </a:cubicBezTo>
                    <a:cubicBezTo>
                      <a:pt x="23076" y="2579"/>
                      <a:pt x="22890" y="3921"/>
                      <a:pt x="22070" y="4927"/>
                    </a:cubicBezTo>
                    <a:cubicBezTo>
                      <a:pt x="21025" y="6181"/>
                      <a:pt x="19460" y="6914"/>
                      <a:pt x="17830" y="6914"/>
                    </a:cubicBezTo>
                    <a:cubicBezTo>
                      <a:pt x="17715" y="6914"/>
                      <a:pt x="17600" y="6911"/>
                      <a:pt x="17484" y="6903"/>
                    </a:cubicBezTo>
                    <a:cubicBezTo>
                      <a:pt x="17261" y="6866"/>
                      <a:pt x="17037" y="6829"/>
                      <a:pt x="16813" y="6791"/>
                    </a:cubicBezTo>
                    <a:cubicBezTo>
                      <a:pt x="15359" y="6456"/>
                      <a:pt x="14166" y="5449"/>
                      <a:pt x="13607" y="4033"/>
                    </a:cubicBezTo>
                    <a:cubicBezTo>
                      <a:pt x="13123" y="2765"/>
                      <a:pt x="13272" y="1311"/>
                      <a:pt x="14092" y="193"/>
                    </a:cubicBezTo>
                    <a:cubicBezTo>
                      <a:pt x="14092" y="193"/>
                      <a:pt x="14092" y="118"/>
                      <a:pt x="14092" y="118"/>
                    </a:cubicBezTo>
                    <a:cubicBezTo>
                      <a:pt x="14055" y="81"/>
                      <a:pt x="14055" y="44"/>
                      <a:pt x="14017" y="44"/>
                    </a:cubicBezTo>
                    <a:lnTo>
                      <a:pt x="12750" y="44"/>
                    </a:lnTo>
                    <a:cubicBezTo>
                      <a:pt x="11437" y="22"/>
                      <a:pt x="10111" y="1"/>
                      <a:pt x="87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189;p72">
                <a:extLst>
                  <a:ext uri="{FF2B5EF4-FFF2-40B4-BE49-F238E27FC236}">
                    <a16:creationId xmlns:a16="http://schemas.microsoft.com/office/drawing/2014/main" id="{BD267851-3B72-4955-8121-B598D53E3AF2}"/>
                  </a:ext>
                </a:extLst>
              </p:cNvPr>
              <p:cNvSpPr/>
              <p:nvPr/>
            </p:nvSpPr>
            <p:spPr>
              <a:xfrm rot="-659247">
                <a:off x="6551017" y="2637886"/>
                <a:ext cx="185606" cy="100428"/>
              </a:xfrm>
              <a:custGeom>
                <a:avLst/>
                <a:gdLst/>
                <a:ahLst/>
                <a:cxnLst/>
                <a:rect l="l" t="t" r="r" b="b"/>
                <a:pathLst>
                  <a:path w="7424" h="4017" extrusionOk="0">
                    <a:moveTo>
                      <a:pt x="3708" y="0"/>
                    </a:moveTo>
                    <a:cubicBezTo>
                      <a:pt x="2347" y="0"/>
                      <a:pt x="960" y="709"/>
                      <a:pt x="227" y="2207"/>
                    </a:cubicBezTo>
                    <a:cubicBezTo>
                      <a:pt x="0" y="2711"/>
                      <a:pt x="438" y="3129"/>
                      <a:pt x="848" y="3129"/>
                    </a:cubicBezTo>
                    <a:cubicBezTo>
                      <a:pt x="1046" y="3129"/>
                      <a:pt x="1237" y="3033"/>
                      <a:pt x="1346" y="2803"/>
                    </a:cubicBezTo>
                    <a:cubicBezTo>
                      <a:pt x="1856" y="1765"/>
                      <a:pt x="2842" y="1247"/>
                      <a:pt x="3786" y="1247"/>
                    </a:cubicBezTo>
                    <a:cubicBezTo>
                      <a:pt x="4910" y="1247"/>
                      <a:pt x="5976" y="1979"/>
                      <a:pt x="6117" y="3437"/>
                    </a:cubicBezTo>
                    <a:cubicBezTo>
                      <a:pt x="6153" y="3829"/>
                      <a:pt x="6460" y="4016"/>
                      <a:pt x="6764" y="4016"/>
                    </a:cubicBezTo>
                    <a:cubicBezTo>
                      <a:pt x="7096" y="4016"/>
                      <a:pt x="7424" y="3791"/>
                      <a:pt x="7385" y="3362"/>
                    </a:cubicBezTo>
                    <a:cubicBezTo>
                      <a:pt x="7175" y="1179"/>
                      <a:pt x="5463" y="0"/>
                      <a:pt x="37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190;p72">
                <a:extLst>
                  <a:ext uri="{FF2B5EF4-FFF2-40B4-BE49-F238E27FC236}">
                    <a16:creationId xmlns:a16="http://schemas.microsoft.com/office/drawing/2014/main" id="{F485502C-3AE0-42B1-8F0E-7C3D749216E4}"/>
                  </a:ext>
                </a:extLst>
              </p:cNvPr>
              <p:cNvSpPr/>
              <p:nvPr/>
            </p:nvSpPr>
            <p:spPr>
              <a:xfrm rot="-659247">
                <a:off x="6124503" y="2656887"/>
                <a:ext cx="185406" cy="101553"/>
              </a:xfrm>
              <a:custGeom>
                <a:avLst/>
                <a:gdLst/>
                <a:ahLst/>
                <a:cxnLst/>
                <a:rect l="l" t="t" r="r" b="b"/>
                <a:pathLst>
                  <a:path w="7416" h="4062" extrusionOk="0">
                    <a:moveTo>
                      <a:pt x="3611" y="1"/>
                    </a:moveTo>
                    <a:cubicBezTo>
                      <a:pt x="2093" y="1"/>
                      <a:pt x="725" y="954"/>
                      <a:pt x="199" y="2401"/>
                    </a:cubicBezTo>
                    <a:cubicBezTo>
                      <a:pt x="0" y="2899"/>
                      <a:pt x="431" y="3329"/>
                      <a:pt x="829" y="3329"/>
                    </a:cubicBezTo>
                    <a:cubicBezTo>
                      <a:pt x="1028" y="3329"/>
                      <a:pt x="1218" y="3222"/>
                      <a:pt x="1318" y="2961"/>
                    </a:cubicBezTo>
                    <a:cubicBezTo>
                      <a:pt x="1708" y="1857"/>
                      <a:pt x="2663" y="1333"/>
                      <a:pt x="3619" y="1333"/>
                    </a:cubicBezTo>
                    <a:cubicBezTo>
                      <a:pt x="4762" y="1333"/>
                      <a:pt x="5907" y="2082"/>
                      <a:pt x="6089" y="3483"/>
                    </a:cubicBezTo>
                    <a:cubicBezTo>
                      <a:pt x="6143" y="3874"/>
                      <a:pt x="6459" y="4062"/>
                      <a:pt x="6764" y="4062"/>
                    </a:cubicBezTo>
                    <a:cubicBezTo>
                      <a:pt x="7097" y="4062"/>
                      <a:pt x="7415" y="3837"/>
                      <a:pt x="7357" y="3408"/>
                    </a:cubicBezTo>
                    <a:cubicBezTo>
                      <a:pt x="7133" y="1730"/>
                      <a:pt x="5866" y="351"/>
                      <a:pt x="4225" y="53"/>
                    </a:cubicBezTo>
                    <a:cubicBezTo>
                      <a:pt x="4019" y="18"/>
                      <a:pt x="3813" y="1"/>
                      <a:pt x="36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191;p72">
                <a:extLst>
                  <a:ext uri="{FF2B5EF4-FFF2-40B4-BE49-F238E27FC236}">
                    <a16:creationId xmlns:a16="http://schemas.microsoft.com/office/drawing/2014/main" id="{EBADB834-BEE3-4173-A7BB-249DABEAB723}"/>
                  </a:ext>
                </a:extLst>
              </p:cNvPr>
              <p:cNvSpPr/>
              <p:nvPr/>
            </p:nvSpPr>
            <p:spPr>
              <a:xfrm rot="-659247">
                <a:off x="6383878" y="2750314"/>
                <a:ext cx="101353" cy="58427"/>
              </a:xfrm>
              <a:custGeom>
                <a:avLst/>
                <a:gdLst/>
                <a:ahLst/>
                <a:cxnLst/>
                <a:rect l="l" t="t" r="r" b="b"/>
                <a:pathLst>
                  <a:path w="4054" h="2337" extrusionOk="0">
                    <a:moveTo>
                      <a:pt x="2273" y="410"/>
                    </a:moveTo>
                    <a:cubicBezTo>
                      <a:pt x="2760" y="410"/>
                      <a:pt x="3142" y="1104"/>
                      <a:pt x="3355" y="1459"/>
                    </a:cubicBezTo>
                    <a:cubicBezTo>
                      <a:pt x="3552" y="1832"/>
                      <a:pt x="3304" y="1926"/>
                      <a:pt x="2982" y="1926"/>
                    </a:cubicBezTo>
                    <a:cubicBezTo>
                      <a:pt x="2692" y="1926"/>
                      <a:pt x="2341" y="1850"/>
                      <a:pt x="2200" y="1832"/>
                    </a:cubicBezTo>
                    <a:cubicBezTo>
                      <a:pt x="1790" y="1795"/>
                      <a:pt x="1417" y="1720"/>
                      <a:pt x="1044" y="1571"/>
                    </a:cubicBezTo>
                    <a:cubicBezTo>
                      <a:pt x="485" y="1348"/>
                      <a:pt x="1864" y="453"/>
                      <a:pt x="2200" y="416"/>
                    </a:cubicBezTo>
                    <a:cubicBezTo>
                      <a:pt x="2224" y="412"/>
                      <a:pt x="2249" y="410"/>
                      <a:pt x="2273" y="410"/>
                    </a:cubicBezTo>
                    <a:close/>
                    <a:moveTo>
                      <a:pt x="2242" y="0"/>
                    </a:moveTo>
                    <a:cubicBezTo>
                      <a:pt x="2112" y="0"/>
                      <a:pt x="1974" y="25"/>
                      <a:pt x="1827" y="80"/>
                    </a:cubicBezTo>
                    <a:cubicBezTo>
                      <a:pt x="1342" y="229"/>
                      <a:pt x="0" y="1124"/>
                      <a:pt x="559" y="1758"/>
                    </a:cubicBezTo>
                    <a:cubicBezTo>
                      <a:pt x="1044" y="2280"/>
                      <a:pt x="2088" y="2242"/>
                      <a:pt x="2722" y="2317"/>
                    </a:cubicBezTo>
                    <a:cubicBezTo>
                      <a:pt x="2812" y="2330"/>
                      <a:pt x="2901" y="2336"/>
                      <a:pt x="2985" y="2336"/>
                    </a:cubicBezTo>
                    <a:cubicBezTo>
                      <a:pt x="3629" y="2336"/>
                      <a:pt x="4053" y="1961"/>
                      <a:pt x="3691" y="1236"/>
                    </a:cubicBezTo>
                    <a:cubicBezTo>
                      <a:pt x="3348" y="644"/>
                      <a:pt x="2901" y="0"/>
                      <a:pt x="22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192;p72">
                <a:extLst>
                  <a:ext uri="{FF2B5EF4-FFF2-40B4-BE49-F238E27FC236}">
                    <a16:creationId xmlns:a16="http://schemas.microsoft.com/office/drawing/2014/main" id="{0D1D2133-4EBF-4F01-910D-800B260E57C8}"/>
                  </a:ext>
                </a:extLst>
              </p:cNvPr>
              <p:cNvSpPr/>
              <p:nvPr/>
            </p:nvSpPr>
            <p:spPr>
              <a:xfrm rot="-659247">
                <a:off x="6582013" y="2468934"/>
                <a:ext cx="148380" cy="57027"/>
              </a:xfrm>
              <a:custGeom>
                <a:avLst/>
                <a:gdLst/>
                <a:ahLst/>
                <a:cxnLst/>
                <a:rect l="l" t="t" r="r" b="b"/>
                <a:pathLst>
                  <a:path w="5935" h="2281" extrusionOk="0">
                    <a:moveTo>
                      <a:pt x="947" y="0"/>
                    </a:moveTo>
                    <a:cubicBezTo>
                      <a:pt x="207" y="0"/>
                      <a:pt x="1" y="1166"/>
                      <a:pt x="786" y="1238"/>
                    </a:cubicBezTo>
                    <a:cubicBezTo>
                      <a:pt x="2203" y="1424"/>
                      <a:pt x="3620" y="1759"/>
                      <a:pt x="4999" y="2244"/>
                    </a:cubicBezTo>
                    <a:cubicBezTo>
                      <a:pt x="5070" y="2269"/>
                      <a:pt x="5136" y="2280"/>
                      <a:pt x="5198" y="2280"/>
                    </a:cubicBezTo>
                    <a:cubicBezTo>
                      <a:pt x="5785" y="2280"/>
                      <a:pt x="5935" y="1250"/>
                      <a:pt x="5260" y="1014"/>
                    </a:cubicBezTo>
                    <a:cubicBezTo>
                      <a:pt x="3881" y="529"/>
                      <a:pt x="2464" y="194"/>
                      <a:pt x="1047" y="7"/>
                    </a:cubicBezTo>
                    <a:cubicBezTo>
                      <a:pt x="1013" y="3"/>
                      <a:pt x="979" y="0"/>
                      <a:pt x="9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193;p72">
                <a:extLst>
                  <a:ext uri="{FF2B5EF4-FFF2-40B4-BE49-F238E27FC236}">
                    <a16:creationId xmlns:a16="http://schemas.microsoft.com/office/drawing/2014/main" id="{0666A41B-3989-421A-A462-DD78DB971137}"/>
                  </a:ext>
                </a:extLst>
              </p:cNvPr>
              <p:cNvSpPr/>
              <p:nvPr/>
            </p:nvSpPr>
            <p:spPr>
              <a:xfrm rot="-659247">
                <a:off x="6123392" y="2585475"/>
                <a:ext cx="150805" cy="37376"/>
              </a:xfrm>
              <a:custGeom>
                <a:avLst/>
                <a:gdLst/>
                <a:ahLst/>
                <a:cxnLst/>
                <a:rect l="l" t="t" r="r" b="b"/>
                <a:pathLst>
                  <a:path w="6032" h="1495" extrusionOk="0">
                    <a:moveTo>
                      <a:pt x="1902" y="1"/>
                    </a:moveTo>
                    <a:cubicBezTo>
                      <a:pt x="1529" y="1"/>
                      <a:pt x="1156" y="10"/>
                      <a:pt x="783" y="29"/>
                    </a:cubicBezTo>
                    <a:cubicBezTo>
                      <a:pt x="0" y="103"/>
                      <a:pt x="75" y="1296"/>
                      <a:pt x="858" y="1296"/>
                    </a:cubicBezTo>
                    <a:cubicBezTo>
                      <a:pt x="1214" y="1277"/>
                      <a:pt x="1570" y="1268"/>
                      <a:pt x="1927" y="1268"/>
                    </a:cubicBezTo>
                    <a:cubicBezTo>
                      <a:pt x="2950" y="1268"/>
                      <a:pt x="3973" y="1344"/>
                      <a:pt x="4996" y="1483"/>
                    </a:cubicBezTo>
                    <a:cubicBezTo>
                      <a:pt x="5041" y="1491"/>
                      <a:pt x="5085" y="1495"/>
                      <a:pt x="5127" y="1495"/>
                    </a:cubicBezTo>
                    <a:cubicBezTo>
                      <a:pt x="5842" y="1495"/>
                      <a:pt x="6031" y="358"/>
                      <a:pt x="5257" y="252"/>
                    </a:cubicBezTo>
                    <a:cubicBezTo>
                      <a:pt x="4138" y="85"/>
                      <a:pt x="3020" y="1"/>
                      <a:pt x="19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194;p72">
                <a:extLst>
                  <a:ext uri="{FF2B5EF4-FFF2-40B4-BE49-F238E27FC236}">
                    <a16:creationId xmlns:a16="http://schemas.microsoft.com/office/drawing/2014/main" id="{6C094B0D-CB78-4D23-A9C0-B982D01262A2}"/>
                  </a:ext>
                </a:extLst>
              </p:cNvPr>
              <p:cNvSpPr/>
              <p:nvPr/>
            </p:nvSpPr>
            <p:spPr>
              <a:xfrm rot="-659247">
                <a:off x="5640275" y="1864113"/>
                <a:ext cx="1681403" cy="2458703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98345" extrusionOk="0">
                    <a:moveTo>
                      <a:pt x="39586" y="500"/>
                    </a:moveTo>
                    <a:cubicBezTo>
                      <a:pt x="39723" y="500"/>
                      <a:pt x="39830" y="504"/>
                      <a:pt x="39890" y="509"/>
                    </a:cubicBezTo>
                    <a:cubicBezTo>
                      <a:pt x="40561" y="509"/>
                      <a:pt x="42835" y="696"/>
                      <a:pt x="42164" y="1889"/>
                    </a:cubicBezTo>
                    <a:cubicBezTo>
                      <a:pt x="40636" y="1590"/>
                      <a:pt x="39144" y="1404"/>
                      <a:pt x="37616" y="1329"/>
                    </a:cubicBezTo>
                    <a:cubicBezTo>
                      <a:pt x="37012" y="630"/>
                      <a:pt x="38794" y="500"/>
                      <a:pt x="39586" y="500"/>
                    </a:cubicBezTo>
                    <a:close/>
                    <a:moveTo>
                      <a:pt x="37205" y="4442"/>
                    </a:moveTo>
                    <a:cubicBezTo>
                      <a:pt x="39178" y="4442"/>
                      <a:pt x="41152" y="4656"/>
                      <a:pt x="43096" y="5095"/>
                    </a:cubicBezTo>
                    <a:cubicBezTo>
                      <a:pt x="45967" y="5654"/>
                      <a:pt x="48688" y="6847"/>
                      <a:pt x="51074" y="8524"/>
                    </a:cubicBezTo>
                    <a:cubicBezTo>
                      <a:pt x="51969" y="9195"/>
                      <a:pt x="52752" y="9978"/>
                      <a:pt x="53348" y="10910"/>
                    </a:cubicBezTo>
                    <a:cubicBezTo>
                      <a:pt x="54094" y="12066"/>
                      <a:pt x="54131" y="13296"/>
                      <a:pt x="54019" y="14601"/>
                    </a:cubicBezTo>
                    <a:cubicBezTo>
                      <a:pt x="51969" y="14340"/>
                      <a:pt x="49956" y="14079"/>
                      <a:pt x="47905" y="13781"/>
                    </a:cubicBezTo>
                    <a:cubicBezTo>
                      <a:pt x="45430" y="13412"/>
                      <a:pt x="42807" y="13068"/>
                      <a:pt x="40210" y="13068"/>
                    </a:cubicBezTo>
                    <a:cubicBezTo>
                      <a:pt x="37291" y="13068"/>
                      <a:pt x="34405" y="13503"/>
                      <a:pt x="31800" y="14825"/>
                    </a:cubicBezTo>
                    <a:cubicBezTo>
                      <a:pt x="27364" y="17061"/>
                      <a:pt x="24083" y="21013"/>
                      <a:pt x="20728" y="24629"/>
                    </a:cubicBezTo>
                    <a:cubicBezTo>
                      <a:pt x="21138" y="20305"/>
                      <a:pt x="21809" y="16018"/>
                      <a:pt x="22741" y="11768"/>
                    </a:cubicBezTo>
                    <a:cubicBezTo>
                      <a:pt x="23748" y="7741"/>
                      <a:pt x="27849" y="5877"/>
                      <a:pt x="31577" y="5020"/>
                    </a:cubicBezTo>
                    <a:cubicBezTo>
                      <a:pt x="33435" y="4638"/>
                      <a:pt x="35319" y="4442"/>
                      <a:pt x="37205" y="4442"/>
                    </a:cubicBezTo>
                    <a:close/>
                    <a:moveTo>
                      <a:pt x="40270" y="13489"/>
                    </a:moveTo>
                    <a:cubicBezTo>
                      <a:pt x="42723" y="13489"/>
                      <a:pt x="45198" y="13792"/>
                      <a:pt x="47532" y="14116"/>
                    </a:cubicBezTo>
                    <a:cubicBezTo>
                      <a:pt x="49732" y="14452"/>
                      <a:pt x="51931" y="14750"/>
                      <a:pt x="54168" y="15048"/>
                    </a:cubicBezTo>
                    <a:cubicBezTo>
                      <a:pt x="55026" y="15197"/>
                      <a:pt x="55883" y="15309"/>
                      <a:pt x="56703" y="15458"/>
                    </a:cubicBezTo>
                    <a:cubicBezTo>
                      <a:pt x="59425" y="15868"/>
                      <a:pt x="62705" y="16316"/>
                      <a:pt x="64979" y="17993"/>
                    </a:cubicBezTo>
                    <a:cubicBezTo>
                      <a:pt x="67253" y="19671"/>
                      <a:pt x="65166" y="21796"/>
                      <a:pt x="63563" y="23026"/>
                    </a:cubicBezTo>
                    <a:cubicBezTo>
                      <a:pt x="62519" y="23809"/>
                      <a:pt x="61363" y="24480"/>
                      <a:pt x="60208" y="25114"/>
                    </a:cubicBezTo>
                    <a:cubicBezTo>
                      <a:pt x="58493" y="26046"/>
                      <a:pt x="56852" y="27090"/>
                      <a:pt x="55249" y="28245"/>
                    </a:cubicBezTo>
                    <a:cubicBezTo>
                      <a:pt x="55026" y="27500"/>
                      <a:pt x="54243" y="26866"/>
                      <a:pt x="53646" y="26456"/>
                    </a:cubicBezTo>
                    <a:cubicBezTo>
                      <a:pt x="50925" y="24592"/>
                      <a:pt x="47346" y="24182"/>
                      <a:pt x="44177" y="23921"/>
                    </a:cubicBezTo>
                    <a:cubicBezTo>
                      <a:pt x="42501" y="23789"/>
                      <a:pt x="40819" y="23726"/>
                      <a:pt x="39135" y="23726"/>
                    </a:cubicBezTo>
                    <a:cubicBezTo>
                      <a:pt x="36551" y="23726"/>
                      <a:pt x="33964" y="23874"/>
                      <a:pt x="31390" y="24145"/>
                    </a:cubicBezTo>
                    <a:cubicBezTo>
                      <a:pt x="27625" y="24480"/>
                      <a:pt x="23897" y="25188"/>
                      <a:pt x="20281" y="26195"/>
                    </a:cubicBezTo>
                    <a:cubicBezTo>
                      <a:pt x="20095" y="26270"/>
                      <a:pt x="19871" y="26307"/>
                      <a:pt x="19684" y="26381"/>
                    </a:cubicBezTo>
                    <a:cubicBezTo>
                      <a:pt x="19983" y="26083"/>
                      <a:pt x="20244" y="25785"/>
                      <a:pt x="20542" y="25449"/>
                    </a:cubicBezTo>
                    <a:cubicBezTo>
                      <a:pt x="20616" y="25449"/>
                      <a:pt x="20654" y="25412"/>
                      <a:pt x="20654" y="25338"/>
                    </a:cubicBezTo>
                    <a:cubicBezTo>
                      <a:pt x="23897" y="21833"/>
                      <a:pt x="27029" y="18105"/>
                      <a:pt x="31167" y="15645"/>
                    </a:cubicBezTo>
                    <a:cubicBezTo>
                      <a:pt x="33927" y="14001"/>
                      <a:pt x="37080" y="13489"/>
                      <a:pt x="40270" y="13489"/>
                    </a:cubicBezTo>
                    <a:close/>
                    <a:moveTo>
                      <a:pt x="18641" y="27202"/>
                    </a:moveTo>
                    <a:lnTo>
                      <a:pt x="18641" y="27202"/>
                    </a:lnTo>
                    <a:cubicBezTo>
                      <a:pt x="18603" y="27574"/>
                      <a:pt x="18566" y="27910"/>
                      <a:pt x="18529" y="28283"/>
                    </a:cubicBezTo>
                    <a:cubicBezTo>
                      <a:pt x="17895" y="28357"/>
                      <a:pt x="17261" y="28506"/>
                      <a:pt x="16665" y="28767"/>
                    </a:cubicBezTo>
                    <a:cubicBezTo>
                      <a:pt x="17112" y="28022"/>
                      <a:pt x="17820" y="27463"/>
                      <a:pt x="18641" y="27202"/>
                    </a:cubicBezTo>
                    <a:close/>
                    <a:moveTo>
                      <a:pt x="36296" y="1712"/>
                    </a:moveTo>
                    <a:cubicBezTo>
                      <a:pt x="38557" y="1712"/>
                      <a:pt x="40813" y="1983"/>
                      <a:pt x="43022" y="2522"/>
                    </a:cubicBezTo>
                    <a:cubicBezTo>
                      <a:pt x="46004" y="3231"/>
                      <a:pt x="48874" y="4312"/>
                      <a:pt x="51596" y="5766"/>
                    </a:cubicBezTo>
                    <a:cubicBezTo>
                      <a:pt x="53721" y="6921"/>
                      <a:pt x="55771" y="8450"/>
                      <a:pt x="57039" y="10537"/>
                    </a:cubicBezTo>
                    <a:cubicBezTo>
                      <a:pt x="57859" y="11954"/>
                      <a:pt x="58194" y="13594"/>
                      <a:pt x="58008" y="15197"/>
                    </a:cubicBezTo>
                    <a:lnTo>
                      <a:pt x="57001" y="15048"/>
                    </a:lnTo>
                    <a:cubicBezTo>
                      <a:pt x="56144" y="14899"/>
                      <a:pt x="55287" y="14787"/>
                      <a:pt x="54429" y="14638"/>
                    </a:cubicBezTo>
                    <a:cubicBezTo>
                      <a:pt x="54690" y="12849"/>
                      <a:pt x="54168" y="11022"/>
                      <a:pt x="52938" y="9680"/>
                    </a:cubicBezTo>
                    <a:cubicBezTo>
                      <a:pt x="51409" y="7853"/>
                      <a:pt x="49135" y="6660"/>
                      <a:pt x="46936" y="5803"/>
                    </a:cubicBezTo>
                    <a:cubicBezTo>
                      <a:pt x="43834" y="4610"/>
                      <a:pt x="40566" y="4013"/>
                      <a:pt x="37283" y="4013"/>
                    </a:cubicBezTo>
                    <a:cubicBezTo>
                      <a:pt x="36462" y="4013"/>
                      <a:pt x="35640" y="4051"/>
                      <a:pt x="34820" y="4125"/>
                    </a:cubicBezTo>
                    <a:cubicBezTo>
                      <a:pt x="31018" y="4424"/>
                      <a:pt x="26991" y="5467"/>
                      <a:pt x="24195" y="8263"/>
                    </a:cubicBezTo>
                    <a:cubicBezTo>
                      <a:pt x="23189" y="9307"/>
                      <a:pt x="22518" y="10649"/>
                      <a:pt x="22257" y="12066"/>
                    </a:cubicBezTo>
                    <a:cubicBezTo>
                      <a:pt x="21735" y="14303"/>
                      <a:pt x="21399" y="16577"/>
                      <a:pt x="21064" y="18814"/>
                    </a:cubicBezTo>
                    <a:cubicBezTo>
                      <a:pt x="20766" y="20939"/>
                      <a:pt x="20505" y="23026"/>
                      <a:pt x="20281" y="25151"/>
                    </a:cubicBezTo>
                    <a:cubicBezTo>
                      <a:pt x="19796" y="25673"/>
                      <a:pt x="19312" y="26195"/>
                      <a:pt x="18790" y="26717"/>
                    </a:cubicBezTo>
                    <a:cubicBezTo>
                      <a:pt x="17634" y="27164"/>
                      <a:pt x="16478" y="27873"/>
                      <a:pt x="16180" y="28991"/>
                    </a:cubicBezTo>
                    <a:lnTo>
                      <a:pt x="15845" y="29177"/>
                    </a:lnTo>
                    <a:cubicBezTo>
                      <a:pt x="14465" y="28879"/>
                      <a:pt x="14652" y="26605"/>
                      <a:pt x="14689" y="25449"/>
                    </a:cubicBezTo>
                    <a:cubicBezTo>
                      <a:pt x="14726" y="23958"/>
                      <a:pt x="14875" y="22430"/>
                      <a:pt x="15136" y="20939"/>
                    </a:cubicBezTo>
                    <a:cubicBezTo>
                      <a:pt x="15509" y="18664"/>
                      <a:pt x="16031" y="16390"/>
                      <a:pt x="16628" y="14154"/>
                    </a:cubicBezTo>
                    <a:cubicBezTo>
                      <a:pt x="17373" y="11320"/>
                      <a:pt x="18864" y="8785"/>
                      <a:pt x="20989" y="6735"/>
                    </a:cubicBezTo>
                    <a:cubicBezTo>
                      <a:pt x="23077" y="4722"/>
                      <a:pt x="25836" y="3529"/>
                      <a:pt x="28594" y="2783"/>
                    </a:cubicBezTo>
                    <a:cubicBezTo>
                      <a:pt x="31121" y="2067"/>
                      <a:pt x="33711" y="1712"/>
                      <a:pt x="36296" y="1712"/>
                    </a:cubicBezTo>
                    <a:close/>
                    <a:moveTo>
                      <a:pt x="52901" y="26456"/>
                    </a:moveTo>
                    <a:cubicBezTo>
                      <a:pt x="53497" y="26829"/>
                      <a:pt x="54056" y="27276"/>
                      <a:pt x="54541" y="27835"/>
                    </a:cubicBezTo>
                    <a:cubicBezTo>
                      <a:pt x="55026" y="28395"/>
                      <a:pt x="54914" y="28916"/>
                      <a:pt x="54839" y="29625"/>
                    </a:cubicBezTo>
                    <a:cubicBezTo>
                      <a:pt x="54727" y="30855"/>
                      <a:pt x="54541" y="32085"/>
                      <a:pt x="54243" y="33278"/>
                    </a:cubicBezTo>
                    <a:cubicBezTo>
                      <a:pt x="54131" y="33614"/>
                      <a:pt x="54019" y="33949"/>
                      <a:pt x="53907" y="34322"/>
                    </a:cubicBezTo>
                    <a:cubicBezTo>
                      <a:pt x="53273" y="33763"/>
                      <a:pt x="52602" y="33315"/>
                      <a:pt x="51820" y="32980"/>
                    </a:cubicBezTo>
                    <a:cubicBezTo>
                      <a:pt x="52230" y="30818"/>
                      <a:pt x="52565" y="28655"/>
                      <a:pt x="52901" y="26456"/>
                    </a:cubicBezTo>
                    <a:close/>
                    <a:moveTo>
                      <a:pt x="18380" y="34210"/>
                    </a:moveTo>
                    <a:cubicBezTo>
                      <a:pt x="18380" y="35403"/>
                      <a:pt x="18417" y="36633"/>
                      <a:pt x="18492" y="37864"/>
                    </a:cubicBezTo>
                    <a:cubicBezTo>
                      <a:pt x="18469" y="37864"/>
                      <a:pt x="18447" y="37865"/>
                      <a:pt x="18425" y="37865"/>
                    </a:cubicBezTo>
                    <a:cubicBezTo>
                      <a:pt x="17487" y="37865"/>
                      <a:pt x="16740" y="37097"/>
                      <a:pt x="16777" y="36186"/>
                    </a:cubicBezTo>
                    <a:cubicBezTo>
                      <a:pt x="16665" y="35179"/>
                      <a:pt x="17373" y="34285"/>
                      <a:pt x="18380" y="34210"/>
                    </a:cubicBezTo>
                    <a:close/>
                    <a:moveTo>
                      <a:pt x="7933" y="35287"/>
                    </a:moveTo>
                    <a:cubicBezTo>
                      <a:pt x="8675" y="35287"/>
                      <a:pt x="9102" y="37100"/>
                      <a:pt x="9283" y="37752"/>
                    </a:cubicBezTo>
                    <a:cubicBezTo>
                      <a:pt x="8836" y="37752"/>
                      <a:pt x="8426" y="37864"/>
                      <a:pt x="8090" y="38125"/>
                    </a:cubicBezTo>
                    <a:cubicBezTo>
                      <a:pt x="7867" y="37454"/>
                      <a:pt x="7084" y="35403"/>
                      <a:pt x="7904" y="35291"/>
                    </a:cubicBezTo>
                    <a:lnTo>
                      <a:pt x="7867" y="35291"/>
                    </a:lnTo>
                    <a:cubicBezTo>
                      <a:pt x="7889" y="35288"/>
                      <a:pt x="7911" y="35287"/>
                      <a:pt x="7933" y="35287"/>
                    </a:cubicBezTo>
                    <a:close/>
                    <a:moveTo>
                      <a:pt x="18492" y="28730"/>
                    </a:moveTo>
                    <a:cubicBezTo>
                      <a:pt x="18380" y="30370"/>
                      <a:pt x="18342" y="32011"/>
                      <a:pt x="18342" y="33614"/>
                    </a:cubicBezTo>
                    <a:lnTo>
                      <a:pt x="18342" y="33800"/>
                    </a:lnTo>
                    <a:cubicBezTo>
                      <a:pt x="17038" y="33949"/>
                      <a:pt x="16329" y="34881"/>
                      <a:pt x="16367" y="36223"/>
                    </a:cubicBezTo>
                    <a:cubicBezTo>
                      <a:pt x="16367" y="37528"/>
                      <a:pt x="17299" y="38236"/>
                      <a:pt x="18529" y="38311"/>
                    </a:cubicBezTo>
                    <a:cubicBezTo>
                      <a:pt x="18566" y="39057"/>
                      <a:pt x="18678" y="39839"/>
                      <a:pt x="18790" y="40585"/>
                    </a:cubicBezTo>
                    <a:cubicBezTo>
                      <a:pt x="16180" y="40250"/>
                      <a:pt x="13869" y="38274"/>
                      <a:pt x="13459" y="35590"/>
                    </a:cubicBezTo>
                    <a:cubicBezTo>
                      <a:pt x="13235" y="34024"/>
                      <a:pt x="13571" y="32421"/>
                      <a:pt x="14391" y="31079"/>
                    </a:cubicBezTo>
                    <a:cubicBezTo>
                      <a:pt x="15211" y="29625"/>
                      <a:pt x="16889" y="28916"/>
                      <a:pt x="18492" y="28730"/>
                    </a:cubicBezTo>
                    <a:close/>
                    <a:moveTo>
                      <a:pt x="7344" y="38406"/>
                    </a:moveTo>
                    <a:cubicBezTo>
                      <a:pt x="7496" y="38406"/>
                      <a:pt x="7637" y="38444"/>
                      <a:pt x="7755" y="38535"/>
                    </a:cubicBezTo>
                    <a:cubicBezTo>
                      <a:pt x="7755" y="38572"/>
                      <a:pt x="7755" y="38572"/>
                      <a:pt x="7718" y="38609"/>
                    </a:cubicBezTo>
                    <a:cubicBezTo>
                      <a:pt x="7643" y="38982"/>
                      <a:pt x="7755" y="39392"/>
                      <a:pt x="8053" y="39616"/>
                    </a:cubicBezTo>
                    <a:cubicBezTo>
                      <a:pt x="8165" y="39728"/>
                      <a:pt x="8277" y="39765"/>
                      <a:pt x="8389" y="39802"/>
                    </a:cubicBezTo>
                    <a:cubicBezTo>
                      <a:pt x="8389" y="40361"/>
                      <a:pt x="7643" y="40809"/>
                      <a:pt x="7270" y="41032"/>
                    </a:cubicBezTo>
                    <a:cubicBezTo>
                      <a:pt x="7065" y="41158"/>
                      <a:pt x="6878" y="41213"/>
                      <a:pt x="6705" y="41213"/>
                    </a:cubicBezTo>
                    <a:cubicBezTo>
                      <a:pt x="6310" y="41213"/>
                      <a:pt x="5989" y="40925"/>
                      <a:pt x="5705" y="40510"/>
                    </a:cubicBezTo>
                    <a:cubicBezTo>
                      <a:pt x="5257" y="40063"/>
                      <a:pt x="5406" y="39280"/>
                      <a:pt x="5966" y="39019"/>
                    </a:cubicBezTo>
                    <a:cubicBezTo>
                      <a:pt x="6304" y="38766"/>
                      <a:pt x="6876" y="38406"/>
                      <a:pt x="7344" y="38406"/>
                    </a:cubicBezTo>
                    <a:close/>
                    <a:moveTo>
                      <a:pt x="50440" y="38758"/>
                    </a:moveTo>
                    <a:cubicBezTo>
                      <a:pt x="51372" y="39243"/>
                      <a:pt x="51633" y="40063"/>
                      <a:pt x="51372" y="41107"/>
                    </a:cubicBezTo>
                    <a:cubicBezTo>
                      <a:pt x="51132" y="41916"/>
                      <a:pt x="50531" y="42292"/>
                      <a:pt x="49821" y="42292"/>
                    </a:cubicBezTo>
                    <a:cubicBezTo>
                      <a:pt x="49647" y="42292"/>
                      <a:pt x="49467" y="42269"/>
                      <a:pt x="49285" y="42225"/>
                    </a:cubicBezTo>
                    <a:cubicBezTo>
                      <a:pt x="49732" y="41070"/>
                      <a:pt x="50105" y="39914"/>
                      <a:pt x="50440" y="38758"/>
                    </a:cubicBezTo>
                    <a:close/>
                    <a:moveTo>
                      <a:pt x="51708" y="33427"/>
                    </a:moveTo>
                    <a:cubicBezTo>
                      <a:pt x="54727" y="34695"/>
                      <a:pt x="55809" y="37491"/>
                      <a:pt x="55026" y="40585"/>
                    </a:cubicBezTo>
                    <a:cubicBezTo>
                      <a:pt x="54338" y="43205"/>
                      <a:pt x="51838" y="44818"/>
                      <a:pt x="49270" y="44818"/>
                    </a:cubicBezTo>
                    <a:cubicBezTo>
                      <a:pt x="48914" y="44818"/>
                      <a:pt x="48557" y="44787"/>
                      <a:pt x="48203" y="44723"/>
                    </a:cubicBezTo>
                    <a:lnTo>
                      <a:pt x="48427" y="44238"/>
                    </a:lnTo>
                    <a:cubicBezTo>
                      <a:pt x="48688" y="43717"/>
                      <a:pt x="48874" y="43157"/>
                      <a:pt x="49098" y="42598"/>
                    </a:cubicBezTo>
                    <a:cubicBezTo>
                      <a:pt x="49339" y="42660"/>
                      <a:pt x="49575" y="42692"/>
                      <a:pt x="49801" y="42692"/>
                    </a:cubicBezTo>
                    <a:cubicBezTo>
                      <a:pt x="50661" y="42692"/>
                      <a:pt x="51383" y="42238"/>
                      <a:pt x="51708" y="41293"/>
                    </a:cubicBezTo>
                    <a:cubicBezTo>
                      <a:pt x="52118" y="40100"/>
                      <a:pt x="51782" y="38870"/>
                      <a:pt x="50552" y="38348"/>
                    </a:cubicBezTo>
                    <a:cubicBezTo>
                      <a:pt x="51037" y="36708"/>
                      <a:pt x="51409" y="35105"/>
                      <a:pt x="51708" y="33427"/>
                    </a:cubicBezTo>
                    <a:close/>
                    <a:moveTo>
                      <a:pt x="39331" y="24145"/>
                    </a:moveTo>
                    <a:cubicBezTo>
                      <a:pt x="43208" y="24145"/>
                      <a:pt x="47271" y="24331"/>
                      <a:pt x="50962" y="25599"/>
                    </a:cubicBezTo>
                    <a:cubicBezTo>
                      <a:pt x="51484" y="25785"/>
                      <a:pt x="52006" y="26009"/>
                      <a:pt x="52491" y="26232"/>
                    </a:cubicBezTo>
                    <a:cubicBezTo>
                      <a:pt x="52192" y="28320"/>
                      <a:pt x="51857" y="30408"/>
                      <a:pt x="51559" y="32495"/>
                    </a:cubicBezTo>
                    <a:cubicBezTo>
                      <a:pt x="51186" y="34546"/>
                      <a:pt x="50664" y="36596"/>
                      <a:pt x="50030" y="38609"/>
                    </a:cubicBezTo>
                    <a:cubicBezTo>
                      <a:pt x="49285" y="41070"/>
                      <a:pt x="48502" y="43567"/>
                      <a:pt x="47197" y="45804"/>
                    </a:cubicBezTo>
                    <a:cubicBezTo>
                      <a:pt x="46079" y="47668"/>
                      <a:pt x="44587" y="48451"/>
                      <a:pt x="42611" y="49122"/>
                    </a:cubicBezTo>
                    <a:cubicBezTo>
                      <a:pt x="40314" y="49888"/>
                      <a:pt x="37931" y="50271"/>
                      <a:pt x="35549" y="50271"/>
                    </a:cubicBezTo>
                    <a:cubicBezTo>
                      <a:pt x="32944" y="50271"/>
                      <a:pt x="30341" y="49813"/>
                      <a:pt x="27849" y="48898"/>
                    </a:cubicBezTo>
                    <a:cubicBezTo>
                      <a:pt x="25239" y="48004"/>
                      <a:pt x="22816" y="46513"/>
                      <a:pt x="20803" y="44574"/>
                    </a:cubicBezTo>
                    <a:cubicBezTo>
                      <a:pt x="19684" y="43418"/>
                      <a:pt x="19386" y="41517"/>
                      <a:pt x="19163" y="40026"/>
                    </a:cubicBezTo>
                    <a:cubicBezTo>
                      <a:pt x="18902" y="37864"/>
                      <a:pt x="18752" y="35739"/>
                      <a:pt x="18790" y="33576"/>
                    </a:cubicBezTo>
                    <a:cubicBezTo>
                      <a:pt x="18752" y="31377"/>
                      <a:pt x="18864" y="29215"/>
                      <a:pt x="19125" y="27015"/>
                    </a:cubicBezTo>
                    <a:cubicBezTo>
                      <a:pt x="19759" y="26791"/>
                      <a:pt x="20430" y="26605"/>
                      <a:pt x="20989" y="26456"/>
                    </a:cubicBezTo>
                    <a:cubicBezTo>
                      <a:pt x="22779" y="25934"/>
                      <a:pt x="24605" y="25561"/>
                      <a:pt x="26432" y="25263"/>
                    </a:cubicBezTo>
                    <a:cubicBezTo>
                      <a:pt x="30682" y="24517"/>
                      <a:pt x="35006" y="24182"/>
                      <a:pt x="39331" y="24145"/>
                    </a:cubicBezTo>
                    <a:close/>
                    <a:moveTo>
                      <a:pt x="29414" y="49868"/>
                    </a:moveTo>
                    <a:lnTo>
                      <a:pt x="29414" y="49868"/>
                    </a:lnTo>
                    <a:cubicBezTo>
                      <a:pt x="31167" y="50315"/>
                      <a:pt x="32993" y="50613"/>
                      <a:pt x="34783" y="50651"/>
                    </a:cubicBezTo>
                    <a:cubicBezTo>
                      <a:pt x="34783" y="52328"/>
                      <a:pt x="33888" y="53745"/>
                      <a:pt x="32099" y="53782"/>
                    </a:cubicBezTo>
                    <a:cubicBezTo>
                      <a:pt x="32081" y="53782"/>
                      <a:pt x="32063" y="53783"/>
                      <a:pt x="32046" y="53783"/>
                    </a:cubicBezTo>
                    <a:cubicBezTo>
                      <a:pt x="29894" y="53783"/>
                      <a:pt x="29599" y="51532"/>
                      <a:pt x="29414" y="49868"/>
                    </a:cubicBezTo>
                    <a:close/>
                    <a:moveTo>
                      <a:pt x="9507" y="38162"/>
                    </a:moveTo>
                    <a:cubicBezTo>
                      <a:pt x="10290" y="38348"/>
                      <a:pt x="10327" y="40361"/>
                      <a:pt x="10551" y="41032"/>
                    </a:cubicBezTo>
                    <a:cubicBezTo>
                      <a:pt x="10849" y="41741"/>
                      <a:pt x="11259" y="42449"/>
                      <a:pt x="11707" y="43083"/>
                    </a:cubicBezTo>
                    <a:cubicBezTo>
                      <a:pt x="13123" y="45170"/>
                      <a:pt x="14391" y="47370"/>
                      <a:pt x="15546" y="49607"/>
                    </a:cubicBezTo>
                    <a:cubicBezTo>
                      <a:pt x="15025" y="50129"/>
                      <a:pt x="14652" y="50762"/>
                      <a:pt x="14465" y="51508"/>
                    </a:cubicBezTo>
                    <a:cubicBezTo>
                      <a:pt x="14130" y="52440"/>
                      <a:pt x="13943" y="53409"/>
                      <a:pt x="13869" y="54379"/>
                    </a:cubicBezTo>
                    <a:cubicBezTo>
                      <a:pt x="12676" y="53521"/>
                      <a:pt x="11893" y="52104"/>
                      <a:pt x="11259" y="50762"/>
                    </a:cubicBezTo>
                    <a:lnTo>
                      <a:pt x="11222" y="50762"/>
                    </a:lnTo>
                    <a:cubicBezTo>
                      <a:pt x="9992" y="48116"/>
                      <a:pt x="9358" y="45208"/>
                      <a:pt x="8836" y="42337"/>
                    </a:cubicBezTo>
                    <a:lnTo>
                      <a:pt x="8836" y="42300"/>
                    </a:lnTo>
                    <a:cubicBezTo>
                      <a:pt x="8805" y="42208"/>
                      <a:pt x="8749" y="42141"/>
                      <a:pt x="8668" y="42141"/>
                    </a:cubicBezTo>
                    <a:cubicBezTo>
                      <a:pt x="8651" y="42141"/>
                      <a:pt x="8632" y="42144"/>
                      <a:pt x="8612" y="42151"/>
                    </a:cubicBezTo>
                    <a:cubicBezTo>
                      <a:pt x="8128" y="42151"/>
                      <a:pt x="7643" y="41890"/>
                      <a:pt x="7345" y="41480"/>
                    </a:cubicBezTo>
                    <a:cubicBezTo>
                      <a:pt x="7979" y="41181"/>
                      <a:pt x="8762" y="40622"/>
                      <a:pt x="8799" y="39914"/>
                    </a:cubicBezTo>
                    <a:lnTo>
                      <a:pt x="9060" y="39951"/>
                    </a:lnTo>
                    <a:cubicBezTo>
                      <a:pt x="9070" y="39953"/>
                      <a:pt x="9080" y="39953"/>
                      <a:pt x="9090" y="39953"/>
                    </a:cubicBezTo>
                    <a:cubicBezTo>
                      <a:pt x="9326" y="39953"/>
                      <a:pt x="9385" y="39541"/>
                      <a:pt x="9134" y="39541"/>
                    </a:cubicBezTo>
                    <a:cubicBezTo>
                      <a:pt x="8687" y="39467"/>
                      <a:pt x="8016" y="39392"/>
                      <a:pt x="8165" y="38721"/>
                    </a:cubicBezTo>
                    <a:cubicBezTo>
                      <a:pt x="8240" y="38236"/>
                      <a:pt x="9097" y="38162"/>
                      <a:pt x="9507" y="38162"/>
                    </a:cubicBezTo>
                    <a:close/>
                    <a:moveTo>
                      <a:pt x="28594" y="49644"/>
                    </a:moveTo>
                    <a:lnTo>
                      <a:pt x="29004" y="49719"/>
                    </a:lnTo>
                    <a:cubicBezTo>
                      <a:pt x="29228" y="51657"/>
                      <a:pt x="29489" y="54080"/>
                      <a:pt x="31949" y="54192"/>
                    </a:cubicBezTo>
                    <a:cubicBezTo>
                      <a:pt x="32014" y="54196"/>
                      <a:pt x="32078" y="54197"/>
                      <a:pt x="32141" y="54197"/>
                    </a:cubicBezTo>
                    <a:cubicBezTo>
                      <a:pt x="34106" y="54197"/>
                      <a:pt x="35157" y="52530"/>
                      <a:pt x="35193" y="50688"/>
                    </a:cubicBezTo>
                    <a:lnTo>
                      <a:pt x="36460" y="50688"/>
                    </a:lnTo>
                    <a:cubicBezTo>
                      <a:pt x="37467" y="53558"/>
                      <a:pt x="35081" y="55721"/>
                      <a:pt x="32360" y="55907"/>
                    </a:cubicBezTo>
                    <a:cubicBezTo>
                      <a:pt x="32204" y="55924"/>
                      <a:pt x="32050" y="55932"/>
                      <a:pt x="31896" y="55932"/>
                    </a:cubicBezTo>
                    <a:cubicBezTo>
                      <a:pt x="30684" y="55932"/>
                      <a:pt x="29537" y="55417"/>
                      <a:pt x="28743" y="54490"/>
                    </a:cubicBezTo>
                    <a:cubicBezTo>
                      <a:pt x="27588" y="53074"/>
                      <a:pt x="27550" y="51098"/>
                      <a:pt x="28594" y="49644"/>
                    </a:cubicBezTo>
                    <a:close/>
                    <a:moveTo>
                      <a:pt x="50554" y="52131"/>
                    </a:moveTo>
                    <a:cubicBezTo>
                      <a:pt x="51758" y="52131"/>
                      <a:pt x="52860" y="52600"/>
                      <a:pt x="53460" y="53857"/>
                    </a:cubicBezTo>
                    <a:cubicBezTo>
                      <a:pt x="53945" y="54975"/>
                      <a:pt x="53721" y="56280"/>
                      <a:pt x="53423" y="57398"/>
                    </a:cubicBezTo>
                    <a:cubicBezTo>
                      <a:pt x="52602" y="60343"/>
                      <a:pt x="50664" y="62990"/>
                      <a:pt x="48763" y="65302"/>
                    </a:cubicBezTo>
                    <a:cubicBezTo>
                      <a:pt x="48688" y="65376"/>
                      <a:pt x="48651" y="65451"/>
                      <a:pt x="48688" y="65525"/>
                    </a:cubicBezTo>
                    <a:cubicBezTo>
                      <a:pt x="49061" y="66457"/>
                      <a:pt x="48949" y="67166"/>
                      <a:pt x="48874" y="68135"/>
                    </a:cubicBezTo>
                    <a:cubicBezTo>
                      <a:pt x="48763" y="68880"/>
                      <a:pt x="48763" y="69850"/>
                      <a:pt x="48315" y="70483"/>
                    </a:cubicBezTo>
                    <a:cubicBezTo>
                      <a:pt x="48312" y="70487"/>
                      <a:pt x="48308" y="70489"/>
                      <a:pt x="48304" y="70489"/>
                    </a:cubicBezTo>
                    <a:cubicBezTo>
                      <a:pt x="48196" y="70489"/>
                      <a:pt x="48092" y="68915"/>
                      <a:pt x="48092" y="68843"/>
                    </a:cubicBezTo>
                    <a:cubicBezTo>
                      <a:pt x="48022" y="68704"/>
                      <a:pt x="47952" y="68467"/>
                      <a:pt x="47761" y="68467"/>
                    </a:cubicBezTo>
                    <a:cubicBezTo>
                      <a:pt x="47747" y="68467"/>
                      <a:pt x="47733" y="68468"/>
                      <a:pt x="47719" y="68470"/>
                    </a:cubicBezTo>
                    <a:cubicBezTo>
                      <a:pt x="47532" y="68508"/>
                      <a:pt x="47383" y="68657"/>
                      <a:pt x="47234" y="68880"/>
                    </a:cubicBezTo>
                    <a:cubicBezTo>
                      <a:pt x="47076" y="69092"/>
                      <a:pt x="46674" y="69938"/>
                      <a:pt x="46507" y="69938"/>
                    </a:cubicBezTo>
                    <a:cubicBezTo>
                      <a:pt x="46437" y="69938"/>
                      <a:pt x="46408" y="69794"/>
                      <a:pt x="46451" y="69402"/>
                    </a:cubicBezTo>
                    <a:cubicBezTo>
                      <a:pt x="46526" y="69104"/>
                      <a:pt x="47085" y="67986"/>
                      <a:pt x="46638" y="67762"/>
                    </a:cubicBezTo>
                    <a:cubicBezTo>
                      <a:pt x="46590" y="67734"/>
                      <a:pt x="46538" y="67722"/>
                      <a:pt x="46483" y="67722"/>
                    </a:cubicBezTo>
                    <a:cubicBezTo>
                      <a:pt x="46022" y="67722"/>
                      <a:pt x="45342" y="68606"/>
                      <a:pt x="45109" y="68806"/>
                    </a:cubicBezTo>
                    <a:cubicBezTo>
                      <a:pt x="44948" y="68967"/>
                      <a:pt x="44786" y="69171"/>
                      <a:pt x="44757" y="69171"/>
                    </a:cubicBezTo>
                    <a:cubicBezTo>
                      <a:pt x="44739" y="69171"/>
                      <a:pt x="44772" y="69094"/>
                      <a:pt x="44886" y="68880"/>
                    </a:cubicBezTo>
                    <a:cubicBezTo>
                      <a:pt x="45035" y="68582"/>
                      <a:pt x="45221" y="68321"/>
                      <a:pt x="45407" y="68060"/>
                    </a:cubicBezTo>
                    <a:cubicBezTo>
                      <a:pt x="45594" y="67799"/>
                      <a:pt x="45668" y="67501"/>
                      <a:pt x="45631" y="67240"/>
                    </a:cubicBezTo>
                    <a:cubicBezTo>
                      <a:pt x="45602" y="67083"/>
                      <a:pt x="45500" y="67024"/>
                      <a:pt x="45363" y="67024"/>
                    </a:cubicBezTo>
                    <a:cubicBezTo>
                      <a:pt x="44980" y="67024"/>
                      <a:pt x="44324" y="67483"/>
                      <a:pt x="44215" y="67538"/>
                    </a:cubicBezTo>
                    <a:cubicBezTo>
                      <a:pt x="43957" y="67710"/>
                      <a:pt x="43613" y="67931"/>
                      <a:pt x="43495" y="67931"/>
                    </a:cubicBezTo>
                    <a:cubicBezTo>
                      <a:pt x="43409" y="67931"/>
                      <a:pt x="43445" y="67812"/>
                      <a:pt x="43730" y="67464"/>
                    </a:cubicBezTo>
                    <a:cubicBezTo>
                      <a:pt x="44252" y="66905"/>
                      <a:pt x="44774" y="66345"/>
                      <a:pt x="45370" y="65861"/>
                    </a:cubicBezTo>
                    <a:cubicBezTo>
                      <a:pt x="45551" y="65740"/>
                      <a:pt x="45440" y="65474"/>
                      <a:pt x="45273" y="65474"/>
                    </a:cubicBezTo>
                    <a:cubicBezTo>
                      <a:pt x="45233" y="65474"/>
                      <a:pt x="45190" y="65489"/>
                      <a:pt x="45147" y="65525"/>
                    </a:cubicBezTo>
                    <a:lnTo>
                      <a:pt x="44662" y="65898"/>
                    </a:lnTo>
                    <a:cubicBezTo>
                      <a:pt x="44401" y="65786"/>
                      <a:pt x="44140" y="65600"/>
                      <a:pt x="43954" y="65376"/>
                    </a:cubicBezTo>
                    <a:cubicBezTo>
                      <a:pt x="43618" y="64966"/>
                      <a:pt x="44215" y="64817"/>
                      <a:pt x="44513" y="64742"/>
                    </a:cubicBezTo>
                    <a:cubicBezTo>
                      <a:pt x="44774" y="64668"/>
                      <a:pt x="45035" y="64556"/>
                      <a:pt x="45296" y="64444"/>
                    </a:cubicBezTo>
                    <a:cubicBezTo>
                      <a:pt x="45482" y="64370"/>
                      <a:pt x="45678" y="64332"/>
                      <a:pt x="45878" y="64332"/>
                    </a:cubicBezTo>
                    <a:cubicBezTo>
                      <a:pt x="46079" y="64332"/>
                      <a:pt x="46284" y="64370"/>
                      <a:pt x="46489" y="64444"/>
                    </a:cubicBezTo>
                    <a:lnTo>
                      <a:pt x="46526" y="64444"/>
                    </a:lnTo>
                    <a:cubicBezTo>
                      <a:pt x="46560" y="64456"/>
                      <a:pt x="46602" y="64464"/>
                      <a:pt x="46643" y="64464"/>
                    </a:cubicBezTo>
                    <a:cubicBezTo>
                      <a:pt x="46735" y="64464"/>
                      <a:pt x="46824" y="64424"/>
                      <a:pt x="46824" y="64295"/>
                    </a:cubicBezTo>
                    <a:cubicBezTo>
                      <a:pt x="47234" y="60530"/>
                      <a:pt x="47942" y="56951"/>
                      <a:pt x="50440" y="53968"/>
                    </a:cubicBezTo>
                    <a:cubicBezTo>
                      <a:pt x="50580" y="53801"/>
                      <a:pt x="50426" y="53591"/>
                      <a:pt x="50278" y="53591"/>
                    </a:cubicBezTo>
                    <a:cubicBezTo>
                      <a:pt x="50228" y="53591"/>
                      <a:pt x="50179" y="53614"/>
                      <a:pt x="50142" y="53670"/>
                    </a:cubicBezTo>
                    <a:cubicBezTo>
                      <a:pt x="50030" y="53782"/>
                      <a:pt x="49956" y="53894"/>
                      <a:pt x="49844" y="54043"/>
                    </a:cubicBezTo>
                    <a:cubicBezTo>
                      <a:pt x="49769" y="53447"/>
                      <a:pt x="49620" y="52850"/>
                      <a:pt x="49434" y="52254"/>
                    </a:cubicBezTo>
                    <a:cubicBezTo>
                      <a:pt x="49809" y="52175"/>
                      <a:pt x="50186" y="52131"/>
                      <a:pt x="50554" y="52131"/>
                    </a:cubicBezTo>
                    <a:close/>
                    <a:moveTo>
                      <a:pt x="22730" y="49424"/>
                    </a:moveTo>
                    <a:cubicBezTo>
                      <a:pt x="24556" y="49424"/>
                      <a:pt x="26370" y="49458"/>
                      <a:pt x="28184" y="49458"/>
                    </a:cubicBezTo>
                    <a:cubicBezTo>
                      <a:pt x="26171" y="52216"/>
                      <a:pt x="28296" y="56093"/>
                      <a:pt x="31651" y="56280"/>
                    </a:cubicBezTo>
                    <a:cubicBezTo>
                      <a:pt x="31766" y="56287"/>
                      <a:pt x="31880" y="56290"/>
                      <a:pt x="31994" y="56290"/>
                    </a:cubicBezTo>
                    <a:cubicBezTo>
                      <a:pt x="35043" y="56290"/>
                      <a:pt x="37950" y="53919"/>
                      <a:pt x="36908" y="50613"/>
                    </a:cubicBezTo>
                    <a:cubicBezTo>
                      <a:pt x="37728" y="50576"/>
                      <a:pt x="38548" y="50501"/>
                      <a:pt x="39368" y="50352"/>
                    </a:cubicBezTo>
                    <a:cubicBezTo>
                      <a:pt x="41232" y="50390"/>
                      <a:pt x="43096" y="50464"/>
                      <a:pt x="44960" y="50576"/>
                    </a:cubicBezTo>
                    <a:cubicBezTo>
                      <a:pt x="45154" y="50592"/>
                      <a:pt x="45365" y="50596"/>
                      <a:pt x="45585" y="50596"/>
                    </a:cubicBezTo>
                    <a:cubicBezTo>
                      <a:pt x="45792" y="50596"/>
                      <a:pt x="46006" y="50593"/>
                      <a:pt x="46221" y="50593"/>
                    </a:cubicBezTo>
                    <a:cubicBezTo>
                      <a:pt x="46834" y="50593"/>
                      <a:pt x="47451" y="50621"/>
                      <a:pt x="47905" y="50837"/>
                    </a:cubicBezTo>
                    <a:cubicBezTo>
                      <a:pt x="49061" y="51396"/>
                      <a:pt x="49322" y="53447"/>
                      <a:pt x="49434" y="54528"/>
                    </a:cubicBezTo>
                    <a:cubicBezTo>
                      <a:pt x="48502" y="55870"/>
                      <a:pt x="47793" y="57361"/>
                      <a:pt x="47346" y="58927"/>
                    </a:cubicBezTo>
                    <a:cubicBezTo>
                      <a:pt x="45445" y="59598"/>
                      <a:pt x="43693" y="60679"/>
                      <a:pt x="42201" y="62021"/>
                    </a:cubicBezTo>
                    <a:cubicBezTo>
                      <a:pt x="40636" y="63549"/>
                      <a:pt x="39294" y="65302"/>
                      <a:pt x="38212" y="67203"/>
                    </a:cubicBezTo>
                    <a:cubicBezTo>
                      <a:pt x="37020" y="69216"/>
                      <a:pt x="35976" y="71341"/>
                      <a:pt x="34895" y="73429"/>
                    </a:cubicBezTo>
                    <a:cubicBezTo>
                      <a:pt x="34534" y="74150"/>
                      <a:pt x="33491" y="74273"/>
                      <a:pt x="32566" y="74273"/>
                    </a:cubicBezTo>
                    <a:cubicBezTo>
                      <a:pt x="32249" y="74273"/>
                      <a:pt x="31946" y="74258"/>
                      <a:pt x="31689" y="74249"/>
                    </a:cubicBezTo>
                    <a:cubicBezTo>
                      <a:pt x="30272" y="74211"/>
                      <a:pt x="28855" y="73913"/>
                      <a:pt x="27513" y="73391"/>
                    </a:cubicBezTo>
                    <a:cubicBezTo>
                      <a:pt x="25314" y="72534"/>
                      <a:pt x="23450" y="71154"/>
                      <a:pt x="21735" y="69626"/>
                    </a:cubicBezTo>
                    <a:cubicBezTo>
                      <a:pt x="20244" y="68321"/>
                      <a:pt x="18678" y="66867"/>
                      <a:pt x="18044" y="64966"/>
                    </a:cubicBezTo>
                    <a:cubicBezTo>
                      <a:pt x="17336" y="62767"/>
                      <a:pt x="18902" y="61052"/>
                      <a:pt x="20169" y="59449"/>
                    </a:cubicBezTo>
                    <a:cubicBezTo>
                      <a:pt x="21698" y="57585"/>
                      <a:pt x="22928" y="55460"/>
                      <a:pt x="23785" y="53186"/>
                    </a:cubicBezTo>
                    <a:cubicBezTo>
                      <a:pt x="23834" y="53013"/>
                      <a:pt x="23689" y="52874"/>
                      <a:pt x="23552" y="52874"/>
                    </a:cubicBezTo>
                    <a:cubicBezTo>
                      <a:pt x="23481" y="52874"/>
                      <a:pt x="23413" y="52911"/>
                      <a:pt x="23375" y="52999"/>
                    </a:cubicBezTo>
                    <a:cubicBezTo>
                      <a:pt x="22891" y="54379"/>
                      <a:pt x="22219" y="55721"/>
                      <a:pt x="21437" y="56951"/>
                    </a:cubicBezTo>
                    <a:cubicBezTo>
                      <a:pt x="21399" y="56056"/>
                      <a:pt x="21511" y="55161"/>
                      <a:pt x="21847" y="54304"/>
                    </a:cubicBezTo>
                    <a:cubicBezTo>
                      <a:pt x="21923" y="54152"/>
                      <a:pt x="21775" y="54000"/>
                      <a:pt x="21637" y="54000"/>
                    </a:cubicBezTo>
                    <a:cubicBezTo>
                      <a:pt x="21572" y="54000"/>
                      <a:pt x="21510" y="54034"/>
                      <a:pt x="21474" y="54118"/>
                    </a:cubicBezTo>
                    <a:cubicBezTo>
                      <a:pt x="20989" y="55199"/>
                      <a:pt x="21027" y="56354"/>
                      <a:pt x="21027" y="57510"/>
                    </a:cubicBezTo>
                    <a:cubicBezTo>
                      <a:pt x="21027" y="57547"/>
                      <a:pt x="21027" y="57547"/>
                      <a:pt x="21027" y="57585"/>
                    </a:cubicBezTo>
                    <a:cubicBezTo>
                      <a:pt x="20766" y="57920"/>
                      <a:pt x="20542" y="58256"/>
                      <a:pt x="20281" y="58628"/>
                    </a:cubicBezTo>
                    <a:cubicBezTo>
                      <a:pt x="19125" y="58442"/>
                      <a:pt x="17970" y="58218"/>
                      <a:pt x="16814" y="57995"/>
                    </a:cubicBezTo>
                    <a:cubicBezTo>
                      <a:pt x="15882" y="57846"/>
                      <a:pt x="15062" y="57920"/>
                      <a:pt x="14652" y="56951"/>
                    </a:cubicBezTo>
                    <a:cubicBezTo>
                      <a:pt x="14391" y="56280"/>
                      <a:pt x="14279" y="55609"/>
                      <a:pt x="14316" y="54938"/>
                    </a:cubicBezTo>
                    <a:cubicBezTo>
                      <a:pt x="14353" y="54863"/>
                      <a:pt x="14353" y="54751"/>
                      <a:pt x="14316" y="54677"/>
                    </a:cubicBezTo>
                    <a:cubicBezTo>
                      <a:pt x="14353" y="53633"/>
                      <a:pt x="14540" y="52589"/>
                      <a:pt x="14875" y="51583"/>
                    </a:cubicBezTo>
                    <a:cubicBezTo>
                      <a:pt x="15099" y="50874"/>
                      <a:pt x="15472" y="49980"/>
                      <a:pt x="16180" y="49644"/>
                    </a:cubicBezTo>
                    <a:cubicBezTo>
                      <a:pt x="16451" y="49519"/>
                      <a:pt x="16827" y="49499"/>
                      <a:pt x="17203" y="49499"/>
                    </a:cubicBezTo>
                    <a:cubicBezTo>
                      <a:pt x="17383" y="49499"/>
                      <a:pt x="17562" y="49503"/>
                      <a:pt x="17731" y="49503"/>
                    </a:cubicBezTo>
                    <a:cubicBezTo>
                      <a:pt x="17841" y="49503"/>
                      <a:pt x="17947" y="49501"/>
                      <a:pt x="18044" y="49495"/>
                    </a:cubicBezTo>
                    <a:cubicBezTo>
                      <a:pt x="18678" y="49495"/>
                      <a:pt x="19349" y="49458"/>
                      <a:pt x="19983" y="49458"/>
                    </a:cubicBezTo>
                    <a:cubicBezTo>
                      <a:pt x="20902" y="49433"/>
                      <a:pt x="21818" y="49424"/>
                      <a:pt x="22730" y="49424"/>
                    </a:cubicBezTo>
                    <a:close/>
                    <a:moveTo>
                      <a:pt x="10696" y="63828"/>
                    </a:moveTo>
                    <a:cubicBezTo>
                      <a:pt x="10817" y="63828"/>
                      <a:pt x="10943" y="63835"/>
                      <a:pt x="11073" y="63848"/>
                    </a:cubicBezTo>
                    <a:cubicBezTo>
                      <a:pt x="10215" y="65152"/>
                      <a:pt x="9954" y="67091"/>
                      <a:pt x="9805" y="68508"/>
                    </a:cubicBezTo>
                    <a:cubicBezTo>
                      <a:pt x="9619" y="70036"/>
                      <a:pt x="9470" y="72161"/>
                      <a:pt x="10178" y="73690"/>
                    </a:cubicBezTo>
                    <a:cubicBezTo>
                      <a:pt x="9134" y="74622"/>
                      <a:pt x="8128" y="75628"/>
                      <a:pt x="7233" y="76709"/>
                    </a:cubicBezTo>
                    <a:cubicBezTo>
                      <a:pt x="6637" y="77380"/>
                      <a:pt x="6040" y="78200"/>
                      <a:pt x="5183" y="78610"/>
                    </a:cubicBezTo>
                    <a:cubicBezTo>
                      <a:pt x="5027" y="78680"/>
                      <a:pt x="4888" y="78711"/>
                      <a:pt x="4764" y="78711"/>
                    </a:cubicBezTo>
                    <a:cubicBezTo>
                      <a:pt x="4026" y="78711"/>
                      <a:pt x="3830" y="77608"/>
                      <a:pt x="3990" y="76970"/>
                    </a:cubicBezTo>
                    <a:cubicBezTo>
                      <a:pt x="4325" y="75665"/>
                      <a:pt x="4847" y="74361"/>
                      <a:pt x="5257" y="73093"/>
                    </a:cubicBezTo>
                    <a:cubicBezTo>
                      <a:pt x="5928" y="71117"/>
                      <a:pt x="6562" y="69179"/>
                      <a:pt x="7270" y="67240"/>
                    </a:cubicBezTo>
                    <a:cubicBezTo>
                      <a:pt x="7902" y="65485"/>
                      <a:pt x="8733" y="63828"/>
                      <a:pt x="10696" y="63828"/>
                    </a:cubicBezTo>
                    <a:close/>
                    <a:moveTo>
                      <a:pt x="1489" y="77226"/>
                    </a:moveTo>
                    <a:cubicBezTo>
                      <a:pt x="1525" y="77226"/>
                      <a:pt x="1563" y="77228"/>
                      <a:pt x="1604" y="77231"/>
                    </a:cubicBezTo>
                    <a:cubicBezTo>
                      <a:pt x="2200" y="77306"/>
                      <a:pt x="2834" y="77455"/>
                      <a:pt x="3393" y="77678"/>
                    </a:cubicBezTo>
                    <a:lnTo>
                      <a:pt x="3542" y="77678"/>
                    </a:lnTo>
                    <a:cubicBezTo>
                      <a:pt x="3542" y="77977"/>
                      <a:pt x="3617" y="78312"/>
                      <a:pt x="3766" y="78610"/>
                    </a:cubicBezTo>
                    <a:cubicBezTo>
                      <a:pt x="3991" y="78993"/>
                      <a:pt x="4298" y="79131"/>
                      <a:pt x="4637" y="79131"/>
                    </a:cubicBezTo>
                    <a:cubicBezTo>
                      <a:pt x="4859" y="79131"/>
                      <a:pt x="5096" y="79072"/>
                      <a:pt x="5332" y="78983"/>
                    </a:cubicBezTo>
                    <a:lnTo>
                      <a:pt x="5332" y="78983"/>
                    </a:lnTo>
                    <a:cubicBezTo>
                      <a:pt x="5145" y="79468"/>
                      <a:pt x="4922" y="80102"/>
                      <a:pt x="4400" y="80139"/>
                    </a:cubicBezTo>
                    <a:cubicBezTo>
                      <a:pt x="4325" y="80149"/>
                      <a:pt x="4251" y="80153"/>
                      <a:pt x="4179" y="80153"/>
                    </a:cubicBezTo>
                    <a:cubicBezTo>
                      <a:pt x="3426" y="80153"/>
                      <a:pt x="2819" y="79646"/>
                      <a:pt x="2275" y="79170"/>
                    </a:cubicBezTo>
                    <a:cubicBezTo>
                      <a:pt x="1950" y="78845"/>
                      <a:pt x="401" y="77226"/>
                      <a:pt x="1489" y="77226"/>
                    </a:cubicBezTo>
                    <a:close/>
                    <a:moveTo>
                      <a:pt x="14120" y="62662"/>
                    </a:moveTo>
                    <a:cubicBezTo>
                      <a:pt x="15258" y="62662"/>
                      <a:pt x="16492" y="63043"/>
                      <a:pt x="17448" y="63251"/>
                    </a:cubicBezTo>
                    <a:cubicBezTo>
                      <a:pt x="17410" y="63736"/>
                      <a:pt x="17410" y="64183"/>
                      <a:pt x="17522" y="64668"/>
                    </a:cubicBezTo>
                    <a:cubicBezTo>
                      <a:pt x="17895" y="66420"/>
                      <a:pt x="19125" y="67799"/>
                      <a:pt x="20393" y="69030"/>
                    </a:cubicBezTo>
                    <a:cubicBezTo>
                      <a:pt x="22033" y="70707"/>
                      <a:pt x="23934" y="72124"/>
                      <a:pt x="26022" y="73242"/>
                    </a:cubicBezTo>
                    <a:cubicBezTo>
                      <a:pt x="27890" y="74193"/>
                      <a:pt x="29975" y="74711"/>
                      <a:pt x="32079" y="74711"/>
                    </a:cubicBezTo>
                    <a:cubicBezTo>
                      <a:pt x="32284" y="74711"/>
                      <a:pt x="32490" y="74706"/>
                      <a:pt x="32695" y="74696"/>
                    </a:cubicBezTo>
                    <a:cubicBezTo>
                      <a:pt x="32919" y="74696"/>
                      <a:pt x="33142" y="74696"/>
                      <a:pt x="33441" y="74659"/>
                    </a:cubicBezTo>
                    <a:lnTo>
                      <a:pt x="33441" y="74659"/>
                    </a:lnTo>
                    <a:cubicBezTo>
                      <a:pt x="32770" y="76821"/>
                      <a:pt x="32248" y="79095"/>
                      <a:pt x="31651" y="81295"/>
                    </a:cubicBezTo>
                    <a:cubicBezTo>
                      <a:pt x="31316" y="82525"/>
                      <a:pt x="30943" y="83755"/>
                      <a:pt x="30496" y="84948"/>
                    </a:cubicBezTo>
                    <a:cubicBezTo>
                      <a:pt x="30309" y="85358"/>
                      <a:pt x="29974" y="85656"/>
                      <a:pt x="29564" y="85843"/>
                    </a:cubicBezTo>
                    <a:cubicBezTo>
                      <a:pt x="28836" y="86168"/>
                      <a:pt x="27999" y="86298"/>
                      <a:pt x="27131" y="86298"/>
                    </a:cubicBezTo>
                    <a:cubicBezTo>
                      <a:pt x="25510" y="86298"/>
                      <a:pt x="23779" y="85844"/>
                      <a:pt x="22443" y="85358"/>
                    </a:cubicBezTo>
                    <a:cubicBezTo>
                      <a:pt x="21474" y="85023"/>
                      <a:pt x="20393" y="84538"/>
                      <a:pt x="19759" y="83681"/>
                    </a:cubicBezTo>
                    <a:cubicBezTo>
                      <a:pt x="19237" y="83009"/>
                      <a:pt x="19498" y="81742"/>
                      <a:pt x="19424" y="80922"/>
                    </a:cubicBezTo>
                    <a:cubicBezTo>
                      <a:pt x="19274" y="79468"/>
                      <a:pt x="19013" y="78051"/>
                      <a:pt x="18641" y="76635"/>
                    </a:cubicBezTo>
                    <a:cubicBezTo>
                      <a:pt x="18603" y="76486"/>
                      <a:pt x="18566" y="76299"/>
                      <a:pt x="18529" y="76187"/>
                    </a:cubicBezTo>
                    <a:cubicBezTo>
                      <a:pt x="18529" y="76113"/>
                      <a:pt x="18529" y="76075"/>
                      <a:pt x="18492" y="76038"/>
                    </a:cubicBezTo>
                    <a:cubicBezTo>
                      <a:pt x="18305" y="75032"/>
                      <a:pt x="17970" y="74100"/>
                      <a:pt x="17522" y="73168"/>
                    </a:cubicBezTo>
                    <a:cubicBezTo>
                      <a:pt x="17490" y="73102"/>
                      <a:pt x="17438" y="73075"/>
                      <a:pt x="17383" y="73075"/>
                    </a:cubicBezTo>
                    <a:cubicBezTo>
                      <a:pt x="17252" y="73075"/>
                      <a:pt x="17108" y="73233"/>
                      <a:pt x="17187" y="73391"/>
                    </a:cubicBezTo>
                    <a:cubicBezTo>
                      <a:pt x="17560" y="74174"/>
                      <a:pt x="17858" y="75032"/>
                      <a:pt x="18044" y="75889"/>
                    </a:cubicBezTo>
                    <a:cubicBezTo>
                      <a:pt x="16926" y="75628"/>
                      <a:pt x="15807" y="75330"/>
                      <a:pt x="14652" y="75106"/>
                    </a:cubicBezTo>
                    <a:cubicBezTo>
                      <a:pt x="13608" y="74920"/>
                      <a:pt x="12527" y="75032"/>
                      <a:pt x="11558" y="74622"/>
                    </a:cubicBezTo>
                    <a:cubicBezTo>
                      <a:pt x="9731" y="73876"/>
                      <a:pt x="10029" y="70446"/>
                      <a:pt x="10141" y="68880"/>
                    </a:cubicBezTo>
                    <a:cubicBezTo>
                      <a:pt x="10290" y="67128"/>
                      <a:pt x="10626" y="65041"/>
                      <a:pt x="11781" y="63661"/>
                    </a:cubicBezTo>
                    <a:cubicBezTo>
                      <a:pt x="12375" y="62902"/>
                      <a:pt x="13217" y="62662"/>
                      <a:pt x="14120" y="62662"/>
                    </a:cubicBezTo>
                    <a:close/>
                    <a:moveTo>
                      <a:pt x="20728" y="85097"/>
                    </a:moveTo>
                    <a:cubicBezTo>
                      <a:pt x="21399" y="85433"/>
                      <a:pt x="22108" y="85731"/>
                      <a:pt x="22853" y="85955"/>
                    </a:cubicBezTo>
                    <a:cubicBezTo>
                      <a:pt x="24244" y="86429"/>
                      <a:pt x="25688" y="86688"/>
                      <a:pt x="27163" y="86688"/>
                    </a:cubicBezTo>
                    <a:cubicBezTo>
                      <a:pt x="27428" y="86688"/>
                      <a:pt x="27694" y="86680"/>
                      <a:pt x="27961" y="86663"/>
                    </a:cubicBezTo>
                    <a:lnTo>
                      <a:pt x="27961" y="86663"/>
                    </a:lnTo>
                    <a:cubicBezTo>
                      <a:pt x="25239" y="88676"/>
                      <a:pt x="22480" y="90615"/>
                      <a:pt x="19684" y="92516"/>
                    </a:cubicBezTo>
                    <a:cubicBezTo>
                      <a:pt x="18752" y="93224"/>
                      <a:pt x="17709" y="93783"/>
                      <a:pt x="16628" y="94156"/>
                    </a:cubicBezTo>
                    <a:cubicBezTo>
                      <a:pt x="16439" y="94210"/>
                      <a:pt x="16260" y="94236"/>
                      <a:pt x="16093" y="94236"/>
                    </a:cubicBezTo>
                    <a:cubicBezTo>
                      <a:pt x="15334" y="94236"/>
                      <a:pt x="14841" y="93700"/>
                      <a:pt x="15025" y="92814"/>
                    </a:cubicBezTo>
                    <a:cubicBezTo>
                      <a:pt x="15360" y="91435"/>
                      <a:pt x="16553" y="90204"/>
                      <a:pt x="17448" y="89123"/>
                    </a:cubicBezTo>
                    <a:cubicBezTo>
                      <a:pt x="18492" y="87781"/>
                      <a:pt x="19610" y="86477"/>
                      <a:pt x="20691" y="85172"/>
                    </a:cubicBezTo>
                    <a:cubicBezTo>
                      <a:pt x="20728" y="85134"/>
                      <a:pt x="20728" y="85097"/>
                      <a:pt x="20728" y="85097"/>
                    </a:cubicBezTo>
                    <a:close/>
                    <a:moveTo>
                      <a:pt x="14652" y="92702"/>
                    </a:moveTo>
                    <a:lnTo>
                      <a:pt x="14652" y="92740"/>
                    </a:lnTo>
                    <a:cubicBezTo>
                      <a:pt x="14255" y="94051"/>
                      <a:pt x="15157" y="94564"/>
                      <a:pt x="16172" y="94564"/>
                    </a:cubicBezTo>
                    <a:cubicBezTo>
                      <a:pt x="16397" y="94564"/>
                      <a:pt x="16628" y="94539"/>
                      <a:pt x="16851" y="94492"/>
                    </a:cubicBezTo>
                    <a:lnTo>
                      <a:pt x="16851" y="94492"/>
                    </a:lnTo>
                    <a:cubicBezTo>
                      <a:pt x="16777" y="95498"/>
                      <a:pt x="16553" y="96468"/>
                      <a:pt x="16106" y="97362"/>
                    </a:cubicBezTo>
                    <a:cubicBezTo>
                      <a:pt x="15964" y="97683"/>
                      <a:pt x="15799" y="97808"/>
                      <a:pt x="15628" y="97808"/>
                    </a:cubicBezTo>
                    <a:cubicBezTo>
                      <a:pt x="15123" y="97808"/>
                      <a:pt x="14567" y="96718"/>
                      <a:pt x="14428" y="96356"/>
                    </a:cubicBezTo>
                    <a:cubicBezTo>
                      <a:pt x="13943" y="95312"/>
                      <a:pt x="13310" y="93224"/>
                      <a:pt x="14652" y="92702"/>
                    </a:cubicBezTo>
                    <a:close/>
                    <a:moveTo>
                      <a:pt x="39042" y="1"/>
                    </a:moveTo>
                    <a:cubicBezTo>
                      <a:pt x="38551" y="1"/>
                      <a:pt x="38057" y="65"/>
                      <a:pt x="37616" y="286"/>
                    </a:cubicBezTo>
                    <a:cubicBezTo>
                      <a:pt x="37280" y="435"/>
                      <a:pt x="37057" y="845"/>
                      <a:pt x="37169" y="1255"/>
                    </a:cubicBezTo>
                    <a:cubicBezTo>
                      <a:pt x="36760" y="1235"/>
                      <a:pt x="36353" y="1226"/>
                      <a:pt x="35946" y="1226"/>
                    </a:cubicBezTo>
                    <a:cubicBezTo>
                      <a:pt x="31634" y="1226"/>
                      <a:pt x="27414" y="2302"/>
                      <a:pt x="23599" y="4312"/>
                    </a:cubicBezTo>
                    <a:cubicBezTo>
                      <a:pt x="21325" y="5617"/>
                      <a:pt x="19424" y="7443"/>
                      <a:pt x="18081" y="9680"/>
                    </a:cubicBezTo>
                    <a:cubicBezTo>
                      <a:pt x="16665" y="11880"/>
                      <a:pt x="16068" y="14415"/>
                      <a:pt x="15546" y="16950"/>
                    </a:cubicBezTo>
                    <a:cubicBezTo>
                      <a:pt x="14987" y="19298"/>
                      <a:pt x="14577" y="21647"/>
                      <a:pt x="14353" y="24070"/>
                    </a:cubicBezTo>
                    <a:cubicBezTo>
                      <a:pt x="14242" y="25449"/>
                      <a:pt x="13757" y="28730"/>
                      <a:pt x="15435" y="29476"/>
                    </a:cubicBezTo>
                    <a:cubicBezTo>
                      <a:pt x="13869" y="30669"/>
                      <a:pt x="13049" y="32644"/>
                      <a:pt x="13011" y="34956"/>
                    </a:cubicBezTo>
                    <a:cubicBezTo>
                      <a:pt x="13011" y="38162"/>
                      <a:pt x="15845" y="40697"/>
                      <a:pt x="18902" y="40995"/>
                    </a:cubicBezTo>
                    <a:cubicBezTo>
                      <a:pt x="19088" y="42300"/>
                      <a:pt x="19573" y="43530"/>
                      <a:pt x="20318" y="44611"/>
                    </a:cubicBezTo>
                    <a:cubicBezTo>
                      <a:pt x="21660" y="46326"/>
                      <a:pt x="24009" y="47594"/>
                      <a:pt x="25910" y="48526"/>
                    </a:cubicBezTo>
                    <a:cubicBezTo>
                      <a:pt x="26283" y="48675"/>
                      <a:pt x="26656" y="48861"/>
                      <a:pt x="27029" y="49010"/>
                    </a:cubicBezTo>
                    <a:cubicBezTo>
                      <a:pt x="25631" y="48992"/>
                      <a:pt x="24223" y="48973"/>
                      <a:pt x="22811" y="48973"/>
                    </a:cubicBezTo>
                    <a:cubicBezTo>
                      <a:pt x="21399" y="48973"/>
                      <a:pt x="19983" y="48992"/>
                      <a:pt x="18566" y="49048"/>
                    </a:cubicBezTo>
                    <a:cubicBezTo>
                      <a:pt x="18456" y="49053"/>
                      <a:pt x="18341" y="49054"/>
                      <a:pt x="18223" y="49054"/>
                    </a:cubicBezTo>
                    <a:cubicBezTo>
                      <a:pt x="17996" y="49054"/>
                      <a:pt x="17757" y="49048"/>
                      <a:pt x="17515" y="49048"/>
                    </a:cubicBezTo>
                    <a:cubicBezTo>
                      <a:pt x="16944" y="49048"/>
                      <a:pt x="16358" y="49082"/>
                      <a:pt x="15882" y="49309"/>
                    </a:cubicBezTo>
                    <a:cubicBezTo>
                      <a:pt x="14614" y="46885"/>
                      <a:pt x="13235" y="44537"/>
                      <a:pt x="11707" y="42263"/>
                    </a:cubicBezTo>
                    <a:cubicBezTo>
                      <a:pt x="11110" y="41368"/>
                      <a:pt x="10737" y="40361"/>
                      <a:pt x="10626" y="39280"/>
                    </a:cubicBezTo>
                    <a:cubicBezTo>
                      <a:pt x="10514" y="38572"/>
                      <a:pt x="10402" y="37975"/>
                      <a:pt x="9694" y="37752"/>
                    </a:cubicBezTo>
                    <a:cubicBezTo>
                      <a:pt x="9694" y="37714"/>
                      <a:pt x="9694" y="37714"/>
                      <a:pt x="9694" y="37677"/>
                    </a:cubicBezTo>
                    <a:cubicBezTo>
                      <a:pt x="9479" y="36855"/>
                      <a:pt x="9059" y="34833"/>
                      <a:pt x="7907" y="34833"/>
                    </a:cubicBezTo>
                    <a:cubicBezTo>
                      <a:pt x="7858" y="34833"/>
                      <a:pt x="7807" y="34836"/>
                      <a:pt x="7755" y="34844"/>
                    </a:cubicBezTo>
                    <a:cubicBezTo>
                      <a:pt x="6487" y="35030"/>
                      <a:pt x="7233" y="36969"/>
                      <a:pt x="7569" y="37938"/>
                    </a:cubicBezTo>
                    <a:cubicBezTo>
                      <a:pt x="7493" y="37920"/>
                      <a:pt x="7415" y="37912"/>
                      <a:pt x="7335" y="37912"/>
                    </a:cubicBezTo>
                    <a:cubicBezTo>
                      <a:pt x="6744" y="37912"/>
                      <a:pt x="6053" y="38364"/>
                      <a:pt x="5593" y="38758"/>
                    </a:cubicBezTo>
                    <a:cubicBezTo>
                      <a:pt x="4847" y="39318"/>
                      <a:pt x="4922" y="39951"/>
                      <a:pt x="5332" y="40697"/>
                    </a:cubicBezTo>
                    <a:cubicBezTo>
                      <a:pt x="5562" y="41255"/>
                      <a:pt x="6110" y="41611"/>
                      <a:pt x="6697" y="41611"/>
                    </a:cubicBezTo>
                    <a:cubicBezTo>
                      <a:pt x="6776" y="41611"/>
                      <a:pt x="6855" y="41605"/>
                      <a:pt x="6935" y="41592"/>
                    </a:cubicBezTo>
                    <a:cubicBezTo>
                      <a:pt x="7270" y="42113"/>
                      <a:pt x="7830" y="42449"/>
                      <a:pt x="8463" y="42524"/>
                    </a:cubicBezTo>
                    <a:cubicBezTo>
                      <a:pt x="9022" y="45506"/>
                      <a:pt x="9731" y="48526"/>
                      <a:pt x="11036" y="51284"/>
                    </a:cubicBezTo>
                    <a:cubicBezTo>
                      <a:pt x="11707" y="52664"/>
                      <a:pt x="12564" y="54043"/>
                      <a:pt x="13869" y="54863"/>
                    </a:cubicBezTo>
                    <a:cubicBezTo>
                      <a:pt x="13869" y="55683"/>
                      <a:pt x="13981" y="56466"/>
                      <a:pt x="14279" y="57212"/>
                    </a:cubicBezTo>
                    <a:cubicBezTo>
                      <a:pt x="14465" y="57771"/>
                      <a:pt x="14987" y="58181"/>
                      <a:pt x="15584" y="58218"/>
                    </a:cubicBezTo>
                    <a:cubicBezTo>
                      <a:pt x="17038" y="58442"/>
                      <a:pt x="18492" y="58740"/>
                      <a:pt x="19945" y="59001"/>
                    </a:cubicBezTo>
                    <a:cubicBezTo>
                      <a:pt x="19796" y="59188"/>
                      <a:pt x="19647" y="59374"/>
                      <a:pt x="19498" y="59560"/>
                    </a:cubicBezTo>
                    <a:cubicBezTo>
                      <a:pt x="18603" y="60492"/>
                      <a:pt x="17970" y="61611"/>
                      <a:pt x="17560" y="62841"/>
                    </a:cubicBezTo>
                    <a:cubicBezTo>
                      <a:pt x="16470" y="62601"/>
                      <a:pt x="15292" y="62247"/>
                      <a:pt x="14165" y="62247"/>
                    </a:cubicBezTo>
                    <a:cubicBezTo>
                      <a:pt x="13364" y="62247"/>
                      <a:pt x="12590" y="62426"/>
                      <a:pt x="11893" y="62953"/>
                    </a:cubicBezTo>
                    <a:cubicBezTo>
                      <a:pt x="11707" y="63102"/>
                      <a:pt x="11520" y="63288"/>
                      <a:pt x="11371" y="63438"/>
                    </a:cubicBezTo>
                    <a:cubicBezTo>
                      <a:pt x="11172" y="63412"/>
                      <a:pt x="10981" y="63399"/>
                      <a:pt x="10797" y="63399"/>
                    </a:cubicBezTo>
                    <a:cubicBezTo>
                      <a:pt x="8846" y="63399"/>
                      <a:pt x="7731" y="64801"/>
                      <a:pt x="7084" y="66606"/>
                    </a:cubicBezTo>
                    <a:cubicBezTo>
                      <a:pt x="6189" y="68992"/>
                      <a:pt x="5369" y="71378"/>
                      <a:pt x="4586" y="73764"/>
                    </a:cubicBezTo>
                    <a:cubicBezTo>
                      <a:pt x="4288" y="74696"/>
                      <a:pt x="3617" y="76075"/>
                      <a:pt x="3505" y="77268"/>
                    </a:cubicBezTo>
                    <a:cubicBezTo>
                      <a:pt x="2941" y="77107"/>
                      <a:pt x="2164" y="76811"/>
                      <a:pt x="1482" y="76811"/>
                    </a:cubicBezTo>
                    <a:cubicBezTo>
                      <a:pt x="1216" y="76811"/>
                      <a:pt x="965" y="76855"/>
                      <a:pt x="746" y="76970"/>
                    </a:cubicBezTo>
                    <a:cubicBezTo>
                      <a:pt x="1" y="77380"/>
                      <a:pt x="1343" y="78797"/>
                      <a:pt x="1604" y="79058"/>
                    </a:cubicBezTo>
                    <a:cubicBezTo>
                      <a:pt x="2267" y="79860"/>
                      <a:pt x="3190" y="80597"/>
                      <a:pt x="4253" y="80597"/>
                    </a:cubicBezTo>
                    <a:cubicBezTo>
                      <a:pt x="4326" y="80597"/>
                      <a:pt x="4400" y="80593"/>
                      <a:pt x="4474" y="80586"/>
                    </a:cubicBezTo>
                    <a:cubicBezTo>
                      <a:pt x="5295" y="80512"/>
                      <a:pt x="5555" y="79542"/>
                      <a:pt x="5779" y="78909"/>
                    </a:cubicBezTo>
                    <a:cubicBezTo>
                      <a:pt x="5816" y="78871"/>
                      <a:pt x="5816" y="78797"/>
                      <a:pt x="5779" y="78760"/>
                    </a:cubicBezTo>
                    <a:cubicBezTo>
                      <a:pt x="6003" y="78648"/>
                      <a:pt x="6189" y="78499"/>
                      <a:pt x="6376" y="78350"/>
                    </a:cubicBezTo>
                    <a:cubicBezTo>
                      <a:pt x="7830" y="77045"/>
                      <a:pt x="8948" y="75404"/>
                      <a:pt x="10402" y="74100"/>
                    </a:cubicBezTo>
                    <a:cubicBezTo>
                      <a:pt x="10476" y="74211"/>
                      <a:pt x="10551" y="74323"/>
                      <a:pt x="10663" y="74435"/>
                    </a:cubicBezTo>
                    <a:cubicBezTo>
                      <a:pt x="11259" y="75218"/>
                      <a:pt x="12415" y="75293"/>
                      <a:pt x="13310" y="75367"/>
                    </a:cubicBezTo>
                    <a:cubicBezTo>
                      <a:pt x="14950" y="75591"/>
                      <a:pt x="16553" y="75889"/>
                      <a:pt x="18193" y="76336"/>
                    </a:cubicBezTo>
                    <a:cubicBezTo>
                      <a:pt x="18268" y="76746"/>
                      <a:pt x="18342" y="77157"/>
                      <a:pt x="18454" y="77529"/>
                    </a:cubicBezTo>
                    <a:cubicBezTo>
                      <a:pt x="18827" y="79095"/>
                      <a:pt x="19051" y="80698"/>
                      <a:pt x="19088" y="82301"/>
                    </a:cubicBezTo>
                    <a:cubicBezTo>
                      <a:pt x="19088" y="83196"/>
                      <a:pt x="19163" y="83718"/>
                      <a:pt x="19796" y="84389"/>
                    </a:cubicBezTo>
                    <a:cubicBezTo>
                      <a:pt x="20020" y="84538"/>
                      <a:pt x="20206" y="84724"/>
                      <a:pt x="20430" y="84873"/>
                    </a:cubicBezTo>
                    <a:cubicBezTo>
                      <a:pt x="19274" y="86290"/>
                      <a:pt x="18081" y="87707"/>
                      <a:pt x="16889" y="89123"/>
                    </a:cubicBezTo>
                    <a:cubicBezTo>
                      <a:pt x="16068" y="90055"/>
                      <a:pt x="15397" y="91099"/>
                      <a:pt x="14838" y="92180"/>
                    </a:cubicBezTo>
                    <a:lnTo>
                      <a:pt x="14801" y="92180"/>
                    </a:lnTo>
                    <a:cubicBezTo>
                      <a:pt x="12564" y="92702"/>
                      <a:pt x="13682" y="95759"/>
                      <a:pt x="14353" y="97101"/>
                    </a:cubicBezTo>
                    <a:cubicBezTo>
                      <a:pt x="14560" y="97514"/>
                      <a:pt x="15092" y="98345"/>
                      <a:pt x="15655" y="98345"/>
                    </a:cubicBezTo>
                    <a:cubicBezTo>
                      <a:pt x="15805" y="98345"/>
                      <a:pt x="15957" y="98286"/>
                      <a:pt x="16106" y="98145"/>
                    </a:cubicBezTo>
                    <a:cubicBezTo>
                      <a:pt x="16963" y="97288"/>
                      <a:pt x="17261" y="95573"/>
                      <a:pt x="17299" y="94380"/>
                    </a:cubicBezTo>
                    <a:cubicBezTo>
                      <a:pt x="18454" y="94007"/>
                      <a:pt x="19498" y="93187"/>
                      <a:pt x="20505" y="92479"/>
                    </a:cubicBezTo>
                    <a:cubicBezTo>
                      <a:pt x="21586" y="91733"/>
                      <a:pt x="22667" y="90950"/>
                      <a:pt x="23748" y="90204"/>
                    </a:cubicBezTo>
                    <a:cubicBezTo>
                      <a:pt x="25463" y="88974"/>
                      <a:pt x="27140" y="87781"/>
                      <a:pt x="28818" y="86551"/>
                    </a:cubicBezTo>
                    <a:cubicBezTo>
                      <a:pt x="28855" y="86514"/>
                      <a:pt x="28855" y="86514"/>
                      <a:pt x="28893" y="86477"/>
                    </a:cubicBezTo>
                    <a:cubicBezTo>
                      <a:pt x="29265" y="86402"/>
                      <a:pt x="29675" y="86253"/>
                      <a:pt x="30011" y="86066"/>
                    </a:cubicBezTo>
                    <a:cubicBezTo>
                      <a:pt x="31241" y="85470"/>
                      <a:pt x="31465" y="83681"/>
                      <a:pt x="31800" y="82525"/>
                    </a:cubicBezTo>
                    <a:cubicBezTo>
                      <a:pt x="32583" y="79915"/>
                      <a:pt x="33105" y="77194"/>
                      <a:pt x="33925" y="74584"/>
                    </a:cubicBezTo>
                    <a:cubicBezTo>
                      <a:pt x="33925" y="74584"/>
                      <a:pt x="33925" y="74547"/>
                      <a:pt x="33925" y="74547"/>
                    </a:cubicBezTo>
                    <a:cubicBezTo>
                      <a:pt x="34335" y="74472"/>
                      <a:pt x="34745" y="74323"/>
                      <a:pt x="35044" y="74025"/>
                    </a:cubicBezTo>
                    <a:cubicBezTo>
                      <a:pt x="35342" y="73578"/>
                      <a:pt x="35603" y="73130"/>
                      <a:pt x="35789" y="72646"/>
                    </a:cubicBezTo>
                    <a:cubicBezTo>
                      <a:pt x="36125" y="71975"/>
                      <a:pt x="36498" y="71341"/>
                      <a:pt x="36833" y="70670"/>
                    </a:cubicBezTo>
                    <a:cubicBezTo>
                      <a:pt x="37952" y="68359"/>
                      <a:pt x="39294" y="66159"/>
                      <a:pt x="40859" y="64146"/>
                    </a:cubicBezTo>
                    <a:cubicBezTo>
                      <a:pt x="42537" y="62058"/>
                      <a:pt x="44736" y="60418"/>
                      <a:pt x="47234" y="59411"/>
                    </a:cubicBezTo>
                    <a:lnTo>
                      <a:pt x="47234" y="59411"/>
                    </a:lnTo>
                    <a:cubicBezTo>
                      <a:pt x="46861" y="60940"/>
                      <a:pt x="46600" y="62431"/>
                      <a:pt x="46414" y="63997"/>
                    </a:cubicBezTo>
                    <a:cubicBezTo>
                      <a:pt x="46229" y="63944"/>
                      <a:pt x="46040" y="63919"/>
                      <a:pt x="45850" y="63919"/>
                    </a:cubicBezTo>
                    <a:cubicBezTo>
                      <a:pt x="45505" y="63919"/>
                      <a:pt x="45161" y="64001"/>
                      <a:pt x="44848" y="64146"/>
                    </a:cubicBezTo>
                    <a:cubicBezTo>
                      <a:pt x="44475" y="64332"/>
                      <a:pt x="43916" y="64370"/>
                      <a:pt x="43618" y="64631"/>
                    </a:cubicBezTo>
                    <a:cubicBezTo>
                      <a:pt x="42984" y="65190"/>
                      <a:pt x="43730" y="65861"/>
                      <a:pt x="44326" y="66196"/>
                    </a:cubicBezTo>
                    <a:cubicBezTo>
                      <a:pt x="43618" y="66755"/>
                      <a:pt x="42872" y="67576"/>
                      <a:pt x="42910" y="68172"/>
                    </a:cubicBezTo>
                    <a:cubicBezTo>
                      <a:pt x="42931" y="68429"/>
                      <a:pt x="43057" y="68523"/>
                      <a:pt x="43231" y="68523"/>
                    </a:cubicBezTo>
                    <a:cubicBezTo>
                      <a:pt x="43663" y="68523"/>
                      <a:pt x="44391" y="67943"/>
                      <a:pt x="44550" y="67837"/>
                    </a:cubicBezTo>
                    <a:cubicBezTo>
                      <a:pt x="44730" y="67701"/>
                      <a:pt x="45006" y="67498"/>
                      <a:pt x="45121" y="67498"/>
                    </a:cubicBezTo>
                    <a:cubicBezTo>
                      <a:pt x="45197" y="67498"/>
                      <a:pt x="45205" y="67586"/>
                      <a:pt x="45072" y="67837"/>
                    </a:cubicBezTo>
                    <a:cubicBezTo>
                      <a:pt x="44848" y="68172"/>
                      <a:pt x="44587" y="68508"/>
                      <a:pt x="44438" y="68843"/>
                    </a:cubicBezTo>
                    <a:cubicBezTo>
                      <a:pt x="44326" y="69067"/>
                      <a:pt x="44289" y="69402"/>
                      <a:pt x="44513" y="69551"/>
                    </a:cubicBezTo>
                    <a:cubicBezTo>
                      <a:pt x="44552" y="69568"/>
                      <a:pt x="44595" y="69576"/>
                      <a:pt x="44638" y="69576"/>
                    </a:cubicBezTo>
                    <a:cubicBezTo>
                      <a:pt x="44882" y="69576"/>
                      <a:pt x="45169" y="69342"/>
                      <a:pt x="45296" y="69216"/>
                    </a:cubicBezTo>
                    <a:lnTo>
                      <a:pt x="45780" y="68731"/>
                    </a:lnTo>
                    <a:cubicBezTo>
                      <a:pt x="45967" y="68582"/>
                      <a:pt x="46153" y="68396"/>
                      <a:pt x="46339" y="68247"/>
                    </a:cubicBezTo>
                    <a:lnTo>
                      <a:pt x="46339" y="68247"/>
                    </a:lnTo>
                    <a:cubicBezTo>
                      <a:pt x="46339" y="68284"/>
                      <a:pt x="46339" y="68321"/>
                      <a:pt x="46302" y="68359"/>
                    </a:cubicBezTo>
                    <a:cubicBezTo>
                      <a:pt x="46233" y="68635"/>
                      <a:pt x="45682" y="70519"/>
                      <a:pt x="46409" y="70519"/>
                    </a:cubicBezTo>
                    <a:cubicBezTo>
                      <a:pt x="46465" y="70519"/>
                      <a:pt x="46528" y="70507"/>
                      <a:pt x="46600" y="70483"/>
                    </a:cubicBezTo>
                    <a:cubicBezTo>
                      <a:pt x="47048" y="70334"/>
                      <a:pt x="47271" y="69775"/>
                      <a:pt x="47458" y="69402"/>
                    </a:cubicBezTo>
                    <a:cubicBezTo>
                      <a:pt x="47540" y="69218"/>
                      <a:pt x="47610" y="69068"/>
                      <a:pt x="47657" y="69068"/>
                    </a:cubicBezTo>
                    <a:cubicBezTo>
                      <a:pt x="47696" y="69068"/>
                      <a:pt x="47719" y="69170"/>
                      <a:pt x="47719" y="69440"/>
                    </a:cubicBezTo>
                    <a:cubicBezTo>
                      <a:pt x="47682" y="69775"/>
                      <a:pt x="47719" y="70111"/>
                      <a:pt x="47756" y="70409"/>
                    </a:cubicBezTo>
                    <a:cubicBezTo>
                      <a:pt x="47838" y="70752"/>
                      <a:pt x="48005" y="70887"/>
                      <a:pt x="48190" y="70887"/>
                    </a:cubicBezTo>
                    <a:cubicBezTo>
                      <a:pt x="48426" y="70887"/>
                      <a:pt x="48691" y="70665"/>
                      <a:pt x="48837" y="70372"/>
                    </a:cubicBezTo>
                    <a:cubicBezTo>
                      <a:pt x="49247" y="69626"/>
                      <a:pt x="49247" y="68619"/>
                      <a:pt x="49322" y="67799"/>
                    </a:cubicBezTo>
                    <a:cubicBezTo>
                      <a:pt x="49508" y="67016"/>
                      <a:pt x="49434" y="66196"/>
                      <a:pt x="49173" y="65451"/>
                    </a:cubicBezTo>
                    <a:cubicBezTo>
                      <a:pt x="51372" y="62767"/>
                      <a:pt x="53684" y="59560"/>
                      <a:pt x="54168" y="56019"/>
                    </a:cubicBezTo>
                    <a:cubicBezTo>
                      <a:pt x="54355" y="54863"/>
                      <a:pt x="54056" y="53670"/>
                      <a:pt x="53311" y="52776"/>
                    </a:cubicBezTo>
                    <a:cubicBezTo>
                      <a:pt x="52562" y="51952"/>
                      <a:pt x="51696" y="51646"/>
                      <a:pt x="50735" y="51646"/>
                    </a:cubicBezTo>
                    <a:cubicBezTo>
                      <a:pt x="50261" y="51646"/>
                      <a:pt x="49764" y="51720"/>
                      <a:pt x="49247" y="51844"/>
                    </a:cubicBezTo>
                    <a:cubicBezTo>
                      <a:pt x="49135" y="51545"/>
                      <a:pt x="48949" y="51247"/>
                      <a:pt x="48763" y="50986"/>
                    </a:cubicBezTo>
                    <a:cubicBezTo>
                      <a:pt x="48203" y="50203"/>
                      <a:pt x="47383" y="50240"/>
                      <a:pt x="46489" y="50203"/>
                    </a:cubicBezTo>
                    <a:cubicBezTo>
                      <a:pt x="44736" y="50129"/>
                      <a:pt x="42984" y="50017"/>
                      <a:pt x="41232" y="49980"/>
                    </a:cubicBezTo>
                    <a:cubicBezTo>
                      <a:pt x="42835" y="49644"/>
                      <a:pt x="44326" y="49010"/>
                      <a:pt x="45706" y="48153"/>
                    </a:cubicBezTo>
                    <a:cubicBezTo>
                      <a:pt x="46750" y="47445"/>
                      <a:pt x="47458" y="46252"/>
                      <a:pt x="48054" y="45096"/>
                    </a:cubicBezTo>
                    <a:cubicBezTo>
                      <a:pt x="48440" y="45166"/>
                      <a:pt x="48836" y="45201"/>
                      <a:pt x="49233" y="45201"/>
                    </a:cubicBezTo>
                    <a:cubicBezTo>
                      <a:pt x="51793" y="45201"/>
                      <a:pt x="54448" y="43773"/>
                      <a:pt x="55287" y="41256"/>
                    </a:cubicBezTo>
                    <a:cubicBezTo>
                      <a:pt x="56107" y="38758"/>
                      <a:pt x="55771" y="36298"/>
                      <a:pt x="54243" y="34583"/>
                    </a:cubicBezTo>
                    <a:cubicBezTo>
                      <a:pt x="54951" y="32682"/>
                      <a:pt x="55324" y="30669"/>
                      <a:pt x="55361" y="28655"/>
                    </a:cubicBezTo>
                    <a:lnTo>
                      <a:pt x="55398" y="28655"/>
                    </a:lnTo>
                    <a:cubicBezTo>
                      <a:pt x="57225" y="27351"/>
                      <a:pt x="59164" y="26158"/>
                      <a:pt x="61140" y="25077"/>
                    </a:cubicBezTo>
                    <a:cubicBezTo>
                      <a:pt x="62556" y="24331"/>
                      <a:pt x="63861" y="23399"/>
                      <a:pt x="65054" y="22318"/>
                    </a:cubicBezTo>
                    <a:cubicBezTo>
                      <a:pt x="66657" y="20827"/>
                      <a:pt x="67030" y="18851"/>
                      <a:pt x="65017" y="17509"/>
                    </a:cubicBezTo>
                    <a:cubicBezTo>
                      <a:pt x="63115" y="16241"/>
                      <a:pt x="60692" y="15682"/>
                      <a:pt x="58418" y="15272"/>
                    </a:cubicBezTo>
                    <a:cubicBezTo>
                      <a:pt x="58903" y="10910"/>
                      <a:pt x="55846" y="7779"/>
                      <a:pt x="52304" y="5654"/>
                    </a:cubicBezTo>
                    <a:cubicBezTo>
                      <a:pt x="49285" y="3902"/>
                      <a:pt x="46004" y="2671"/>
                      <a:pt x="42574" y="1926"/>
                    </a:cubicBezTo>
                    <a:cubicBezTo>
                      <a:pt x="43320" y="546"/>
                      <a:pt x="41083" y="99"/>
                      <a:pt x="40039" y="62"/>
                    </a:cubicBezTo>
                    <a:cubicBezTo>
                      <a:pt x="39720" y="31"/>
                      <a:pt x="39381" y="1"/>
                      <a:pt x="390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195;p72">
                <a:extLst>
                  <a:ext uri="{FF2B5EF4-FFF2-40B4-BE49-F238E27FC236}">
                    <a16:creationId xmlns:a16="http://schemas.microsoft.com/office/drawing/2014/main" id="{C40B106D-5ACA-4B66-B557-D403C89F2FCA}"/>
                  </a:ext>
                </a:extLst>
              </p:cNvPr>
              <p:cNvSpPr/>
              <p:nvPr/>
            </p:nvSpPr>
            <p:spPr>
              <a:xfrm rot="-659247">
                <a:off x="6230770" y="2805191"/>
                <a:ext cx="458314" cy="231782"/>
              </a:xfrm>
              <a:custGeom>
                <a:avLst/>
                <a:gdLst/>
                <a:ahLst/>
                <a:cxnLst/>
                <a:rect l="l" t="t" r="r" b="b"/>
                <a:pathLst>
                  <a:path w="18332" h="9271" extrusionOk="0">
                    <a:moveTo>
                      <a:pt x="3517" y="0"/>
                    </a:moveTo>
                    <a:cubicBezTo>
                      <a:pt x="0" y="0"/>
                      <a:pt x="393" y="2764"/>
                      <a:pt x="885" y="4170"/>
                    </a:cubicBezTo>
                    <a:cubicBezTo>
                      <a:pt x="1971" y="7181"/>
                      <a:pt x="5972" y="9271"/>
                      <a:pt x="9791" y="9271"/>
                    </a:cubicBezTo>
                    <a:cubicBezTo>
                      <a:pt x="12260" y="9271"/>
                      <a:pt x="14653" y="8397"/>
                      <a:pt x="16132" y="6332"/>
                    </a:cubicBezTo>
                    <a:cubicBezTo>
                      <a:pt x="17064" y="5065"/>
                      <a:pt x="18332" y="2269"/>
                      <a:pt x="14119" y="1449"/>
                    </a:cubicBezTo>
                    <a:cubicBezTo>
                      <a:pt x="13676" y="1363"/>
                      <a:pt x="13172" y="1348"/>
                      <a:pt x="12590" y="1348"/>
                    </a:cubicBezTo>
                    <a:cubicBezTo>
                      <a:pt x="12292" y="1348"/>
                      <a:pt x="11973" y="1352"/>
                      <a:pt x="11632" y="1352"/>
                    </a:cubicBezTo>
                    <a:cubicBezTo>
                      <a:pt x="10898" y="1352"/>
                      <a:pt x="10058" y="1335"/>
                      <a:pt x="9086" y="1225"/>
                    </a:cubicBezTo>
                    <a:cubicBezTo>
                      <a:pt x="6849" y="815"/>
                      <a:pt x="5358" y="144"/>
                      <a:pt x="4203" y="32"/>
                    </a:cubicBezTo>
                    <a:cubicBezTo>
                      <a:pt x="3959" y="11"/>
                      <a:pt x="3731" y="0"/>
                      <a:pt x="35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196;p72">
                <a:extLst>
                  <a:ext uri="{FF2B5EF4-FFF2-40B4-BE49-F238E27FC236}">
                    <a16:creationId xmlns:a16="http://schemas.microsoft.com/office/drawing/2014/main" id="{912D23F7-2F5F-40C7-8688-AE3115DB648D}"/>
                  </a:ext>
                </a:extLst>
              </p:cNvPr>
              <p:cNvSpPr/>
              <p:nvPr/>
            </p:nvSpPr>
            <p:spPr>
              <a:xfrm rot="-659247">
                <a:off x="6310499" y="2929376"/>
                <a:ext cx="275909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11036" h="4444" extrusionOk="0">
                    <a:moveTo>
                      <a:pt x="4572" y="1"/>
                    </a:moveTo>
                    <a:cubicBezTo>
                      <a:pt x="2689" y="1"/>
                      <a:pt x="904" y="599"/>
                      <a:pt x="0" y="1909"/>
                    </a:cubicBezTo>
                    <a:cubicBezTo>
                      <a:pt x="1768" y="3483"/>
                      <a:pt x="4447" y="4444"/>
                      <a:pt x="7048" y="4444"/>
                    </a:cubicBezTo>
                    <a:cubicBezTo>
                      <a:pt x="8452" y="4444"/>
                      <a:pt x="9833" y="4164"/>
                      <a:pt x="11035" y="3550"/>
                    </a:cubicBezTo>
                    <a:cubicBezTo>
                      <a:pt x="10346" y="1305"/>
                      <a:pt x="7352" y="1"/>
                      <a:pt x="45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2197;p72">
              <a:extLst>
                <a:ext uri="{FF2B5EF4-FFF2-40B4-BE49-F238E27FC236}">
                  <a16:creationId xmlns:a16="http://schemas.microsoft.com/office/drawing/2014/main" id="{3118D0D0-00DA-44DB-916F-12F6CC05FAB9}"/>
                </a:ext>
              </a:extLst>
            </p:cNvPr>
            <p:cNvGrpSpPr/>
            <p:nvPr/>
          </p:nvGrpSpPr>
          <p:grpSpPr>
            <a:xfrm>
              <a:off x="7190125" y="3541163"/>
              <a:ext cx="575975" cy="557300"/>
              <a:chOff x="5124850" y="2954638"/>
              <a:chExt cx="575975" cy="557300"/>
            </a:xfrm>
          </p:grpSpPr>
          <p:sp>
            <p:nvSpPr>
              <p:cNvPr id="111" name="Google Shape;2198;p72">
                <a:extLst>
                  <a:ext uri="{FF2B5EF4-FFF2-40B4-BE49-F238E27FC236}">
                    <a16:creationId xmlns:a16="http://schemas.microsoft.com/office/drawing/2014/main" id="{DDBD1323-4DA5-4E81-9BD3-C1C054DFEACE}"/>
                  </a:ext>
                </a:extLst>
              </p:cNvPr>
              <p:cNvSpPr/>
              <p:nvPr/>
            </p:nvSpPr>
            <p:spPr>
              <a:xfrm>
                <a:off x="5275825" y="2961938"/>
                <a:ext cx="61525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3096" extrusionOk="0">
                    <a:moveTo>
                      <a:pt x="920" y="1"/>
                    </a:moveTo>
                    <a:cubicBezTo>
                      <a:pt x="837" y="1"/>
                      <a:pt x="754" y="10"/>
                      <a:pt x="671" y="29"/>
                    </a:cubicBezTo>
                    <a:cubicBezTo>
                      <a:pt x="485" y="104"/>
                      <a:pt x="336" y="216"/>
                      <a:pt x="224" y="365"/>
                    </a:cubicBezTo>
                    <a:cubicBezTo>
                      <a:pt x="38" y="700"/>
                      <a:pt x="0" y="1073"/>
                      <a:pt x="150" y="1446"/>
                    </a:cubicBezTo>
                    <a:lnTo>
                      <a:pt x="187" y="1558"/>
                    </a:lnTo>
                    <a:cubicBezTo>
                      <a:pt x="261" y="1968"/>
                      <a:pt x="373" y="2378"/>
                      <a:pt x="560" y="2974"/>
                    </a:cubicBezTo>
                    <a:cubicBezTo>
                      <a:pt x="597" y="3068"/>
                      <a:pt x="727" y="3095"/>
                      <a:pt x="881" y="3095"/>
                    </a:cubicBezTo>
                    <a:cubicBezTo>
                      <a:pt x="1035" y="3095"/>
                      <a:pt x="1212" y="3068"/>
                      <a:pt x="1343" y="3049"/>
                    </a:cubicBezTo>
                    <a:lnTo>
                      <a:pt x="1603" y="2974"/>
                    </a:lnTo>
                    <a:cubicBezTo>
                      <a:pt x="1790" y="2937"/>
                      <a:pt x="1976" y="2862"/>
                      <a:pt x="2125" y="2751"/>
                    </a:cubicBezTo>
                    <a:cubicBezTo>
                      <a:pt x="2461" y="2527"/>
                      <a:pt x="2386" y="2303"/>
                      <a:pt x="2312" y="2080"/>
                    </a:cubicBezTo>
                    <a:cubicBezTo>
                      <a:pt x="2275" y="2042"/>
                      <a:pt x="2275" y="2005"/>
                      <a:pt x="2275" y="1930"/>
                    </a:cubicBezTo>
                    <a:lnTo>
                      <a:pt x="2237" y="1781"/>
                    </a:lnTo>
                    <a:cubicBezTo>
                      <a:pt x="2125" y="1371"/>
                      <a:pt x="2014" y="998"/>
                      <a:pt x="1864" y="626"/>
                    </a:cubicBezTo>
                    <a:cubicBezTo>
                      <a:pt x="1710" y="223"/>
                      <a:pt x="1324" y="1"/>
                      <a:pt x="9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199;p72">
                <a:extLst>
                  <a:ext uri="{FF2B5EF4-FFF2-40B4-BE49-F238E27FC236}">
                    <a16:creationId xmlns:a16="http://schemas.microsoft.com/office/drawing/2014/main" id="{2748C200-DBD8-4C34-AACC-0F0C5FF909F6}"/>
                  </a:ext>
                </a:extLst>
              </p:cNvPr>
              <p:cNvSpPr/>
              <p:nvPr/>
            </p:nvSpPr>
            <p:spPr>
              <a:xfrm>
                <a:off x="5219900" y="2991188"/>
                <a:ext cx="187350" cy="95675"/>
              </a:xfrm>
              <a:custGeom>
                <a:avLst/>
                <a:gdLst/>
                <a:ahLst/>
                <a:cxnLst/>
                <a:rect l="l" t="t" r="r" b="b"/>
                <a:pathLst>
                  <a:path w="7494" h="3827" extrusionOk="0">
                    <a:moveTo>
                      <a:pt x="5935" y="1"/>
                    </a:moveTo>
                    <a:cubicBezTo>
                      <a:pt x="5499" y="1"/>
                      <a:pt x="5080" y="43"/>
                      <a:pt x="4661" y="127"/>
                    </a:cubicBezTo>
                    <a:cubicBezTo>
                      <a:pt x="4623" y="127"/>
                      <a:pt x="4586" y="164"/>
                      <a:pt x="4586" y="164"/>
                    </a:cubicBezTo>
                    <a:cubicBezTo>
                      <a:pt x="4586" y="201"/>
                      <a:pt x="4586" y="239"/>
                      <a:pt x="4586" y="276"/>
                    </a:cubicBezTo>
                    <a:lnTo>
                      <a:pt x="4661" y="574"/>
                    </a:lnTo>
                    <a:cubicBezTo>
                      <a:pt x="4698" y="649"/>
                      <a:pt x="4735" y="723"/>
                      <a:pt x="4735" y="798"/>
                    </a:cubicBezTo>
                    <a:cubicBezTo>
                      <a:pt x="4772" y="947"/>
                      <a:pt x="4810" y="1096"/>
                      <a:pt x="4847" y="1245"/>
                    </a:cubicBezTo>
                    <a:cubicBezTo>
                      <a:pt x="4847" y="1506"/>
                      <a:pt x="4549" y="1730"/>
                      <a:pt x="4288" y="1842"/>
                    </a:cubicBezTo>
                    <a:cubicBezTo>
                      <a:pt x="4139" y="1916"/>
                      <a:pt x="3990" y="1991"/>
                      <a:pt x="3803" y="2028"/>
                    </a:cubicBezTo>
                    <a:cubicBezTo>
                      <a:pt x="3642" y="2082"/>
                      <a:pt x="3412" y="2135"/>
                      <a:pt x="3192" y="2135"/>
                    </a:cubicBezTo>
                    <a:cubicBezTo>
                      <a:pt x="2953" y="2135"/>
                      <a:pt x="2726" y="2073"/>
                      <a:pt x="2610" y="1879"/>
                    </a:cubicBezTo>
                    <a:cubicBezTo>
                      <a:pt x="2573" y="1879"/>
                      <a:pt x="2573" y="1842"/>
                      <a:pt x="2573" y="1842"/>
                    </a:cubicBezTo>
                    <a:lnTo>
                      <a:pt x="2461" y="1394"/>
                    </a:lnTo>
                    <a:cubicBezTo>
                      <a:pt x="2387" y="1245"/>
                      <a:pt x="2349" y="1096"/>
                      <a:pt x="2312" y="984"/>
                    </a:cubicBezTo>
                    <a:cubicBezTo>
                      <a:pt x="2312" y="947"/>
                      <a:pt x="2275" y="910"/>
                      <a:pt x="2275" y="910"/>
                    </a:cubicBezTo>
                    <a:cubicBezTo>
                      <a:pt x="2256" y="891"/>
                      <a:pt x="2237" y="882"/>
                      <a:pt x="2223" y="882"/>
                    </a:cubicBezTo>
                    <a:cubicBezTo>
                      <a:pt x="2209" y="882"/>
                      <a:pt x="2200" y="891"/>
                      <a:pt x="2200" y="910"/>
                    </a:cubicBezTo>
                    <a:lnTo>
                      <a:pt x="2051" y="947"/>
                    </a:lnTo>
                    <a:cubicBezTo>
                      <a:pt x="1455" y="1133"/>
                      <a:pt x="895" y="1469"/>
                      <a:pt x="411" y="1916"/>
                    </a:cubicBezTo>
                    <a:cubicBezTo>
                      <a:pt x="112" y="2214"/>
                      <a:pt x="1" y="2662"/>
                      <a:pt x="150" y="3072"/>
                    </a:cubicBezTo>
                    <a:cubicBezTo>
                      <a:pt x="336" y="3482"/>
                      <a:pt x="895" y="3780"/>
                      <a:pt x="1641" y="3817"/>
                    </a:cubicBezTo>
                    <a:cubicBezTo>
                      <a:pt x="1780" y="3823"/>
                      <a:pt x="1919" y="3827"/>
                      <a:pt x="2058" y="3827"/>
                    </a:cubicBezTo>
                    <a:cubicBezTo>
                      <a:pt x="2776" y="3827"/>
                      <a:pt x="3489" y="3744"/>
                      <a:pt x="4176" y="3556"/>
                    </a:cubicBezTo>
                    <a:lnTo>
                      <a:pt x="4362" y="3519"/>
                    </a:lnTo>
                    <a:cubicBezTo>
                      <a:pt x="5369" y="3221"/>
                      <a:pt x="6301" y="2662"/>
                      <a:pt x="7047" y="1879"/>
                    </a:cubicBezTo>
                    <a:cubicBezTo>
                      <a:pt x="7382" y="1543"/>
                      <a:pt x="7494" y="1059"/>
                      <a:pt x="7382" y="611"/>
                    </a:cubicBezTo>
                    <a:cubicBezTo>
                      <a:pt x="7307" y="388"/>
                      <a:pt x="7047" y="89"/>
                      <a:pt x="6375" y="15"/>
                    </a:cubicBezTo>
                    <a:cubicBezTo>
                      <a:pt x="6226" y="6"/>
                      <a:pt x="6080" y="1"/>
                      <a:pt x="59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200;p72">
                <a:extLst>
                  <a:ext uri="{FF2B5EF4-FFF2-40B4-BE49-F238E27FC236}">
                    <a16:creationId xmlns:a16="http://schemas.microsoft.com/office/drawing/2014/main" id="{7E3AA184-7CA1-4535-BE00-215466665F66}"/>
                  </a:ext>
                </a:extLst>
              </p:cNvPr>
              <p:cNvSpPr/>
              <p:nvPr/>
            </p:nvSpPr>
            <p:spPr>
              <a:xfrm>
                <a:off x="5205000" y="3022763"/>
                <a:ext cx="243275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9731" h="5038" extrusionOk="0">
                    <a:moveTo>
                      <a:pt x="8508" y="0"/>
                    </a:moveTo>
                    <a:cubicBezTo>
                      <a:pt x="8443" y="0"/>
                      <a:pt x="8379" y="6"/>
                      <a:pt x="8314" y="19"/>
                    </a:cubicBezTo>
                    <a:cubicBezTo>
                      <a:pt x="8276" y="19"/>
                      <a:pt x="8239" y="57"/>
                      <a:pt x="8239" y="94"/>
                    </a:cubicBezTo>
                    <a:cubicBezTo>
                      <a:pt x="7643" y="1585"/>
                      <a:pt x="5629" y="2256"/>
                      <a:pt x="5033" y="2443"/>
                    </a:cubicBezTo>
                    <a:lnTo>
                      <a:pt x="4735" y="2517"/>
                    </a:lnTo>
                    <a:cubicBezTo>
                      <a:pt x="4139" y="2676"/>
                      <a:pt x="3291" y="2845"/>
                      <a:pt x="2498" y="2845"/>
                    </a:cubicBezTo>
                    <a:cubicBezTo>
                      <a:pt x="1801" y="2845"/>
                      <a:pt x="1147" y="2714"/>
                      <a:pt x="746" y="2331"/>
                    </a:cubicBezTo>
                    <a:cubicBezTo>
                      <a:pt x="708" y="2293"/>
                      <a:pt x="671" y="2293"/>
                      <a:pt x="634" y="2293"/>
                    </a:cubicBezTo>
                    <a:cubicBezTo>
                      <a:pt x="224" y="2480"/>
                      <a:pt x="0" y="2853"/>
                      <a:pt x="0" y="3300"/>
                    </a:cubicBezTo>
                    <a:cubicBezTo>
                      <a:pt x="37" y="3859"/>
                      <a:pt x="336" y="4344"/>
                      <a:pt x="820" y="4605"/>
                    </a:cubicBezTo>
                    <a:cubicBezTo>
                      <a:pt x="1380" y="4828"/>
                      <a:pt x="1976" y="4978"/>
                      <a:pt x="2610" y="5015"/>
                    </a:cubicBezTo>
                    <a:cubicBezTo>
                      <a:pt x="2808" y="5030"/>
                      <a:pt x="3006" y="5038"/>
                      <a:pt x="3203" y="5038"/>
                    </a:cubicBezTo>
                    <a:cubicBezTo>
                      <a:pt x="3973" y="5038"/>
                      <a:pt x="4739" y="4924"/>
                      <a:pt x="5480" y="4717"/>
                    </a:cubicBezTo>
                    <a:lnTo>
                      <a:pt x="5667" y="4642"/>
                    </a:lnTo>
                    <a:cubicBezTo>
                      <a:pt x="6748" y="4344"/>
                      <a:pt x="7754" y="3785"/>
                      <a:pt x="8612" y="3039"/>
                    </a:cubicBezTo>
                    <a:lnTo>
                      <a:pt x="8649" y="3002"/>
                    </a:lnTo>
                    <a:cubicBezTo>
                      <a:pt x="9134" y="2629"/>
                      <a:pt x="9469" y="2144"/>
                      <a:pt x="9656" y="1548"/>
                    </a:cubicBezTo>
                    <a:cubicBezTo>
                      <a:pt x="9730" y="1138"/>
                      <a:pt x="9618" y="690"/>
                      <a:pt x="9320" y="355"/>
                    </a:cubicBezTo>
                    <a:cubicBezTo>
                      <a:pt x="9105" y="139"/>
                      <a:pt x="8813" y="0"/>
                      <a:pt x="85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201;p72">
                <a:extLst>
                  <a:ext uri="{FF2B5EF4-FFF2-40B4-BE49-F238E27FC236}">
                    <a16:creationId xmlns:a16="http://schemas.microsoft.com/office/drawing/2014/main" id="{5D908B33-48EE-46E7-96E8-A23ACC89E15B}"/>
                  </a:ext>
                </a:extLst>
              </p:cNvPr>
              <p:cNvSpPr/>
              <p:nvPr/>
            </p:nvSpPr>
            <p:spPr>
              <a:xfrm>
                <a:off x="5184500" y="3062413"/>
                <a:ext cx="3141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12564" h="6006" extrusionOk="0">
                    <a:moveTo>
                      <a:pt x="11076" y="0"/>
                    </a:moveTo>
                    <a:cubicBezTo>
                      <a:pt x="10964" y="0"/>
                      <a:pt x="10850" y="12"/>
                      <a:pt x="10737" y="36"/>
                    </a:cubicBezTo>
                    <a:cubicBezTo>
                      <a:pt x="10699" y="36"/>
                      <a:pt x="10662" y="74"/>
                      <a:pt x="10662" y="111"/>
                    </a:cubicBezTo>
                    <a:cubicBezTo>
                      <a:pt x="10662" y="148"/>
                      <a:pt x="10625" y="223"/>
                      <a:pt x="10625" y="260"/>
                    </a:cubicBezTo>
                    <a:cubicBezTo>
                      <a:pt x="10103" y="1826"/>
                      <a:pt x="7866" y="2870"/>
                      <a:pt x="6599" y="3242"/>
                    </a:cubicBezTo>
                    <a:lnTo>
                      <a:pt x="6561" y="3242"/>
                    </a:lnTo>
                    <a:cubicBezTo>
                      <a:pt x="5758" y="3478"/>
                      <a:pt x="4789" y="3682"/>
                      <a:pt x="3818" y="3682"/>
                    </a:cubicBezTo>
                    <a:cubicBezTo>
                      <a:pt x="2943" y="3682"/>
                      <a:pt x="2065" y="3516"/>
                      <a:pt x="1305" y="3056"/>
                    </a:cubicBezTo>
                    <a:cubicBezTo>
                      <a:pt x="1193" y="2982"/>
                      <a:pt x="1118" y="2907"/>
                      <a:pt x="1007" y="2832"/>
                    </a:cubicBezTo>
                    <a:cubicBezTo>
                      <a:pt x="1007" y="2806"/>
                      <a:pt x="969" y="2780"/>
                      <a:pt x="934" y="2780"/>
                    </a:cubicBezTo>
                    <a:cubicBezTo>
                      <a:pt x="920" y="2780"/>
                      <a:pt x="906" y="2784"/>
                      <a:pt x="895" y="2795"/>
                    </a:cubicBezTo>
                    <a:cubicBezTo>
                      <a:pt x="447" y="3056"/>
                      <a:pt x="112" y="3503"/>
                      <a:pt x="75" y="4063"/>
                    </a:cubicBezTo>
                    <a:cubicBezTo>
                      <a:pt x="0" y="4473"/>
                      <a:pt x="186" y="4920"/>
                      <a:pt x="522" y="5181"/>
                    </a:cubicBezTo>
                    <a:cubicBezTo>
                      <a:pt x="1230" y="5666"/>
                      <a:pt x="2050" y="5964"/>
                      <a:pt x="2908" y="5964"/>
                    </a:cubicBezTo>
                    <a:cubicBezTo>
                      <a:pt x="3237" y="5991"/>
                      <a:pt x="3565" y="6005"/>
                      <a:pt x="3894" y="6005"/>
                    </a:cubicBezTo>
                    <a:cubicBezTo>
                      <a:pt x="4905" y="6005"/>
                      <a:pt x="5912" y="5873"/>
                      <a:pt x="6897" y="5591"/>
                    </a:cubicBezTo>
                    <a:lnTo>
                      <a:pt x="7009" y="5554"/>
                    </a:lnTo>
                    <a:cubicBezTo>
                      <a:pt x="8425" y="5181"/>
                      <a:pt x="9730" y="4510"/>
                      <a:pt x="10923" y="3578"/>
                    </a:cubicBezTo>
                    <a:cubicBezTo>
                      <a:pt x="11519" y="3093"/>
                      <a:pt x="12340" y="2460"/>
                      <a:pt x="12489" y="1639"/>
                    </a:cubicBezTo>
                    <a:cubicBezTo>
                      <a:pt x="12563" y="1192"/>
                      <a:pt x="12451" y="745"/>
                      <a:pt x="12153" y="447"/>
                    </a:cubicBezTo>
                    <a:cubicBezTo>
                      <a:pt x="11862" y="155"/>
                      <a:pt x="11479" y="0"/>
                      <a:pt x="110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202;p72">
                <a:extLst>
                  <a:ext uri="{FF2B5EF4-FFF2-40B4-BE49-F238E27FC236}">
                    <a16:creationId xmlns:a16="http://schemas.microsoft.com/office/drawing/2014/main" id="{30C29E13-4E96-4593-8F2A-0ABB30E77D21}"/>
                  </a:ext>
                </a:extLst>
              </p:cNvPr>
              <p:cNvSpPr/>
              <p:nvPr/>
            </p:nvSpPr>
            <p:spPr>
              <a:xfrm>
                <a:off x="5171450" y="3108638"/>
                <a:ext cx="380275" cy="183825"/>
              </a:xfrm>
              <a:custGeom>
                <a:avLst/>
                <a:gdLst/>
                <a:ahLst/>
                <a:cxnLst/>
                <a:rect l="l" t="t" r="r" b="b"/>
                <a:pathLst>
                  <a:path w="15211" h="7353" extrusionOk="0">
                    <a:moveTo>
                      <a:pt x="13550" y="0"/>
                    </a:moveTo>
                    <a:cubicBezTo>
                      <a:pt x="13420" y="0"/>
                      <a:pt x="13289" y="17"/>
                      <a:pt x="13160" y="51"/>
                    </a:cubicBezTo>
                    <a:cubicBezTo>
                      <a:pt x="13123" y="51"/>
                      <a:pt x="13123" y="51"/>
                      <a:pt x="13085" y="89"/>
                    </a:cubicBezTo>
                    <a:cubicBezTo>
                      <a:pt x="13048" y="238"/>
                      <a:pt x="12973" y="387"/>
                      <a:pt x="12899" y="499"/>
                    </a:cubicBezTo>
                    <a:cubicBezTo>
                      <a:pt x="11482" y="2512"/>
                      <a:pt x="9096" y="3444"/>
                      <a:pt x="7829" y="3817"/>
                    </a:cubicBezTo>
                    <a:lnTo>
                      <a:pt x="7456" y="3929"/>
                    </a:lnTo>
                    <a:cubicBezTo>
                      <a:pt x="6503" y="4195"/>
                      <a:pt x="5345" y="4413"/>
                      <a:pt x="4197" y="4413"/>
                    </a:cubicBezTo>
                    <a:cubicBezTo>
                      <a:pt x="3100" y="4413"/>
                      <a:pt x="2011" y="4214"/>
                      <a:pt x="1119" y="3668"/>
                    </a:cubicBezTo>
                    <a:lnTo>
                      <a:pt x="1007" y="3668"/>
                    </a:lnTo>
                    <a:cubicBezTo>
                      <a:pt x="410" y="3891"/>
                      <a:pt x="37" y="4450"/>
                      <a:pt x="0" y="5084"/>
                    </a:cubicBezTo>
                    <a:cubicBezTo>
                      <a:pt x="0" y="5793"/>
                      <a:pt x="410" y="6426"/>
                      <a:pt x="1044" y="6725"/>
                    </a:cubicBezTo>
                    <a:cubicBezTo>
                      <a:pt x="1864" y="7097"/>
                      <a:pt x="2759" y="7284"/>
                      <a:pt x="3654" y="7321"/>
                    </a:cubicBezTo>
                    <a:cubicBezTo>
                      <a:pt x="3958" y="7342"/>
                      <a:pt x="4263" y="7353"/>
                      <a:pt x="4569" y="7353"/>
                    </a:cubicBezTo>
                    <a:cubicBezTo>
                      <a:pt x="5875" y="7353"/>
                      <a:pt x="7187" y="7162"/>
                      <a:pt x="8425" y="6799"/>
                    </a:cubicBezTo>
                    <a:lnTo>
                      <a:pt x="8500" y="6799"/>
                    </a:lnTo>
                    <a:cubicBezTo>
                      <a:pt x="10215" y="6277"/>
                      <a:pt x="11781" y="5457"/>
                      <a:pt x="13160" y="4339"/>
                    </a:cubicBezTo>
                    <a:cubicBezTo>
                      <a:pt x="13794" y="3854"/>
                      <a:pt x="14614" y="3183"/>
                      <a:pt x="14949" y="2325"/>
                    </a:cubicBezTo>
                    <a:cubicBezTo>
                      <a:pt x="15210" y="1729"/>
                      <a:pt x="15098" y="1021"/>
                      <a:pt x="14688" y="499"/>
                    </a:cubicBezTo>
                    <a:cubicBezTo>
                      <a:pt x="14402" y="183"/>
                      <a:pt x="13983" y="0"/>
                      <a:pt x="135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203;p72">
                <a:extLst>
                  <a:ext uri="{FF2B5EF4-FFF2-40B4-BE49-F238E27FC236}">
                    <a16:creationId xmlns:a16="http://schemas.microsoft.com/office/drawing/2014/main" id="{14B64D0F-627D-49A6-8C28-EDCE58237E30}"/>
                  </a:ext>
                </a:extLst>
              </p:cNvPr>
              <p:cNvSpPr/>
              <p:nvPr/>
            </p:nvSpPr>
            <p:spPr>
              <a:xfrm>
                <a:off x="5156525" y="3168413"/>
                <a:ext cx="454850" cy="220375"/>
              </a:xfrm>
              <a:custGeom>
                <a:avLst/>
                <a:gdLst/>
                <a:ahLst/>
                <a:cxnLst/>
                <a:rect l="l" t="t" r="r" b="b"/>
                <a:pathLst>
                  <a:path w="18194" h="8815" extrusionOk="0">
                    <a:moveTo>
                      <a:pt x="16165" y="1"/>
                    </a:moveTo>
                    <a:cubicBezTo>
                      <a:pt x="16033" y="1"/>
                      <a:pt x="15901" y="16"/>
                      <a:pt x="15770" y="46"/>
                    </a:cubicBezTo>
                    <a:cubicBezTo>
                      <a:pt x="15733" y="84"/>
                      <a:pt x="15695" y="84"/>
                      <a:pt x="15695" y="121"/>
                    </a:cubicBezTo>
                    <a:cubicBezTo>
                      <a:pt x="15584" y="345"/>
                      <a:pt x="15472" y="531"/>
                      <a:pt x="15323" y="717"/>
                    </a:cubicBezTo>
                    <a:cubicBezTo>
                      <a:pt x="14204" y="2358"/>
                      <a:pt x="12005" y="3737"/>
                      <a:pt x="9358" y="4520"/>
                    </a:cubicBezTo>
                    <a:lnTo>
                      <a:pt x="9134" y="4594"/>
                    </a:lnTo>
                    <a:cubicBezTo>
                      <a:pt x="7891" y="4937"/>
                      <a:pt x="6366" y="5243"/>
                      <a:pt x="4868" y="5243"/>
                    </a:cubicBezTo>
                    <a:cubicBezTo>
                      <a:pt x="3760" y="5243"/>
                      <a:pt x="2667" y="5076"/>
                      <a:pt x="1716" y="4632"/>
                    </a:cubicBezTo>
                    <a:cubicBezTo>
                      <a:pt x="1604" y="4557"/>
                      <a:pt x="1455" y="4483"/>
                      <a:pt x="1343" y="4408"/>
                    </a:cubicBezTo>
                    <a:lnTo>
                      <a:pt x="1231" y="4408"/>
                    </a:lnTo>
                    <a:cubicBezTo>
                      <a:pt x="560" y="4669"/>
                      <a:pt x="75" y="5303"/>
                      <a:pt x="38" y="6048"/>
                    </a:cubicBezTo>
                    <a:cubicBezTo>
                      <a:pt x="1" y="6869"/>
                      <a:pt x="411" y="7614"/>
                      <a:pt x="1119" y="7987"/>
                    </a:cubicBezTo>
                    <a:cubicBezTo>
                      <a:pt x="2126" y="8472"/>
                      <a:pt x="3207" y="8770"/>
                      <a:pt x="4325" y="8770"/>
                    </a:cubicBezTo>
                    <a:cubicBezTo>
                      <a:pt x="4724" y="8800"/>
                      <a:pt x="5123" y="8815"/>
                      <a:pt x="5522" y="8815"/>
                    </a:cubicBezTo>
                    <a:cubicBezTo>
                      <a:pt x="7096" y="8815"/>
                      <a:pt x="8661" y="8582"/>
                      <a:pt x="10178" y="8136"/>
                    </a:cubicBezTo>
                    <a:lnTo>
                      <a:pt x="10327" y="8099"/>
                    </a:lnTo>
                    <a:cubicBezTo>
                      <a:pt x="12303" y="7502"/>
                      <a:pt x="14167" y="6533"/>
                      <a:pt x="15807" y="5228"/>
                    </a:cubicBezTo>
                    <a:cubicBezTo>
                      <a:pt x="16627" y="4594"/>
                      <a:pt x="17746" y="3700"/>
                      <a:pt x="18044" y="2544"/>
                    </a:cubicBezTo>
                    <a:cubicBezTo>
                      <a:pt x="18193" y="1836"/>
                      <a:pt x="18007" y="1127"/>
                      <a:pt x="17522" y="606"/>
                    </a:cubicBezTo>
                    <a:cubicBezTo>
                      <a:pt x="17167" y="221"/>
                      <a:pt x="16671" y="1"/>
                      <a:pt x="16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204;p72">
                <a:extLst>
                  <a:ext uri="{FF2B5EF4-FFF2-40B4-BE49-F238E27FC236}">
                    <a16:creationId xmlns:a16="http://schemas.microsoft.com/office/drawing/2014/main" id="{B1A49210-CCBA-458D-927F-C61CB433BF59}"/>
                  </a:ext>
                </a:extLst>
              </p:cNvPr>
              <p:cNvSpPr/>
              <p:nvPr/>
            </p:nvSpPr>
            <p:spPr>
              <a:xfrm>
                <a:off x="5135100" y="3241563"/>
                <a:ext cx="549900" cy="259400"/>
              </a:xfrm>
              <a:custGeom>
                <a:avLst/>
                <a:gdLst/>
                <a:ahLst/>
                <a:cxnLst/>
                <a:rect l="l" t="t" r="r" b="b"/>
                <a:pathLst>
                  <a:path w="21996" h="10376" extrusionOk="0">
                    <a:moveTo>
                      <a:pt x="19616" y="1"/>
                    </a:moveTo>
                    <a:cubicBezTo>
                      <a:pt x="19440" y="1"/>
                      <a:pt x="19262" y="22"/>
                      <a:pt x="19087" y="65"/>
                    </a:cubicBezTo>
                    <a:lnTo>
                      <a:pt x="18976" y="65"/>
                    </a:lnTo>
                    <a:cubicBezTo>
                      <a:pt x="18938" y="65"/>
                      <a:pt x="18938" y="65"/>
                      <a:pt x="18901" y="103"/>
                    </a:cubicBezTo>
                    <a:cubicBezTo>
                      <a:pt x="18789" y="401"/>
                      <a:pt x="18640" y="662"/>
                      <a:pt x="18454" y="886"/>
                    </a:cubicBezTo>
                    <a:cubicBezTo>
                      <a:pt x="16888" y="2861"/>
                      <a:pt x="14353" y="4464"/>
                      <a:pt x="11333" y="5359"/>
                    </a:cubicBezTo>
                    <a:lnTo>
                      <a:pt x="10923" y="5471"/>
                    </a:lnTo>
                    <a:cubicBezTo>
                      <a:pt x="9587" y="5844"/>
                      <a:pt x="7876" y="6177"/>
                      <a:pt x="6149" y="6177"/>
                    </a:cubicBezTo>
                    <a:cubicBezTo>
                      <a:pt x="4937" y="6177"/>
                      <a:pt x="3716" y="6013"/>
                      <a:pt x="2610" y="5583"/>
                    </a:cubicBezTo>
                    <a:cubicBezTo>
                      <a:pt x="2312" y="5471"/>
                      <a:pt x="2051" y="5359"/>
                      <a:pt x="1827" y="5210"/>
                    </a:cubicBezTo>
                    <a:lnTo>
                      <a:pt x="1715" y="5210"/>
                    </a:lnTo>
                    <a:cubicBezTo>
                      <a:pt x="1715" y="5210"/>
                      <a:pt x="1678" y="5210"/>
                      <a:pt x="1678" y="5247"/>
                    </a:cubicBezTo>
                    <a:cubicBezTo>
                      <a:pt x="1678" y="5247"/>
                      <a:pt x="1641" y="5247"/>
                      <a:pt x="1641" y="5285"/>
                    </a:cubicBezTo>
                    <a:cubicBezTo>
                      <a:pt x="820" y="5583"/>
                      <a:pt x="261" y="6291"/>
                      <a:pt x="112" y="7149"/>
                    </a:cubicBezTo>
                    <a:cubicBezTo>
                      <a:pt x="0" y="7857"/>
                      <a:pt x="261" y="8640"/>
                      <a:pt x="858" y="9087"/>
                    </a:cubicBezTo>
                    <a:cubicBezTo>
                      <a:pt x="2051" y="10019"/>
                      <a:pt x="3579" y="10243"/>
                      <a:pt x="4996" y="10317"/>
                    </a:cubicBezTo>
                    <a:cubicBezTo>
                      <a:pt x="5508" y="10356"/>
                      <a:pt x="6022" y="10376"/>
                      <a:pt x="6537" y="10376"/>
                    </a:cubicBezTo>
                    <a:cubicBezTo>
                      <a:pt x="8492" y="10376"/>
                      <a:pt x="10451" y="10095"/>
                      <a:pt x="12340" y="9535"/>
                    </a:cubicBezTo>
                    <a:lnTo>
                      <a:pt x="12452" y="9497"/>
                    </a:lnTo>
                    <a:cubicBezTo>
                      <a:pt x="14949" y="8789"/>
                      <a:pt x="17261" y="7559"/>
                      <a:pt x="19311" y="5956"/>
                    </a:cubicBezTo>
                    <a:cubicBezTo>
                      <a:pt x="20243" y="5210"/>
                      <a:pt x="21660" y="4054"/>
                      <a:pt x="21883" y="2600"/>
                    </a:cubicBezTo>
                    <a:cubicBezTo>
                      <a:pt x="21995" y="1855"/>
                      <a:pt x="21734" y="1109"/>
                      <a:pt x="21212" y="625"/>
                    </a:cubicBezTo>
                    <a:cubicBezTo>
                      <a:pt x="20756" y="225"/>
                      <a:pt x="20190" y="1"/>
                      <a:pt x="196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205;p72">
                <a:extLst>
                  <a:ext uri="{FF2B5EF4-FFF2-40B4-BE49-F238E27FC236}">
                    <a16:creationId xmlns:a16="http://schemas.microsoft.com/office/drawing/2014/main" id="{F64D2791-9E3C-4422-809F-003D9B3CDAC9}"/>
                  </a:ext>
                </a:extLst>
              </p:cNvPr>
              <p:cNvSpPr/>
              <p:nvPr/>
            </p:nvSpPr>
            <p:spPr>
              <a:xfrm>
                <a:off x="5124850" y="2954638"/>
                <a:ext cx="575975" cy="557300"/>
              </a:xfrm>
              <a:custGeom>
                <a:avLst/>
                <a:gdLst/>
                <a:ahLst/>
                <a:cxnLst/>
                <a:rect l="l" t="t" r="r" b="b"/>
                <a:pathLst>
                  <a:path w="23039" h="22292" extrusionOk="0">
                    <a:moveTo>
                      <a:pt x="6999" y="401"/>
                    </a:moveTo>
                    <a:cubicBezTo>
                      <a:pt x="7322" y="401"/>
                      <a:pt x="7642" y="592"/>
                      <a:pt x="7792" y="955"/>
                    </a:cubicBezTo>
                    <a:cubicBezTo>
                      <a:pt x="7941" y="1365"/>
                      <a:pt x="8090" y="1812"/>
                      <a:pt x="8164" y="2260"/>
                    </a:cubicBezTo>
                    <a:cubicBezTo>
                      <a:pt x="8276" y="2558"/>
                      <a:pt x="8388" y="2744"/>
                      <a:pt x="8090" y="2931"/>
                    </a:cubicBezTo>
                    <a:cubicBezTo>
                      <a:pt x="7866" y="3080"/>
                      <a:pt x="7605" y="3192"/>
                      <a:pt x="7344" y="3229"/>
                    </a:cubicBezTo>
                    <a:cubicBezTo>
                      <a:pt x="7277" y="3229"/>
                      <a:pt x="7062" y="3269"/>
                      <a:pt x="6893" y="3269"/>
                    </a:cubicBezTo>
                    <a:cubicBezTo>
                      <a:pt x="6781" y="3269"/>
                      <a:pt x="6688" y="3251"/>
                      <a:pt x="6673" y="3192"/>
                    </a:cubicBezTo>
                    <a:cubicBezTo>
                      <a:pt x="6561" y="2744"/>
                      <a:pt x="6412" y="2297"/>
                      <a:pt x="6338" y="1812"/>
                    </a:cubicBezTo>
                    <a:cubicBezTo>
                      <a:pt x="6226" y="1477"/>
                      <a:pt x="6114" y="1067"/>
                      <a:pt x="6338" y="731"/>
                    </a:cubicBezTo>
                    <a:cubicBezTo>
                      <a:pt x="6513" y="508"/>
                      <a:pt x="6757" y="401"/>
                      <a:pt x="6999" y="401"/>
                    </a:cubicBezTo>
                    <a:close/>
                    <a:moveTo>
                      <a:pt x="9753" y="1575"/>
                    </a:moveTo>
                    <a:cubicBezTo>
                      <a:pt x="9896" y="1575"/>
                      <a:pt x="10038" y="1579"/>
                      <a:pt x="10177" y="1589"/>
                    </a:cubicBezTo>
                    <a:cubicBezTo>
                      <a:pt x="11333" y="1738"/>
                      <a:pt x="11333" y="2595"/>
                      <a:pt x="10774" y="3304"/>
                    </a:cubicBezTo>
                    <a:cubicBezTo>
                      <a:pt x="10066" y="4049"/>
                      <a:pt x="9134" y="4608"/>
                      <a:pt x="8127" y="4869"/>
                    </a:cubicBezTo>
                    <a:cubicBezTo>
                      <a:pt x="7445" y="5077"/>
                      <a:pt x="6715" y="5190"/>
                      <a:pt x="5995" y="5190"/>
                    </a:cubicBezTo>
                    <a:cubicBezTo>
                      <a:pt x="5810" y="5190"/>
                      <a:pt x="5626" y="5183"/>
                      <a:pt x="5443" y="5168"/>
                    </a:cubicBezTo>
                    <a:cubicBezTo>
                      <a:pt x="4399" y="5093"/>
                      <a:pt x="3504" y="4534"/>
                      <a:pt x="4325" y="3490"/>
                    </a:cubicBezTo>
                    <a:cubicBezTo>
                      <a:pt x="4660" y="3005"/>
                      <a:pt x="5443" y="2707"/>
                      <a:pt x="6002" y="2483"/>
                    </a:cubicBezTo>
                    <a:cubicBezTo>
                      <a:pt x="6114" y="2782"/>
                      <a:pt x="6189" y="3080"/>
                      <a:pt x="6263" y="3341"/>
                    </a:cubicBezTo>
                    <a:cubicBezTo>
                      <a:pt x="6300" y="3378"/>
                      <a:pt x="6300" y="3415"/>
                      <a:pt x="6338" y="3453"/>
                    </a:cubicBezTo>
                    <a:cubicBezTo>
                      <a:pt x="6455" y="3672"/>
                      <a:pt x="6692" y="3748"/>
                      <a:pt x="6965" y="3748"/>
                    </a:cubicBezTo>
                    <a:cubicBezTo>
                      <a:pt x="7387" y="3748"/>
                      <a:pt x="7893" y="3566"/>
                      <a:pt x="8164" y="3453"/>
                    </a:cubicBezTo>
                    <a:cubicBezTo>
                      <a:pt x="8388" y="3304"/>
                      <a:pt x="8761" y="3080"/>
                      <a:pt x="8761" y="2744"/>
                    </a:cubicBezTo>
                    <a:cubicBezTo>
                      <a:pt x="8724" y="2521"/>
                      <a:pt x="8649" y="2260"/>
                      <a:pt x="8574" y="2036"/>
                    </a:cubicBezTo>
                    <a:lnTo>
                      <a:pt x="8500" y="1701"/>
                    </a:lnTo>
                    <a:cubicBezTo>
                      <a:pt x="8891" y="1617"/>
                      <a:pt x="9325" y="1575"/>
                      <a:pt x="9753" y="1575"/>
                    </a:cubicBezTo>
                    <a:close/>
                    <a:moveTo>
                      <a:pt x="11633" y="2851"/>
                    </a:moveTo>
                    <a:cubicBezTo>
                      <a:pt x="12362" y="2851"/>
                      <a:pt x="12927" y="3528"/>
                      <a:pt x="12750" y="4273"/>
                    </a:cubicBezTo>
                    <a:cubicBezTo>
                      <a:pt x="12638" y="4832"/>
                      <a:pt x="12116" y="5317"/>
                      <a:pt x="11706" y="5652"/>
                    </a:cubicBezTo>
                    <a:cubicBezTo>
                      <a:pt x="10886" y="6398"/>
                      <a:pt x="9879" y="6957"/>
                      <a:pt x="8835" y="7255"/>
                    </a:cubicBezTo>
                    <a:cubicBezTo>
                      <a:pt x="8026" y="7525"/>
                      <a:pt x="7217" y="7650"/>
                      <a:pt x="6389" y="7650"/>
                    </a:cubicBezTo>
                    <a:cubicBezTo>
                      <a:pt x="6187" y="7650"/>
                      <a:pt x="5983" y="7643"/>
                      <a:pt x="5778" y="7628"/>
                    </a:cubicBezTo>
                    <a:cubicBezTo>
                      <a:pt x="5182" y="7591"/>
                      <a:pt x="4623" y="7442"/>
                      <a:pt x="4064" y="7218"/>
                    </a:cubicBezTo>
                    <a:cubicBezTo>
                      <a:pt x="3325" y="6885"/>
                      <a:pt x="2952" y="5601"/>
                      <a:pt x="3853" y="5142"/>
                    </a:cubicBezTo>
                    <a:lnTo>
                      <a:pt x="3853" y="5142"/>
                    </a:lnTo>
                    <a:cubicBezTo>
                      <a:pt x="4291" y="5553"/>
                      <a:pt x="4978" y="5691"/>
                      <a:pt x="5694" y="5691"/>
                    </a:cubicBezTo>
                    <a:cubicBezTo>
                      <a:pt x="6511" y="5691"/>
                      <a:pt x="7367" y="5512"/>
                      <a:pt x="7941" y="5354"/>
                    </a:cubicBezTo>
                    <a:cubicBezTo>
                      <a:pt x="9208" y="5056"/>
                      <a:pt x="10960" y="4198"/>
                      <a:pt x="11520" y="2856"/>
                    </a:cubicBezTo>
                    <a:cubicBezTo>
                      <a:pt x="11558" y="2853"/>
                      <a:pt x="11595" y="2851"/>
                      <a:pt x="11633" y="2851"/>
                    </a:cubicBezTo>
                    <a:close/>
                    <a:moveTo>
                      <a:pt x="13429" y="4400"/>
                    </a:moveTo>
                    <a:cubicBezTo>
                      <a:pt x="14243" y="4400"/>
                      <a:pt x="14897" y="5005"/>
                      <a:pt x="14763" y="5913"/>
                    </a:cubicBezTo>
                    <a:cubicBezTo>
                      <a:pt x="14614" y="6696"/>
                      <a:pt x="13794" y="7367"/>
                      <a:pt x="13197" y="7814"/>
                    </a:cubicBezTo>
                    <a:cubicBezTo>
                      <a:pt x="12004" y="8746"/>
                      <a:pt x="10662" y="9417"/>
                      <a:pt x="9245" y="9790"/>
                    </a:cubicBezTo>
                    <a:cubicBezTo>
                      <a:pt x="8254" y="10082"/>
                      <a:pt x="7217" y="10237"/>
                      <a:pt x="6187" y="10237"/>
                    </a:cubicBezTo>
                    <a:cubicBezTo>
                      <a:pt x="5901" y="10237"/>
                      <a:pt x="5615" y="10225"/>
                      <a:pt x="5331" y="10200"/>
                    </a:cubicBezTo>
                    <a:cubicBezTo>
                      <a:pt x="4474" y="10163"/>
                      <a:pt x="3654" y="9902"/>
                      <a:pt x="2945" y="9417"/>
                    </a:cubicBezTo>
                    <a:cubicBezTo>
                      <a:pt x="2162" y="8784"/>
                      <a:pt x="2535" y="7591"/>
                      <a:pt x="3318" y="7218"/>
                    </a:cubicBezTo>
                    <a:cubicBezTo>
                      <a:pt x="3430" y="7293"/>
                      <a:pt x="3542" y="7404"/>
                      <a:pt x="3654" y="7479"/>
                    </a:cubicBezTo>
                    <a:cubicBezTo>
                      <a:pt x="4416" y="7933"/>
                      <a:pt x="5302" y="8104"/>
                      <a:pt x="6205" y="8104"/>
                    </a:cubicBezTo>
                    <a:cubicBezTo>
                      <a:pt x="7155" y="8104"/>
                      <a:pt x="8124" y="7914"/>
                      <a:pt x="8985" y="7665"/>
                    </a:cubicBezTo>
                    <a:cubicBezTo>
                      <a:pt x="10401" y="7255"/>
                      <a:pt x="12601" y="6174"/>
                      <a:pt x="13123" y="4608"/>
                    </a:cubicBezTo>
                    <a:cubicBezTo>
                      <a:pt x="13123" y="4534"/>
                      <a:pt x="13123" y="4497"/>
                      <a:pt x="13160" y="4422"/>
                    </a:cubicBezTo>
                    <a:cubicBezTo>
                      <a:pt x="13251" y="4407"/>
                      <a:pt x="13341" y="4400"/>
                      <a:pt x="13429" y="4400"/>
                    </a:cubicBezTo>
                    <a:close/>
                    <a:moveTo>
                      <a:pt x="15422" y="6281"/>
                    </a:moveTo>
                    <a:cubicBezTo>
                      <a:pt x="16505" y="6281"/>
                      <a:pt x="17106" y="7475"/>
                      <a:pt x="16701" y="8485"/>
                    </a:cubicBezTo>
                    <a:cubicBezTo>
                      <a:pt x="16403" y="9306"/>
                      <a:pt x="15620" y="9939"/>
                      <a:pt x="14949" y="10461"/>
                    </a:cubicBezTo>
                    <a:cubicBezTo>
                      <a:pt x="13570" y="11542"/>
                      <a:pt x="12004" y="12363"/>
                      <a:pt x="10289" y="12847"/>
                    </a:cubicBezTo>
                    <a:cubicBezTo>
                      <a:pt x="9047" y="13241"/>
                      <a:pt x="7732" y="13438"/>
                      <a:pt x="6422" y="13438"/>
                    </a:cubicBezTo>
                    <a:cubicBezTo>
                      <a:pt x="6120" y="13438"/>
                      <a:pt x="5818" y="13427"/>
                      <a:pt x="5518" y="13406"/>
                    </a:cubicBezTo>
                    <a:cubicBezTo>
                      <a:pt x="4623" y="13369"/>
                      <a:pt x="3765" y="13145"/>
                      <a:pt x="2945" y="12810"/>
                    </a:cubicBezTo>
                    <a:cubicBezTo>
                      <a:pt x="1715" y="12213"/>
                      <a:pt x="1566" y="10461"/>
                      <a:pt x="2908" y="9939"/>
                    </a:cubicBezTo>
                    <a:lnTo>
                      <a:pt x="2908" y="9939"/>
                    </a:lnTo>
                    <a:cubicBezTo>
                      <a:pt x="3791" y="10498"/>
                      <a:pt x="4866" y="10700"/>
                      <a:pt x="5965" y="10700"/>
                    </a:cubicBezTo>
                    <a:cubicBezTo>
                      <a:pt x="7138" y="10700"/>
                      <a:pt x="8337" y="10470"/>
                      <a:pt x="9357" y="10200"/>
                    </a:cubicBezTo>
                    <a:cubicBezTo>
                      <a:pt x="11408" y="9641"/>
                      <a:pt x="13570" y="8523"/>
                      <a:pt x="14837" y="6733"/>
                    </a:cubicBezTo>
                    <a:cubicBezTo>
                      <a:pt x="14912" y="6621"/>
                      <a:pt x="14987" y="6472"/>
                      <a:pt x="15061" y="6323"/>
                    </a:cubicBezTo>
                    <a:cubicBezTo>
                      <a:pt x="15187" y="6295"/>
                      <a:pt x="15307" y="6281"/>
                      <a:pt x="15422" y="6281"/>
                    </a:cubicBezTo>
                    <a:close/>
                    <a:moveTo>
                      <a:pt x="17436" y="8675"/>
                    </a:moveTo>
                    <a:cubicBezTo>
                      <a:pt x="18647" y="8675"/>
                      <a:pt x="19576" y="9839"/>
                      <a:pt x="19236" y="11095"/>
                    </a:cubicBezTo>
                    <a:cubicBezTo>
                      <a:pt x="18938" y="12176"/>
                      <a:pt x="17857" y="13034"/>
                      <a:pt x="17037" y="13705"/>
                    </a:cubicBezTo>
                    <a:cubicBezTo>
                      <a:pt x="15434" y="15009"/>
                      <a:pt x="13570" y="15979"/>
                      <a:pt x="11594" y="16538"/>
                    </a:cubicBezTo>
                    <a:cubicBezTo>
                      <a:pt x="10014" y="17024"/>
                      <a:pt x="8384" y="17287"/>
                      <a:pt x="6746" y="17287"/>
                    </a:cubicBezTo>
                    <a:cubicBezTo>
                      <a:pt x="6374" y="17287"/>
                      <a:pt x="6002" y="17274"/>
                      <a:pt x="5629" y="17246"/>
                    </a:cubicBezTo>
                    <a:cubicBezTo>
                      <a:pt x="4511" y="17209"/>
                      <a:pt x="3430" y="16948"/>
                      <a:pt x="2461" y="16463"/>
                    </a:cubicBezTo>
                    <a:cubicBezTo>
                      <a:pt x="1044" y="15718"/>
                      <a:pt x="1044" y="13630"/>
                      <a:pt x="2572" y="13071"/>
                    </a:cubicBezTo>
                    <a:cubicBezTo>
                      <a:pt x="2684" y="13145"/>
                      <a:pt x="2833" y="13220"/>
                      <a:pt x="2983" y="13295"/>
                    </a:cubicBezTo>
                    <a:cubicBezTo>
                      <a:pt x="3931" y="13745"/>
                      <a:pt x="5033" y="13918"/>
                      <a:pt x="6159" y="13918"/>
                    </a:cubicBezTo>
                    <a:cubicBezTo>
                      <a:pt x="7642" y="13918"/>
                      <a:pt x="9167" y="13618"/>
                      <a:pt x="10438" y="13257"/>
                    </a:cubicBezTo>
                    <a:cubicBezTo>
                      <a:pt x="12675" y="12624"/>
                      <a:pt x="15285" y="11319"/>
                      <a:pt x="16701" y="9343"/>
                    </a:cubicBezTo>
                    <a:cubicBezTo>
                      <a:pt x="16851" y="9157"/>
                      <a:pt x="16962" y="8933"/>
                      <a:pt x="17074" y="8709"/>
                    </a:cubicBezTo>
                    <a:cubicBezTo>
                      <a:pt x="17197" y="8686"/>
                      <a:pt x="17318" y="8675"/>
                      <a:pt x="17436" y="8675"/>
                    </a:cubicBezTo>
                    <a:close/>
                    <a:moveTo>
                      <a:pt x="20069" y="11541"/>
                    </a:moveTo>
                    <a:cubicBezTo>
                      <a:pt x="21358" y="11541"/>
                      <a:pt x="22414" y="12705"/>
                      <a:pt x="22219" y="14040"/>
                    </a:cubicBezTo>
                    <a:cubicBezTo>
                      <a:pt x="21995" y="15420"/>
                      <a:pt x="20690" y="16538"/>
                      <a:pt x="19647" y="17321"/>
                    </a:cubicBezTo>
                    <a:cubicBezTo>
                      <a:pt x="17633" y="18961"/>
                      <a:pt x="15322" y="20154"/>
                      <a:pt x="12824" y="20862"/>
                    </a:cubicBezTo>
                    <a:cubicBezTo>
                      <a:pt x="10901" y="21464"/>
                      <a:pt x="8880" y="21774"/>
                      <a:pt x="6841" y="21774"/>
                    </a:cubicBezTo>
                    <a:cubicBezTo>
                      <a:pt x="6351" y="21774"/>
                      <a:pt x="5860" y="21756"/>
                      <a:pt x="5368" y="21720"/>
                    </a:cubicBezTo>
                    <a:cubicBezTo>
                      <a:pt x="3989" y="21608"/>
                      <a:pt x="2461" y="21384"/>
                      <a:pt x="1342" y="20490"/>
                    </a:cubicBezTo>
                    <a:cubicBezTo>
                      <a:pt x="0" y="19446"/>
                      <a:pt x="597" y="17358"/>
                      <a:pt x="2051" y="16836"/>
                    </a:cubicBezTo>
                    <a:cubicBezTo>
                      <a:pt x="2088" y="16799"/>
                      <a:pt x="2125" y="16799"/>
                      <a:pt x="2162" y="16762"/>
                    </a:cubicBezTo>
                    <a:cubicBezTo>
                      <a:pt x="2423" y="16911"/>
                      <a:pt x="2684" y="17060"/>
                      <a:pt x="2945" y="17172"/>
                    </a:cubicBezTo>
                    <a:cubicBezTo>
                      <a:pt x="4060" y="17602"/>
                      <a:pt x="5285" y="17773"/>
                      <a:pt x="6522" y="17773"/>
                    </a:cubicBezTo>
                    <a:cubicBezTo>
                      <a:pt x="8179" y="17773"/>
                      <a:pt x="9860" y="17465"/>
                      <a:pt x="11333" y="17060"/>
                    </a:cubicBezTo>
                    <a:cubicBezTo>
                      <a:pt x="14166" y="16277"/>
                      <a:pt x="17037" y="14749"/>
                      <a:pt x="18901" y="12437"/>
                    </a:cubicBezTo>
                    <a:cubicBezTo>
                      <a:pt x="19087" y="12176"/>
                      <a:pt x="19274" y="11915"/>
                      <a:pt x="19386" y="11617"/>
                    </a:cubicBezTo>
                    <a:lnTo>
                      <a:pt x="19497" y="11617"/>
                    </a:lnTo>
                    <a:cubicBezTo>
                      <a:pt x="19691" y="11565"/>
                      <a:pt x="19882" y="11541"/>
                      <a:pt x="20069" y="11541"/>
                    </a:cubicBezTo>
                    <a:close/>
                    <a:moveTo>
                      <a:pt x="6998" y="0"/>
                    </a:moveTo>
                    <a:cubicBezTo>
                      <a:pt x="6757" y="0"/>
                      <a:pt x="6514" y="67"/>
                      <a:pt x="6300" y="209"/>
                    </a:cubicBezTo>
                    <a:cubicBezTo>
                      <a:pt x="5965" y="433"/>
                      <a:pt x="5778" y="769"/>
                      <a:pt x="5778" y="1179"/>
                    </a:cubicBezTo>
                    <a:cubicBezTo>
                      <a:pt x="5778" y="1477"/>
                      <a:pt x="5816" y="1775"/>
                      <a:pt x="5890" y="2073"/>
                    </a:cubicBezTo>
                    <a:cubicBezTo>
                      <a:pt x="4958" y="2483"/>
                      <a:pt x="2871" y="3490"/>
                      <a:pt x="3616" y="4795"/>
                    </a:cubicBezTo>
                    <a:cubicBezTo>
                      <a:pt x="2945" y="5242"/>
                      <a:pt x="2722" y="6137"/>
                      <a:pt x="3094" y="6845"/>
                    </a:cubicBezTo>
                    <a:cubicBezTo>
                      <a:pt x="2051" y="7404"/>
                      <a:pt x="1790" y="8784"/>
                      <a:pt x="2572" y="9641"/>
                    </a:cubicBezTo>
                    <a:cubicBezTo>
                      <a:pt x="1901" y="9977"/>
                      <a:pt x="1529" y="10648"/>
                      <a:pt x="1529" y="11393"/>
                    </a:cubicBezTo>
                    <a:cubicBezTo>
                      <a:pt x="1491" y="11915"/>
                      <a:pt x="1752" y="12437"/>
                      <a:pt x="2162" y="12773"/>
                    </a:cubicBezTo>
                    <a:cubicBezTo>
                      <a:pt x="1379" y="13183"/>
                      <a:pt x="895" y="14040"/>
                      <a:pt x="969" y="14972"/>
                    </a:cubicBezTo>
                    <a:cubicBezTo>
                      <a:pt x="969" y="15569"/>
                      <a:pt x="1305" y="16165"/>
                      <a:pt x="1790" y="16538"/>
                    </a:cubicBezTo>
                    <a:cubicBezTo>
                      <a:pt x="783" y="16948"/>
                      <a:pt x="149" y="17992"/>
                      <a:pt x="187" y="19110"/>
                    </a:cubicBezTo>
                    <a:cubicBezTo>
                      <a:pt x="187" y="20452"/>
                      <a:pt x="1417" y="21198"/>
                      <a:pt x="2535" y="21608"/>
                    </a:cubicBezTo>
                    <a:cubicBezTo>
                      <a:pt x="3820" y="22097"/>
                      <a:pt x="5224" y="22292"/>
                      <a:pt x="6652" y="22292"/>
                    </a:cubicBezTo>
                    <a:cubicBezTo>
                      <a:pt x="8704" y="22292"/>
                      <a:pt x="10806" y="21890"/>
                      <a:pt x="12675" y="21384"/>
                    </a:cubicBezTo>
                    <a:cubicBezTo>
                      <a:pt x="15993" y="20452"/>
                      <a:pt x="19348" y="18737"/>
                      <a:pt x="21622" y="16091"/>
                    </a:cubicBezTo>
                    <a:cubicBezTo>
                      <a:pt x="22368" y="15159"/>
                      <a:pt x="23039" y="13817"/>
                      <a:pt x="22443" y="12661"/>
                    </a:cubicBezTo>
                    <a:cubicBezTo>
                      <a:pt x="22017" y="11711"/>
                      <a:pt x="21074" y="11136"/>
                      <a:pt x="20043" y="11136"/>
                    </a:cubicBezTo>
                    <a:cubicBezTo>
                      <a:pt x="19899" y="11136"/>
                      <a:pt x="19755" y="11147"/>
                      <a:pt x="19609" y="11170"/>
                    </a:cubicBezTo>
                    <a:cubicBezTo>
                      <a:pt x="19796" y="10685"/>
                      <a:pt x="19758" y="10126"/>
                      <a:pt x="19535" y="9641"/>
                    </a:cubicBezTo>
                    <a:cubicBezTo>
                      <a:pt x="19184" y="8800"/>
                      <a:pt x="18339" y="8255"/>
                      <a:pt x="17434" y="8255"/>
                    </a:cubicBezTo>
                    <a:cubicBezTo>
                      <a:pt x="17376" y="8255"/>
                      <a:pt x="17318" y="8257"/>
                      <a:pt x="17261" y="8262"/>
                    </a:cubicBezTo>
                    <a:cubicBezTo>
                      <a:pt x="17372" y="7814"/>
                      <a:pt x="17335" y="7330"/>
                      <a:pt x="17112" y="6920"/>
                    </a:cubicBezTo>
                    <a:cubicBezTo>
                      <a:pt x="16810" y="6284"/>
                      <a:pt x="16149" y="5859"/>
                      <a:pt x="15424" y="5859"/>
                    </a:cubicBezTo>
                    <a:cubicBezTo>
                      <a:pt x="15341" y="5859"/>
                      <a:pt x="15257" y="5864"/>
                      <a:pt x="15173" y="5876"/>
                    </a:cubicBezTo>
                    <a:cubicBezTo>
                      <a:pt x="15242" y="4840"/>
                      <a:pt x="14447" y="3996"/>
                      <a:pt x="13441" y="3996"/>
                    </a:cubicBezTo>
                    <a:cubicBezTo>
                      <a:pt x="13361" y="3996"/>
                      <a:pt x="13279" y="4001"/>
                      <a:pt x="13197" y="4012"/>
                    </a:cubicBezTo>
                    <a:cubicBezTo>
                      <a:pt x="13234" y="3154"/>
                      <a:pt x="12526" y="2409"/>
                      <a:pt x="11669" y="2409"/>
                    </a:cubicBezTo>
                    <a:cubicBezTo>
                      <a:pt x="11818" y="1415"/>
                      <a:pt x="10708" y="1183"/>
                      <a:pt x="9686" y="1183"/>
                    </a:cubicBezTo>
                    <a:cubicBezTo>
                      <a:pt x="9175" y="1183"/>
                      <a:pt x="8686" y="1241"/>
                      <a:pt x="8388" y="1290"/>
                    </a:cubicBezTo>
                    <a:cubicBezTo>
                      <a:pt x="8314" y="1141"/>
                      <a:pt x="8276" y="992"/>
                      <a:pt x="8202" y="843"/>
                    </a:cubicBezTo>
                    <a:cubicBezTo>
                      <a:pt x="8024" y="309"/>
                      <a:pt x="7516" y="0"/>
                      <a:pt x="69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2206;p72">
              <a:extLst>
                <a:ext uri="{FF2B5EF4-FFF2-40B4-BE49-F238E27FC236}">
                  <a16:creationId xmlns:a16="http://schemas.microsoft.com/office/drawing/2014/main" id="{2CA38946-FA52-4A94-8E50-9041F448D465}"/>
                </a:ext>
              </a:extLst>
            </p:cNvPr>
            <p:cNvGrpSpPr/>
            <p:nvPr/>
          </p:nvGrpSpPr>
          <p:grpSpPr>
            <a:xfrm>
              <a:off x="6816933" y="3819187"/>
              <a:ext cx="205441" cy="203094"/>
              <a:chOff x="4648257" y="3237414"/>
              <a:chExt cx="189731" cy="187563"/>
            </a:xfrm>
          </p:grpSpPr>
          <p:sp>
            <p:nvSpPr>
              <p:cNvPr id="109" name="Google Shape;2207;p72">
                <a:extLst>
                  <a:ext uri="{FF2B5EF4-FFF2-40B4-BE49-F238E27FC236}">
                    <a16:creationId xmlns:a16="http://schemas.microsoft.com/office/drawing/2014/main" id="{54F30AA7-E1C6-46D1-ADA1-42C7120ABB93}"/>
                  </a:ext>
                </a:extLst>
              </p:cNvPr>
              <p:cNvSpPr/>
              <p:nvPr/>
            </p:nvSpPr>
            <p:spPr>
              <a:xfrm rot="1183445">
                <a:off x="4676172" y="3264739"/>
                <a:ext cx="135606" cy="132607"/>
              </a:xfrm>
              <a:custGeom>
                <a:avLst/>
                <a:gdLst/>
                <a:ahLst/>
                <a:cxnLst/>
                <a:rect l="l" t="t" r="r" b="b"/>
                <a:pathLst>
                  <a:path w="6421" h="6279" extrusionOk="0">
                    <a:moveTo>
                      <a:pt x="3175" y="0"/>
                    </a:moveTo>
                    <a:cubicBezTo>
                      <a:pt x="2958" y="0"/>
                      <a:pt x="2742" y="36"/>
                      <a:pt x="2526" y="72"/>
                    </a:cubicBezTo>
                    <a:cubicBezTo>
                      <a:pt x="975" y="397"/>
                      <a:pt x="37" y="1551"/>
                      <a:pt x="1" y="3282"/>
                    </a:cubicBezTo>
                    <a:cubicBezTo>
                      <a:pt x="73" y="5338"/>
                      <a:pt x="1732" y="6276"/>
                      <a:pt x="3211" y="6276"/>
                    </a:cubicBezTo>
                    <a:cubicBezTo>
                      <a:pt x="3252" y="6277"/>
                      <a:pt x="3293" y="6278"/>
                      <a:pt x="3334" y="6278"/>
                    </a:cubicBezTo>
                    <a:cubicBezTo>
                      <a:pt x="4194" y="6278"/>
                      <a:pt x="5044" y="5920"/>
                      <a:pt x="5663" y="5266"/>
                    </a:cubicBezTo>
                    <a:cubicBezTo>
                      <a:pt x="6204" y="4617"/>
                      <a:pt x="6421" y="3751"/>
                      <a:pt x="6276" y="2922"/>
                    </a:cubicBezTo>
                    <a:cubicBezTo>
                      <a:pt x="6132" y="1298"/>
                      <a:pt x="4762" y="72"/>
                      <a:pt x="31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208;p72">
                <a:extLst>
                  <a:ext uri="{FF2B5EF4-FFF2-40B4-BE49-F238E27FC236}">
                    <a16:creationId xmlns:a16="http://schemas.microsoft.com/office/drawing/2014/main" id="{553638B7-1969-4326-91DE-758FB8EF06CC}"/>
                  </a:ext>
                </a:extLst>
              </p:cNvPr>
              <p:cNvSpPr/>
              <p:nvPr/>
            </p:nvSpPr>
            <p:spPr>
              <a:xfrm rot="1183445">
                <a:off x="4668467" y="3258335"/>
                <a:ext cx="149312" cy="145722"/>
              </a:xfrm>
              <a:custGeom>
                <a:avLst/>
                <a:gdLst/>
                <a:ahLst/>
                <a:cxnLst/>
                <a:rect l="l" t="t" r="r" b="b"/>
                <a:pathLst>
                  <a:path w="7070" h="6900" extrusionOk="0">
                    <a:moveTo>
                      <a:pt x="3478" y="419"/>
                    </a:moveTo>
                    <a:cubicBezTo>
                      <a:pt x="5024" y="419"/>
                      <a:pt x="6367" y="1599"/>
                      <a:pt x="6528" y="3212"/>
                    </a:cubicBezTo>
                    <a:cubicBezTo>
                      <a:pt x="6810" y="5349"/>
                      <a:pt x="5200" y="6453"/>
                      <a:pt x="3569" y="6453"/>
                    </a:cubicBezTo>
                    <a:cubicBezTo>
                      <a:pt x="2062" y="6453"/>
                      <a:pt x="538" y="5512"/>
                      <a:pt x="469" y="3572"/>
                    </a:cubicBezTo>
                    <a:cubicBezTo>
                      <a:pt x="505" y="1985"/>
                      <a:pt x="1335" y="795"/>
                      <a:pt x="2922" y="470"/>
                    </a:cubicBezTo>
                    <a:cubicBezTo>
                      <a:pt x="3109" y="436"/>
                      <a:pt x="3295" y="419"/>
                      <a:pt x="3478" y="419"/>
                    </a:cubicBezTo>
                    <a:close/>
                    <a:moveTo>
                      <a:pt x="3292" y="1"/>
                    </a:moveTo>
                    <a:cubicBezTo>
                      <a:pt x="1309" y="1"/>
                      <a:pt x="72" y="1716"/>
                      <a:pt x="0" y="3572"/>
                    </a:cubicBezTo>
                    <a:cubicBezTo>
                      <a:pt x="91" y="5781"/>
                      <a:pt x="1808" y="6899"/>
                      <a:pt x="3519" y="6899"/>
                    </a:cubicBezTo>
                    <a:cubicBezTo>
                      <a:pt x="5217" y="6899"/>
                      <a:pt x="6907" y="5799"/>
                      <a:pt x="6997" y="3572"/>
                    </a:cubicBezTo>
                    <a:cubicBezTo>
                      <a:pt x="7069" y="1480"/>
                      <a:pt x="5338" y="2"/>
                      <a:pt x="3354" y="2"/>
                    </a:cubicBezTo>
                    <a:cubicBezTo>
                      <a:pt x="3334" y="1"/>
                      <a:pt x="3313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2209;p72">
              <a:extLst>
                <a:ext uri="{FF2B5EF4-FFF2-40B4-BE49-F238E27FC236}">
                  <a16:creationId xmlns:a16="http://schemas.microsoft.com/office/drawing/2014/main" id="{ED452934-64A2-4DF6-A073-85231FB9D537}"/>
                </a:ext>
              </a:extLst>
            </p:cNvPr>
            <p:cNvGrpSpPr/>
            <p:nvPr/>
          </p:nvGrpSpPr>
          <p:grpSpPr>
            <a:xfrm>
              <a:off x="7349611" y="2785228"/>
              <a:ext cx="257003" cy="260096"/>
              <a:chOff x="3767956" y="1646327"/>
              <a:chExt cx="193119" cy="195443"/>
            </a:xfrm>
          </p:grpSpPr>
          <p:sp>
            <p:nvSpPr>
              <p:cNvPr id="107" name="Google Shape;2210;p72">
                <a:extLst>
                  <a:ext uri="{FF2B5EF4-FFF2-40B4-BE49-F238E27FC236}">
                    <a16:creationId xmlns:a16="http://schemas.microsoft.com/office/drawing/2014/main" id="{99AFF1BB-73CD-4613-8A8C-98A43FD9565C}"/>
                  </a:ext>
                </a:extLst>
              </p:cNvPr>
              <p:cNvSpPr/>
              <p:nvPr/>
            </p:nvSpPr>
            <p:spPr>
              <a:xfrm rot="1183603">
                <a:off x="3803401" y="1679802"/>
                <a:ext cx="122741" cy="127072"/>
              </a:xfrm>
              <a:custGeom>
                <a:avLst/>
                <a:gdLst/>
                <a:ahLst/>
                <a:cxnLst/>
                <a:rect l="l" t="t" r="r" b="b"/>
                <a:pathLst>
                  <a:path w="7143" h="7395" extrusionOk="0">
                    <a:moveTo>
                      <a:pt x="2237" y="0"/>
                    </a:moveTo>
                    <a:cubicBezTo>
                      <a:pt x="2165" y="0"/>
                      <a:pt x="2165" y="72"/>
                      <a:pt x="2165" y="108"/>
                    </a:cubicBezTo>
                    <a:cubicBezTo>
                      <a:pt x="2201" y="866"/>
                      <a:pt x="2273" y="1659"/>
                      <a:pt x="2345" y="2417"/>
                    </a:cubicBezTo>
                    <a:cubicBezTo>
                      <a:pt x="2345" y="2453"/>
                      <a:pt x="2345" y="2489"/>
                      <a:pt x="2345" y="2489"/>
                    </a:cubicBezTo>
                    <a:lnTo>
                      <a:pt x="2273" y="2525"/>
                    </a:lnTo>
                    <a:lnTo>
                      <a:pt x="73" y="3463"/>
                    </a:lnTo>
                    <a:cubicBezTo>
                      <a:pt x="1" y="3499"/>
                      <a:pt x="1" y="3535"/>
                      <a:pt x="1" y="3571"/>
                    </a:cubicBezTo>
                    <a:cubicBezTo>
                      <a:pt x="1" y="3643"/>
                      <a:pt x="37" y="3679"/>
                      <a:pt x="73" y="3679"/>
                    </a:cubicBezTo>
                    <a:lnTo>
                      <a:pt x="2453" y="4328"/>
                    </a:lnTo>
                    <a:cubicBezTo>
                      <a:pt x="2489" y="4328"/>
                      <a:pt x="2562" y="4364"/>
                      <a:pt x="2562" y="4437"/>
                    </a:cubicBezTo>
                    <a:lnTo>
                      <a:pt x="2814" y="7286"/>
                    </a:lnTo>
                    <a:cubicBezTo>
                      <a:pt x="2814" y="7320"/>
                      <a:pt x="2877" y="7353"/>
                      <a:pt x="2915" y="7387"/>
                    </a:cubicBezTo>
                    <a:lnTo>
                      <a:pt x="2915" y="7387"/>
                    </a:lnTo>
                    <a:cubicBezTo>
                      <a:pt x="2941" y="7375"/>
                      <a:pt x="2968" y="7348"/>
                      <a:pt x="2994" y="7322"/>
                    </a:cubicBezTo>
                    <a:cubicBezTo>
                      <a:pt x="3463" y="6528"/>
                      <a:pt x="3896" y="5735"/>
                      <a:pt x="4329" y="4941"/>
                    </a:cubicBezTo>
                    <a:cubicBezTo>
                      <a:pt x="4365" y="4905"/>
                      <a:pt x="4401" y="4869"/>
                      <a:pt x="4437" y="4869"/>
                    </a:cubicBezTo>
                    <a:lnTo>
                      <a:pt x="4473" y="4869"/>
                    </a:lnTo>
                    <a:lnTo>
                      <a:pt x="6998" y="5555"/>
                    </a:lnTo>
                    <a:lnTo>
                      <a:pt x="7034" y="5555"/>
                    </a:lnTo>
                    <a:cubicBezTo>
                      <a:pt x="7070" y="5555"/>
                      <a:pt x="7106" y="5519"/>
                      <a:pt x="7106" y="5482"/>
                    </a:cubicBezTo>
                    <a:cubicBezTo>
                      <a:pt x="7142" y="5446"/>
                      <a:pt x="7142" y="5410"/>
                      <a:pt x="7106" y="5374"/>
                    </a:cubicBezTo>
                    <a:cubicBezTo>
                      <a:pt x="6529" y="4725"/>
                      <a:pt x="5916" y="4040"/>
                      <a:pt x="5303" y="3355"/>
                    </a:cubicBezTo>
                    <a:cubicBezTo>
                      <a:pt x="5303" y="3355"/>
                      <a:pt x="5303" y="3318"/>
                      <a:pt x="5303" y="3282"/>
                    </a:cubicBezTo>
                    <a:cubicBezTo>
                      <a:pt x="5267" y="3282"/>
                      <a:pt x="5267" y="3246"/>
                      <a:pt x="5303" y="3210"/>
                    </a:cubicBezTo>
                    <a:cubicBezTo>
                      <a:pt x="5699" y="2489"/>
                      <a:pt x="6060" y="1768"/>
                      <a:pt x="6421" y="1082"/>
                    </a:cubicBezTo>
                    <a:cubicBezTo>
                      <a:pt x="6457" y="1046"/>
                      <a:pt x="6457" y="974"/>
                      <a:pt x="6421" y="938"/>
                    </a:cubicBezTo>
                    <a:cubicBezTo>
                      <a:pt x="6385" y="938"/>
                      <a:pt x="6385" y="902"/>
                      <a:pt x="6349" y="902"/>
                    </a:cubicBezTo>
                    <a:lnTo>
                      <a:pt x="6313" y="902"/>
                    </a:lnTo>
                    <a:cubicBezTo>
                      <a:pt x="5519" y="1190"/>
                      <a:pt x="4762" y="1479"/>
                      <a:pt x="4004" y="1804"/>
                    </a:cubicBezTo>
                    <a:lnTo>
                      <a:pt x="3968" y="1804"/>
                    </a:lnTo>
                    <a:cubicBezTo>
                      <a:pt x="3932" y="1804"/>
                      <a:pt x="3932" y="1804"/>
                      <a:pt x="3896" y="1768"/>
                    </a:cubicBezTo>
                    <a:lnTo>
                      <a:pt x="2345" y="36"/>
                    </a:lnTo>
                    <a:cubicBezTo>
                      <a:pt x="2345" y="0"/>
                      <a:pt x="2309" y="0"/>
                      <a:pt x="2273" y="0"/>
                    </a:cubicBezTo>
                    <a:close/>
                    <a:moveTo>
                      <a:pt x="2915" y="7387"/>
                    </a:moveTo>
                    <a:lnTo>
                      <a:pt x="2915" y="7387"/>
                    </a:lnTo>
                    <a:cubicBezTo>
                      <a:pt x="2905" y="7392"/>
                      <a:pt x="2896" y="7394"/>
                      <a:pt x="2886" y="7394"/>
                    </a:cubicBezTo>
                    <a:lnTo>
                      <a:pt x="2922" y="7394"/>
                    </a:lnTo>
                    <a:cubicBezTo>
                      <a:pt x="2920" y="7392"/>
                      <a:pt x="2918" y="7389"/>
                      <a:pt x="2915" y="7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211;p72">
                <a:extLst>
                  <a:ext uri="{FF2B5EF4-FFF2-40B4-BE49-F238E27FC236}">
                    <a16:creationId xmlns:a16="http://schemas.microsoft.com/office/drawing/2014/main" id="{4B5074D9-6031-418E-8D78-079EBAB6A4BD}"/>
                  </a:ext>
                </a:extLst>
              </p:cNvPr>
              <p:cNvSpPr/>
              <p:nvPr/>
            </p:nvSpPr>
            <p:spPr>
              <a:xfrm rot="1183603">
                <a:off x="3789518" y="1667127"/>
                <a:ext cx="149994" cy="153843"/>
              </a:xfrm>
              <a:custGeom>
                <a:avLst/>
                <a:gdLst/>
                <a:ahLst/>
                <a:cxnLst/>
                <a:rect l="l" t="t" r="r" b="b"/>
                <a:pathLst>
                  <a:path w="8729" h="8953" extrusionOk="0">
                    <a:moveTo>
                      <a:pt x="3066" y="843"/>
                    </a:moveTo>
                    <a:lnTo>
                      <a:pt x="4617" y="2575"/>
                    </a:lnTo>
                    <a:cubicBezTo>
                      <a:pt x="4653" y="2611"/>
                      <a:pt x="4689" y="2647"/>
                      <a:pt x="4761" y="2647"/>
                    </a:cubicBezTo>
                    <a:lnTo>
                      <a:pt x="4869" y="2647"/>
                    </a:lnTo>
                    <a:cubicBezTo>
                      <a:pt x="5627" y="2322"/>
                      <a:pt x="6384" y="2034"/>
                      <a:pt x="7142" y="1745"/>
                    </a:cubicBezTo>
                    <a:lnTo>
                      <a:pt x="7142" y="1745"/>
                    </a:lnTo>
                    <a:cubicBezTo>
                      <a:pt x="6745" y="2467"/>
                      <a:pt x="6384" y="3188"/>
                      <a:pt x="5988" y="3909"/>
                    </a:cubicBezTo>
                    <a:cubicBezTo>
                      <a:pt x="5951" y="4017"/>
                      <a:pt x="5951" y="4126"/>
                      <a:pt x="6024" y="4198"/>
                    </a:cubicBezTo>
                    <a:cubicBezTo>
                      <a:pt x="6637" y="4883"/>
                      <a:pt x="7250" y="5532"/>
                      <a:pt x="7827" y="6217"/>
                    </a:cubicBezTo>
                    <a:lnTo>
                      <a:pt x="5302" y="5532"/>
                    </a:lnTo>
                    <a:lnTo>
                      <a:pt x="5194" y="5532"/>
                    </a:lnTo>
                    <a:cubicBezTo>
                      <a:pt x="5122" y="5532"/>
                      <a:pt x="5086" y="5568"/>
                      <a:pt x="5050" y="5640"/>
                    </a:cubicBezTo>
                    <a:cubicBezTo>
                      <a:pt x="4617" y="6434"/>
                      <a:pt x="4148" y="7263"/>
                      <a:pt x="3679" y="8057"/>
                    </a:cubicBezTo>
                    <a:lnTo>
                      <a:pt x="3427" y="5208"/>
                    </a:lnTo>
                    <a:lnTo>
                      <a:pt x="3427" y="5172"/>
                    </a:lnTo>
                    <a:cubicBezTo>
                      <a:pt x="3427" y="5099"/>
                      <a:pt x="3355" y="5027"/>
                      <a:pt x="3246" y="4991"/>
                    </a:cubicBezTo>
                    <a:lnTo>
                      <a:pt x="866" y="4342"/>
                    </a:lnTo>
                    <a:lnTo>
                      <a:pt x="3138" y="3368"/>
                    </a:lnTo>
                    <a:cubicBezTo>
                      <a:pt x="3138" y="3368"/>
                      <a:pt x="3174" y="3332"/>
                      <a:pt x="3210" y="3296"/>
                    </a:cubicBezTo>
                    <a:cubicBezTo>
                      <a:pt x="3246" y="3260"/>
                      <a:pt x="3282" y="3188"/>
                      <a:pt x="3246" y="3152"/>
                    </a:cubicBezTo>
                    <a:cubicBezTo>
                      <a:pt x="3174" y="2358"/>
                      <a:pt x="3138" y="1601"/>
                      <a:pt x="3066" y="843"/>
                    </a:cubicBezTo>
                    <a:close/>
                    <a:moveTo>
                      <a:pt x="2840" y="0"/>
                    </a:moveTo>
                    <a:cubicBezTo>
                      <a:pt x="2718" y="0"/>
                      <a:pt x="2597" y="81"/>
                      <a:pt x="2597" y="230"/>
                    </a:cubicBezTo>
                    <a:cubicBezTo>
                      <a:pt x="2669" y="1168"/>
                      <a:pt x="2741" y="2106"/>
                      <a:pt x="2814" y="3044"/>
                    </a:cubicBezTo>
                    <a:cubicBezTo>
                      <a:pt x="1948" y="3440"/>
                      <a:pt x="1046" y="3801"/>
                      <a:pt x="181" y="4162"/>
                    </a:cubicBezTo>
                    <a:cubicBezTo>
                      <a:pt x="0" y="4234"/>
                      <a:pt x="0" y="4486"/>
                      <a:pt x="145" y="4594"/>
                    </a:cubicBezTo>
                    <a:lnTo>
                      <a:pt x="3030" y="5352"/>
                    </a:lnTo>
                    <a:cubicBezTo>
                      <a:pt x="3138" y="6470"/>
                      <a:pt x="3246" y="7588"/>
                      <a:pt x="3355" y="8742"/>
                    </a:cubicBezTo>
                    <a:cubicBezTo>
                      <a:pt x="3355" y="8874"/>
                      <a:pt x="3462" y="8953"/>
                      <a:pt x="3579" y="8953"/>
                    </a:cubicBezTo>
                    <a:cubicBezTo>
                      <a:pt x="3653" y="8953"/>
                      <a:pt x="3731" y="8921"/>
                      <a:pt x="3787" y="8850"/>
                    </a:cubicBezTo>
                    <a:cubicBezTo>
                      <a:pt x="4328" y="7913"/>
                      <a:pt x="4869" y="6939"/>
                      <a:pt x="5374" y="5965"/>
                    </a:cubicBezTo>
                    <a:lnTo>
                      <a:pt x="8440" y="6795"/>
                    </a:lnTo>
                    <a:lnTo>
                      <a:pt x="8620" y="6795"/>
                    </a:lnTo>
                    <a:cubicBezTo>
                      <a:pt x="8656" y="6758"/>
                      <a:pt x="8693" y="6722"/>
                      <a:pt x="8729" y="6686"/>
                    </a:cubicBezTo>
                    <a:lnTo>
                      <a:pt x="8729" y="6650"/>
                    </a:lnTo>
                    <a:lnTo>
                      <a:pt x="8729" y="6614"/>
                    </a:lnTo>
                    <a:cubicBezTo>
                      <a:pt x="8729" y="6614"/>
                      <a:pt x="8729" y="6578"/>
                      <a:pt x="8729" y="6578"/>
                    </a:cubicBezTo>
                    <a:cubicBezTo>
                      <a:pt x="8729" y="6578"/>
                      <a:pt x="8729" y="6542"/>
                      <a:pt x="8729" y="6542"/>
                    </a:cubicBezTo>
                    <a:cubicBezTo>
                      <a:pt x="8729" y="6542"/>
                      <a:pt x="8729" y="6506"/>
                      <a:pt x="8729" y="6506"/>
                    </a:cubicBezTo>
                    <a:cubicBezTo>
                      <a:pt x="8693" y="6470"/>
                      <a:pt x="8693" y="6470"/>
                      <a:pt x="8693" y="6434"/>
                    </a:cubicBezTo>
                    <a:cubicBezTo>
                      <a:pt x="7935" y="5640"/>
                      <a:pt x="7214" y="4811"/>
                      <a:pt x="6456" y="3981"/>
                    </a:cubicBezTo>
                    <a:cubicBezTo>
                      <a:pt x="6925" y="3152"/>
                      <a:pt x="7358" y="2286"/>
                      <a:pt x="7827" y="1421"/>
                    </a:cubicBezTo>
                    <a:cubicBezTo>
                      <a:pt x="7890" y="1294"/>
                      <a:pt x="7787" y="1083"/>
                      <a:pt x="7638" y="1083"/>
                    </a:cubicBezTo>
                    <a:cubicBezTo>
                      <a:pt x="7618" y="1083"/>
                      <a:pt x="7596" y="1087"/>
                      <a:pt x="7574" y="1096"/>
                    </a:cubicBezTo>
                    <a:cubicBezTo>
                      <a:pt x="6673" y="1421"/>
                      <a:pt x="5771" y="1781"/>
                      <a:pt x="4869" y="2178"/>
                    </a:cubicBezTo>
                    <a:cubicBezTo>
                      <a:pt x="4256" y="1457"/>
                      <a:pt x="3607" y="771"/>
                      <a:pt x="2994" y="50"/>
                    </a:cubicBezTo>
                    <a:cubicBezTo>
                      <a:pt x="2949" y="17"/>
                      <a:pt x="2894" y="0"/>
                      <a:pt x="2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2212;p72">
              <a:extLst>
                <a:ext uri="{FF2B5EF4-FFF2-40B4-BE49-F238E27FC236}">
                  <a16:creationId xmlns:a16="http://schemas.microsoft.com/office/drawing/2014/main" id="{BEC5B020-7F22-4A34-A9C4-FF1CDB45CE0F}"/>
                </a:ext>
              </a:extLst>
            </p:cNvPr>
            <p:cNvGrpSpPr/>
            <p:nvPr/>
          </p:nvGrpSpPr>
          <p:grpSpPr>
            <a:xfrm rot="-2206415">
              <a:off x="7259411" y="1635334"/>
              <a:ext cx="421521" cy="330250"/>
              <a:chOff x="5202828" y="2369225"/>
              <a:chExt cx="389301" cy="305007"/>
            </a:xfrm>
          </p:grpSpPr>
          <p:sp>
            <p:nvSpPr>
              <p:cNvPr id="105" name="Google Shape;2213;p72">
                <a:extLst>
                  <a:ext uri="{FF2B5EF4-FFF2-40B4-BE49-F238E27FC236}">
                    <a16:creationId xmlns:a16="http://schemas.microsoft.com/office/drawing/2014/main" id="{B292F000-1015-4EB2-A547-D04A8BB87CE9}"/>
                  </a:ext>
                </a:extLst>
              </p:cNvPr>
              <p:cNvSpPr/>
              <p:nvPr/>
            </p:nvSpPr>
            <p:spPr>
              <a:xfrm rot="1183445">
                <a:off x="5243281" y="2430236"/>
                <a:ext cx="318412" cy="186714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8841" extrusionOk="0">
                    <a:moveTo>
                      <a:pt x="12713" y="0"/>
                    </a:moveTo>
                    <a:cubicBezTo>
                      <a:pt x="12671" y="0"/>
                      <a:pt x="12629" y="2"/>
                      <a:pt x="12588" y="4"/>
                    </a:cubicBezTo>
                    <a:cubicBezTo>
                      <a:pt x="11758" y="40"/>
                      <a:pt x="10965" y="293"/>
                      <a:pt x="10279" y="762"/>
                    </a:cubicBezTo>
                    <a:cubicBezTo>
                      <a:pt x="7863" y="2276"/>
                      <a:pt x="5410" y="3972"/>
                      <a:pt x="2705" y="5919"/>
                    </a:cubicBezTo>
                    <a:cubicBezTo>
                      <a:pt x="2669" y="5919"/>
                      <a:pt x="0" y="8011"/>
                      <a:pt x="36" y="8552"/>
                    </a:cubicBezTo>
                    <a:cubicBezTo>
                      <a:pt x="36" y="8624"/>
                      <a:pt x="109" y="8696"/>
                      <a:pt x="181" y="8696"/>
                    </a:cubicBezTo>
                    <a:cubicBezTo>
                      <a:pt x="397" y="8804"/>
                      <a:pt x="650" y="8841"/>
                      <a:pt x="902" y="8841"/>
                    </a:cubicBezTo>
                    <a:cubicBezTo>
                      <a:pt x="1840" y="8768"/>
                      <a:pt x="2741" y="8516"/>
                      <a:pt x="3607" y="8155"/>
                    </a:cubicBezTo>
                    <a:cubicBezTo>
                      <a:pt x="3823" y="8047"/>
                      <a:pt x="4040" y="7975"/>
                      <a:pt x="4220" y="7939"/>
                    </a:cubicBezTo>
                    <a:cubicBezTo>
                      <a:pt x="6060" y="7290"/>
                      <a:pt x="7899" y="6640"/>
                      <a:pt x="9738" y="6027"/>
                    </a:cubicBezTo>
                    <a:cubicBezTo>
                      <a:pt x="10027" y="5919"/>
                      <a:pt x="10316" y="5811"/>
                      <a:pt x="10640" y="5739"/>
                    </a:cubicBezTo>
                    <a:cubicBezTo>
                      <a:pt x="11975" y="5306"/>
                      <a:pt x="13489" y="4837"/>
                      <a:pt x="14283" y="3683"/>
                    </a:cubicBezTo>
                    <a:cubicBezTo>
                      <a:pt x="14860" y="2781"/>
                      <a:pt x="15076" y="1411"/>
                      <a:pt x="14175" y="581"/>
                    </a:cubicBezTo>
                    <a:cubicBezTo>
                      <a:pt x="13773" y="213"/>
                      <a:pt x="13247" y="0"/>
                      <a:pt x="127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214;p72">
                <a:extLst>
                  <a:ext uri="{FF2B5EF4-FFF2-40B4-BE49-F238E27FC236}">
                    <a16:creationId xmlns:a16="http://schemas.microsoft.com/office/drawing/2014/main" id="{72AE073D-F043-4979-835C-BEC4642BBC1B}"/>
                  </a:ext>
                </a:extLst>
              </p:cNvPr>
              <p:cNvSpPr/>
              <p:nvPr/>
            </p:nvSpPr>
            <p:spPr>
              <a:xfrm rot="1183445">
                <a:off x="5226847" y="2420896"/>
                <a:ext cx="341263" cy="201666"/>
              </a:xfrm>
              <a:custGeom>
                <a:avLst/>
                <a:gdLst/>
                <a:ahLst/>
                <a:cxnLst/>
                <a:rect l="l" t="t" r="r" b="b"/>
                <a:pathLst>
                  <a:path w="16159" h="9549" extrusionOk="0">
                    <a:moveTo>
                      <a:pt x="13406" y="468"/>
                    </a:moveTo>
                    <a:cubicBezTo>
                      <a:pt x="13935" y="468"/>
                      <a:pt x="14450" y="622"/>
                      <a:pt x="14897" y="1010"/>
                    </a:cubicBezTo>
                    <a:cubicBezTo>
                      <a:pt x="15762" y="1804"/>
                      <a:pt x="15546" y="3102"/>
                      <a:pt x="14969" y="3968"/>
                    </a:cubicBezTo>
                    <a:cubicBezTo>
                      <a:pt x="14031" y="5374"/>
                      <a:pt x="11975" y="5735"/>
                      <a:pt x="10460" y="6276"/>
                    </a:cubicBezTo>
                    <a:cubicBezTo>
                      <a:pt x="8621" y="6925"/>
                      <a:pt x="6781" y="7538"/>
                      <a:pt x="4942" y="8188"/>
                    </a:cubicBezTo>
                    <a:cubicBezTo>
                      <a:pt x="4151" y="8451"/>
                      <a:pt x="2716" y="9096"/>
                      <a:pt x="1645" y="9096"/>
                    </a:cubicBezTo>
                    <a:cubicBezTo>
                      <a:pt x="1398" y="9096"/>
                      <a:pt x="1171" y="9062"/>
                      <a:pt x="975" y="8981"/>
                    </a:cubicBezTo>
                    <a:cubicBezTo>
                      <a:pt x="506" y="8765"/>
                      <a:pt x="3463" y="6420"/>
                      <a:pt x="3572" y="6348"/>
                    </a:cubicBezTo>
                    <a:cubicBezTo>
                      <a:pt x="6024" y="4545"/>
                      <a:pt x="8513" y="2850"/>
                      <a:pt x="11110" y="1227"/>
                    </a:cubicBezTo>
                    <a:cubicBezTo>
                      <a:pt x="11781" y="815"/>
                      <a:pt x="12609" y="468"/>
                      <a:pt x="13406" y="468"/>
                    </a:cubicBezTo>
                    <a:close/>
                    <a:moveTo>
                      <a:pt x="13454" y="0"/>
                    </a:moveTo>
                    <a:cubicBezTo>
                      <a:pt x="12841" y="0"/>
                      <a:pt x="12210" y="163"/>
                      <a:pt x="11687" y="397"/>
                    </a:cubicBezTo>
                    <a:cubicBezTo>
                      <a:pt x="9450" y="1479"/>
                      <a:pt x="7395" y="3102"/>
                      <a:pt x="5375" y="4545"/>
                    </a:cubicBezTo>
                    <a:cubicBezTo>
                      <a:pt x="4004" y="5447"/>
                      <a:pt x="2706" y="6420"/>
                      <a:pt x="1444" y="7466"/>
                    </a:cubicBezTo>
                    <a:cubicBezTo>
                      <a:pt x="1119" y="7791"/>
                      <a:pt x="1" y="8837"/>
                      <a:pt x="722" y="9306"/>
                    </a:cubicBezTo>
                    <a:cubicBezTo>
                      <a:pt x="975" y="9480"/>
                      <a:pt x="1301" y="9549"/>
                      <a:pt x="1664" y="9549"/>
                    </a:cubicBezTo>
                    <a:cubicBezTo>
                      <a:pt x="2807" y="9549"/>
                      <a:pt x="4320" y="8867"/>
                      <a:pt x="5086" y="8620"/>
                    </a:cubicBezTo>
                    <a:cubicBezTo>
                      <a:pt x="7467" y="7791"/>
                      <a:pt x="9883" y="6961"/>
                      <a:pt x="12300" y="6132"/>
                    </a:cubicBezTo>
                    <a:cubicBezTo>
                      <a:pt x="13779" y="5591"/>
                      <a:pt x="15149" y="4978"/>
                      <a:pt x="15762" y="3463"/>
                    </a:cubicBezTo>
                    <a:cubicBezTo>
                      <a:pt x="16159" y="2453"/>
                      <a:pt x="15906" y="1299"/>
                      <a:pt x="15113" y="578"/>
                    </a:cubicBezTo>
                    <a:cubicBezTo>
                      <a:pt x="14662" y="163"/>
                      <a:pt x="14067" y="0"/>
                      <a:pt x="134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2215;p72">
              <a:extLst>
                <a:ext uri="{FF2B5EF4-FFF2-40B4-BE49-F238E27FC236}">
                  <a16:creationId xmlns:a16="http://schemas.microsoft.com/office/drawing/2014/main" id="{6E866C3B-AE7E-48AE-951A-7F997EA9DD61}"/>
                </a:ext>
              </a:extLst>
            </p:cNvPr>
            <p:cNvGrpSpPr/>
            <p:nvPr/>
          </p:nvGrpSpPr>
          <p:grpSpPr>
            <a:xfrm>
              <a:off x="5200716" y="2415799"/>
              <a:ext cx="280727" cy="685271"/>
              <a:chOff x="5200716" y="2435110"/>
              <a:chExt cx="280727" cy="685271"/>
            </a:xfrm>
          </p:grpSpPr>
          <p:sp>
            <p:nvSpPr>
              <p:cNvPr id="101" name="Google Shape;2220;p72">
                <a:extLst>
                  <a:ext uri="{FF2B5EF4-FFF2-40B4-BE49-F238E27FC236}">
                    <a16:creationId xmlns:a16="http://schemas.microsoft.com/office/drawing/2014/main" id="{7F53704A-8BCD-4398-B423-3212DC30CCBF}"/>
                  </a:ext>
                </a:extLst>
              </p:cNvPr>
              <p:cNvSpPr/>
              <p:nvPr/>
            </p:nvSpPr>
            <p:spPr>
              <a:xfrm>
                <a:off x="5436029" y="2435110"/>
                <a:ext cx="45414" cy="45583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8" extrusionOk="0">
                    <a:moveTo>
                      <a:pt x="574" y="1"/>
                    </a:moveTo>
                    <a:cubicBezTo>
                      <a:pt x="257" y="1"/>
                      <a:pt x="0" y="258"/>
                      <a:pt x="0" y="575"/>
                    </a:cubicBezTo>
                    <a:cubicBezTo>
                      <a:pt x="0" y="891"/>
                      <a:pt x="257" y="1148"/>
                      <a:pt x="574" y="1148"/>
                    </a:cubicBezTo>
                    <a:cubicBezTo>
                      <a:pt x="891" y="1148"/>
                      <a:pt x="1144" y="891"/>
                      <a:pt x="1144" y="575"/>
                    </a:cubicBezTo>
                    <a:cubicBezTo>
                      <a:pt x="1144" y="258"/>
                      <a:pt x="891" y="1"/>
                      <a:pt x="5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234;p72">
                <a:extLst>
                  <a:ext uri="{FF2B5EF4-FFF2-40B4-BE49-F238E27FC236}">
                    <a16:creationId xmlns:a16="http://schemas.microsoft.com/office/drawing/2014/main" id="{836565A7-9751-4627-9B08-457A5594B115}"/>
                  </a:ext>
                </a:extLst>
              </p:cNvPr>
              <p:cNvSpPr/>
              <p:nvPr/>
            </p:nvSpPr>
            <p:spPr>
              <a:xfrm>
                <a:off x="5200716" y="3035132"/>
                <a:ext cx="99642" cy="85249"/>
              </a:xfrm>
              <a:custGeom>
                <a:avLst/>
                <a:gdLst/>
                <a:ahLst/>
                <a:cxnLst/>
                <a:rect l="l" t="t" r="r" b="b"/>
                <a:pathLst>
                  <a:path w="2510" h="2147" extrusionOk="0">
                    <a:moveTo>
                      <a:pt x="1431" y="427"/>
                    </a:moveTo>
                    <a:cubicBezTo>
                      <a:pt x="1762" y="427"/>
                      <a:pt x="2080" y="685"/>
                      <a:pt x="2080" y="1074"/>
                    </a:cubicBezTo>
                    <a:cubicBezTo>
                      <a:pt x="2080" y="1429"/>
                      <a:pt x="1791" y="1717"/>
                      <a:pt x="1436" y="1717"/>
                    </a:cubicBezTo>
                    <a:cubicBezTo>
                      <a:pt x="863" y="1717"/>
                      <a:pt x="574" y="1024"/>
                      <a:pt x="982" y="616"/>
                    </a:cubicBezTo>
                    <a:cubicBezTo>
                      <a:pt x="1113" y="486"/>
                      <a:pt x="1273" y="427"/>
                      <a:pt x="1431" y="427"/>
                    </a:cubicBezTo>
                    <a:close/>
                    <a:moveTo>
                      <a:pt x="1436" y="0"/>
                    </a:moveTo>
                    <a:cubicBezTo>
                      <a:pt x="479" y="0"/>
                      <a:pt x="1" y="1154"/>
                      <a:pt x="676" y="1830"/>
                    </a:cubicBezTo>
                    <a:cubicBezTo>
                      <a:pt x="895" y="2049"/>
                      <a:pt x="1165" y="2147"/>
                      <a:pt x="1429" y="2147"/>
                    </a:cubicBezTo>
                    <a:cubicBezTo>
                      <a:pt x="1980" y="2147"/>
                      <a:pt x="2509" y="1720"/>
                      <a:pt x="2509" y="1074"/>
                    </a:cubicBezTo>
                    <a:cubicBezTo>
                      <a:pt x="2509" y="482"/>
                      <a:pt x="2027" y="0"/>
                      <a:pt x="14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3" name="Bocadillo: rectángulo con esquinas redondeadas 202">
            <a:extLst>
              <a:ext uri="{FF2B5EF4-FFF2-40B4-BE49-F238E27FC236}">
                <a16:creationId xmlns:a16="http://schemas.microsoft.com/office/drawing/2014/main" id="{42E4E710-A738-4B60-BF4F-9D4297EE7C8F}"/>
              </a:ext>
            </a:extLst>
          </p:cNvPr>
          <p:cNvSpPr/>
          <p:nvPr/>
        </p:nvSpPr>
        <p:spPr>
          <a:xfrm>
            <a:off x="1309075" y="341523"/>
            <a:ext cx="2175399" cy="1735420"/>
          </a:xfrm>
          <a:prstGeom prst="wedgeRoundRect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latin typeface="Sniglet" panose="020B0604020202020204" charset="0"/>
              </a:rPr>
              <a:t>¿Qué aprenderemos hoy?</a:t>
            </a:r>
          </a:p>
        </p:txBody>
      </p:sp>
      <p:sp>
        <p:nvSpPr>
          <p:cNvPr id="204" name="Bocadillo: ovalado 203">
            <a:extLst>
              <a:ext uri="{FF2B5EF4-FFF2-40B4-BE49-F238E27FC236}">
                <a16:creationId xmlns:a16="http://schemas.microsoft.com/office/drawing/2014/main" id="{ACA79B7A-9A83-4797-9929-9F206AAAFEB6}"/>
              </a:ext>
            </a:extLst>
          </p:cNvPr>
          <p:cNvSpPr/>
          <p:nvPr/>
        </p:nvSpPr>
        <p:spPr>
          <a:xfrm>
            <a:off x="4329767" y="183489"/>
            <a:ext cx="2420890" cy="2122912"/>
          </a:xfrm>
          <a:prstGeom prst="wedgeEllipseCallout">
            <a:avLst>
              <a:gd name="adj1" fmla="val 11035"/>
              <a:gd name="adj2" fmla="val 59996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2">
                    <a:lumMod val="50000"/>
                  </a:schemeClr>
                </a:solidFill>
                <a:latin typeface="Sniglet" panose="020B0604020202020204" charset="0"/>
              </a:rPr>
              <a:t>Elaboración de planos</a:t>
            </a:r>
          </a:p>
        </p:txBody>
      </p:sp>
    </p:spTree>
    <p:extLst>
      <p:ext uri="{BB962C8B-B14F-4D97-AF65-F5344CB8AC3E}">
        <p14:creationId xmlns:p14="http://schemas.microsoft.com/office/powerpoint/2010/main" val="241991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6" name="Google Shape;1526;p59"/>
          <p:cNvGrpSpPr/>
          <p:nvPr/>
        </p:nvGrpSpPr>
        <p:grpSpPr>
          <a:xfrm>
            <a:off x="6859800" y="692400"/>
            <a:ext cx="400800" cy="400800"/>
            <a:chOff x="6859800" y="692400"/>
            <a:chExt cx="400800" cy="400800"/>
          </a:xfrm>
        </p:grpSpPr>
        <p:sp>
          <p:nvSpPr>
            <p:cNvPr id="1527" name="Google Shape;1527;p59">
              <a:hlinkClick r:id="rId3" action="ppaction://hlinksldjump"/>
            </p:cNvPr>
            <p:cNvSpPr/>
            <p:nvPr/>
          </p:nvSpPr>
          <p:spPr>
            <a:xfrm>
              <a:off x="6859800" y="692400"/>
              <a:ext cx="400800" cy="4008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9">
              <a:hlinkClick r:id="rId3" action="ppaction://hlinksldjump"/>
            </p:cNvPr>
            <p:cNvSpPr/>
            <p:nvPr/>
          </p:nvSpPr>
          <p:spPr>
            <a:xfrm>
              <a:off x="6958609" y="775080"/>
              <a:ext cx="201850" cy="234250"/>
            </a:xfrm>
            <a:custGeom>
              <a:avLst/>
              <a:gdLst/>
              <a:ahLst/>
              <a:cxnLst/>
              <a:rect l="l" t="t" r="r" b="b"/>
              <a:pathLst>
                <a:path w="8074" h="9370" extrusionOk="0">
                  <a:moveTo>
                    <a:pt x="0" y="4136"/>
                  </a:moveTo>
                  <a:lnTo>
                    <a:pt x="0" y="9370"/>
                  </a:lnTo>
                  <a:lnTo>
                    <a:pt x="8074" y="9370"/>
                  </a:lnTo>
                  <a:lnTo>
                    <a:pt x="8074" y="3937"/>
                  </a:lnTo>
                  <a:lnTo>
                    <a:pt x="41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29" name="Google Shape;1529;p59">
              <a:hlinkClick r:id="rId3" action="ppaction://hlinksldjump"/>
            </p:cNvPr>
            <p:cNvSpPr/>
            <p:nvPr/>
          </p:nvSpPr>
          <p:spPr>
            <a:xfrm>
              <a:off x="6935809" y="769105"/>
              <a:ext cx="248782" cy="247390"/>
            </a:xfrm>
            <a:custGeom>
              <a:avLst/>
              <a:gdLst/>
              <a:ahLst/>
              <a:cxnLst/>
              <a:rect l="l" t="t" r="r" b="b"/>
              <a:pathLst>
                <a:path w="209943" h="208768" extrusionOk="0">
                  <a:moveTo>
                    <a:pt x="118509" y="143266"/>
                  </a:moveTo>
                  <a:lnTo>
                    <a:pt x="118509" y="196535"/>
                  </a:lnTo>
                  <a:lnTo>
                    <a:pt x="91434" y="196535"/>
                  </a:lnTo>
                  <a:lnTo>
                    <a:pt x="91434" y="143266"/>
                  </a:lnTo>
                  <a:close/>
                  <a:moveTo>
                    <a:pt x="104972" y="14777"/>
                  </a:moveTo>
                  <a:lnTo>
                    <a:pt x="184009" y="93815"/>
                  </a:lnTo>
                  <a:lnTo>
                    <a:pt x="184009" y="196535"/>
                  </a:lnTo>
                  <a:lnTo>
                    <a:pt x="130741" y="196535"/>
                  </a:lnTo>
                  <a:lnTo>
                    <a:pt x="130741" y="137134"/>
                  </a:lnTo>
                  <a:cubicBezTo>
                    <a:pt x="130741" y="133774"/>
                    <a:pt x="128001" y="131034"/>
                    <a:pt x="124609" y="131034"/>
                  </a:cubicBezTo>
                  <a:lnTo>
                    <a:pt x="85334" y="131034"/>
                  </a:lnTo>
                  <a:cubicBezTo>
                    <a:pt x="81942" y="131034"/>
                    <a:pt x="79202" y="133774"/>
                    <a:pt x="79202" y="137134"/>
                  </a:cubicBezTo>
                  <a:lnTo>
                    <a:pt x="79202" y="196535"/>
                  </a:lnTo>
                  <a:lnTo>
                    <a:pt x="25934" y="196535"/>
                  </a:lnTo>
                  <a:lnTo>
                    <a:pt x="25934" y="93815"/>
                  </a:lnTo>
                  <a:lnTo>
                    <a:pt x="104972" y="14777"/>
                  </a:lnTo>
                  <a:close/>
                  <a:moveTo>
                    <a:pt x="104972" y="0"/>
                  </a:moveTo>
                  <a:cubicBezTo>
                    <a:pt x="103341" y="0"/>
                    <a:pt x="101807" y="652"/>
                    <a:pt x="100633" y="1794"/>
                  </a:cubicBezTo>
                  <a:lnTo>
                    <a:pt x="15495" y="86932"/>
                  </a:lnTo>
                  <a:lnTo>
                    <a:pt x="15463" y="86965"/>
                  </a:lnTo>
                  <a:lnTo>
                    <a:pt x="2382" y="100045"/>
                  </a:lnTo>
                  <a:cubicBezTo>
                    <a:pt x="1" y="102459"/>
                    <a:pt x="1" y="106308"/>
                    <a:pt x="2382" y="108722"/>
                  </a:cubicBezTo>
                  <a:cubicBezTo>
                    <a:pt x="3573" y="109913"/>
                    <a:pt x="5138" y="110508"/>
                    <a:pt x="6704" y="110508"/>
                  </a:cubicBezTo>
                  <a:cubicBezTo>
                    <a:pt x="8270" y="110508"/>
                    <a:pt x="9836" y="109913"/>
                    <a:pt x="11026" y="108722"/>
                  </a:cubicBezTo>
                  <a:lnTo>
                    <a:pt x="13701" y="106047"/>
                  </a:lnTo>
                  <a:lnTo>
                    <a:pt x="13701" y="202667"/>
                  </a:lnTo>
                  <a:cubicBezTo>
                    <a:pt x="13701" y="206027"/>
                    <a:pt x="16441" y="208767"/>
                    <a:pt x="19801" y="208767"/>
                  </a:cubicBezTo>
                  <a:lnTo>
                    <a:pt x="190142" y="208767"/>
                  </a:lnTo>
                  <a:cubicBezTo>
                    <a:pt x="193502" y="208767"/>
                    <a:pt x="196242" y="206027"/>
                    <a:pt x="196242" y="202667"/>
                  </a:cubicBezTo>
                  <a:lnTo>
                    <a:pt x="196242" y="106047"/>
                  </a:lnTo>
                  <a:lnTo>
                    <a:pt x="198917" y="108722"/>
                  </a:lnTo>
                  <a:cubicBezTo>
                    <a:pt x="200124" y="109896"/>
                    <a:pt x="201689" y="110516"/>
                    <a:pt x="203255" y="110516"/>
                  </a:cubicBezTo>
                  <a:cubicBezTo>
                    <a:pt x="204788" y="110516"/>
                    <a:pt x="206354" y="109896"/>
                    <a:pt x="207561" y="108722"/>
                  </a:cubicBezTo>
                  <a:cubicBezTo>
                    <a:pt x="209942" y="106308"/>
                    <a:pt x="209942" y="102459"/>
                    <a:pt x="207561" y="100045"/>
                  </a:cubicBezTo>
                  <a:lnTo>
                    <a:pt x="194480" y="86965"/>
                  </a:lnTo>
                  <a:lnTo>
                    <a:pt x="194448" y="86932"/>
                  </a:lnTo>
                  <a:lnTo>
                    <a:pt x="109310" y="1794"/>
                  </a:lnTo>
                  <a:cubicBezTo>
                    <a:pt x="108136" y="652"/>
                    <a:pt x="106603" y="0"/>
                    <a:pt x="104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0" name="Google Shape;1530;p59"/>
          <p:cNvGrpSpPr/>
          <p:nvPr/>
        </p:nvGrpSpPr>
        <p:grpSpPr>
          <a:xfrm>
            <a:off x="7870800" y="692400"/>
            <a:ext cx="400800" cy="400800"/>
            <a:chOff x="7365300" y="692400"/>
            <a:chExt cx="400800" cy="400800"/>
          </a:xfrm>
        </p:grpSpPr>
        <p:sp>
          <p:nvSpPr>
            <p:cNvPr id="1531" name="Google Shape;1531;p59">
              <a:hlinkClick r:id="" action="ppaction://hlinkshowjump?jump=nextslide"/>
            </p:cNvPr>
            <p:cNvSpPr/>
            <p:nvPr/>
          </p:nvSpPr>
          <p:spPr>
            <a:xfrm>
              <a:off x="7365300" y="692400"/>
              <a:ext cx="400800" cy="4008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9">
              <a:hlinkClick r:id="" action="ppaction://hlinkshowjump?jump=nextslide"/>
            </p:cNvPr>
            <p:cNvSpPr/>
            <p:nvPr/>
          </p:nvSpPr>
          <p:spPr>
            <a:xfrm>
              <a:off x="7454236" y="804276"/>
              <a:ext cx="230525" cy="176925"/>
            </a:xfrm>
            <a:custGeom>
              <a:avLst/>
              <a:gdLst/>
              <a:ahLst/>
              <a:cxnLst/>
              <a:rect l="l" t="t" r="r" b="b"/>
              <a:pathLst>
                <a:path w="9221" h="7077" extrusionOk="0">
                  <a:moveTo>
                    <a:pt x="0" y="3538"/>
                  </a:moveTo>
                  <a:lnTo>
                    <a:pt x="449" y="2392"/>
                  </a:lnTo>
                  <a:lnTo>
                    <a:pt x="5832" y="2542"/>
                  </a:lnTo>
                  <a:lnTo>
                    <a:pt x="4785" y="1346"/>
                  </a:lnTo>
                  <a:lnTo>
                    <a:pt x="5034" y="100"/>
                  </a:lnTo>
                  <a:lnTo>
                    <a:pt x="5832" y="0"/>
                  </a:lnTo>
                  <a:lnTo>
                    <a:pt x="9221" y="3339"/>
                  </a:lnTo>
                  <a:lnTo>
                    <a:pt x="9071" y="3838"/>
                  </a:lnTo>
                  <a:lnTo>
                    <a:pt x="7078" y="6180"/>
                  </a:lnTo>
                  <a:lnTo>
                    <a:pt x="5782" y="7077"/>
                  </a:lnTo>
                  <a:lnTo>
                    <a:pt x="4785" y="6678"/>
                  </a:lnTo>
                  <a:lnTo>
                    <a:pt x="4785" y="5432"/>
                  </a:lnTo>
                  <a:lnTo>
                    <a:pt x="5931" y="4386"/>
                  </a:lnTo>
                  <a:lnTo>
                    <a:pt x="1446" y="4386"/>
                  </a:lnTo>
                  <a:lnTo>
                    <a:pt x="50" y="42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33" name="Google Shape;1533;p59">
              <a:hlinkClick r:id="" action="ppaction://hlinkshowjump?jump=nextslide"/>
            </p:cNvPr>
            <p:cNvSpPr/>
            <p:nvPr/>
          </p:nvSpPr>
          <p:spPr>
            <a:xfrm>
              <a:off x="7441045" y="796763"/>
              <a:ext cx="249310" cy="192073"/>
            </a:xfrm>
            <a:custGeom>
              <a:avLst/>
              <a:gdLst/>
              <a:ahLst/>
              <a:cxnLst/>
              <a:rect l="l" t="t" r="r" b="b"/>
              <a:pathLst>
                <a:path w="211280" h="162774" extrusionOk="0">
                  <a:moveTo>
                    <a:pt x="129893" y="12232"/>
                  </a:moveTo>
                  <a:cubicBezTo>
                    <a:pt x="133513" y="12232"/>
                    <a:pt x="136906" y="13635"/>
                    <a:pt x="139483" y="16212"/>
                  </a:cubicBezTo>
                  <a:lnTo>
                    <a:pt x="195067" y="71796"/>
                  </a:lnTo>
                  <a:cubicBezTo>
                    <a:pt x="197644" y="74341"/>
                    <a:pt x="199047" y="77766"/>
                    <a:pt x="199047" y="81387"/>
                  </a:cubicBezTo>
                  <a:cubicBezTo>
                    <a:pt x="199047" y="82300"/>
                    <a:pt x="198949" y="83213"/>
                    <a:pt x="198786" y="84127"/>
                  </a:cubicBezTo>
                  <a:cubicBezTo>
                    <a:pt x="198231" y="86704"/>
                    <a:pt x="196959" y="89085"/>
                    <a:pt x="195067" y="90977"/>
                  </a:cubicBezTo>
                  <a:lnTo>
                    <a:pt x="139483" y="146561"/>
                  </a:lnTo>
                  <a:cubicBezTo>
                    <a:pt x="136906" y="149138"/>
                    <a:pt x="133513" y="150541"/>
                    <a:pt x="129893" y="150541"/>
                  </a:cubicBezTo>
                  <a:cubicBezTo>
                    <a:pt x="122423" y="150541"/>
                    <a:pt x="116355" y="144473"/>
                    <a:pt x="116355" y="137003"/>
                  </a:cubicBezTo>
                  <a:cubicBezTo>
                    <a:pt x="116355" y="133383"/>
                    <a:pt x="117758" y="129990"/>
                    <a:pt x="120335" y="127413"/>
                  </a:cubicBezTo>
                  <a:lnTo>
                    <a:pt x="142386" y="105362"/>
                  </a:lnTo>
                  <a:cubicBezTo>
                    <a:pt x="144147" y="103601"/>
                    <a:pt x="144669" y="100991"/>
                    <a:pt x="143723" y="98708"/>
                  </a:cubicBezTo>
                  <a:cubicBezTo>
                    <a:pt x="142777" y="96424"/>
                    <a:pt x="140527" y="94924"/>
                    <a:pt x="138048" y="94924"/>
                  </a:cubicBezTo>
                  <a:lnTo>
                    <a:pt x="28249" y="94924"/>
                  </a:lnTo>
                  <a:cubicBezTo>
                    <a:pt x="24661" y="94924"/>
                    <a:pt x="21268" y="93521"/>
                    <a:pt x="18691" y="90944"/>
                  </a:cubicBezTo>
                  <a:cubicBezTo>
                    <a:pt x="13407" y="85692"/>
                    <a:pt x="13407" y="77081"/>
                    <a:pt x="18691" y="71829"/>
                  </a:cubicBezTo>
                  <a:cubicBezTo>
                    <a:pt x="21268" y="69252"/>
                    <a:pt x="24661" y="67849"/>
                    <a:pt x="28282" y="67849"/>
                  </a:cubicBezTo>
                  <a:lnTo>
                    <a:pt x="138048" y="67849"/>
                  </a:lnTo>
                  <a:cubicBezTo>
                    <a:pt x="140527" y="67849"/>
                    <a:pt x="142777" y="66349"/>
                    <a:pt x="143723" y="64065"/>
                  </a:cubicBezTo>
                  <a:cubicBezTo>
                    <a:pt x="144669" y="61782"/>
                    <a:pt x="144147" y="59140"/>
                    <a:pt x="142386" y="57411"/>
                  </a:cubicBezTo>
                  <a:lnTo>
                    <a:pt x="120335" y="35360"/>
                  </a:lnTo>
                  <a:cubicBezTo>
                    <a:pt x="117758" y="32783"/>
                    <a:pt x="116355" y="29391"/>
                    <a:pt x="116355" y="25770"/>
                  </a:cubicBezTo>
                  <a:cubicBezTo>
                    <a:pt x="116355" y="18300"/>
                    <a:pt x="122423" y="12232"/>
                    <a:pt x="129893" y="12232"/>
                  </a:cubicBezTo>
                  <a:close/>
                  <a:moveTo>
                    <a:pt x="129893" y="0"/>
                  </a:moveTo>
                  <a:cubicBezTo>
                    <a:pt x="115670" y="0"/>
                    <a:pt x="104123" y="11580"/>
                    <a:pt x="104123" y="25770"/>
                  </a:cubicBezTo>
                  <a:cubicBezTo>
                    <a:pt x="104123" y="32652"/>
                    <a:pt x="106798" y="39144"/>
                    <a:pt x="111658" y="44004"/>
                  </a:cubicBezTo>
                  <a:lnTo>
                    <a:pt x="123303" y="55617"/>
                  </a:lnTo>
                  <a:lnTo>
                    <a:pt x="28282" y="55617"/>
                  </a:lnTo>
                  <a:cubicBezTo>
                    <a:pt x="21399" y="55617"/>
                    <a:pt x="14908" y="58292"/>
                    <a:pt x="10047" y="63152"/>
                  </a:cubicBezTo>
                  <a:cubicBezTo>
                    <a:pt x="0" y="73199"/>
                    <a:pt x="0" y="89574"/>
                    <a:pt x="10047" y="99621"/>
                  </a:cubicBezTo>
                  <a:cubicBezTo>
                    <a:pt x="14908" y="104481"/>
                    <a:pt x="21399" y="107156"/>
                    <a:pt x="28282" y="107156"/>
                  </a:cubicBezTo>
                  <a:lnTo>
                    <a:pt x="123303" y="107156"/>
                  </a:lnTo>
                  <a:lnTo>
                    <a:pt x="111691" y="118769"/>
                  </a:lnTo>
                  <a:cubicBezTo>
                    <a:pt x="106798" y="123629"/>
                    <a:pt x="104123" y="130121"/>
                    <a:pt x="104123" y="137003"/>
                  </a:cubicBezTo>
                  <a:cubicBezTo>
                    <a:pt x="104123" y="151193"/>
                    <a:pt x="115670" y="162773"/>
                    <a:pt x="129893" y="162773"/>
                  </a:cubicBezTo>
                  <a:cubicBezTo>
                    <a:pt x="136775" y="162773"/>
                    <a:pt x="143267" y="160098"/>
                    <a:pt x="148127" y="155205"/>
                  </a:cubicBezTo>
                  <a:lnTo>
                    <a:pt x="203711" y="99654"/>
                  </a:lnTo>
                  <a:cubicBezTo>
                    <a:pt x="207300" y="96066"/>
                    <a:pt x="209746" y="91531"/>
                    <a:pt x="210757" y="86573"/>
                  </a:cubicBezTo>
                  <a:cubicBezTo>
                    <a:pt x="211116" y="84877"/>
                    <a:pt x="211279" y="83115"/>
                    <a:pt x="211279" y="81387"/>
                  </a:cubicBezTo>
                  <a:cubicBezTo>
                    <a:pt x="211279" y="74471"/>
                    <a:pt x="208572" y="68012"/>
                    <a:pt x="203711" y="63119"/>
                  </a:cubicBezTo>
                  <a:lnTo>
                    <a:pt x="148127" y="7568"/>
                  </a:lnTo>
                  <a:cubicBezTo>
                    <a:pt x="143267" y="2675"/>
                    <a:pt x="136775" y="0"/>
                    <a:pt x="129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59"/>
          <p:cNvGrpSpPr/>
          <p:nvPr/>
        </p:nvGrpSpPr>
        <p:grpSpPr>
          <a:xfrm>
            <a:off x="7365300" y="692400"/>
            <a:ext cx="400800" cy="400800"/>
            <a:chOff x="7870800" y="692400"/>
            <a:chExt cx="400800" cy="400800"/>
          </a:xfrm>
        </p:grpSpPr>
        <p:sp>
          <p:nvSpPr>
            <p:cNvPr id="1535" name="Google Shape;1535;p59">
              <a:hlinkClick r:id="" action="ppaction://hlinkshowjump?jump=previousslide"/>
            </p:cNvPr>
            <p:cNvSpPr/>
            <p:nvPr/>
          </p:nvSpPr>
          <p:spPr>
            <a:xfrm>
              <a:off x="7870800" y="692400"/>
              <a:ext cx="400800" cy="400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9">
              <a:hlinkClick r:id="" action="ppaction://hlinkshowjump?jump=previousslide"/>
            </p:cNvPr>
            <p:cNvSpPr/>
            <p:nvPr/>
          </p:nvSpPr>
          <p:spPr>
            <a:xfrm rot="10800000">
              <a:off x="7952139" y="804399"/>
              <a:ext cx="230525" cy="176925"/>
            </a:xfrm>
            <a:custGeom>
              <a:avLst/>
              <a:gdLst/>
              <a:ahLst/>
              <a:cxnLst/>
              <a:rect l="l" t="t" r="r" b="b"/>
              <a:pathLst>
                <a:path w="9221" h="7077" extrusionOk="0">
                  <a:moveTo>
                    <a:pt x="0" y="3538"/>
                  </a:moveTo>
                  <a:lnTo>
                    <a:pt x="449" y="2392"/>
                  </a:lnTo>
                  <a:lnTo>
                    <a:pt x="5832" y="2542"/>
                  </a:lnTo>
                  <a:lnTo>
                    <a:pt x="4785" y="1346"/>
                  </a:lnTo>
                  <a:lnTo>
                    <a:pt x="5034" y="100"/>
                  </a:lnTo>
                  <a:lnTo>
                    <a:pt x="5832" y="0"/>
                  </a:lnTo>
                  <a:lnTo>
                    <a:pt x="9221" y="3339"/>
                  </a:lnTo>
                  <a:lnTo>
                    <a:pt x="9071" y="3838"/>
                  </a:lnTo>
                  <a:lnTo>
                    <a:pt x="7078" y="6180"/>
                  </a:lnTo>
                  <a:lnTo>
                    <a:pt x="5782" y="7077"/>
                  </a:lnTo>
                  <a:lnTo>
                    <a:pt x="4785" y="6678"/>
                  </a:lnTo>
                  <a:lnTo>
                    <a:pt x="4785" y="5432"/>
                  </a:lnTo>
                  <a:lnTo>
                    <a:pt x="5931" y="4386"/>
                  </a:lnTo>
                  <a:lnTo>
                    <a:pt x="1446" y="4386"/>
                  </a:lnTo>
                  <a:lnTo>
                    <a:pt x="50" y="42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37" name="Google Shape;1537;p59">
              <a:hlinkClick r:id="" action="ppaction://hlinkshowjump?jump=previousslide"/>
            </p:cNvPr>
            <p:cNvSpPr/>
            <p:nvPr/>
          </p:nvSpPr>
          <p:spPr>
            <a:xfrm rot="10800000">
              <a:off x="7946545" y="796763"/>
              <a:ext cx="249310" cy="192073"/>
            </a:xfrm>
            <a:custGeom>
              <a:avLst/>
              <a:gdLst/>
              <a:ahLst/>
              <a:cxnLst/>
              <a:rect l="l" t="t" r="r" b="b"/>
              <a:pathLst>
                <a:path w="211280" h="162774" extrusionOk="0">
                  <a:moveTo>
                    <a:pt x="129893" y="12232"/>
                  </a:moveTo>
                  <a:cubicBezTo>
                    <a:pt x="133513" y="12232"/>
                    <a:pt x="136906" y="13635"/>
                    <a:pt x="139483" y="16212"/>
                  </a:cubicBezTo>
                  <a:lnTo>
                    <a:pt x="195067" y="71796"/>
                  </a:lnTo>
                  <a:cubicBezTo>
                    <a:pt x="197644" y="74341"/>
                    <a:pt x="199047" y="77766"/>
                    <a:pt x="199047" y="81387"/>
                  </a:cubicBezTo>
                  <a:cubicBezTo>
                    <a:pt x="199047" y="82300"/>
                    <a:pt x="198949" y="83213"/>
                    <a:pt x="198786" y="84127"/>
                  </a:cubicBezTo>
                  <a:cubicBezTo>
                    <a:pt x="198231" y="86704"/>
                    <a:pt x="196959" y="89085"/>
                    <a:pt x="195067" y="90977"/>
                  </a:cubicBezTo>
                  <a:lnTo>
                    <a:pt x="139483" y="146561"/>
                  </a:lnTo>
                  <a:cubicBezTo>
                    <a:pt x="136906" y="149138"/>
                    <a:pt x="133513" y="150541"/>
                    <a:pt x="129893" y="150541"/>
                  </a:cubicBezTo>
                  <a:cubicBezTo>
                    <a:pt x="122423" y="150541"/>
                    <a:pt x="116355" y="144473"/>
                    <a:pt x="116355" y="137003"/>
                  </a:cubicBezTo>
                  <a:cubicBezTo>
                    <a:pt x="116355" y="133383"/>
                    <a:pt x="117758" y="129990"/>
                    <a:pt x="120335" y="127413"/>
                  </a:cubicBezTo>
                  <a:lnTo>
                    <a:pt x="142386" y="105362"/>
                  </a:lnTo>
                  <a:cubicBezTo>
                    <a:pt x="144147" y="103601"/>
                    <a:pt x="144669" y="100991"/>
                    <a:pt x="143723" y="98708"/>
                  </a:cubicBezTo>
                  <a:cubicBezTo>
                    <a:pt x="142777" y="96424"/>
                    <a:pt x="140527" y="94924"/>
                    <a:pt x="138048" y="94924"/>
                  </a:cubicBezTo>
                  <a:lnTo>
                    <a:pt x="28249" y="94924"/>
                  </a:lnTo>
                  <a:cubicBezTo>
                    <a:pt x="24661" y="94924"/>
                    <a:pt x="21268" y="93521"/>
                    <a:pt x="18691" y="90944"/>
                  </a:cubicBezTo>
                  <a:cubicBezTo>
                    <a:pt x="13407" y="85692"/>
                    <a:pt x="13407" y="77081"/>
                    <a:pt x="18691" y="71829"/>
                  </a:cubicBezTo>
                  <a:cubicBezTo>
                    <a:pt x="21268" y="69252"/>
                    <a:pt x="24661" y="67849"/>
                    <a:pt x="28282" y="67849"/>
                  </a:cubicBezTo>
                  <a:lnTo>
                    <a:pt x="138048" y="67849"/>
                  </a:lnTo>
                  <a:cubicBezTo>
                    <a:pt x="140527" y="67849"/>
                    <a:pt x="142777" y="66349"/>
                    <a:pt x="143723" y="64065"/>
                  </a:cubicBezTo>
                  <a:cubicBezTo>
                    <a:pt x="144669" y="61782"/>
                    <a:pt x="144147" y="59140"/>
                    <a:pt x="142386" y="57411"/>
                  </a:cubicBezTo>
                  <a:lnTo>
                    <a:pt x="120335" y="35360"/>
                  </a:lnTo>
                  <a:cubicBezTo>
                    <a:pt x="117758" y="32783"/>
                    <a:pt x="116355" y="29391"/>
                    <a:pt x="116355" y="25770"/>
                  </a:cubicBezTo>
                  <a:cubicBezTo>
                    <a:pt x="116355" y="18300"/>
                    <a:pt x="122423" y="12232"/>
                    <a:pt x="129893" y="12232"/>
                  </a:cubicBezTo>
                  <a:close/>
                  <a:moveTo>
                    <a:pt x="129893" y="0"/>
                  </a:moveTo>
                  <a:cubicBezTo>
                    <a:pt x="115670" y="0"/>
                    <a:pt x="104123" y="11580"/>
                    <a:pt x="104123" y="25770"/>
                  </a:cubicBezTo>
                  <a:cubicBezTo>
                    <a:pt x="104123" y="32652"/>
                    <a:pt x="106798" y="39144"/>
                    <a:pt x="111658" y="44004"/>
                  </a:cubicBezTo>
                  <a:lnTo>
                    <a:pt x="123303" y="55617"/>
                  </a:lnTo>
                  <a:lnTo>
                    <a:pt x="28282" y="55617"/>
                  </a:lnTo>
                  <a:cubicBezTo>
                    <a:pt x="21399" y="55617"/>
                    <a:pt x="14908" y="58292"/>
                    <a:pt x="10047" y="63152"/>
                  </a:cubicBezTo>
                  <a:cubicBezTo>
                    <a:pt x="0" y="73199"/>
                    <a:pt x="0" y="89574"/>
                    <a:pt x="10047" y="99621"/>
                  </a:cubicBezTo>
                  <a:cubicBezTo>
                    <a:pt x="14908" y="104481"/>
                    <a:pt x="21399" y="107156"/>
                    <a:pt x="28282" y="107156"/>
                  </a:cubicBezTo>
                  <a:lnTo>
                    <a:pt x="123303" y="107156"/>
                  </a:lnTo>
                  <a:lnTo>
                    <a:pt x="111691" y="118769"/>
                  </a:lnTo>
                  <a:cubicBezTo>
                    <a:pt x="106798" y="123629"/>
                    <a:pt x="104123" y="130121"/>
                    <a:pt x="104123" y="137003"/>
                  </a:cubicBezTo>
                  <a:cubicBezTo>
                    <a:pt x="104123" y="151193"/>
                    <a:pt x="115670" y="162773"/>
                    <a:pt x="129893" y="162773"/>
                  </a:cubicBezTo>
                  <a:cubicBezTo>
                    <a:pt x="136775" y="162773"/>
                    <a:pt x="143267" y="160098"/>
                    <a:pt x="148127" y="155205"/>
                  </a:cubicBezTo>
                  <a:lnTo>
                    <a:pt x="203711" y="99654"/>
                  </a:lnTo>
                  <a:cubicBezTo>
                    <a:pt x="207300" y="96066"/>
                    <a:pt x="209746" y="91531"/>
                    <a:pt x="210757" y="86573"/>
                  </a:cubicBezTo>
                  <a:cubicBezTo>
                    <a:pt x="211116" y="84877"/>
                    <a:pt x="211279" y="83115"/>
                    <a:pt x="211279" y="81387"/>
                  </a:cubicBezTo>
                  <a:cubicBezTo>
                    <a:pt x="211279" y="74471"/>
                    <a:pt x="208572" y="68012"/>
                    <a:pt x="203711" y="63119"/>
                  </a:cubicBezTo>
                  <a:lnTo>
                    <a:pt x="148127" y="7568"/>
                  </a:lnTo>
                  <a:cubicBezTo>
                    <a:pt x="143267" y="2675"/>
                    <a:pt x="136775" y="0"/>
                    <a:pt x="129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8" name="Google Shape;1538;p59"/>
          <p:cNvSpPr txBox="1">
            <a:spLocks noGrp="1"/>
          </p:cNvSpPr>
          <p:nvPr>
            <p:ph type="title"/>
          </p:nvPr>
        </p:nvSpPr>
        <p:spPr>
          <a:xfrm flipH="1">
            <a:off x="1335164" y="2412274"/>
            <a:ext cx="3407100" cy="7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REVISO EN MI TEXTO</a:t>
            </a:r>
            <a:endParaRPr dirty="0"/>
          </a:p>
        </p:txBody>
      </p:sp>
      <p:sp>
        <p:nvSpPr>
          <p:cNvPr id="1539" name="Google Shape;1539;p59"/>
          <p:cNvSpPr txBox="1">
            <a:spLocks noGrp="1"/>
          </p:cNvSpPr>
          <p:nvPr>
            <p:ph type="subTitle" idx="4294967295"/>
          </p:nvPr>
        </p:nvSpPr>
        <p:spPr>
          <a:xfrm>
            <a:off x="5412800" y="745200"/>
            <a:ext cx="1446900" cy="2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8th Challenge</a:t>
            </a:r>
            <a:endParaRPr sz="1200" b="1"/>
          </a:p>
        </p:txBody>
      </p:sp>
      <p:grpSp>
        <p:nvGrpSpPr>
          <p:cNvPr id="1543" name="Google Shape;1543;p59"/>
          <p:cNvGrpSpPr/>
          <p:nvPr/>
        </p:nvGrpSpPr>
        <p:grpSpPr>
          <a:xfrm>
            <a:off x="4615342" y="1384517"/>
            <a:ext cx="3253943" cy="2968833"/>
            <a:chOff x="4615342" y="1384517"/>
            <a:chExt cx="3253943" cy="2968833"/>
          </a:xfrm>
        </p:grpSpPr>
        <p:sp>
          <p:nvSpPr>
            <p:cNvPr id="1544" name="Google Shape;1544;p59"/>
            <p:cNvSpPr/>
            <p:nvPr/>
          </p:nvSpPr>
          <p:spPr>
            <a:xfrm rot="728693">
              <a:off x="7124544" y="3115217"/>
              <a:ext cx="186257" cy="181778"/>
            </a:xfrm>
            <a:custGeom>
              <a:avLst/>
              <a:gdLst/>
              <a:ahLst/>
              <a:cxnLst/>
              <a:rect l="l" t="t" r="r" b="b"/>
              <a:pathLst>
                <a:path w="7070" h="6900" extrusionOk="0">
                  <a:moveTo>
                    <a:pt x="3478" y="419"/>
                  </a:moveTo>
                  <a:cubicBezTo>
                    <a:pt x="5024" y="419"/>
                    <a:pt x="6367" y="1599"/>
                    <a:pt x="6528" y="3212"/>
                  </a:cubicBezTo>
                  <a:cubicBezTo>
                    <a:pt x="6810" y="5349"/>
                    <a:pt x="5200" y="6453"/>
                    <a:pt x="3569" y="6453"/>
                  </a:cubicBezTo>
                  <a:cubicBezTo>
                    <a:pt x="2062" y="6453"/>
                    <a:pt x="538" y="5512"/>
                    <a:pt x="469" y="3572"/>
                  </a:cubicBezTo>
                  <a:cubicBezTo>
                    <a:pt x="505" y="1985"/>
                    <a:pt x="1335" y="795"/>
                    <a:pt x="2922" y="470"/>
                  </a:cubicBezTo>
                  <a:cubicBezTo>
                    <a:pt x="3109" y="436"/>
                    <a:pt x="3295" y="419"/>
                    <a:pt x="3478" y="419"/>
                  </a:cubicBezTo>
                  <a:close/>
                  <a:moveTo>
                    <a:pt x="3292" y="1"/>
                  </a:moveTo>
                  <a:cubicBezTo>
                    <a:pt x="1309" y="1"/>
                    <a:pt x="72" y="1716"/>
                    <a:pt x="0" y="3572"/>
                  </a:cubicBezTo>
                  <a:cubicBezTo>
                    <a:pt x="91" y="5781"/>
                    <a:pt x="1808" y="6899"/>
                    <a:pt x="3519" y="6899"/>
                  </a:cubicBezTo>
                  <a:cubicBezTo>
                    <a:pt x="5217" y="6899"/>
                    <a:pt x="6907" y="5799"/>
                    <a:pt x="6997" y="3572"/>
                  </a:cubicBezTo>
                  <a:cubicBezTo>
                    <a:pt x="7069" y="1480"/>
                    <a:pt x="5338" y="2"/>
                    <a:pt x="3354" y="2"/>
                  </a:cubicBezTo>
                  <a:cubicBezTo>
                    <a:pt x="3334" y="1"/>
                    <a:pt x="3313" y="1"/>
                    <a:pt x="3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9"/>
            <p:cNvSpPr/>
            <p:nvPr/>
          </p:nvSpPr>
          <p:spPr>
            <a:xfrm rot="-886955">
              <a:off x="6814715" y="1635840"/>
              <a:ext cx="425742" cy="251588"/>
            </a:xfrm>
            <a:custGeom>
              <a:avLst/>
              <a:gdLst/>
              <a:ahLst/>
              <a:cxnLst/>
              <a:rect l="l" t="t" r="r" b="b"/>
              <a:pathLst>
                <a:path w="16159" h="9549" extrusionOk="0">
                  <a:moveTo>
                    <a:pt x="13406" y="468"/>
                  </a:moveTo>
                  <a:cubicBezTo>
                    <a:pt x="13935" y="468"/>
                    <a:pt x="14450" y="622"/>
                    <a:pt x="14897" y="1010"/>
                  </a:cubicBezTo>
                  <a:cubicBezTo>
                    <a:pt x="15762" y="1804"/>
                    <a:pt x="15546" y="3102"/>
                    <a:pt x="14969" y="3968"/>
                  </a:cubicBezTo>
                  <a:cubicBezTo>
                    <a:pt x="14031" y="5374"/>
                    <a:pt x="11975" y="5735"/>
                    <a:pt x="10460" y="6276"/>
                  </a:cubicBezTo>
                  <a:cubicBezTo>
                    <a:pt x="8621" y="6925"/>
                    <a:pt x="6781" y="7538"/>
                    <a:pt x="4942" y="8188"/>
                  </a:cubicBezTo>
                  <a:cubicBezTo>
                    <a:pt x="4151" y="8451"/>
                    <a:pt x="2716" y="9096"/>
                    <a:pt x="1645" y="9096"/>
                  </a:cubicBezTo>
                  <a:cubicBezTo>
                    <a:pt x="1398" y="9096"/>
                    <a:pt x="1171" y="9062"/>
                    <a:pt x="975" y="8981"/>
                  </a:cubicBezTo>
                  <a:cubicBezTo>
                    <a:pt x="506" y="8765"/>
                    <a:pt x="3463" y="6420"/>
                    <a:pt x="3572" y="6348"/>
                  </a:cubicBezTo>
                  <a:cubicBezTo>
                    <a:pt x="6024" y="4545"/>
                    <a:pt x="8513" y="2850"/>
                    <a:pt x="11110" y="1227"/>
                  </a:cubicBezTo>
                  <a:cubicBezTo>
                    <a:pt x="11781" y="815"/>
                    <a:pt x="12609" y="468"/>
                    <a:pt x="13406" y="468"/>
                  </a:cubicBezTo>
                  <a:close/>
                  <a:moveTo>
                    <a:pt x="13454" y="0"/>
                  </a:moveTo>
                  <a:cubicBezTo>
                    <a:pt x="12841" y="0"/>
                    <a:pt x="12210" y="163"/>
                    <a:pt x="11687" y="397"/>
                  </a:cubicBezTo>
                  <a:cubicBezTo>
                    <a:pt x="9450" y="1479"/>
                    <a:pt x="7395" y="3102"/>
                    <a:pt x="5375" y="4545"/>
                  </a:cubicBezTo>
                  <a:cubicBezTo>
                    <a:pt x="4004" y="5447"/>
                    <a:pt x="2706" y="6420"/>
                    <a:pt x="1444" y="7466"/>
                  </a:cubicBezTo>
                  <a:cubicBezTo>
                    <a:pt x="1119" y="7791"/>
                    <a:pt x="1" y="8837"/>
                    <a:pt x="722" y="9306"/>
                  </a:cubicBezTo>
                  <a:cubicBezTo>
                    <a:pt x="975" y="9480"/>
                    <a:pt x="1301" y="9549"/>
                    <a:pt x="1664" y="9549"/>
                  </a:cubicBezTo>
                  <a:cubicBezTo>
                    <a:pt x="2807" y="9549"/>
                    <a:pt x="4320" y="8867"/>
                    <a:pt x="5086" y="8620"/>
                  </a:cubicBezTo>
                  <a:cubicBezTo>
                    <a:pt x="7467" y="7791"/>
                    <a:pt x="9883" y="6961"/>
                    <a:pt x="12300" y="6132"/>
                  </a:cubicBezTo>
                  <a:cubicBezTo>
                    <a:pt x="13779" y="5591"/>
                    <a:pt x="15149" y="4978"/>
                    <a:pt x="15762" y="3463"/>
                  </a:cubicBezTo>
                  <a:cubicBezTo>
                    <a:pt x="16159" y="2453"/>
                    <a:pt x="15906" y="1299"/>
                    <a:pt x="15113" y="578"/>
                  </a:cubicBezTo>
                  <a:cubicBezTo>
                    <a:pt x="14662" y="163"/>
                    <a:pt x="14067" y="0"/>
                    <a:pt x="13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6" name="Google Shape;1546;p59"/>
            <p:cNvGrpSpPr/>
            <p:nvPr/>
          </p:nvGrpSpPr>
          <p:grpSpPr>
            <a:xfrm>
              <a:off x="6951866" y="1949588"/>
              <a:ext cx="917419" cy="899469"/>
              <a:chOff x="7109907" y="1981672"/>
              <a:chExt cx="871408" cy="854359"/>
            </a:xfrm>
          </p:grpSpPr>
          <p:sp>
            <p:nvSpPr>
              <p:cNvPr id="1547" name="Google Shape;1547;p59"/>
              <p:cNvSpPr/>
              <p:nvPr/>
            </p:nvSpPr>
            <p:spPr>
              <a:xfrm rot="728708">
                <a:off x="7176921" y="2162630"/>
                <a:ext cx="253655" cy="517895"/>
              </a:xfrm>
              <a:custGeom>
                <a:avLst/>
                <a:gdLst/>
                <a:ahLst/>
                <a:cxnLst/>
                <a:rect l="l" t="t" r="r" b="b"/>
                <a:pathLst>
                  <a:path w="10136" h="20695" extrusionOk="0">
                    <a:moveTo>
                      <a:pt x="2309" y="1"/>
                    </a:moveTo>
                    <a:cubicBezTo>
                      <a:pt x="2300" y="1"/>
                      <a:pt x="2291" y="10"/>
                      <a:pt x="2273" y="28"/>
                    </a:cubicBezTo>
                    <a:cubicBezTo>
                      <a:pt x="2263" y="17"/>
                      <a:pt x="2252" y="13"/>
                      <a:pt x="2242" y="13"/>
                    </a:cubicBezTo>
                    <a:cubicBezTo>
                      <a:pt x="2219" y="13"/>
                      <a:pt x="2201" y="38"/>
                      <a:pt x="2201" y="64"/>
                    </a:cubicBezTo>
                    <a:cubicBezTo>
                      <a:pt x="758" y="2516"/>
                      <a:pt x="1" y="5330"/>
                      <a:pt x="37" y="8179"/>
                    </a:cubicBezTo>
                    <a:cubicBezTo>
                      <a:pt x="73" y="13409"/>
                      <a:pt x="2706" y="17845"/>
                      <a:pt x="6998" y="20045"/>
                    </a:cubicBezTo>
                    <a:cubicBezTo>
                      <a:pt x="7467" y="20261"/>
                      <a:pt x="7936" y="20478"/>
                      <a:pt x="8441" y="20694"/>
                    </a:cubicBezTo>
                    <a:lnTo>
                      <a:pt x="8477" y="20694"/>
                    </a:lnTo>
                    <a:cubicBezTo>
                      <a:pt x="8513" y="20694"/>
                      <a:pt x="8549" y="20658"/>
                      <a:pt x="8585" y="20622"/>
                    </a:cubicBezTo>
                    <a:cubicBezTo>
                      <a:pt x="9198" y="19756"/>
                      <a:pt x="8188" y="18494"/>
                      <a:pt x="7359" y="17484"/>
                    </a:cubicBezTo>
                    <a:cubicBezTo>
                      <a:pt x="7106" y="17160"/>
                      <a:pt x="6854" y="16835"/>
                      <a:pt x="6637" y="16474"/>
                    </a:cubicBezTo>
                    <a:cubicBezTo>
                      <a:pt x="6205" y="15609"/>
                      <a:pt x="6529" y="14743"/>
                      <a:pt x="6890" y="13877"/>
                    </a:cubicBezTo>
                    <a:cubicBezTo>
                      <a:pt x="6962" y="13625"/>
                      <a:pt x="7070" y="13409"/>
                      <a:pt x="7142" y="13192"/>
                    </a:cubicBezTo>
                    <a:cubicBezTo>
                      <a:pt x="7395" y="12399"/>
                      <a:pt x="6962" y="11786"/>
                      <a:pt x="6565" y="11245"/>
                    </a:cubicBezTo>
                    <a:cubicBezTo>
                      <a:pt x="6205" y="10740"/>
                      <a:pt x="5844" y="10235"/>
                      <a:pt x="6060" y="9549"/>
                    </a:cubicBezTo>
                    <a:cubicBezTo>
                      <a:pt x="6277" y="8828"/>
                      <a:pt x="7250" y="8467"/>
                      <a:pt x="7972" y="8215"/>
                    </a:cubicBezTo>
                    <a:lnTo>
                      <a:pt x="8188" y="8143"/>
                    </a:lnTo>
                    <a:cubicBezTo>
                      <a:pt x="8837" y="7890"/>
                      <a:pt x="9847" y="7530"/>
                      <a:pt x="10028" y="6592"/>
                    </a:cubicBezTo>
                    <a:cubicBezTo>
                      <a:pt x="10136" y="5979"/>
                      <a:pt x="10028" y="5366"/>
                      <a:pt x="9703" y="4825"/>
                    </a:cubicBezTo>
                    <a:cubicBezTo>
                      <a:pt x="9414" y="4428"/>
                      <a:pt x="9018" y="4175"/>
                      <a:pt x="8549" y="4067"/>
                    </a:cubicBezTo>
                    <a:lnTo>
                      <a:pt x="8224" y="4067"/>
                    </a:lnTo>
                    <a:cubicBezTo>
                      <a:pt x="7683" y="4103"/>
                      <a:pt x="7142" y="4356"/>
                      <a:pt x="6782" y="4752"/>
                    </a:cubicBezTo>
                    <a:cubicBezTo>
                      <a:pt x="6421" y="5149"/>
                      <a:pt x="5952" y="5402"/>
                      <a:pt x="5411" y="5438"/>
                    </a:cubicBezTo>
                    <a:lnTo>
                      <a:pt x="5231" y="5438"/>
                    </a:lnTo>
                    <a:cubicBezTo>
                      <a:pt x="4365" y="5330"/>
                      <a:pt x="3896" y="4716"/>
                      <a:pt x="3968" y="3743"/>
                    </a:cubicBezTo>
                    <a:cubicBezTo>
                      <a:pt x="4004" y="3382"/>
                      <a:pt x="4077" y="3057"/>
                      <a:pt x="4149" y="2733"/>
                    </a:cubicBezTo>
                    <a:lnTo>
                      <a:pt x="4257" y="2192"/>
                    </a:lnTo>
                    <a:cubicBezTo>
                      <a:pt x="4473" y="893"/>
                      <a:pt x="3247" y="388"/>
                      <a:pt x="2345" y="28"/>
                    </a:cubicBezTo>
                    <a:cubicBezTo>
                      <a:pt x="2327" y="10"/>
                      <a:pt x="2318" y="1"/>
                      <a:pt x="23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59"/>
              <p:cNvSpPr/>
              <p:nvPr/>
            </p:nvSpPr>
            <p:spPr>
              <a:xfrm rot="728708">
                <a:off x="7534198" y="2496423"/>
                <a:ext cx="265391" cy="289741"/>
              </a:xfrm>
              <a:custGeom>
                <a:avLst/>
                <a:gdLst/>
                <a:ahLst/>
                <a:cxnLst/>
                <a:rect l="l" t="t" r="r" b="b"/>
                <a:pathLst>
                  <a:path w="10605" h="11578" extrusionOk="0">
                    <a:moveTo>
                      <a:pt x="4401" y="0"/>
                    </a:moveTo>
                    <a:cubicBezTo>
                      <a:pt x="4004" y="0"/>
                      <a:pt x="3643" y="109"/>
                      <a:pt x="3355" y="325"/>
                    </a:cubicBezTo>
                    <a:cubicBezTo>
                      <a:pt x="1804" y="1191"/>
                      <a:pt x="2092" y="2669"/>
                      <a:pt x="2381" y="4076"/>
                    </a:cubicBezTo>
                    <a:cubicBezTo>
                      <a:pt x="2561" y="4942"/>
                      <a:pt x="2741" y="5807"/>
                      <a:pt x="2525" y="6565"/>
                    </a:cubicBezTo>
                    <a:cubicBezTo>
                      <a:pt x="2237" y="7322"/>
                      <a:pt x="1696" y="8043"/>
                      <a:pt x="1010" y="8512"/>
                    </a:cubicBezTo>
                    <a:cubicBezTo>
                      <a:pt x="0" y="9414"/>
                      <a:pt x="109" y="10280"/>
                      <a:pt x="253" y="11398"/>
                    </a:cubicBezTo>
                    <a:lnTo>
                      <a:pt x="253" y="11470"/>
                    </a:lnTo>
                    <a:cubicBezTo>
                      <a:pt x="253" y="11506"/>
                      <a:pt x="289" y="11506"/>
                      <a:pt x="289" y="11542"/>
                    </a:cubicBezTo>
                    <a:cubicBezTo>
                      <a:pt x="325" y="11542"/>
                      <a:pt x="361" y="11542"/>
                      <a:pt x="361" y="11578"/>
                    </a:cubicBezTo>
                    <a:lnTo>
                      <a:pt x="397" y="11542"/>
                    </a:lnTo>
                    <a:cubicBezTo>
                      <a:pt x="1551" y="11398"/>
                      <a:pt x="2705" y="11109"/>
                      <a:pt x="3787" y="10712"/>
                    </a:cubicBezTo>
                    <a:cubicBezTo>
                      <a:pt x="6709" y="9630"/>
                      <a:pt x="9161" y="7466"/>
                      <a:pt x="10604" y="4689"/>
                    </a:cubicBezTo>
                    <a:cubicBezTo>
                      <a:pt x="10604" y="4689"/>
                      <a:pt x="10604" y="4617"/>
                      <a:pt x="10604" y="4581"/>
                    </a:cubicBezTo>
                    <a:cubicBezTo>
                      <a:pt x="10451" y="4367"/>
                      <a:pt x="10220" y="4204"/>
                      <a:pt x="9955" y="4204"/>
                    </a:cubicBezTo>
                    <a:cubicBezTo>
                      <a:pt x="9908" y="4204"/>
                      <a:pt x="9860" y="4209"/>
                      <a:pt x="9811" y="4220"/>
                    </a:cubicBezTo>
                    <a:cubicBezTo>
                      <a:pt x="9414" y="4220"/>
                      <a:pt x="8981" y="4292"/>
                      <a:pt x="8584" y="4401"/>
                    </a:cubicBezTo>
                    <a:cubicBezTo>
                      <a:pt x="8296" y="4473"/>
                      <a:pt x="7971" y="4545"/>
                      <a:pt x="7647" y="4545"/>
                    </a:cubicBezTo>
                    <a:cubicBezTo>
                      <a:pt x="7629" y="4563"/>
                      <a:pt x="7602" y="4572"/>
                      <a:pt x="7574" y="4572"/>
                    </a:cubicBezTo>
                    <a:cubicBezTo>
                      <a:pt x="7547" y="4572"/>
                      <a:pt x="7520" y="4563"/>
                      <a:pt x="7502" y="4545"/>
                    </a:cubicBezTo>
                    <a:cubicBezTo>
                      <a:pt x="6961" y="4473"/>
                      <a:pt x="6492" y="4112"/>
                      <a:pt x="6312" y="3643"/>
                    </a:cubicBezTo>
                    <a:cubicBezTo>
                      <a:pt x="6132" y="3210"/>
                      <a:pt x="6060" y="2778"/>
                      <a:pt x="6096" y="2345"/>
                    </a:cubicBezTo>
                    <a:cubicBezTo>
                      <a:pt x="6060" y="2164"/>
                      <a:pt x="6060" y="1984"/>
                      <a:pt x="6060" y="1804"/>
                    </a:cubicBezTo>
                    <a:cubicBezTo>
                      <a:pt x="5951" y="722"/>
                      <a:pt x="5302" y="0"/>
                      <a:pt x="44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59"/>
              <p:cNvSpPr/>
              <p:nvPr/>
            </p:nvSpPr>
            <p:spPr>
              <a:xfrm rot="728708">
                <a:off x="7244867" y="2065337"/>
                <a:ext cx="638140" cy="696824"/>
              </a:xfrm>
              <a:custGeom>
                <a:avLst/>
                <a:gdLst/>
                <a:ahLst/>
                <a:cxnLst/>
                <a:rect l="l" t="t" r="r" b="b"/>
                <a:pathLst>
                  <a:path w="25500" h="27845" extrusionOk="0">
                    <a:moveTo>
                      <a:pt x="9703" y="0"/>
                    </a:moveTo>
                    <a:cubicBezTo>
                      <a:pt x="7971" y="181"/>
                      <a:pt x="6312" y="650"/>
                      <a:pt x="4761" y="1443"/>
                    </a:cubicBezTo>
                    <a:cubicBezTo>
                      <a:pt x="2814" y="2453"/>
                      <a:pt x="1191" y="3932"/>
                      <a:pt x="0" y="5771"/>
                    </a:cubicBezTo>
                    <a:cubicBezTo>
                      <a:pt x="0" y="5807"/>
                      <a:pt x="0" y="5843"/>
                      <a:pt x="0" y="5843"/>
                    </a:cubicBezTo>
                    <a:cubicBezTo>
                      <a:pt x="0" y="5879"/>
                      <a:pt x="37" y="5915"/>
                      <a:pt x="73" y="5915"/>
                    </a:cubicBezTo>
                    <a:cubicBezTo>
                      <a:pt x="1119" y="6348"/>
                      <a:pt x="2201" y="6925"/>
                      <a:pt x="2056" y="8115"/>
                    </a:cubicBezTo>
                    <a:cubicBezTo>
                      <a:pt x="2056" y="8368"/>
                      <a:pt x="1984" y="8620"/>
                      <a:pt x="1912" y="8873"/>
                    </a:cubicBezTo>
                    <a:cubicBezTo>
                      <a:pt x="1732" y="9414"/>
                      <a:pt x="1696" y="9991"/>
                      <a:pt x="1840" y="10532"/>
                    </a:cubicBezTo>
                    <a:cubicBezTo>
                      <a:pt x="2011" y="10977"/>
                      <a:pt x="2475" y="11292"/>
                      <a:pt x="2984" y="11292"/>
                    </a:cubicBezTo>
                    <a:cubicBezTo>
                      <a:pt x="3011" y="11292"/>
                      <a:pt x="3039" y="11291"/>
                      <a:pt x="3066" y="11289"/>
                    </a:cubicBezTo>
                    <a:cubicBezTo>
                      <a:pt x="3103" y="11293"/>
                      <a:pt x="3139" y="11295"/>
                      <a:pt x="3174" y="11295"/>
                    </a:cubicBezTo>
                    <a:cubicBezTo>
                      <a:pt x="3492" y="11295"/>
                      <a:pt x="3777" y="11152"/>
                      <a:pt x="4004" y="10893"/>
                    </a:cubicBezTo>
                    <a:cubicBezTo>
                      <a:pt x="4184" y="10676"/>
                      <a:pt x="4365" y="10460"/>
                      <a:pt x="4581" y="10243"/>
                    </a:cubicBezTo>
                    <a:cubicBezTo>
                      <a:pt x="4906" y="9955"/>
                      <a:pt x="5266" y="9811"/>
                      <a:pt x="5699" y="9811"/>
                    </a:cubicBezTo>
                    <a:cubicBezTo>
                      <a:pt x="6565" y="9883"/>
                      <a:pt x="7322" y="10424"/>
                      <a:pt x="7647" y="11217"/>
                    </a:cubicBezTo>
                    <a:cubicBezTo>
                      <a:pt x="8043" y="11902"/>
                      <a:pt x="7971" y="12768"/>
                      <a:pt x="7502" y="13381"/>
                    </a:cubicBezTo>
                    <a:cubicBezTo>
                      <a:pt x="7034" y="13886"/>
                      <a:pt x="6456" y="14211"/>
                      <a:pt x="5807" y="14391"/>
                    </a:cubicBezTo>
                    <a:cubicBezTo>
                      <a:pt x="5302" y="14535"/>
                      <a:pt x="4870" y="14752"/>
                      <a:pt x="4437" y="15040"/>
                    </a:cubicBezTo>
                    <a:cubicBezTo>
                      <a:pt x="4112" y="15221"/>
                      <a:pt x="3896" y="15545"/>
                      <a:pt x="3824" y="15906"/>
                    </a:cubicBezTo>
                    <a:cubicBezTo>
                      <a:pt x="3751" y="16411"/>
                      <a:pt x="4112" y="16916"/>
                      <a:pt x="4473" y="17349"/>
                    </a:cubicBezTo>
                    <a:cubicBezTo>
                      <a:pt x="4653" y="17601"/>
                      <a:pt x="4833" y="17854"/>
                      <a:pt x="4978" y="18142"/>
                    </a:cubicBezTo>
                    <a:cubicBezTo>
                      <a:pt x="5122" y="18647"/>
                      <a:pt x="5050" y="19188"/>
                      <a:pt x="4797" y="19657"/>
                    </a:cubicBezTo>
                    <a:lnTo>
                      <a:pt x="4725" y="19837"/>
                    </a:lnTo>
                    <a:cubicBezTo>
                      <a:pt x="4365" y="20739"/>
                      <a:pt x="3932" y="21749"/>
                      <a:pt x="4509" y="22650"/>
                    </a:cubicBezTo>
                    <a:cubicBezTo>
                      <a:pt x="4725" y="23011"/>
                      <a:pt x="4978" y="23336"/>
                      <a:pt x="5266" y="23660"/>
                    </a:cubicBezTo>
                    <a:cubicBezTo>
                      <a:pt x="5591" y="24021"/>
                      <a:pt x="5879" y="24454"/>
                      <a:pt x="6132" y="24887"/>
                    </a:cubicBezTo>
                    <a:cubicBezTo>
                      <a:pt x="6384" y="25392"/>
                      <a:pt x="6709" y="26149"/>
                      <a:pt x="6384" y="26726"/>
                    </a:cubicBezTo>
                    <a:cubicBezTo>
                      <a:pt x="6384" y="26762"/>
                      <a:pt x="6384" y="26798"/>
                      <a:pt x="6384" y="26834"/>
                    </a:cubicBezTo>
                    <a:cubicBezTo>
                      <a:pt x="6384" y="26870"/>
                      <a:pt x="6420" y="26870"/>
                      <a:pt x="6456" y="26906"/>
                    </a:cubicBezTo>
                    <a:cubicBezTo>
                      <a:pt x="8188" y="27520"/>
                      <a:pt x="10027" y="27844"/>
                      <a:pt x="11867" y="27844"/>
                    </a:cubicBezTo>
                    <a:lnTo>
                      <a:pt x="13345" y="27844"/>
                    </a:lnTo>
                    <a:cubicBezTo>
                      <a:pt x="13381" y="27808"/>
                      <a:pt x="13417" y="27808"/>
                      <a:pt x="13417" y="27772"/>
                    </a:cubicBezTo>
                    <a:cubicBezTo>
                      <a:pt x="13453" y="27772"/>
                      <a:pt x="13453" y="27736"/>
                      <a:pt x="13453" y="27700"/>
                    </a:cubicBezTo>
                    <a:lnTo>
                      <a:pt x="13417" y="27411"/>
                    </a:lnTo>
                    <a:cubicBezTo>
                      <a:pt x="13273" y="26474"/>
                      <a:pt x="13165" y="25608"/>
                      <a:pt x="13850" y="24923"/>
                    </a:cubicBezTo>
                    <a:cubicBezTo>
                      <a:pt x="13995" y="24778"/>
                      <a:pt x="14175" y="24670"/>
                      <a:pt x="14355" y="24526"/>
                    </a:cubicBezTo>
                    <a:cubicBezTo>
                      <a:pt x="14752" y="24237"/>
                      <a:pt x="15077" y="23877"/>
                      <a:pt x="15329" y="23480"/>
                    </a:cubicBezTo>
                    <a:cubicBezTo>
                      <a:pt x="15762" y="22723"/>
                      <a:pt x="15870" y="21893"/>
                      <a:pt x="15690" y="21064"/>
                    </a:cubicBezTo>
                    <a:lnTo>
                      <a:pt x="15618" y="20667"/>
                    </a:lnTo>
                    <a:cubicBezTo>
                      <a:pt x="15329" y="18972"/>
                      <a:pt x="14932" y="16844"/>
                      <a:pt x="16916" y="16194"/>
                    </a:cubicBezTo>
                    <a:cubicBezTo>
                      <a:pt x="17204" y="16086"/>
                      <a:pt x="17529" y="16050"/>
                      <a:pt x="17854" y="16050"/>
                    </a:cubicBezTo>
                    <a:cubicBezTo>
                      <a:pt x="19332" y="16050"/>
                      <a:pt x="19657" y="17601"/>
                      <a:pt x="19693" y="18503"/>
                    </a:cubicBezTo>
                    <a:lnTo>
                      <a:pt x="19693" y="18683"/>
                    </a:lnTo>
                    <a:cubicBezTo>
                      <a:pt x="19693" y="19188"/>
                      <a:pt x="19729" y="19837"/>
                      <a:pt x="20162" y="20198"/>
                    </a:cubicBezTo>
                    <a:cubicBezTo>
                      <a:pt x="20414" y="20450"/>
                      <a:pt x="20775" y="20559"/>
                      <a:pt x="21136" y="20559"/>
                    </a:cubicBezTo>
                    <a:cubicBezTo>
                      <a:pt x="21424" y="20559"/>
                      <a:pt x="21749" y="20486"/>
                      <a:pt x="22037" y="20414"/>
                    </a:cubicBezTo>
                    <a:cubicBezTo>
                      <a:pt x="22218" y="20378"/>
                      <a:pt x="22398" y="20342"/>
                      <a:pt x="22578" y="20306"/>
                    </a:cubicBezTo>
                    <a:cubicBezTo>
                      <a:pt x="22759" y="20270"/>
                      <a:pt x="22975" y="20270"/>
                      <a:pt x="23156" y="20270"/>
                    </a:cubicBezTo>
                    <a:cubicBezTo>
                      <a:pt x="23193" y="20265"/>
                      <a:pt x="23231" y="20263"/>
                      <a:pt x="23269" y="20263"/>
                    </a:cubicBezTo>
                    <a:cubicBezTo>
                      <a:pt x="23527" y="20263"/>
                      <a:pt x="23801" y="20365"/>
                      <a:pt x="24021" y="20523"/>
                    </a:cubicBezTo>
                    <a:cubicBezTo>
                      <a:pt x="24021" y="20559"/>
                      <a:pt x="24057" y="20559"/>
                      <a:pt x="24093" y="20559"/>
                    </a:cubicBezTo>
                    <a:cubicBezTo>
                      <a:pt x="24129" y="20559"/>
                      <a:pt x="24165" y="20523"/>
                      <a:pt x="24201" y="20486"/>
                    </a:cubicBezTo>
                    <a:cubicBezTo>
                      <a:pt x="24995" y="18755"/>
                      <a:pt x="25464" y="16916"/>
                      <a:pt x="25500" y="15004"/>
                    </a:cubicBezTo>
                    <a:lnTo>
                      <a:pt x="25500" y="14932"/>
                    </a:lnTo>
                    <a:cubicBezTo>
                      <a:pt x="25500" y="14860"/>
                      <a:pt x="25464" y="14824"/>
                      <a:pt x="25392" y="14824"/>
                    </a:cubicBezTo>
                    <a:cubicBezTo>
                      <a:pt x="24057" y="14535"/>
                      <a:pt x="23192" y="13958"/>
                      <a:pt x="22759" y="13021"/>
                    </a:cubicBezTo>
                    <a:cubicBezTo>
                      <a:pt x="22362" y="12227"/>
                      <a:pt x="21857" y="11325"/>
                      <a:pt x="20811" y="11325"/>
                    </a:cubicBezTo>
                    <a:lnTo>
                      <a:pt x="20559" y="11325"/>
                    </a:lnTo>
                    <a:cubicBezTo>
                      <a:pt x="20306" y="11361"/>
                      <a:pt x="20054" y="11398"/>
                      <a:pt x="19765" y="11434"/>
                    </a:cubicBezTo>
                    <a:cubicBezTo>
                      <a:pt x="19332" y="11542"/>
                      <a:pt x="18936" y="11578"/>
                      <a:pt x="18503" y="11614"/>
                    </a:cubicBezTo>
                    <a:lnTo>
                      <a:pt x="18431" y="11614"/>
                    </a:lnTo>
                    <a:cubicBezTo>
                      <a:pt x="17637" y="11578"/>
                      <a:pt x="16844" y="11506"/>
                      <a:pt x="16627" y="10820"/>
                    </a:cubicBezTo>
                    <a:cubicBezTo>
                      <a:pt x="16483" y="10316"/>
                      <a:pt x="16483" y="9738"/>
                      <a:pt x="16627" y="9234"/>
                    </a:cubicBezTo>
                    <a:cubicBezTo>
                      <a:pt x="16736" y="8188"/>
                      <a:pt x="16880" y="7069"/>
                      <a:pt x="15726" y="6745"/>
                    </a:cubicBezTo>
                    <a:cubicBezTo>
                      <a:pt x="15429" y="6656"/>
                      <a:pt x="15132" y="6591"/>
                      <a:pt x="14835" y="6591"/>
                    </a:cubicBezTo>
                    <a:cubicBezTo>
                      <a:pt x="14771" y="6591"/>
                      <a:pt x="14708" y="6594"/>
                      <a:pt x="14644" y="6601"/>
                    </a:cubicBezTo>
                    <a:cubicBezTo>
                      <a:pt x="13850" y="6601"/>
                      <a:pt x="13057" y="6745"/>
                      <a:pt x="12299" y="6997"/>
                    </a:cubicBezTo>
                    <a:lnTo>
                      <a:pt x="11794" y="7106"/>
                    </a:lnTo>
                    <a:cubicBezTo>
                      <a:pt x="11542" y="7142"/>
                      <a:pt x="11289" y="7178"/>
                      <a:pt x="11073" y="7178"/>
                    </a:cubicBezTo>
                    <a:cubicBezTo>
                      <a:pt x="11033" y="7181"/>
                      <a:pt x="10994" y="7182"/>
                      <a:pt x="10956" y="7182"/>
                    </a:cubicBezTo>
                    <a:cubicBezTo>
                      <a:pt x="10538" y="7182"/>
                      <a:pt x="10183" y="7006"/>
                      <a:pt x="9919" y="6709"/>
                    </a:cubicBezTo>
                    <a:cubicBezTo>
                      <a:pt x="9342" y="5987"/>
                      <a:pt x="9089" y="5086"/>
                      <a:pt x="9162" y="4184"/>
                    </a:cubicBezTo>
                    <a:cubicBezTo>
                      <a:pt x="9234" y="3679"/>
                      <a:pt x="9378" y="3174"/>
                      <a:pt x="9594" y="2705"/>
                    </a:cubicBezTo>
                    <a:cubicBezTo>
                      <a:pt x="9919" y="1876"/>
                      <a:pt x="10244" y="1082"/>
                      <a:pt x="9811" y="72"/>
                    </a:cubicBezTo>
                    <a:cubicBezTo>
                      <a:pt x="9811" y="36"/>
                      <a:pt x="9775" y="0"/>
                      <a:pt x="9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59"/>
              <p:cNvSpPr/>
              <p:nvPr/>
            </p:nvSpPr>
            <p:spPr>
              <a:xfrm rot="728708">
                <a:off x="7502336" y="2090908"/>
                <a:ext cx="413390" cy="365567"/>
              </a:xfrm>
              <a:custGeom>
                <a:avLst/>
                <a:gdLst/>
                <a:ahLst/>
                <a:cxnLst/>
                <a:rect l="l" t="t" r="r" b="b"/>
                <a:pathLst>
                  <a:path w="16519" h="14608" extrusionOk="0">
                    <a:moveTo>
                      <a:pt x="2272" y="0"/>
                    </a:moveTo>
                    <a:cubicBezTo>
                      <a:pt x="1912" y="0"/>
                      <a:pt x="1551" y="0"/>
                      <a:pt x="1190" y="36"/>
                    </a:cubicBezTo>
                    <a:cubicBezTo>
                      <a:pt x="1154" y="36"/>
                      <a:pt x="1118" y="36"/>
                      <a:pt x="1082" y="72"/>
                    </a:cubicBezTo>
                    <a:cubicBezTo>
                      <a:pt x="1082" y="108"/>
                      <a:pt x="1082" y="144"/>
                      <a:pt x="1082" y="181"/>
                    </a:cubicBezTo>
                    <a:cubicBezTo>
                      <a:pt x="1443" y="1118"/>
                      <a:pt x="1299" y="1840"/>
                      <a:pt x="830" y="2813"/>
                    </a:cubicBezTo>
                    <a:cubicBezTo>
                      <a:pt x="325" y="3968"/>
                      <a:pt x="0" y="6096"/>
                      <a:pt x="1371" y="6853"/>
                    </a:cubicBezTo>
                    <a:cubicBezTo>
                      <a:pt x="1623" y="6997"/>
                      <a:pt x="1912" y="7033"/>
                      <a:pt x="2200" y="7033"/>
                    </a:cubicBezTo>
                    <a:cubicBezTo>
                      <a:pt x="2777" y="6997"/>
                      <a:pt x="3390" y="6889"/>
                      <a:pt x="3931" y="6709"/>
                    </a:cubicBezTo>
                    <a:cubicBezTo>
                      <a:pt x="4292" y="6600"/>
                      <a:pt x="4617" y="6528"/>
                      <a:pt x="4941" y="6456"/>
                    </a:cubicBezTo>
                    <a:cubicBezTo>
                      <a:pt x="5230" y="6420"/>
                      <a:pt x="5482" y="6384"/>
                      <a:pt x="5771" y="6384"/>
                    </a:cubicBezTo>
                    <a:cubicBezTo>
                      <a:pt x="6276" y="6384"/>
                      <a:pt x="6781" y="6492"/>
                      <a:pt x="7214" y="6781"/>
                    </a:cubicBezTo>
                    <a:cubicBezTo>
                      <a:pt x="7899" y="7286"/>
                      <a:pt x="8079" y="7899"/>
                      <a:pt x="7899" y="8837"/>
                    </a:cubicBezTo>
                    <a:cubicBezTo>
                      <a:pt x="7755" y="9630"/>
                      <a:pt x="7610" y="10460"/>
                      <a:pt x="8007" y="10965"/>
                    </a:cubicBezTo>
                    <a:cubicBezTo>
                      <a:pt x="8223" y="11253"/>
                      <a:pt x="8584" y="11433"/>
                      <a:pt x="8945" y="11433"/>
                    </a:cubicBezTo>
                    <a:lnTo>
                      <a:pt x="9233" y="11433"/>
                    </a:lnTo>
                    <a:cubicBezTo>
                      <a:pt x="9810" y="11397"/>
                      <a:pt x="10388" y="11361"/>
                      <a:pt x="10929" y="11253"/>
                    </a:cubicBezTo>
                    <a:lnTo>
                      <a:pt x="11217" y="11181"/>
                    </a:lnTo>
                    <a:cubicBezTo>
                      <a:pt x="11397" y="11181"/>
                      <a:pt x="11578" y="11145"/>
                      <a:pt x="11758" y="11145"/>
                    </a:cubicBezTo>
                    <a:cubicBezTo>
                      <a:pt x="11793" y="11143"/>
                      <a:pt x="11827" y="11142"/>
                      <a:pt x="11861" y="11142"/>
                    </a:cubicBezTo>
                    <a:cubicBezTo>
                      <a:pt x="12508" y="11142"/>
                      <a:pt x="13111" y="11463"/>
                      <a:pt x="13453" y="12011"/>
                    </a:cubicBezTo>
                    <a:cubicBezTo>
                      <a:pt x="13597" y="12191"/>
                      <a:pt x="13706" y="12407"/>
                      <a:pt x="13778" y="12624"/>
                    </a:cubicBezTo>
                    <a:cubicBezTo>
                      <a:pt x="13922" y="13020"/>
                      <a:pt x="14138" y="13381"/>
                      <a:pt x="14427" y="13670"/>
                    </a:cubicBezTo>
                    <a:cubicBezTo>
                      <a:pt x="14968" y="14139"/>
                      <a:pt x="15653" y="14463"/>
                      <a:pt x="16411" y="14607"/>
                    </a:cubicBezTo>
                    <a:lnTo>
                      <a:pt x="16411" y="14571"/>
                    </a:lnTo>
                    <a:cubicBezTo>
                      <a:pt x="16411" y="14589"/>
                      <a:pt x="16420" y="14598"/>
                      <a:pt x="16433" y="14598"/>
                    </a:cubicBezTo>
                    <a:cubicBezTo>
                      <a:pt x="16447" y="14598"/>
                      <a:pt x="16465" y="14589"/>
                      <a:pt x="16483" y="14571"/>
                    </a:cubicBezTo>
                    <a:cubicBezTo>
                      <a:pt x="16483" y="14571"/>
                      <a:pt x="16519" y="14535"/>
                      <a:pt x="16519" y="14499"/>
                    </a:cubicBezTo>
                    <a:cubicBezTo>
                      <a:pt x="16519" y="8801"/>
                      <a:pt x="13850" y="4040"/>
                      <a:pt x="9342" y="1695"/>
                    </a:cubicBezTo>
                    <a:cubicBezTo>
                      <a:pt x="7141" y="577"/>
                      <a:pt x="4725" y="0"/>
                      <a:pt x="22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59"/>
              <p:cNvSpPr/>
              <p:nvPr/>
            </p:nvSpPr>
            <p:spPr>
              <a:xfrm rot="728708">
                <a:off x="7176891" y="2051242"/>
                <a:ext cx="737440" cy="715218"/>
              </a:xfrm>
              <a:custGeom>
                <a:avLst/>
                <a:gdLst/>
                <a:ahLst/>
                <a:cxnLst/>
                <a:rect l="l" t="t" r="r" b="b"/>
                <a:pathLst>
                  <a:path w="29468" h="28580" extrusionOk="0">
                    <a:moveTo>
                      <a:pt x="14070" y="433"/>
                    </a:moveTo>
                    <a:cubicBezTo>
                      <a:pt x="16492" y="433"/>
                      <a:pt x="18880" y="1016"/>
                      <a:pt x="21027" y="2137"/>
                    </a:cubicBezTo>
                    <a:cubicBezTo>
                      <a:pt x="25824" y="4625"/>
                      <a:pt x="28133" y="9602"/>
                      <a:pt x="28133" y="14832"/>
                    </a:cubicBezTo>
                    <a:cubicBezTo>
                      <a:pt x="27447" y="14724"/>
                      <a:pt x="26762" y="14399"/>
                      <a:pt x="26221" y="13931"/>
                    </a:cubicBezTo>
                    <a:cubicBezTo>
                      <a:pt x="25788" y="13534"/>
                      <a:pt x="25608" y="12776"/>
                      <a:pt x="25283" y="12271"/>
                    </a:cubicBezTo>
                    <a:cubicBezTo>
                      <a:pt x="24860" y="11622"/>
                      <a:pt x="24238" y="11393"/>
                      <a:pt x="23538" y="11393"/>
                    </a:cubicBezTo>
                    <a:cubicBezTo>
                      <a:pt x="23344" y="11393"/>
                      <a:pt x="23143" y="11410"/>
                      <a:pt x="22939" y="11442"/>
                    </a:cubicBezTo>
                    <a:cubicBezTo>
                      <a:pt x="22182" y="11586"/>
                      <a:pt x="21424" y="11658"/>
                      <a:pt x="20667" y="11658"/>
                    </a:cubicBezTo>
                    <a:cubicBezTo>
                      <a:pt x="19332" y="11550"/>
                      <a:pt x="19549" y="10180"/>
                      <a:pt x="19729" y="9206"/>
                    </a:cubicBezTo>
                    <a:cubicBezTo>
                      <a:pt x="19945" y="8268"/>
                      <a:pt x="19765" y="7619"/>
                      <a:pt x="19008" y="7042"/>
                    </a:cubicBezTo>
                    <a:cubicBezTo>
                      <a:pt x="18613" y="6740"/>
                      <a:pt x="18055" y="6632"/>
                      <a:pt x="17515" y="6632"/>
                    </a:cubicBezTo>
                    <a:cubicBezTo>
                      <a:pt x="17215" y="6632"/>
                      <a:pt x="16921" y="6666"/>
                      <a:pt x="16663" y="6717"/>
                    </a:cubicBezTo>
                    <a:cubicBezTo>
                      <a:pt x="15893" y="6800"/>
                      <a:pt x="14809" y="7280"/>
                      <a:pt x="13921" y="7280"/>
                    </a:cubicBezTo>
                    <a:cubicBezTo>
                      <a:pt x="13645" y="7280"/>
                      <a:pt x="13388" y="7234"/>
                      <a:pt x="13165" y="7114"/>
                    </a:cubicBezTo>
                    <a:cubicBezTo>
                      <a:pt x="11830" y="6356"/>
                      <a:pt x="12227" y="4228"/>
                      <a:pt x="12660" y="3183"/>
                    </a:cubicBezTo>
                    <a:cubicBezTo>
                      <a:pt x="13129" y="2173"/>
                      <a:pt x="13273" y="1451"/>
                      <a:pt x="12912" y="477"/>
                    </a:cubicBezTo>
                    <a:cubicBezTo>
                      <a:pt x="13298" y="448"/>
                      <a:pt x="13684" y="433"/>
                      <a:pt x="14070" y="433"/>
                    </a:cubicBezTo>
                    <a:close/>
                    <a:moveTo>
                      <a:pt x="2597" y="6609"/>
                    </a:moveTo>
                    <a:cubicBezTo>
                      <a:pt x="3571" y="7006"/>
                      <a:pt x="4653" y="7474"/>
                      <a:pt x="4437" y="8665"/>
                    </a:cubicBezTo>
                    <a:cubicBezTo>
                      <a:pt x="4364" y="9170"/>
                      <a:pt x="4220" y="9675"/>
                      <a:pt x="4184" y="10180"/>
                    </a:cubicBezTo>
                    <a:cubicBezTo>
                      <a:pt x="4112" y="11153"/>
                      <a:pt x="4545" y="11875"/>
                      <a:pt x="5555" y="11983"/>
                    </a:cubicBezTo>
                    <a:cubicBezTo>
                      <a:pt x="5627" y="11992"/>
                      <a:pt x="5696" y="11996"/>
                      <a:pt x="5763" y="11996"/>
                    </a:cubicBezTo>
                    <a:cubicBezTo>
                      <a:pt x="6976" y="11996"/>
                      <a:pt x="7374" y="10624"/>
                      <a:pt x="8555" y="10624"/>
                    </a:cubicBezTo>
                    <a:cubicBezTo>
                      <a:pt x="8644" y="10624"/>
                      <a:pt x="8738" y="10632"/>
                      <a:pt x="8837" y="10648"/>
                    </a:cubicBezTo>
                    <a:cubicBezTo>
                      <a:pt x="9919" y="10829"/>
                      <a:pt x="10424" y="11983"/>
                      <a:pt x="10243" y="12993"/>
                    </a:cubicBezTo>
                    <a:cubicBezTo>
                      <a:pt x="10063" y="13858"/>
                      <a:pt x="9197" y="14219"/>
                      <a:pt x="8476" y="14472"/>
                    </a:cubicBezTo>
                    <a:cubicBezTo>
                      <a:pt x="7755" y="14724"/>
                      <a:pt x="6529" y="15085"/>
                      <a:pt x="6276" y="15986"/>
                    </a:cubicBezTo>
                    <a:cubicBezTo>
                      <a:pt x="5807" y="17465"/>
                      <a:pt x="7827" y="18114"/>
                      <a:pt x="7322" y="19593"/>
                    </a:cubicBezTo>
                    <a:cubicBezTo>
                      <a:pt x="6997" y="20675"/>
                      <a:pt x="6276" y="21865"/>
                      <a:pt x="6853" y="22983"/>
                    </a:cubicBezTo>
                    <a:cubicBezTo>
                      <a:pt x="7286" y="23921"/>
                      <a:pt x="9630" y="25833"/>
                      <a:pt x="8801" y="27023"/>
                    </a:cubicBezTo>
                    <a:cubicBezTo>
                      <a:pt x="8332" y="26843"/>
                      <a:pt x="7827" y="26626"/>
                      <a:pt x="7394" y="26410"/>
                    </a:cubicBezTo>
                    <a:cubicBezTo>
                      <a:pt x="2922" y="24101"/>
                      <a:pt x="505" y="19557"/>
                      <a:pt x="469" y="14652"/>
                    </a:cubicBezTo>
                    <a:cubicBezTo>
                      <a:pt x="433" y="11803"/>
                      <a:pt x="1191" y="9025"/>
                      <a:pt x="2597" y="6609"/>
                    </a:cubicBezTo>
                    <a:close/>
                    <a:moveTo>
                      <a:pt x="20497" y="16708"/>
                    </a:moveTo>
                    <a:cubicBezTo>
                      <a:pt x="21350" y="16708"/>
                      <a:pt x="21967" y="17418"/>
                      <a:pt x="22073" y="18403"/>
                    </a:cubicBezTo>
                    <a:cubicBezTo>
                      <a:pt x="22110" y="19016"/>
                      <a:pt x="22073" y="19665"/>
                      <a:pt x="22326" y="20242"/>
                    </a:cubicBezTo>
                    <a:cubicBezTo>
                      <a:pt x="22542" y="20783"/>
                      <a:pt x="23011" y="21144"/>
                      <a:pt x="23588" y="21252"/>
                    </a:cubicBezTo>
                    <a:cubicBezTo>
                      <a:pt x="23637" y="21262"/>
                      <a:pt x="23692" y="21267"/>
                      <a:pt x="23753" y="21267"/>
                    </a:cubicBezTo>
                    <a:cubicBezTo>
                      <a:pt x="24283" y="21267"/>
                      <a:pt x="25225" y="20913"/>
                      <a:pt x="25900" y="20913"/>
                    </a:cubicBezTo>
                    <a:cubicBezTo>
                      <a:pt x="26230" y="20913"/>
                      <a:pt x="26497" y="20999"/>
                      <a:pt x="26618" y="21252"/>
                    </a:cubicBezTo>
                    <a:cubicBezTo>
                      <a:pt x="25175" y="23993"/>
                      <a:pt x="22759" y="26121"/>
                      <a:pt x="19873" y="27203"/>
                    </a:cubicBezTo>
                    <a:cubicBezTo>
                      <a:pt x="18791" y="27600"/>
                      <a:pt x="17637" y="27888"/>
                      <a:pt x="16483" y="28033"/>
                    </a:cubicBezTo>
                    <a:cubicBezTo>
                      <a:pt x="16339" y="26879"/>
                      <a:pt x="16231" y="26049"/>
                      <a:pt x="17204" y="25183"/>
                    </a:cubicBezTo>
                    <a:cubicBezTo>
                      <a:pt x="17926" y="24679"/>
                      <a:pt x="18431" y="23957"/>
                      <a:pt x="18719" y="23164"/>
                    </a:cubicBezTo>
                    <a:cubicBezTo>
                      <a:pt x="19368" y="21144"/>
                      <a:pt x="17132" y="18331"/>
                      <a:pt x="19513" y="16996"/>
                    </a:cubicBezTo>
                    <a:cubicBezTo>
                      <a:pt x="19862" y="16798"/>
                      <a:pt x="20195" y="16708"/>
                      <a:pt x="20497" y="16708"/>
                    </a:cubicBezTo>
                    <a:close/>
                    <a:moveTo>
                      <a:pt x="12480" y="550"/>
                    </a:moveTo>
                    <a:lnTo>
                      <a:pt x="12480" y="550"/>
                    </a:lnTo>
                    <a:cubicBezTo>
                      <a:pt x="13093" y="2064"/>
                      <a:pt x="11939" y="3110"/>
                      <a:pt x="11794" y="4589"/>
                    </a:cubicBezTo>
                    <a:cubicBezTo>
                      <a:pt x="11686" y="5527"/>
                      <a:pt x="11975" y="6465"/>
                      <a:pt x="12552" y="7186"/>
                    </a:cubicBezTo>
                    <a:cubicBezTo>
                      <a:pt x="12892" y="7599"/>
                      <a:pt x="13363" y="7734"/>
                      <a:pt x="13854" y="7734"/>
                    </a:cubicBezTo>
                    <a:cubicBezTo>
                      <a:pt x="14093" y="7734"/>
                      <a:pt x="14336" y="7702"/>
                      <a:pt x="14571" y="7655"/>
                    </a:cubicBezTo>
                    <a:cubicBezTo>
                      <a:pt x="15469" y="7417"/>
                      <a:pt x="16424" y="7122"/>
                      <a:pt x="17381" y="7122"/>
                    </a:cubicBezTo>
                    <a:cubicBezTo>
                      <a:pt x="17732" y="7122"/>
                      <a:pt x="18083" y="7161"/>
                      <a:pt x="18431" y="7258"/>
                    </a:cubicBezTo>
                    <a:cubicBezTo>
                      <a:pt x="20162" y="7799"/>
                      <a:pt x="18791" y="10035"/>
                      <a:pt x="19260" y="11298"/>
                    </a:cubicBezTo>
                    <a:cubicBezTo>
                      <a:pt x="19549" y="12091"/>
                      <a:pt x="20523" y="12127"/>
                      <a:pt x="21208" y="12127"/>
                    </a:cubicBezTo>
                    <a:cubicBezTo>
                      <a:pt x="21929" y="12091"/>
                      <a:pt x="22651" y="11983"/>
                      <a:pt x="23336" y="11839"/>
                    </a:cubicBezTo>
                    <a:cubicBezTo>
                      <a:pt x="23402" y="11832"/>
                      <a:pt x="23466" y="11829"/>
                      <a:pt x="23528" y="11829"/>
                    </a:cubicBezTo>
                    <a:cubicBezTo>
                      <a:pt x="24547" y="11829"/>
                      <a:pt x="25018" y="12646"/>
                      <a:pt x="25392" y="13462"/>
                    </a:cubicBezTo>
                    <a:cubicBezTo>
                      <a:pt x="25933" y="14616"/>
                      <a:pt x="26979" y="15085"/>
                      <a:pt x="28133" y="15301"/>
                    </a:cubicBezTo>
                    <a:lnTo>
                      <a:pt x="28133" y="15373"/>
                    </a:lnTo>
                    <a:cubicBezTo>
                      <a:pt x="28097" y="17249"/>
                      <a:pt x="27664" y="19088"/>
                      <a:pt x="26834" y="20783"/>
                    </a:cubicBezTo>
                    <a:cubicBezTo>
                      <a:pt x="26621" y="20570"/>
                      <a:pt x="26294" y="20508"/>
                      <a:pt x="25965" y="20508"/>
                    </a:cubicBezTo>
                    <a:cubicBezTo>
                      <a:pt x="25738" y="20508"/>
                      <a:pt x="25511" y="20537"/>
                      <a:pt x="25319" y="20567"/>
                    </a:cubicBezTo>
                    <a:cubicBezTo>
                      <a:pt x="24840" y="20632"/>
                      <a:pt x="24347" y="20816"/>
                      <a:pt x="23873" y="20816"/>
                    </a:cubicBezTo>
                    <a:cubicBezTo>
                      <a:pt x="23563" y="20816"/>
                      <a:pt x="23261" y="20737"/>
                      <a:pt x="22975" y="20495"/>
                    </a:cubicBezTo>
                    <a:cubicBezTo>
                      <a:pt x="22542" y="20098"/>
                      <a:pt x="22578" y="19341"/>
                      <a:pt x="22542" y="18836"/>
                    </a:cubicBezTo>
                    <a:cubicBezTo>
                      <a:pt x="22454" y="17366"/>
                      <a:pt x="21863" y="16279"/>
                      <a:pt x="20573" y="16279"/>
                    </a:cubicBezTo>
                    <a:cubicBezTo>
                      <a:pt x="20280" y="16279"/>
                      <a:pt x="19952" y="16335"/>
                      <a:pt x="19585" y="16455"/>
                    </a:cubicBezTo>
                    <a:cubicBezTo>
                      <a:pt x="17349" y="17177"/>
                      <a:pt x="17998" y="19701"/>
                      <a:pt x="18322" y="21396"/>
                    </a:cubicBezTo>
                    <a:cubicBezTo>
                      <a:pt x="18467" y="22226"/>
                      <a:pt x="18359" y="23055"/>
                      <a:pt x="17962" y="23777"/>
                    </a:cubicBezTo>
                    <a:cubicBezTo>
                      <a:pt x="17637" y="24354"/>
                      <a:pt x="16988" y="24751"/>
                      <a:pt x="16483" y="25220"/>
                    </a:cubicBezTo>
                    <a:cubicBezTo>
                      <a:pt x="15653" y="26013"/>
                      <a:pt x="15906" y="27023"/>
                      <a:pt x="16050" y="28069"/>
                    </a:cubicBezTo>
                    <a:cubicBezTo>
                      <a:pt x="15606" y="28104"/>
                      <a:pt x="15161" y="28121"/>
                      <a:pt x="14716" y="28121"/>
                    </a:cubicBezTo>
                    <a:cubicBezTo>
                      <a:pt x="12847" y="28121"/>
                      <a:pt x="10981" y="27815"/>
                      <a:pt x="9234" y="27203"/>
                    </a:cubicBezTo>
                    <a:cubicBezTo>
                      <a:pt x="9558" y="26590"/>
                      <a:pt x="9270" y="25833"/>
                      <a:pt x="8981" y="25220"/>
                    </a:cubicBezTo>
                    <a:cubicBezTo>
                      <a:pt x="8548" y="24390"/>
                      <a:pt x="7827" y="23777"/>
                      <a:pt x="7358" y="22983"/>
                    </a:cubicBezTo>
                    <a:cubicBezTo>
                      <a:pt x="6781" y="22046"/>
                      <a:pt x="7286" y="20964"/>
                      <a:pt x="7647" y="20062"/>
                    </a:cubicBezTo>
                    <a:cubicBezTo>
                      <a:pt x="7899" y="19593"/>
                      <a:pt x="7971" y="19016"/>
                      <a:pt x="7827" y="18475"/>
                    </a:cubicBezTo>
                    <a:cubicBezTo>
                      <a:pt x="7466" y="17537"/>
                      <a:pt x="5807" y="16563"/>
                      <a:pt x="7250" y="15481"/>
                    </a:cubicBezTo>
                    <a:cubicBezTo>
                      <a:pt x="8188" y="14760"/>
                      <a:pt x="9486" y="14832"/>
                      <a:pt x="10316" y="13858"/>
                    </a:cubicBezTo>
                    <a:cubicBezTo>
                      <a:pt x="11502" y="12383"/>
                      <a:pt x="10019" y="10072"/>
                      <a:pt x="8418" y="10072"/>
                    </a:cubicBezTo>
                    <a:cubicBezTo>
                      <a:pt x="8023" y="10072"/>
                      <a:pt x="7621" y="10212"/>
                      <a:pt x="7250" y="10540"/>
                    </a:cubicBezTo>
                    <a:cubicBezTo>
                      <a:pt x="7033" y="10721"/>
                      <a:pt x="6853" y="10937"/>
                      <a:pt x="6637" y="11189"/>
                    </a:cubicBezTo>
                    <a:cubicBezTo>
                      <a:pt x="6401" y="11440"/>
                      <a:pt x="6086" y="11558"/>
                      <a:pt x="5774" y="11558"/>
                    </a:cubicBezTo>
                    <a:cubicBezTo>
                      <a:pt x="5324" y="11558"/>
                      <a:pt x="4881" y="11312"/>
                      <a:pt x="4689" y="10865"/>
                    </a:cubicBezTo>
                    <a:cubicBezTo>
                      <a:pt x="4401" y="10107"/>
                      <a:pt x="4833" y="9242"/>
                      <a:pt x="4942" y="8520"/>
                    </a:cubicBezTo>
                    <a:cubicBezTo>
                      <a:pt x="5050" y="7222"/>
                      <a:pt x="3896" y="6609"/>
                      <a:pt x="2850" y="6176"/>
                    </a:cubicBezTo>
                    <a:cubicBezTo>
                      <a:pt x="4040" y="4409"/>
                      <a:pt x="5663" y="2966"/>
                      <a:pt x="7574" y="1992"/>
                    </a:cubicBezTo>
                    <a:cubicBezTo>
                      <a:pt x="9089" y="1199"/>
                      <a:pt x="10748" y="694"/>
                      <a:pt x="12480" y="550"/>
                    </a:cubicBezTo>
                    <a:close/>
                    <a:moveTo>
                      <a:pt x="14018" y="0"/>
                    </a:moveTo>
                    <a:cubicBezTo>
                      <a:pt x="12670" y="0"/>
                      <a:pt x="11323" y="171"/>
                      <a:pt x="10027" y="514"/>
                    </a:cubicBezTo>
                    <a:cubicBezTo>
                      <a:pt x="3535" y="2245"/>
                      <a:pt x="73" y="8196"/>
                      <a:pt x="0" y="14652"/>
                    </a:cubicBezTo>
                    <a:cubicBezTo>
                      <a:pt x="73" y="19413"/>
                      <a:pt x="2164" y="23669"/>
                      <a:pt x="6204" y="26265"/>
                    </a:cubicBezTo>
                    <a:cubicBezTo>
                      <a:pt x="8668" y="27827"/>
                      <a:pt x="11627" y="28580"/>
                      <a:pt x="14568" y="28580"/>
                    </a:cubicBezTo>
                    <a:cubicBezTo>
                      <a:pt x="15974" y="28580"/>
                      <a:pt x="17377" y="28407"/>
                      <a:pt x="18719" y="28069"/>
                    </a:cubicBezTo>
                    <a:cubicBezTo>
                      <a:pt x="22903" y="26987"/>
                      <a:pt x="26293" y="23921"/>
                      <a:pt x="27772" y="19846"/>
                    </a:cubicBezTo>
                    <a:cubicBezTo>
                      <a:pt x="29467" y="15193"/>
                      <a:pt x="28674" y="9458"/>
                      <a:pt x="25716" y="5527"/>
                    </a:cubicBezTo>
                    <a:cubicBezTo>
                      <a:pt x="22973" y="1870"/>
                      <a:pt x="18486" y="0"/>
                      <a:pt x="140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2" name="Google Shape;1552;p59"/>
            <p:cNvSpPr/>
            <p:nvPr/>
          </p:nvSpPr>
          <p:spPr>
            <a:xfrm rot="728693">
              <a:off x="5102809" y="2661087"/>
              <a:ext cx="341137" cy="320087"/>
            </a:xfrm>
            <a:custGeom>
              <a:avLst/>
              <a:gdLst/>
              <a:ahLst/>
              <a:cxnLst/>
              <a:rect l="l" t="t" r="r" b="b"/>
              <a:pathLst>
                <a:path w="12949" h="12150" extrusionOk="0">
                  <a:moveTo>
                    <a:pt x="8981" y="796"/>
                  </a:moveTo>
                  <a:cubicBezTo>
                    <a:pt x="8909" y="1228"/>
                    <a:pt x="8837" y="1661"/>
                    <a:pt x="8729" y="2094"/>
                  </a:cubicBezTo>
                  <a:cubicBezTo>
                    <a:pt x="8621" y="2671"/>
                    <a:pt x="8621" y="3573"/>
                    <a:pt x="8368" y="4078"/>
                  </a:cubicBezTo>
                  <a:cubicBezTo>
                    <a:pt x="8296" y="4186"/>
                    <a:pt x="8332" y="4330"/>
                    <a:pt x="8440" y="4402"/>
                  </a:cubicBezTo>
                  <a:cubicBezTo>
                    <a:pt x="9631" y="4979"/>
                    <a:pt x="10785" y="5520"/>
                    <a:pt x="11939" y="6098"/>
                  </a:cubicBezTo>
                  <a:cubicBezTo>
                    <a:pt x="10605" y="6314"/>
                    <a:pt x="9306" y="6530"/>
                    <a:pt x="7972" y="6711"/>
                  </a:cubicBezTo>
                  <a:lnTo>
                    <a:pt x="7899" y="6711"/>
                  </a:lnTo>
                  <a:cubicBezTo>
                    <a:pt x="7827" y="6747"/>
                    <a:pt x="7791" y="6819"/>
                    <a:pt x="7791" y="6891"/>
                  </a:cubicBezTo>
                  <a:cubicBezTo>
                    <a:pt x="7503" y="8334"/>
                    <a:pt x="7250" y="9776"/>
                    <a:pt x="6962" y="11219"/>
                  </a:cubicBezTo>
                  <a:lnTo>
                    <a:pt x="6060" y="9271"/>
                  </a:lnTo>
                  <a:cubicBezTo>
                    <a:pt x="5808" y="8694"/>
                    <a:pt x="5555" y="7612"/>
                    <a:pt x="5086" y="7180"/>
                  </a:cubicBezTo>
                  <a:cubicBezTo>
                    <a:pt x="5016" y="7099"/>
                    <a:pt x="4868" y="7069"/>
                    <a:pt x="4683" y="7069"/>
                  </a:cubicBezTo>
                  <a:cubicBezTo>
                    <a:pt x="4204" y="7069"/>
                    <a:pt x="3481" y="7272"/>
                    <a:pt x="3247" y="7324"/>
                  </a:cubicBezTo>
                  <a:cubicBezTo>
                    <a:pt x="2489" y="7396"/>
                    <a:pt x="1732" y="7504"/>
                    <a:pt x="975" y="7612"/>
                  </a:cubicBezTo>
                  <a:cubicBezTo>
                    <a:pt x="1984" y="6783"/>
                    <a:pt x="2994" y="5917"/>
                    <a:pt x="3968" y="5052"/>
                  </a:cubicBezTo>
                  <a:cubicBezTo>
                    <a:pt x="4040" y="4979"/>
                    <a:pt x="4076" y="4871"/>
                    <a:pt x="4004" y="4763"/>
                  </a:cubicBezTo>
                  <a:cubicBezTo>
                    <a:pt x="3499" y="3681"/>
                    <a:pt x="3030" y="2563"/>
                    <a:pt x="2525" y="1481"/>
                  </a:cubicBezTo>
                  <a:lnTo>
                    <a:pt x="2525" y="1481"/>
                  </a:lnTo>
                  <a:cubicBezTo>
                    <a:pt x="3680" y="2022"/>
                    <a:pt x="4798" y="2563"/>
                    <a:pt x="5952" y="3140"/>
                  </a:cubicBezTo>
                  <a:cubicBezTo>
                    <a:pt x="5982" y="3155"/>
                    <a:pt x="6018" y="3164"/>
                    <a:pt x="6055" y="3164"/>
                  </a:cubicBezTo>
                  <a:cubicBezTo>
                    <a:pt x="6107" y="3164"/>
                    <a:pt x="6162" y="3146"/>
                    <a:pt x="6204" y="3104"/>
                  </a:cubicBezTo>
                  <a:cubicBezTo>
                    <a:pt x="7106" y="2311"/>
                    <a:pt x="8044" y="1553"/>
                    <a:pt x="8981" y="796"/>
                  </a:cubicBezTo>
                  <a:close/>
                  <a:moveTo>
                    <a:pt x="9326" y="1"/>
                  </a:moveTo>
                  <a:cubicBezTo>
                    <a:pt x="9271" y="1"/>
                    <a:pt x="9214" y="23"/>
                    <a:pt x="9162" y="74"/>
                  </a:cubicBezTo>
                  <a:cubicBezTo>
                    <a:pt x="8621" y="507"/>
                    <a:pt x="8044" y="976"/>
                    <a:pt x="7503" y="1409"/>
                  </a:cubicBezTo>
                  <a:cubicBezTo>
                    <a:pt x="7239" y="1639"/>
                    <a:pt x="6405" y="2591"/>
                    <a:pt x="5933" y="2591"/>
                  </a:cubicBezTo>
                  <a:cubicBezTo>
                    <a:pt x="5887" y="2591"/>
                    <a:pt x="5845" y="2582"/>
                    <a:pt x="5808" y="2563"/>
                  </a:cubicBezTo>
                  <a:cubicBezTo>
                    <a:pt x="4617" y="1950"/>
                    <a:pt x="3391" y="1373"/>
                    <a:pt x="2201" y="796"/>
                  </a:cubicBezTo>
                  <a:cubicBezTo>
                    <a:pt x="2161" y="776"/>
                    <a:pt x="2120" y="767"/>
                    <a:pt x="2082" y="767"/>
                  </a:cubicBezTo>
                  <a:cubicBezTo>
                    <a:pt x="1915" y="767"/>
                    <a:pt x="1788" y="937"/>
                    <a:pt x="1876" y="1084"/>
                  </a:cubicBezTo>
                  <a:cubicBezTo>
                    <a:pt x="2129" y="1625"/>
                    <a:pt x="3824" y="4583"/>
                    <a:pt x="3355" y="5016"/>
                  </a:cubicBezTo>
                  <a:cubicBezTo>
                    <a:pt x="2309" y="5917"/>
                    <a:pt x="1227" y="6819"/>
                    <a:pt x="145" y="7721"/>
                  </a:cubicBezTo>
                  <a:cubicBezTo>
                    <a:pt x="109" y="7757"/>
                    <a:pt x="73" y="7793"/>
                    <a:pt x="37" y="7829"/>
                  </a:cubicBezTo>
                  <a:cubicBezTo>
                    <a:pt x="1" y="8009"/>
                    <a:pt x="145" y="8153"/>
                    <a:pt x="325" y="8153"/>
                  </a:cubicBezTo>
                  <a:cubicBezTo>
                    <a:pt x="1155" y="8009"/>
                    <a:pt x="1984" y="7901"/>
                    <a:pt x="2814" y="7793"/>
                  </a:cubicBezTo>
                  <a:cubicBezTo>
                    <a:pt x="3220" y="7754"/>
                    <a:pt x="3730" y="7601"/>
                    <a:pt x="4176" y="7601"/>
                  </a:cubicBezTo>
                  <a:cubicBezTo>
                    <a:pt x="4563" y="7601"/>
                    <a:pt x="4902" y="7716"/>
                    <a:pt x="5086" y="8117"/>
                  </a:cubicBezTo>
                  <a:cubicBezTo>
                    <a:pt x="5663" y="9416"/>
                    <a:pt x="6276" y="10750"/>
                    <a:pt x="6890" y="12049"/>
                  </a:cubicBezTo>
                  <a:cubicBezTo>
                    <a:pt x="6922" y="12113"/>
                    <a:pt x="6998" y="12149"/>
                    <a:pt x="7075" y="12149"/>
                  </a:cubicBezTo>
                  <a:cubicBezTo>
                    <a:pt x="7170" y="12149"/>
                    <a:pt x="7266" y="12096"/>
                    <a:pt x="7286" y="11976"/>
                  </a:cubicBezTo>
                  <a:cubicBezTo>
                    <a:pt x="7575" y="10353"/>
                    <a:pt x="7899" y="8730"/>
                    <a:pt x="8224" y="7107"/>
                  </a:cubicBezTo>
                  <a:cubicBezTo>
                    <a:pt x="9739" y="6891"/>
                    <a:pt x="11218" y="6675"/>
                    <a:pt x="12732" y="6422"/>
                  </a:cubicBezTo>
                  <a:cubicBezTo>
                    <a:pt x="12913" y="6350"/>
                    <a:pt x="12949" y="6098"/>
                    <a:pt x="12769" y="5989"/>
                  </a:cubicBezTo>
                  <a:cubicBezTo>
                    <a:pt x="11470" y="5376"/>
                    <a:pt x="10172" y="4727"/>
                    <a:pt x="8873" y="4078"/>
                  </a:cubicBezTo>
                  <a:cubicBezTo>
                    <a:pt x="8945" y="3681"/>
                    <a:pt x="9018" y="3284"/>
                    <a:pt x="9054" y="2924"/>
                  </a:cubicBezTo>
                  <a:cubicBezTo>
                    <a:pt x="9234" y="2058"/>
                    <a:pt x="9378" y="1156"/>
                    <a:pt x="9559" y="291"/>
                  </a:cubicBezTo>
                  <a:cubicBezTo>
                    <a:pt x="9584" y="136"/>
                    <a:pt x="9463" y="1"/>
                    <a:pt x="9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3" name="Google Shape;1553;p59"/>
            <p:cNvGrpSpPr/>
            <p:nvPr/>
          </p:nvGrpSpPr>
          <p:grpSpPr>
            <a:xfrm rot="-8363710">
              <a:off x="6937213" y="3659148"/>
              <a:ext cx="469132" cy="335519"/>
              <a:chOff x="5221663" y="2225203"/>
              <a:chExt cx="445605" cy="318693"/>
            </a:xfrm>
          </p:grpSpPr>
          <p:sp>
            <p:nvSpPr>
              <p:cNvPr id="1554" name="Google Shape;1554;p59"/>
              <p:cNvSpPr/>
              <p:nvPr/>
            </p:nvSpPr>
            <p:spPr>
              <a:xfrm rot="728708">
                <a:off x="5249649" y="2272425"/>
                <a:ext cx="376403" cy="221272"/>
              </a:xfrm>
              <a:custGeom>
                <a:avLst/>
                <a:gdLst/>
                <a:ahLst/>
                <a:cxnLst/>
                <a:rect l="l" t="t" r="r" b="b"/>
                <a:pathLst>
                  <a:path w="15041" h="8842" extrusionOk="0">
                    <a:moveTo>
                      <a:pt x="14139" y="1"/>
                    </a:moveTo>
                    <a:cubicBezTo>
                      <a:pt x="13201" y="73"/>
                      <a:pt x="12300" y="325"/>
                      <a:pt x="11434" y="722"/>
                    </a:cubicBezTo>
                    <a:lnTo>
                      <a:pt x="10821" y="939"/>
                    </a:lnTo>
                    <a:cubicBezTo>
                      <a:pt x="8982" y="1552"/>
                      <a:pt x="7142" y="2201"/>
                      <a:pt x="5303" y="2850"/>
                    </a:cubicBezTo>
                    <a:cubicBezTo>
                      <a:pt x="5050" y="2922"/>
                      <a:pt x="4726" y="3030"/>
                      <a:pt x="4401" y="3139"/>
                    </a:cubicBezTo>
                    <a:cubicBezTo>
                      <a:pt x="3103" y="3535"/>
                      <a:pt x="1588" y="4004"/>
                      <a:pt x="794" y="5158"/>
                    </a:cubicBezTo>
                    <a:cubicBezTo>
                      <a:pt x="181" y="6060"/>
                      <a:pt x="1" y="7431"/>
                      <a:pt x="903" y="8260"/>
                    </a:cubicBezTo>
                    <a:cubicBezTo>
                      <a:pt x="1304" y="8628"/>
                      <a:pt x="1799" y="8841"/>
                      <a:pt x="2358" y="8841"/>
                    </a:cubicBezTo>
                    <a:cubicBezTo>
                      <a:pt x="2401" y="8841"/>
                      <a:pt x="2445" y="8840"/>
                      <a:pt x="2490" y="8837"/>
                    </a:cubicBezTo>
                    <a:cubicBezTo>
                      <a:pt x="3283" y="8801"/>
                      <a:pt x="4077" y="8549"/>
                      <a:pt x="4762" y="8080"/>
                    </a:cubicBezTo>
                    <a:cubicBezTo>
                      <a:pt x="7178" y="6565"/>
                      <a:pt x="9631" y="4906"/>
                      <a:pt x="12336" y="2922"/>
                    </a:cubicBezTo>
                    <a:cubicBezTo>
                      <a:pt x="12372" y="2922"/>
                      <a:pt x="15041" y="830"/>
                      <a:pt x="15005" y="289"/>
                    </a:cubicBezTo>
                    <a:cubicBezTo>
                      <a:pt x="14969" y="217"/>
                      <a:pt x="14933" y="145"/>
                      <a:pt x="14861" y="145"/>
                    </a:cubicBezTo>
                    <a:cubicBezTo>
                      <a:pt x="14644" y="37"/>
                      <a:pt x="14392" y="1"/>
                      <a:pt x="141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59"/>
              <p:cNvSpPr/>
              <p:nvPr/>
            </p:nvSpPr>
            <p:spPr>
              <a:xfrm rot="728708">
                <a:off x="5242276" y="2265067"/>
                <a:ext cx="404381" cy="238965"/>
              </a:xfrm>
              <a:custGeom>
                <a:avLst/>
                <a:gdLst/>
                <a:ahLst/>
                <a:cxnLst/>
                <a:rect l="l" t="t" r="r" b="b"/>
                <a:pathLst>
                  <a:path w="16159" h="9549" extrusionOk="0">
                    <a:moveTo>
                      <a:pt x="14431" y="472"/>
                    </a:moveTo>
                    <a:cubicBezTo>
                      <a:pt x="14696" y="472"/>
                      <a:pt x="14940" y="511"/>
                      <a:pt x="15149" y="604"/>
                    </a:cubicBezTo>
                    <a:cubicBezTo>
                      <a:pt x="15654" y="821"/>
                      <a:pt x="12696" y="3129"/>
                      <a:pt x="12588" y="3201"/>
                    </a:cubicBezTo>
                    <a:cubicBezTo>
                      <a:pt x="10135" y="5005"/>
                      <a:pt x="7611" y="6700"/>
                      <a:pt x="5014" y="8323"/>
                    </a:cubicBezTo>
                    <a:cubicBezTo>
                      <a:pt x="4370" y="8752"/>
                      <a:pt x="3548" y="9091"/>
                      <a:pt x="2760" y="9091"/>
                    </a:cubicBezTo>
                    <a:cubicBezTo>
                      <a:pt x="2223" y="9091"/>
                      <a:pt x="1701" y="8934"/>
                      <a:pt x="1263" y="8539"/>
                    </a:cubicBezTo>
                    <a:cubicBezTo>
                      <a:pt x="397" y="7746"/>
                      <a:pt x="614" y="6447"/>
                      <a:pt x="1191" y="5582"/>
                    </a:cubicBezTo>
                    <a:cubicBezTo>
                      <a:pt x="2128" y="4175"/>
                      <a:pt x="4184" y="3814"/>
                      <a:pt x="5663" y="3309"/>
                    </a:cubicBezTo>
                    <a:cubicBezTo>
                      <a:pt x="7502" y="2660"/>
                      <a:pt x="9342" y="2011"/>
                      <a:pt x="11181" y="1362"/>
                    </a:cubicBezTo>
                    <a:cubicBezTo>
                      <a:pt x="11961" y="1102"/>
                      <a:pt x="13365" y="472"/>
                      <a:pt x="14431" y="472"/>
                    </a:cubicBezTo>
                    <a:close/>
                    <a:moveTo>
                      <a:pt x="14480" y="0"/>
                    </a:moveTo>
                    <a:cubicBezTo>
                      <a:pt x="13332" y="0"/>
                      <a:pt x="11839" y="683"/>
                      <a:pt x="11073" y="929"/>
                    </a:cubicBezTo>
                    <a:cubicBezTo>
                      <a:pt x="8656" y="1758"/>
                      <a:pt x="6276" y="2588"/>
                      <a:pt x="3860" y="3454"/>
                    </a:cubicBezTo>
                    <a:cubicBezTo>
                      <a:pt x="2381" y="3959"/>
                      <a:pt x="1010" y="4572"/>
                      <a:pt x="397" y="6087"/>
                    </a:cubicBezTo>
                    <a:cubicBezTo>
                      <a:pt x="0" y="7096"/>
                      <a:pt x="253" y="8251"/>
                      <a:pt x="1046" y="8972"/>
                    </a:cubicBezTo>
                    <a:cubicBezTo>
                      <a:pt x="1497" y="9387"/>
                      <a:pt x="2092" y="9549"/>
                      <a:pt x="2705" y="9549"/>
                    </a:cubicBezTo>
                    <a:cubicBezTo>
                      <a:pt x="3319" y="9549"/>
                      <a:pt x="3950" y="9387"/>
                      <a:pt x="4473" y="9152"/>
                    </a:cubicBezTo>
                    <a:cubicBezTo>
                      <a:pt x="6709" y="8106"/>
                      <a:pt x="8765" y="6447"/>
                      <a:pt x="10784" y="5005"/>
                    </a:cubicBezTo>
                    <a:cubicBezTo>
                      <a:pt x="12155" y="4103"/>
                      <a:pt x="13453" y="3129"/>
                      <a:pt x="14716" y="2083"/>
                    </a:cubicBezTo>
                    <a:cubicBezTo>
                      <a:pt x="15040" y="1758"/>
                      <a:pt x="16158" y="713"/>
                      <a:pt x="15437" y="244"/>
                    </a:cubicBezTo>
                    <a:cubicBezTo>
                      <a:pt x="15176" y="70"/>
                      <a:pt x="14845" y="0"/>
                      <a:pt x="14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6" name="Google Shape;1556;p59"/>
            <p:cNvGrpSpPr/>
            <p:nvPr/>
          </p:nvGrpSpPr>
          <p:grpSpPr>
            <a:xfrm rot="928510">
              <a:off x="5129321" y="3366552"/>
              <a:ext cx="353829" cy="449579"/>
              <a:chOff x="6186184" y="3825628"/>
              <a:chExt cx="336094" cy="427045"/>
            </a:xfrm>
          </p:grpSpPr>
          <p:sp>
            <p:nvSpPr>
              <p:cNvPr id="1557" name="Google Shape;1557;p59"/>
              <p:cNvSpPr/>
              <p:nvPr/>
            </p:nvSpPr>
            <p:spPr>
              <a:xfrm rot="728708">
                <a:off x="6227865" y="3858175"/>
                <a:ext cx="255431" cy="362864"/>
              </a:xfrm>
              <a:custGeom>
                <a:avLst/>
                <a:gdLst/>
                <a:ahLst/>
                <a:cxnLst/>
                <a:rect l="l" t="t" r="r" b="b"/>
                <a:pathLst>
                  <a:path w="10207" h="14500" extrusionOk="0">
                    <a:moveTo>
                      <a:pt x="9630" y="1"/>
                    </a:moveTo>
                    <a:cubicBezTo>
                      <a:pt x="9053" y="1"/>
                      <a:pt x="7141" y="2273"/>
                      <a:pt x="7141" y="2309"/>
                    </a:cubicBezTo>
                    <a:lnTo>
                      <a:pt x="6997" y="2453"/>
                    </a:lnTo>
                    <a:cubicBezTo>
                      <a:pt x="5158" y="4870"/>
                      <a:pt x="3210" y="7322"/>
                      <a:pt x="1551" y="9919"/>
                    </a:cubicBezTo>
                    <a:cubicBezTo>
                      <a:pt x="1046" y="10713"/>
                      <a:pt x="0" y="12660"/>
                      <a:pt x="1262" y="13887"/>
                    </a:cubicBezTo>
                    <a:cubicBezTo>
                      <a:pt x="1695" y="14283"/>
                      <a:pt x="2272" y="14500"/>
                      <a:pt x="2849" y="14500"/>
                    </a:cubicBezTo>
                    <a:cubicBezTo>
                      <a:pt x="3499" y="14500"/>
                      <a:pt x="4112" y="14247"/>
                      <a:pt x="4581" y="13814"/>
                    </a:cubicBezTo>
                    <a:cubicBezTo>
                      <a:pt x="5626" y="12913"/>
                      <a:pt x="6131" y="11542"/>
                      <a:pt x="6564" y="10208"/>
                    </a:cubicBezTo>
                    <a:cubicBezTo>
                      <a:pt x="6672" y="9883"/>
                      <a:pt x="6781" y="9558"/>
                      <a:pt x="6925" y="9270"/>
                    </a:cubicBezTo>
                    <a:cubicBezTo>
                      <a:pt x="7574" y="7539"/>
                      <a:pt x="8259" y="5844"/>
                      <a:pt x="8909" y="4112"/>
                    </a:cubicBezTo>
                    <a:cubicBezTo>
                      <a:pt x="8981" y="3968"/>
                      <a:pt x="9053" y="3752"/>
                      <a:pt x="9125" y="3535"/>
                    </a:cubicBezTo>
                    <a:cubicBezTo>
                      <a:pt x="9594" y="2489"/>
                      <a:pt x="10207" y="1047"/>
                      <a:pt x="9846" y="145"/>
                    </a:cubicBezTo>
                    <a:cubicBezTo>
                      <a:pt x="9810" y="73"/>
                      <a:pt x="9738" y="1"/>
                      <a:pt x="96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59"/>
              <p:cNvSpPr/>
              <p:nvPr/>
            </p:nvSpPr>
            <p:spPr>
              <a:xfrm rot="728708">
                <a:off x="6223275" y="3848922"/>
                <a:ext cx="261913" cy="380457"/>
              </a:xfrm>
              <a:custGeom>
                <a:avLst/>
                <a:gdLst/>
                <a:ahLst/>
                <a:cxnLst/>
                <a:rect l="l" t="t" r="r" b="b"/>
                <a:pathLst>
                  <a:path w="10466" h="15203" extrusionOk="0">
                    <a:moveTo>
                      <a:pt x="9855" y="472"/>
                    </a:moveTo>
                    <a:cubicBezTo>
                      <a:pt x="9904" y="472"/>
                      <a:pt x="9940" y="493"/>
                      <a:pt x="9960" y="539"/>
                    </a:cubicBezTo>
                    <a:cubicBezTo>
                      <a:pt x="10357" y="1585"/>
                      <a:pt x="9347" y="3533"/>
                      <a:pt x="8986" y="4434"/>
                    </a:cubicBezTo>
                    <a:cubicBezTo>
                      <a:pt x="8337" y="6165"/>
                      <a:pt x="7688" y="7861"/>
                      <a:pt x="7003" y="9592"/>
                    </a:cubicBezTo>
                    <a:cubicBezTo>
                      <a:pt x="6390" y="11107"/>
                      <a:pt x="5993" y="12946"/>
                      <a:pt x="4694" y="14100"/>
                    </a:cubicBezTo>
                    <a:cubicBezTo>
                      <a:pt x="4257" y="14520"/>
                      <a:pt x="3690" y="14727"/>
                      <a:pt x="3120" y="14727"/>
                    </a:cubicBezTo>
                    <a:cubicBezTo>
                      <a:pt x="2563" y="14727"/>
                      <a:pt x="2002" y="14529"/>
                      <a:pt x="1557" y="14136"/>
                    </a:cubicBezTo>
                    <a:cubicBezTo>
                      <a:pt x="438" y="13090"/>
                      <a:pt x="1160" y="11359"/>
                      <a:pt x="1845" y="10349"/>
                    </a:cubicBezTo>
                    <a:cubicBezTo>
                      <a:pt x="3540" y="7680"/>
                      <a:pt x="5488" y="5192"/>
                      <a:pt x="7436" y="2739"/>
                    </a:cubicBezTo>
                    <a:cubicBezTo>
                      <a:pt x="7567" y="2543"/>
                      <a:pt x="9364" y="472"/>
                      <a:pt x="9855" y="472"/>
                    </a:cubicBezTo>
                    <a:close/>
                    <a:moveTo>
                      <a:pt x="9845" y="1"/>
                    </a:moveTo>
                    <a:cubicBezTo>
                      <a:pt x="9414" y="1"/>
                      <a:pt x="8873" y="498"/>
                      <a:pt x="8590" y="755"/>
                    </a:cubicBezTo>
                    <a:cubicBezTo>
                      <a:pt x="7399" y="1837"/>
                      <a:pt x="6462" y="3244"/>
                      <a:pt x="5488" y="4506"/>
                    </a:cubicBezTo>
                    <a:cubicBezTo>
                      <a:pt x="3901" y="6454"/>
                      <a:pt x="2422" y="8510"/>
                      <a:pt x="1124" y="10638"/>
                    </a:cubicBezTo>
                    <a:cubicBezTo>
                      <a:pt x="1" y="12563"/>
                      <a:pt x="790" y="15202"/>
                      <a:pt x="2985" y="15202"/>
                    </a:cubicBezTo>
                    <a:cubicBezTo>
                      <a:pt x="3257" y="15202"/>
                      <a:pt x="3551" y="15162"/>
                      <a:pt x="3865" y="15074"/>
                    </a:cubicBezTo>
                    <a:cubicBezTo>
                      <a:pt x="5416" y="14605"/>
                      <a:pt x="6137" y="13054"/>
                      <a:pt x="6678" y="11648"/>
                    </a:cubicBezTo>
                    <a:cubicBezTo>
                      <a:pt x="7580" y="9303"/>
                      <a:pt x="8518" y="6923"/>
                      <a:pt x="9419" y="4579"/>
                    </a:cubicBezTo>
                    <a:cubicBezTo>
                      <a:pt x="9816" y="3605"/>
                      <a:pt x="10104" y="2631"/>
                      <a:pt x="10321" y="1621"/>
                    </a:cubicBezTo>
                    <a:cubicBezTo>
                      <a:pt x="10465" y="1188"/>
                      <a:pt x="10465" y="719"/>
                      <a:pt x="10285" y="287"/>
                    </a:cubicBezTo>
                    <a:cubicBezTo>
                      <a:pt x="10171" y="80"/>
                      <a:pt x="10017" y="1"/>
                      <a:pt x="98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9" name="Google Shape;1559;p59"/>
            <p:cNvGrpSpPr/>
            <p:nvPr/>
          </p:nvGrpSpPr>
          <p:grpSpPr>
            <a:xfrm>
              <a:off x="5311246" y="1634866"/>
              <a:ext cx="1975102" cy="2718483"/>
              <a:chOff x="5429672" y="1515850"/>
              <a:chExt cx="1876046" cy="2582146"/>
            </a:xfrm>
          </p:grpSpPr>
          <p:sp>
            <p:nvSpPr>
              <p:cNvPr id="1560" name="Google Shape;1560;p59"/>
              <p:cNvSpPr/>
              <p:nvPr/>
            </p:nvSpPr>
            <p:spPr>
              <a:xfrm rot="728708">
                <a:off x="6730019" y="2619430"/>
                <a:ext cx="83083" cy="67493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2697" extrusionOk="0">
                    <a:moveTo>
                      <a:pt x="2454" y="0"/>
                    </a:moveTo>
                    <a:cubicBezTo>
                      <a:pt x="2201" y="181"/>
                      <a:pt x="1876" y="361"/>
                      <a:pt x="1552" y="469"/>
                    </a:cubicBezTo>
                    <a:cubicBezTo>
                      <a:pt x="1083" y="613"/>
                      <a:pt x="614" y="686"/>
                      <a:pt x="109" y="722"/>
                    </a:cubicBezTo>
                    <a:lnTo>
                      <a:pt x="73" y="722"/>
                    </a:lnTo>
                    <a:cubicBezTo>
                      <a:pt x="37" y="722"/>
                      <a:pt x="37" y="722"/>
                      <a:pt x="37" y="758"/>
                    </a:cubicBezTo>
                    <a:cubicBezTo>
                      <a:pt x="1" y="794"/>
                      <a:pt x="1" y="794"/>
                      <a:pt x="1" y="830"/>
                    </a:cubicBezTo>
                    <a:lnTo>
                      <a:pt x="1" y="902"/>
                    </a:lnTo>
                    <a:cubicBezTo>
                      <a:pt x="73" y="1515"/>
                      <a:pt x="145" y="2417"/>
                      <a:pt x="650" y="2633"/>
                    </a:cubicBezTo>
                    <a:cubicBezTo>
                      <a:pt x="821" y="2676"/>
                      <a:pt x="992" y="2696"/>
                      <a:pt x="1160" y="2696"/>
                    </a:cubicBezTo>
                    <a:cubicBezTo>
                      <a:pt x="1419" y="2696"/>
                      <a:pt x="1672" y="2648"/>
                      <a:pt x="1913" y="2561"/>
                    </a:cubicBezTo>
                    <a:cubicBezTo>
                      <a:pt x="2165" y="2453"/>
                      <a:pt x="2454" y="2345"/>
                      <a:pt x="2706" y="2200"/>
                    </a:cubicBezTo>
                    <a:cubicBezTo>
                      <a:pt x="3319" y="1804"/>
                      <a:pt x="2886" y="722"/>
                      <a:pt x="2634" y="72"/>
                    </a:cubicBezTo>
                    <a:cubicBezTo>
                      <a:pt x="2634" y="36"/>
                      <a:pt x="2598" y="0"/>
                      <a:pt x="25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59"/>
              <p:cNvSpPr/>
              <p:nvPr/>
            </p:nvSpPr>
            <p:spPr>
              <a:xfrm rot="728708">
                <a:off x="6610022" y="2155628"/>
                <a:ext cx="46947" cy="64239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2567" extrusionOk="0">
                    <a:moveTo>
                      <a:pt x="578" y="0"/>
                    </a:moveTo>
                    <a:cubicBezTo>
                      <a:pt x="447" y="0"/>
                      <a:pt x="313" y="25"/>
                      <a:pt x="180" y="78"/>
                    </a:cubicBezTo>
                    <a:lnTo>
                      <a:pt x="72" y="114"/>
                    </a:lnTo>
                    <a:cubicBezTo>
                      <a:pt x="36" y="150"/>
                      <a:pt x="36" y="150"/>
                      <a:pt x="36" y="186"/>
                    </a:cubicBezTo>
                    <a:cubicBezTo>
                      <a:pt x="0" y="222"/>
                      <a:pt x="0" y="258"/>
                      <a:pt x="36" y="294"/>
                    </a:cubicBezTo>
                    <a:cubicBezTo>
                      <a:pt x="361" y="980"/>
                      <a:pt x="685" y="1737"/>
                      <a:pt x="974" y="2494"/>
                    </a:cubicBezTo>
                    <a:cubicBezTo>
                      <a:pt x="1010" y="2530"/>
                      <a:pt x="1010" y="2567"/>
                      <a:pt x="1046" y="2567"/>
                    </a:cubicBezTo>
                    <a:lnTo>
                      <a:pt x="1118" y="2567"/>
                    </a:lnTo>
                    <a:lnTo>
                      <a:pt x="1154" y="2530"/>
                    </a:lnTo>
                    <a:cubicBezTo>
                      <a:pt x="1731" y="2062"/>
                      <a:pt x="1875" y="1268"/>
                      <a:pt x="1515" y="619"/>
                    </a:cubicBezTo>
                    <a:cubicBezTo>
                      <a:pt x="1351" y="237"/>
                      <a:pt x="982" y="0"/>
                      <a:pt x="578" y="0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59"/>
              <p:cNvSpPr/>
              <p:nvPr/>
            </p:nvSpPr>
            <p:spPr>
              <a:xfrm rot="728708">
                <a:off x="6574996" y="2068495"/>
                <a:ext cx="140816" cy="204956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8190" extrusionOk="0">
                    <a:moveTo>
                      <a:pt x="1767" y="0"/>
                    </a:moveTo>
                    <a:cubicBezTo>
                      <a:pt x="1463" y="0"/>
                      <a:pt x="1158" y="49"/>
                      <a:pt x="866" y="146"/>
                    </a:cubicBezTo>
                    <a:cubicBezTo>
                      <a:pt x="577" y="255"/>
                      <a:pt x="325" y="399"/>
                      <a:pt x="72" y="543"/>
                    </a:cubicBezTo>
                    <a:cubicBezTo>
                      <a:pt x="36" y="579"/>
                      <a:pt x="0" y="651"/>
                      <a:pt x="36" y="687"/>
                    </a:cubicBezTo>
                    <a:cubicBezTo>
                      <a:pt x="505" y="1589"/>
                      <a:pt x="938" y="2491"/>
                      <a:pt x="1371" y="3465"/>
                    </a:cubicBezTo>
                    <a:cubicBezTo>
                      <a:pt x="1396" y="3490"/>
                      <a:pt x="1440" y="3516"/>
                      <a:pt x="1476" y="3516"/>
                    </a:cubicBezTo>
                    <a:cubicBezTo>
                      <a:pt x="1491" y="3516"/>
                      <a:pt x="1504" y="3511"/>
                      <a:pt x="1515" y="3501"/>
                    </a:cubicBezTo>
                    <a:lnTo>
                      <a:pt x="1623" y="3465"/>
                    </a:lnTo>
                    <a:cubicBezTo>
                      <a:pt x="1793" y="3396"/>
                      <a:pt x="1968" y="3365"/>
                      <a:pt x="2138" y="3365"/>
                    </a:cubicBezTo>
                    <a:cubicBezTo>
                      <a:pt x="2687" y="3365"/>
                      <a:pt x="3189" y="3699"/>
                      <a:pt x="3354" y="4222"/>
                    </a:cubicBezTo>
                    <a:cubicBezTo>
                      <a:pt x="3715" y="5015"/>
                      <a:pt x="3426" y="5917"/>
                      <a:pt x="2741" y="6386"/>
                    </a:cubicBezTo>
                    <a:cubicBezTo>
                      <a:pt x="2705" y="6386"/>
                      <a:pt x="2669" y="6458"/>
                      <a:pt x="2705" y="6494"/>
                    </a:cubicBezTo>
                    <a:cubicBezTo>
                      <a:pt x="2885" y="7035"/>
                      <a:pt x="3030" y="7576"/>
                      <a:pt x="3102" y="8117"/>
                    </a:cubicBezTo>
                    <a:cubicBezTo>
                      <a:pt x="3102" y="8153"/>
                      <a:pt x="3138" y="8153"/>
                      <a:pt x="3174" y="8189"/>
                    </a:cubicBezTo>
                    <a:lnTo>
                      <a:pt x="3282" y="8189"/>
                    </a:lnTo>
                    <a:cubicBezTo>
                      <a:pt x="4364" y="7829"/>
                      <a:pt x="5158" y="6855"/>
                      <a:pt x="5338" y="5737"/>
                    </a:cubicBezTo>
                    <a:cubicBezTo>
                      <a:pt x="5627" y="3897"/>
                      <a:pt x="5013" y="2058"/>
                      <a:pt x="3679" y="796"/>
                    </a:cubicBezTo>
                    <a:cubicBezTo>
                      <a:pt x="3174" y="265"/>
                      <a:pt x="2475" y="0"/>
                      <a:pt x="1767" y="0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59"/>
              <p:cNvSpPr/>
              <p:nvPr/>
            </p:nvSpPr>
            <p:spPr>
              <a:xfrm rot="728708">
                <a:off x="5838378" y="1605152"/>
                <a:ext cx="830383" cy="748601"/>
              </a:xfrm>
              <a:custGeom>
                <a:avLst/>
                <a:gdLst/>
                <a:ahLst/>
                <a:cxnLst/>
                <a:rect l="l" t="t" r="r" b="b"/>
                <a:pathLst>
                  <a:path w="33182" h="29914" extrusionOk="0">
                    <a:moveTo>
                      <a:pt x="18661" y="0"/>
                    </a:moveTo>
                    <a:cubicBezTo>
                      <a:pt x="18630" y="0"/>
                      <a:pt x="18601" y="5"/>
                      <a:pt x="18575" y="14"/>
                    </a:cubicBezTo>
                    <a:cubicBezTo>
                      <a:pt x="18466" y="14"/>
                      <a:pt x="18394" y="122"/>
                      <a:pt x="18394" y="375"/>
                    </a:cubicBezTo>
                    <a:cubicBezTo>
                      <a:pt x="18466" y="916"/>
                      <a:pt x="18611" y="1457"/>
                      <a:pt x="18827" y="1962"/>
                    </a:cubicBezTo>
                    <a:cubicBezTo>
                      <a:pt x="18935" y="2250"/>
                      <a:pt x="19043" y="2539"/>
                      <a:pt x="19152" y="2791"/>
                    </a:cubicBezTo>
                    <a:cubicBezTo>
                      <a:pt x="19152" y="2827"/>
                      <a:pt x="19152" y="2863"/>
                      <a:pt x="19152" y="2863"/>
                    </a:cubicBezTo>
                    <a:cubicBezTo>
                      <a:pt x="19152" y="2900"/>
                      <a:pt x="19116" y="2936"/>
                      <a:pt x="19080" y="2936"/>
                    </a:cubicBezTo>
                    <a:lnTo>
                      <a:pt x="19043" y="2936"/>
                    </a:lnTo>
                    <a:cubicBezTo>
                      <a:pt x="18941" y="2934"/>
                      <a:pt x="18839" y="2933"/>
                      <a:pt x="18737" y="2933"/>
                    </a:cubicBezTo>
                    <a:cubicBezTo>
                      <a:pt x="16607" y="2933"/>
                      <a:pt x="14510" y="3291"/>
                      <a:pt x="12479" y="3945"/>
                    </a:cubicBezTo>
                    <a:cubicBezTo>
                      <a:pt x="10964" y="4450"/>
                      <a:pt x="9558" y="5172"/>
                      <a:pt x="8295" y="6110"/>
                    </a:cubicBezTo>
                    <a:cubicBezTo>
                      <a:pt x="5771" y="7985"/>
                      <a:pt x="3679" y="10329"/>
                      <a:pt x="2128" y="13070"/>
                    </a:cubicBezTo>
                    <a:cubicBezTo>
                      <a:pt x="649" y="15812"/>
                      <a:pt x="0" y="18444"/>
                      <a:pt x="289" y="20933"/>
                    </a:cubicBezTo>
                    <a:cubicBezTo>
                      <a:pt x="613" y="24071"/>
                      <a:pt x="2200" y="27065"/>
                      <a:pt x="4977" y="29914"/>
                    </a:cubicBezTo>
                    <a:lnTo>
                      <a:pt x="5085" y="29914"/>
                    </a:lnTo>
                    <a:lnTo>
                      <a:pt x="5122" y="29878"/>
                    </a:lnTo>
                    <a:cubicBezTo>
                      <a:pt x="5158" y="29878"/>
                      <a:pt x="5158" y="29878"/>
                      <a:pt x="5194" y="29842"/>
                    </a:cubicBezTo>
                    <a:cubicBezTo>
                      <a:pt x="5590" y="29229"/>
                      <a:pt x="6131" y="28760"/>
                      <a:pt x="6817" y="28471"/>
                    </a:cubicBezTo>
                    <a:cubicBezTo>
                      <a:pt x="6853" y="28471"/>
                      <a:pt x="6889" y="28435"/>
                      <a:pt x="6889" y="28363"/>
                    </a:cubicBezTo>
                    <a:lnTo>
                      <a:pt x="6889" y="28291"/>
                    </a:lnTo>
                    <a:lnTo>
                      <a:pt x="6889" y="28110"/>
                    </a:lnTo>
                    <a:cubicBezTo>
                      <a:pt x="6889" y="27173"/>
                      <a:pt x="7141" y="26235"/>
                      <a:pt x="7574" y="25405"/>
                    </a:cubicBezTo>
                    <a:cubicBezTo>
                      <a:pt x="8764" y="23386"/>
                      <a:pt x="10532" y="21799"/>
                      <a:pt x="12696" y="20861"/>
                    </a:cubicBezTo>
                    <a:cubicBezTo>
                      <a:pt x="15220" y="19743"/>
                      <a:pt x="17060" y="18408"/>
                      <a:pt x="18178" y="16894"/>
                    </a:cubicBezTo>
                    <a:cubicBezTo>
                      <a:pt x="18178" y="16894"/>
                      <a:pt x="18178" y="16894"/>
                      <a:pt x="18214" y="16858"/>
                    </a:cubicBezTo>
                    <a:lnTo>
                      <a:pt x="18286" y="16858"/>
                    </a:lnTo>
                    <a:cubicBezTo>
                      <a:pt x="18322" y="16858"/>
                      <a:pt x="18358" y="16894"/>
                      <a:pt x="18358" y="16966"/>
                    </a:cubicBezTo>
                    <a:cubicBezTo>
                      <a:pt x="18286" y="17903"/>
                      <a:pt x="17998" y="18841"/>
                      <a:pt x="17529" y="19671"/>
                    </a:cubicBezTo>
                    <a:lnTo>
                      <a:pt x="17456" y="19851"/>
                    </a:lnTo>
                    <a:cubicBezTo>
                      <a:pt x="17312" y="20140"/>
                      <a:pt x="17168" y="20392"/>
                      <a:pt x="16988" y="20681"/>
                    </a:cubicBezTo>
                    <a:cubicBezTo>
                      <a:pt x="16988" y="20753"/>
                      <a:pt x="16988" y="20789"/>
                      <a:pt x="17024" y="20825"/>
                    </a:cubicBezTo>
                    <a:cubicBezTo>
                      <a:pt x="17042" y="20843"/>
                      <a:pt x="17060" y="20852"/>
                      <a:pt x="17078" y="20852"/>
                    </a:cubicBezTo>
                    <a:cubicBezTo>
                      <a:pt x="17096" y="20852"/>
                      <a:pt x="17114" y="20843"/>
                      <a:pt x="17132" y="20825"/>
                    </a:cubicBezTo>
                    <a:lnTo>
                      <a:pt x="17168" y="20825"/>
                    </a:lnTo>
                    <a:cubicBezTo>
                      <a:pt x="20270" y="18517"/>
                      <a:pt x="22217" y="14297"/>
                      <a:pt x="22470" y="9247"/>
                    </a:cubicBezTo>
                    <a:cubicBezTo>
                      <a:pt x="22470" y="9211"/>
                      <a:pt x="22470" y="9211"/>
                      <a:pt x="22470" y="9175"/>
                    </a:cubicBezTo>
                    <a:cubicBezTo>
                      <a:pt x="22506" y="9175"/>
                      <a:pt x="22506" y="9139"/>
                      <a:pt x="22542" y="9139"/>
                    </a:cubicBezTo>
                    <a:lnTo>
                      <a:pt x="22578" y="9139"/>
                    </a:lnTo>
                    <a:cubicBezTo>
                      <a:pt x="22596" y="9121"/>
                      <a:pt x="22614" y="9112"/>
                      <a:pt x="22628" y="9112"/>
                    </a:cubicBezTo>
                    <a:cubicBezTo>
                      <a:pt x="22641" y="9112"/>
                      <a:pt x="22650" y="9121"/>
                      <a:pt x="22650" y="9139"/>
                    </a:cubicBezTo>
                    <a:cubicBezTo>
                      <a:pt x="25932" y="10293"/>
                      <a:pt x="28493" y="12205"/>
                      <a:pt x="30188" y="14802"/>
                    </a:cubicBezTo>
                    <a:cubicBezTo>
                      <a:pt x="30260" y="14910"/>
                      <a:pt x="30332" y="15054"/>
                      <a:pt x="30405" y="15162"/>
                    </a:cubicBezTo>
                    <a:lnTo>
                      <a:pt x="30477" y="15307"/>
                    </a:lnTo>
                    <a:cubicBezTo>
                      <a:pt x="30513" y="15343"/>
                      <a:pt x="30513" y="15343"/>
                      <a:pt x="30549" y="15379"/>
                    </a:cubicBezTo>
                    <a:lnTo>
                      <a:pt x="30657" y="15379"/>
                    </a:lnTo>
                    <a:cubicBezTo>
                      <a:pt x="30910" y="15198"/>
                      <a:pt x="31198" y="15054"/>
                      <a:pt x="31487" y="14946"/>
                    </a:cubicBezTo>
                    <a:cubicBezTo>
                      <a:pt x="31802" y="14833"/>
                      <a:pt x="32132" y="14777"/>
                      <a:pt x="32458" y="14777"/>
                    </a:cubicBezTo>
                    <a:cubicBezTo>
                      <a:pt x="32654" y="14777"/>
                      <a:pt x="32848" y="14797"/>
                      <a:pt x="33037" y="14838"/>
                    </a:cubicBezTo>
                    <a:lnTo>
                      <a:pt x="33110" y="14838"/>
                    </a:lnTo>
                    <a:cubicBezTo>
                      <a:pt x="33146" y="14802"/>
                      <a:pt x="33182" y="14766"/>
                      <a:pt x="33146" y="14730"/>
                    </a:cubicBezTo>
                    <a:cubicBezTo>
                      <a:pt x="33001" y="11916"/>
                      <a:pt x="31487" y="9247"/>
                      <a:pt x="30585" y="7949"/>
                    </a:cubicBezTo>
                    <a:cubicBezTo>
                      <a:pt x="29183" y="5898"/>
                      <a:pt x="26875" y="3490"/>
                      <a:pt x="23689" y="3490"/>
                    </a:cubicBezTo>
                    <a:cubicBezTo>
                      <a:pt x="23514" y="3490"/>
                      <a:pt x="23336" y="3498"/>
                      <a:pt x="23155" y="3513"/>
                    </a:cubicBezTo>
                    <a:cubicBezTo>
                      <a:pt x="23119" y="3513"/>
                      <a:pt x="23083" y="3513"/>
                      <a:pt x="23047" y="3477"/>
                    </a:cubicBezTo>
                    <a:cubicBezTo>
                      <a:pt x="23047" y="3441"/>
                      <a:pt x="23047" y="3404"/>
                      <a:pt x="23047" y="3404"/>
                    </a:cubicBezTo>
                    <a:cubicBezTo>
                      <a:pt x="23119" y="3116"/>
                      <a:pt x="23227" y="2827"/>
                      <a:pt x="23372" y="2575"/>
                    </a:cubicBezTo>
                    <a:cubicBezTo>
                      <a:pt x="23408" y="2503"/>
                      <a:pt x="23444" y="2467"/>
                      <a:pt x="23480" y="2395"/>
                    </a:cubicBezTo>
                    <a:cubicBezTo>
                      <a:pt x="23624" y="2142"/>
                      <a:pt x="23696" y="1890"/>
                      <a:pt x="23696" y="1601"/>
                    </a:cubicBezTo>
                    <a:cubicBezTo>
                      <a:pt x="23696" y="1529"/>
                      <a:pt x="23660" y="1457"/>
                      <a:pt x="23588" y="1421"/>
                    </a:cubicBezTo>
                    <a:cubicBezTo>
                      <a:pt x="23523" y="1388"/>
                      <a:pt x="23458" y="1371"/>
                      <a:pt x="23380" y="1371"/>
                    </a:cubicBezTo>
                    <a:cubicBezTo>
                      <a:pt x="23285" y="1371"/>
                      <a:pt x="23170" y="1397"/>
                      <a:pt x="23011" y="1457"/>
                    </a:cubicBezTo>
                    <a:cubicBezTo>
                      <a:pt x="22758" y="1529"/>
                      <a:pt x="22506" y="1673"/>
                      <a:pt x="22253" y="1818"/>
                    </a:cubicBezTo>
                    <a:cubicBezTo>
                      <a:pt x="21893" y="2106"/>
                      <a:pt x="21532" y="2431"/>
                      <a:pt x="21207" y="2791"/>
                    </a:cubicBezTo>
                    <a:cubicBezTo>
                      <a:pt x="21207" y="2791"/>
                      <a:pt x="21171" y="2827"/>
                      <a:pt x="21171" y="2827"/>
                    </a:cubicBezTo>
                    <a:cubicBezTo>
                      <a:pt x="21135" y="2863"/>
                      <a:pt x="21135" y="2900"/>
                      <a:pt x="21099" y="2936"/>
                    </a:cubicBezTo>
                    <a:lnTo>
                      <a:pt x="21027" y="2936"/>
                    </a:lnTo>
                    <a:cubicBezTo>
                      <a:pt x="20991" y="2900"/>
                      <a:pt x="20991" y="2900"/>
                      <a:pt x="20991" y="2863"/>
                    </a:cubicBezTo>
                    <a:cubicBezTo>
                      <a:pt x="20811" y="2142"/>
                      <a:pt x="20450" y="1457"/>
                      <a:pt x="19981" y="916"/>
                    </a:cubicBezTo>
                    <a:cubicBezTo>
                      <a:pt x="19948" y="882"/>
                      <a:pt x="19097" y="0"/>
                      <a:pt x="18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59"/>
              <p:cNvSpPr/>
              <p:nvPr/>
            </p:nvSpPr>
            <p:spPr>
              <a:xfrm rot="728708">
                <a:off x="5866918" y="2269895"/>
                <a:ext cx="168819" cy="190741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7622" extrusionOk="0">
                    <a:moveTo>
                      <a:pt x="2093" y="1"/>
                    </a:moveTo>
                    <a:cubicBezTo>
                      <a:pt x="73" y="1047"/>
                      <a:pt x="1" y="2958"/>
                      <a:pt x="614" y="4437"/>
                    </a:cubicBezTo>
                    <a:cubicBezTo>
                      <a:pt x="1346" y="6145"/>
                      <a:pt x="3059" y="7621"/>
                      <a:pt x="4770" y="7621"/>
                    </a:cubicBezTo>
                    <a:cubicBezTo>
                      <a:pt x="5081" y="7621"/>
                      <a:pt x="5393" y="7572"/>
                      <a:pt x="5699" y="7467"/>
                    </a:cubicBezTo>
                    <a:cubicBezTo>
                      <a:pt x="6060" y="7322"/>
                      <a:pt x="6385" y="7142"/>
                      <a:pt x="6709" y="6889"/>
                    </a:cubicBezTo>
                    <a:cubicBezTo>
                      <a:pt x="6709" y="6889"/>
                      <a:pt x="6745" y="6853"/>
                      <a:pt x="6745" y="6817"/>
                    </a:cubicBezTo>
                    <a:cubicBezTo>
                      <a:pt x="6745" y="6781"/>
                      <a:pt x="6745" y="6745"/>
                      <a:pt x="6709" y="6745"/>
                    </a:cubicBezTo>
                    <a:cubicBezTo>
                      <a:pt x="6312" y="6348"/>
                      <a:pt x="5916" y="5952"/>
                      <a:pt x="5591" y="5519"/>
                    </a:cubicBezTo>
                    <a:cubicBezTo>
                      <a:pt x="5555" y="5483"/>
                      <a:pt x="5483" y="5483"/>
                      <a:pt x="5447" y="5483"/>
                    </a:cubicBezTo>
                    <a:cubicBezTo>
                      <a:pt x="5411" y="5519"/>
                      <a:pt x="5339" y="5519"/>
                      <a:pt x="5266" y="5555"/>
                    </a:cubicBezTo>
                    <a:cubicBezTo>
                      <a:pt x="5099" y="5606"/>
                      <a:pt x="4929" y="5631"/>
                      <a:pt x="4763" y="5631"/>
                    </a:cubicBezTo>
                    <a:cubicBezTo>
                      <a:pt x="4106" y="5631"/>
                      <a:pt x="3491" y="5250"/>
                      <a:pt x="3175" y="4617"/>
                    </a:cubicBezTo>
                    <a:cubicBezTo>
                      <a:pt x="2850" y="4040"/>
                      <a:pt x="3030" y="3283"/>
                      <a:pt x="3643" y="2922"/>
                    </a:cubicBezTo>
                    <a:cubicBezTo>
                      <a:pt x="3680" y="2922"/>
                      <a:pt x="3680" y="2850"/>
                      <a:pt x="3643" y="2778"/>
                    </a:cubicBezTo>
                    <a:lnTo>
                      <a:pt x="3355" y="2345"/>
                    </a:lnTo>
                    <a:cubicBezTo>
                      <a:pt x="2850" y="1660"/>
                      <a:pt x="2489" y="902"/>
                      <a:pt x="2237" y="73"/>
                    </a:cubicBezTo>
                    <a:cubicBezTo>
                      <a:pt x="2237" y="37"/>
                      <a:pt x="2201" y="1"/>
                      <a:pt x="2165" y="1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59"/>
              <p:cNvSpPr/>
              <p:nvPr/>
            </p:nvSpPr>
            <p:spPr>
              <a:xfrm rot="728708">
                <a:off x="5941684" y="2351856"/>
                <a:ext cx="55080" cy="57908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2314" extrusionOk="0">
                    <a:moveTo>
                      <a:pt x="722" y="0"/>
                    </a:moveTo>
                    <a:cubicBezTo>
                      <a:pt x="713" y="0"/>
                      <a:pt x="704" y="9"/>
                      <a:pt x="686" y="28"/>
                    </a:cubicBezTo>
                    <a:lnTo>
                      <a:pt x="650" y="28"/>
                    </a:lnTo>
                    <a:cubicBezTo>
                      <a:pt x="181" y="316"/>
                      <a:pt x="0" y="965"/>
                      <a:pt x="289" y="1470"/>
                    </a:cubicBezTo>
                    <a:cubicBezTo>
                      <a:pt x="554" y="2000"/>
                      <a:pt x="1106" y="2313"/>
                      <a:pt x="1672" y="2313"/>
                    </a:cubicBezTo>
                    <a:cubicBezTo>
                      <a:pt x="1801" y="2313"/>
                      <a:pt x="1930" y="2297"/>
                      <a:pt x="2056" y="2264"/>
                    </a:cubicBezTo>
                    <a:lnTo>
                      <a:pt x="2128" y="2228"/>
                    </a:lnTo>
                    <a:cubicBezTo>
                      <a:pt x="2164" y="2228"/>
                      <a:pt x="2201" y="2192"/>
                      <a:pt x="2201" y="2155"/>
                    </a:cubicBezTo>
                    <a:cubicBezTo>
                      <a:pt x="2201" y="2119"/>
                      <a:pt x="2201" y="2083"/>
                      <a:pt x="2201" y="2047"/>
                    </a:cubicBezTo>
                    <a:cubicBezTo>
                      <a:pt x="1732" y="1434"/>
                      <a:pt x="1227" y="713"/>
                      <a:pt x="830" y="64"/>
                    </a:cubicBezTo>
                    <a:cubicBezTo>
                      <a:pt x="794" y="28"/>
                      <a:pt x="758" y="28"/>
                      <a:pt x="758" y="28"/>
                    </a:cubicBezTo>
                    <a:cubicBezTo>
                      <a:pt x="740" y="9"/>
                      <a:pt x="731" y="0"/>
                      <a:pt x="722" y="0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59"/>
              <p:cNvSpPr/>
              <p:nvPr/>
            </p:nvSpPr>
            <p:spPr>
              <a:xfrm rot="728708">
                <a:off x="5965057" y="1858251"/>
                <a:ext cx="681484" cy="696674"/>
              </a:xfrm>
              <a:custGeom>
                <a:avLst/>
                <a:gdLst/>
                <a:ahLst/>
                <a:cxnLst/>
                <a:rect l="l" t="t" r="r" b="b"/>
                <a:pathLst>
                  <a:path w="27232" h="27839" extrusionOk="0">
                    <a:moveTo>
                      <a:pt x="15848" y="1"/>
                    </a:moveTo>
                    <a:cubicBezTo>
                      <a:pt x="15834" y="1"/>
                      <a:pt x="15816" y="10"/>
                      <a:pt x="15798" y="28"/>
                    </a:cubicBezTo>
                    <a:cubicBezTo>
                      <a:pt x="15762" y="28"/>
                      <a:pt x="15726" y="64"/>
                      <a:pt x="15726" y="100"/>
                    </a:cubicBezTo>
                    <a:cubicBezTo>
                      <a:pt x="15546" y="2769"/>
                      <a:pt x="14572" y="9297"/>
                      <a:pt x="9270" y="12291"/>
                    </a:cubicBezTo>
                    <a:cubicBezTo>
                      <a:pt x="9234" y="12291"/>
                      <a:pt x="9234" y="12291"/>
                      <a:pt x="9162" y="12255"/>
                    </a:cubicBezTo>
                    <a:cubicBezTo>
                      <a:pt x="9126" y="12219"/>
                      <a:pt x="9090" y="12182"/>
                      <a:pt x="9126" y="12146"/>
                    </a:cubicBezTo>
                    <a:lnTo>
                      <a:pt x="9126" y="12110"/>
                    </a:lnTo>
                    <a:cubicBezTo>
                      <a:pt x="9595" y="11605"/>
                      <a:pt x="9955" y="11028"/>
                      <a:pt x="10244" y="10415"/>
                    </a:cubicBezTo>
                    <a:lnTo>
                      <a:pt x="10280" y="10307"/>
                    </a:lnTo>
                    <a:cubicBezTo>
                      <a:pt x="10641" y="9658"/>
                      <a:pt x="10893" y="9009"/>
                      <a:pt x="11074" y="8287"/>
                    </a:cubicBezTo>
                    <a:cubicBezTo>
                      <a:pt x="11110" y="8251"/>
                      <a:pt x="11074" y="8179"/>
                      <a:pt x="11037" y="8179"/>
                    </a:cubicBezTo>
                    <a:cubicBezTo>
                      <a:pt x="11019" y="8161"/>
                      <a:pt x="11001" y="8152"/>
                      <a:pt x="10983" y="8152"/>
                    </a:cubicBezTo>
                    <a:cubicBezTo>
                      <a:pt x="10965" y="8152"/>
                      <a:pt x="10947" y="8161"/>
                      <a:pt x="10929" y="8179"/>
                    </a:cubicBezTo>
                    <a:cubicBezTo>
                      <a:pt x="10929" y="8179"/>
                      <a:pt x="10893" y="8179"/>
                      <a:pt x="10893" y="8215"/>
                    </a:cubicBezTo>
                    <a:cubicBezTo>
                      <a:pt x="9739" y="9369"/>
                      <a:pt x="8405" y="10343"/>
                      <a:pt x="6890" y="11064"/>
                    </a:cubicBezTo>
                    <a:lnTo>
                      <a:pt x="6529" y="11245"/>
                    </a:lnTo>
                    <a:cubicBezTo>
                      <a:pt x="4509" y="12327"/>
                      <a:pt x="2598" y="13337"/>
                      <a:pt x="1299" y="15320"/>
                    </a:cubicBezTo>
                    <a:cubicBezTo>
                      <a:pt x="686" y="16222"/>
                      <a:pt x="1" y="17629"/>
                      <a:pt x="145" y="18999"/>
                    </a:cubicBezTo>
                    <a:cubicBezTo>
                      <a:pt x="145" y="19035"/>
                      <a:pt x="145" y="19071"/>
                      <a:pt x="145" y="19107"/>
                    </a:cubicBezTo>
                    <a:cubicBezTo>
                      <a:pt x="181" y="19288"/>
                      <a:pt x="217" y="19468"/>
                      <a:pt x="289" y="19648"/>
                    </a:cubicBezTo>
                    <a:cubicBezTo>
                      <a:pt x="722" y="20983"/>
                      <a:pt x="1696" y="22281"/>
                      <a:pt x="2526" y="23399"/>
                    </a:cubicBezTo>
                    <a:lnTo>
                      <a:pt x="2850" y="23868"/>
                    </a:lnTo>
                    <a:cubicBezTo>
                      <a:pt x="4942" y="26645"/>
                      <a:pt x="7142" y="27836"/>
                      <a:pt x="10064" y="27836"/>
                    </a:cubicBezTo>
                    <a:cubicBezTo>
                      <a:pt x="10172" y="27837"/>
                      <a:pt x="10280" y="27838"/>
                      <a:pt x="10389" y="27838"/>
                    </a:cubicBezTo>
                    <a:cubicBezTo>
                      <a:pt x="12661" y="27838"/>
                      <a:pt x="14928" y="27478"/>
                      <a:pt x="17097" y="26790"/>
                    </a:cubicBezTo>
                    <a:cubicBezTo>
                      <a:pt x="17421" y="26681"/>
                      <a:pt x="17746" y="26573"/>
                      <a:pt x="18071" y="26429"/>
                    </a:cubicBezTo>
                    <a:cubicBezTo>
                      <a:pt x="20559" y="25347"/>
                      <a:pt x="22579" y="23147"/>
                      <a:pt x="24166" y="21127"/>
                    </a:cubicBezTo>
                    <a:cubicBezTo>
                      <a:pt x="26438" y="18314"/>
                      <a:pt x="27232" y="15753"/>
                      <a:pt x="26582" y="13337"/>
                    </a:cubicBezTo>
                    <a:cubicBezTo>
                      <a:pt x="26186" y="11966"/>
                      <a:pt x="25717" y="10595"/>
                      <a:pt x="25140" y="9297"/>
                    </a:cubicBezTo>
                    <a:cubicBezTo>
                      <a:pt x="25104" y="9261"/>
                      <a:pt x="25104" y="9225"/>
                      <a:pt x="25104" y="9189"/>
                    </a:cubicBezTo>
                    <a:cubicBezTo>
                      <a:pt x="24490" y="7818"/>
                      <a:pt x="23733" y="6520"/>
                      <a:pt x="22904" y="5258"/>
                    </a:cubicBezTo>
                    <a:cubicBezTo>
                      <a:pt x="21172" y="2841"/>
                      <a:pt x="18720" y="1002"/>
                      <a:pt x="15870" y="28"/>
                    </a:cubicBezTo>
                    <a:cubicBezTo>
                      <a:pt x="15870" y="10"/>
                      <a:pt x="15861" y="1"/>
                      <a:pt x="15848" y="1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59"/>
              <p:cNvSpPr/>
              <p:nvPr/>
            </p:nvSpPr>
            <p:spPr>
              <a:xfrm rot="728708">
                <a:off x="6285225" y="2521969"/>
                <a:ext cx="116442" cy="83909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3353" extrusionOk="0">
                    <a:moveTo>
                      <a:pt x="3715" y="1"/>
                    </a:moveTo>
                    <a:cubicBezTo>
                      <a:pt x="3030" y="398"/>
                      <a:pt x="2309" y="722"/>
                      <a:pt x="1587" y="975"/>
                    </a:cubicBezTo>
                    <a:cubicBezTo>
                      <a:pt x="1118" y="1155"/>
                      <a:pt x="613" y="1299"/>
                      <a:pt x="72" y="1444"/>
                    </a:cubicBezTo>
                    <a:cubicBezTo>
                      <a:pt x="36" y="1444"/>
                      <a:pt x="0" y="1444"/>
                      <a:pt x="0" y="1480"/>
                    </a:cubicBezTo>
                    <a:cubicBezTo>
                      <a:pt x="0" y="1516"/>
                      <a:pt x="0" y="1516"/>
                      <a:pt x="0" y="1552"/>
                    </a:cubicBezTo>
                    <a:cubicBezTo>
                      <a:pt x="36" y="1696"/>
                      <a:pt x="72" y="1804"/>
                      <a:pt x="72" y="1949"/>
                    </a:cubicBezTo>
                    <a:cubicBezTo>
                      <a:pt x="181" y="2526"/>
                      <a:pt x="325" y="3211"/>
                      <a:pt x="1046" y="3319"/>
                    </a:cubicBezTo>
                    <a:cubicBezTo>
                      <a:pt x="1210" y="3341"/>
                      <a:pt x="1377" y="3353"/>
                      <a:pt x="1544" y="3353"/>
                    </a:cubicBezTo>
                    <a:cubicBezTo>
                      <a:pt x="1930" y="3353"/>
                      <a:pt x="2317" y="3290"/>
                      <a:pt x="2669" y="3139"/>
                    </a:cubicBezTo>
                    <a:lnTo>
                      <a:pt x="2633" y="3139"/>
                    </a:lnTo>
                    <a:cubicBezTo>
                      <a:pt x="2705" y="3103"/>
                      <a:pt x="2777" y="3103"/>
                      <a:pt x="2886" y="3067"/>
                    </a:cubicBezTo>
                    <a:cubicBezTo>
                      <a:pt x="3499" y="2850"/>
                      <a:pt x="4040" y="2454"/>
                      <a:pt x="4400" y="1949"/>
                    </a:cubicBezTo>
                    <a:cubicBezTo>
                      <a:pt x="4653" y="1408"/>
                      <a:pt x="4328" y="867"/>
                      <a:pt x="4076" y="434"/>
                    </a:cubicBezTo>
                    <a:cubicBezTo>
                      <a:pt x="4004" y="289"/>
                      <a:pt x="3895" y="181"/>
                      <a:pt x="3859" y="37"/>
                    </a:cubicBezTo>
                    <a:cubicBezTo>
                      <a:pt x="3823" y="37"/>
                      <a:pt x="3823" y="1"/>
                      <a:pt x="3787" y="1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59"/>
              <p:cNvSpPr/>
              <p:nvPr/>
            </p:nvSpPr>
            <p:spPr>
              <a:xfrm rot="728708">
                <a:off x="6248676" y="2532270"/>
                <a:ext cx="197698" cy="119720"/>
              </a:xfrm>
              <a:custGeom>
                <a:avLst/>
                <a:gdLst/>
                <a:ahLst/>
                <a:cxnLst/>
                <a:rect l="l" t="t" r="r" b="b"/>
                <a:pathLst>
                  <a:path w="7900" h="4784" extrusionOk="0">
                    <a:moveTo>
                      <a:pt x="6678" y="1"/>
                    </a:moveTo>
                    <a:cubicBezTo>
                      <a:pt x="6403" y="1"/>
                      <a:pt x="6114" y="100"/>
                      <a:pt x="5844" y="190"/>
                    </a:cubicBezTo>
                    <a:lnTo>
                      <a:pt x="5772" y="190"/>
                    </a:lnTo>
                    <a:cubicBezTo>
                      <a:pt x="5772" y="190"/>
                      <a:pt x="5736" y="226"/>
                      <a:pt x="5736" y="262"/>
                    </a:cubicBezTo>
                    <a:cubicBezTo>
                      <a:pt x="5700" y="262"/>
                      <a:pt x="5700" y="298"/>
                      <a:pt x="5736" y="334"/>
                    </a:cubicBezTo>
                    <a:cubicBezTo>
                      <a:pt x="5988" y="875"/>
                      <a:pt x="6132" y="1272"/>
                      <a:pt x="5880" y="1705"/>
                    </a:cubicBezTo>
                    <a:cubicBezTo>
                      <a:pt x="5447" y="2282"/>
                      <a:pt x="4870" y="2715"/>
                      <a:pt x="4185" y="2931"/>
                    </a:cubicBezTo>
                    <a:lnTo>
                      <a:pt x="4040" y="3003"/>
                    </a:lnTo>
                    <a:cubicBezTo>
                      <a:pt x="3662" y="3150"/>
                      <a:pt x="3259" y="3224"/>
                      <a:pt x="2852" y="3224"/>
                    </a:cubicBezTo>
                    <a:cubicBezTo>
                      <a:pt x="2562" y="3224"/>
                      <a:pt x="2270" y="3187"/>
                      <a:pt x="1985" y="3111"/>
                    </a:cubicBezTo>
                    <a:cubicBezTo>
                      <a:pt x="1480" y="2967"/>
                      <a:pt x="1299" y="2606"/>
                      <a:pt x="1191" y="2065"/>
                    </a:cubicBezTo>
                    <a:cubicBezTo>
                      <a:pt x="1155" y="2029"/>
                      <a:pt x="1155" y="2029"/>
                      <a:pt x="1119" y="1993"/>
                    </a:cubicBezTo>
                    <a:lnTo>
                      <a:pt x="1047" y="1993"/>
                    </a:lnTo>
                    <a:cubicBezTo>
                      <a:pt x="578" y="2210"/>
                      <a:pt x="217" y="2570"/>
                      <a:pt x="73" y="3039"/>
                    </a:cubicBezTo>
                    <a:cubicBezTo>
                      <a:pt x="1" y="3436"/>
                      <a:pt x="73" y="3833"/>
                      <a:pt x="326" y="4121"/>
                    </a:cubicBezTo>
                    <a:cubicBezTo>
                      <a:pt x="673" y="4563"/>
                      <a:pt x="1186" y="4784"/>
                      <a:pt x="1743" y="4784"/>
                    </a:cubicBezTo>
                    <a:cubicBezTo>
                      <a:pt x="1823" y="4784"/>
                      <a:pt x="1903" y="4779"/>
                      <a:pt x="1985" y="4770"/>
                    </a:cubicBezTo>
                    <a:cubicBezTo>
                      <a:pt x="2778" y="4734"/>
                      <a:pt x="3608" y="4590"/>
                      <a:pt x="4401" y="4338"/>
                    </a:cubicBezTo>
                    <a:lnTo>
                      <a:pt x="4473" y="4302"/>
                    </a:lnTo>
                    <a:cubicBezTo>
                      <a:pt x="5519" y="3977"/>
                      <a:pt x="6782" y="3436"/>
                      <a:pt x="7431" y="2498"/>
                    </a:cubicBezTo>
                    <a:cubicBezTo>
                      <a:pt x="7900" y="1885"/>
                      <a:pt x="7900" y="1019"/>
                      <a:pt x="7431" y="406"/>
                    </a:cubicBezTo>
                    <a:cubicBezTo>
                      <a:pt x="7214" y="100"/>
                      <a:pt x="6953" y="1"/>
                      <a:pt x="66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59"/>
              <p:cNvSpPr/>
              <p:nvPr/>
            </p:nvSpPr>
            <p:spPr>
              <a:xfrm rot="728708">
                <a:off x="5981866" y="3149882"/>
                <a:ext cx="6331" cy="5806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32" extrusionOk="0">
                    <a:moveTo>
                      <a:pt x="140" y="0"/>
                    </a:moveTo>
                    <a:cubicBezTo>
                      <a:pt x="130" y="0"/>
                      <a:pt x="119" y="5"/>
                      <a:pt x="109" y="15"/>
                    </a:cubicBezTo>
                    <a:cubicBezTo>
                      <a:pt x="37" y="15"/>
                      <a:pt x="0" y="87"/>
                      <a:pt x="37" y="123"/>
                    </a:cubicBezTo>
                    <a:cubicBezTo>
                      <a:pt x="37" y="196"/>
                      <a:pt x="73" y="232"/>
                      <a:pt x="145" y="232"/>
                    </a:cubicBezTo>
                    <a:lnTo>
                      <a:pt x="181" y="232"/>
                    </a:lnTo>
                    <a:cubicBezTo>
                      <a:pt x="217" y="196"/>
                      <a:pt x="253" y="160"/>
                      <a:pt x="253" y="123"/>
                    </a:cubicBezTo>
                    <a:cubicBezTo>
                      <a:pt x="253" y="87"/>
                      <a:pt x="253" y="51"/>
                      <a:pt x="217" y="51"/>
                    </a:cubicBezTo>
                    <a:cubicBezTo>
                      <a:pt x="191" y="26"/>
                      <a:pt x="166" y="0"/>
                      <a:pt x="140" y="0"/>
                    </a:cubicBez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59"/>
              <p:cNvSpPr/>
              <p:nvPr/>
            </p:nvSpPr>
            <p:spPr>
              <a:xfrm rot="728708">
                <a:off x="5877732" y="3101679"/>
                <a:ext cx="111036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083" extrusionOk="0">
                    <a:moveTo>
                      <a:pt x="3752" y="1"/>
                    </a:moveTo>
                    <a:cubicBezTo>
                      <a:pt x="3740" y="1"/>
                      <a:pt x="3728" y="5"/>
                      <a:pt x="3716" y="17"/>
                    </a:cubicBezTo>
                    <a:cubicBezTo>
                      <a:pt x="3607" y="53"/>
                      <a:pt x="3499" y="125"/>
                      <a:pt x="3355" y="161"/>
                    </a:cubicBezTo>
                    <a:cubicBezTo>
                      <a:pt x="3138" y="233"/>
                      <a:pt x="2886" y="269"/>
                      <a:pt x="2597" y="269"/>
                    </a:cubicBezTo>
                    <a:cubicBezTo>
                      <a:pt x="2453" y="269"/>
                      <a:pt x="2273" y="269"/>
                      <a:pt x="2129" y="233"/>
                    </a:cubicBezTo>
                    <a:lnTo>
                      <a:pt x="2093" y="233"/>
                    </a:lnTo>
                    <a:cubicBezTo>
                      <a:pt x="2056" y="233"/>
                      <a:pt x="2020" y="269"/>
                      <a:pt x="1984" y="305"/>
                    </a:cubicBezTo>
                    <a:cubicBezTo>
                      <a:pt x="1804" y="558"/>
                      <a:pt x="1515" y="846"/>
                      <a:pt x="1371" y="1026"/>
                    </a:cubicBezTo>
                    <a:cubicBezTo>
                      <a:pt x="1227" y="1207"/>
                      <a:pt x="1047" y="1387"/>
                      <a:pt x="902" y="1567"/>
                    </a:cubicBezTo>
                    <a:cubicBezTo>
                      <a:pt x="686" y="1820"/>
                      <a:pt x="469" y="2108"/>
                      <a:pt x="289" y="2433"/>
                    </a:cubicBezTo>
                    <a:cubicBezTo>
                      <a:pt x="1" y="2938"/>
                      <a:pt x="1" y="2974"/>
                      <a:pt x="73" y="3046"/>
                    </a:cubicBezTo>
                    <a:cubicBezTo>
                      <a:pt x="73" y="3082"/>
                      <a:pt x="109" y="3082"/>
                      <a:pt x="181" y="3082"/>
                    </a:cubicBezTo>
                    <a:cubicBezTo>
                      <a:pt x="325" y="3046"/>
                      <a:pt x="469" y="3010"/>
                      <a:pt x="614" y="2974"/>
                    </a:cubicBezTo>
                    <a:cubicBezTo>
                      <a:pt x="1119" y="2758"/>
                      <a:pt x="1624" y="2505"/>
                      <a:pt x="2093" y="2217"/>
                    </a:cubicBezTo>
                    <a:cubicBezTo>
                      <a:pt x="2309" y="2036"/>
                      <a:pt x="2561" y="1892"/>
                      <a:pt x="2814" y="1748"/>
                    </a:cubicBezTo>
                    <a:cubicBezTo>
                      <a:pt x="2886" y="1712"/>
                      <a:pt x="2958" y="1676"/>
                      <a:pt x="3030" y="1640"/>
                    </a:cubicBezTo>
                    <a:cubicBezTo>
                      <a:pt x="3096" y="1611"/>
                      <a:pt x="3167" y="1598"/>
                      <a:pt x="3239" y="1598"/>
                    </a:cubicBezTo>
                    <a:cubicBezTo>
                      <a:pt x="3440" y="1598"/>
                      <a:pt x="3645" y="1706"/>
                      <a:pt x="3752" y="1892"/>
                    </a:cubicBezTo>
                    <a:cubicBezTo>
                      <a:pt x="3788" y="1928"/>
                      <a:pt x="3824" y="2000"/>
                      <a:pt x="3860" y="2036"/>
                    </a:cubicBezTo>
                    <a:cubicBezTo>
                      <a:pt x="3896" y="2145"/>
                      <a:pt x="3968" y="2253"/>
                      <a:pt x="4040" y="2361"/>
                    </a:cubicBezTo>
                    <a:cubicBezTo>
                      <a:pt x="4076" y="2433"/>
                      <a:pt x="4148" y="2433"/>
                      <a:pt x="4220" y="2433"/>
                    </a:cubicBezTo>
                    <a:cubicBezTo>
                      <a:pt x="4365" y="2397"/>
                      <a:pt x="4401" y="2217"/>
                      <a:pt x="4437" y="1712"/>
                    </a:cubicBezTo>
                    <a:lnTo>
                      <a:pt x="4437" y="1603"/>
                    </a:lnTo>
                    <a:cubicBezTo>
                      <a:pt x="4437" y="1603"/>
                      <a:pt x="4437" y="1603"/>
                      <a:pt x="4437" y="1567"/>
                    </a:cubicBezTo>
                    <a:cubicBezTo>
                      <a:pt x="4437" y="990"/>
                      <a:pt x="4220" y="449"/>
                      <a:pt x="3824" y="17"/>
                    </a:cubicBezTo>
                    <a:cubicBezTo>
                      <a:pt x="3800" y="17"/>
                      <a:pt x="3776" y="1"/>
                      <a:pt x="3752" y="1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59"/>
              <p:cNvSpPr/>
              <p:nvPr/>
            </p:nvSpPr>
            <p:spPr>
              <a:xfrm rot="728708">
                <a:off x="5924848" y="3056899"/>
                <a:ext cx="63188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1993" extrusionOk="0">
                    <a:moveTo>
                      <a:pt x="2236" y="1"/>
                    </a:moveTo>
                    <a:cubicBezTo>
                      <a:pt x="2020" y="109"/>
                      <a:pt x="1804" y="217"/>
                      <a:pt x="1587" y="289"/>
                    </a:cubicBezTo>
                    <a:cubicBezTo>
                      <a:pt x="1224" y="429"/>
                      <a:pt x="838" y="482"/>
                      <a:pt x="448" y="482"/>
                    </a:cubicBezTo>
                    <a:cubicBezTo>
                      <a:pt x="335" y="482"/>
                      <a:pt x="222" y="478"/>
                      <a:pt x="108" y="470"/>
                    </a:cubicBezTo>
                    <a:lnTo>
                      <a:pt x="72" y="470"/>
                    </a:lnTo>
                    <a:cubicBezTo>
                      <a:pt x="36" y="470"/>
                      <a:pt x="36" y="506"/>
                      <a:pt x="36" y="506"/>
                    </a:cubicBezTo>
                    <a:cubicBezTo>
                      <a:pt x="0" y="542"/>
                      <a:pt x="0" y="578"/>
                      <a:pt x="0" y="578"/>
                    </a:cubicBezTo>
                    <a:cubicBezTo>
                      <a:pt x="35" y="990"/>
                      <a:pt x="200" y="1992"/>
                      <a:pt x="1089" y="1992"/>
                    </a:cubicBezTo>
                    <a:cubicBezTo>
                      <a:pt x="1133" y="1992"/>
                      <a:pt x="1179" y="1990"/>
                      <a:pt x="1226" y="1985"/>
                    </a:cubicBezTo>
                    <a:cubicBezTo>
                      <a:pt x="1479" y="1985"/>
                      <a:pt x="1767" y="1912"/>
                      <a:pt x="2020" y="1840"/>
                    </a:cubicBezTo>
                    <a:lnTo>
                      <a:pt x="1984" y="1840"/>
                    </a:lnTo>
                    <a:cubicBezTo>
                      <a:pt x="2308" y="1732"/>
                      <a:pt x="2489" y="1588"/>
                      <a:pt x="2489" y="1371"/>
                    </a:cubicBezTo>
                    <a:cubicBezTo>
                      <a:pt x="2525" y="975"/>
                      <a:pt x="2489" y="578"/>
                      <a:pt x="2381" y="181"/>
                    </a:cubicBezTo>
                    <a:lnTo>
                      <a:pt x="2381" y="73"/>
                    </a:lnTo>
                    <a:cubicBezTo>
                      <a:pt x="2381" y="37"/>
                      <a:pt x="2345" y="1"/>
                      <a:pt x="23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59"/>
              <p:cNvSpPr/>
              <p:nvPr/>
            </p:nvSpPr>
            <p:spPr>
              <a:xfrm rot="728708">
                <a:off x="6155985" y="3027000"/>
                <a:ext cx="391743" cy="167318"/>
              </a:xfrm>
              <a:custGeom>
                <a:avLst/>
                <a:gdLst/>
                <a:ahLst/>
                <a:cxnLst/>
                <a:rect l="l" t="t" r="r" b="b"/>
                <a:pathLst>
                  <a:path w="15654" h="6686" extrusionOk="0">
                    <a:moveTo>
                      <a:pt x="14896" y="0"/>
                    </a:moveTo>
                    <a:cubicBezTo>
                      <a:pt x="14896" y="0"/>
                      <a:pt x="14860" y="0"/>
                      <a:pt x="14860" y="37"/>
                    </a:cubicBezTo>
                    <a:cubicBezTo>
                      <a:pt x="14607" y="397"/>
                      <a:pt x="14283" y="722"/>
                      <a:pt x="13958" y="974"/>
                    </a:cubicBezTo>
                    <a:cubicBezTo>
                      <a:pt x="12407" y="2128"/>
                      <a:pt x="10676" y="3066"/>
                      <a:pt x="8873" y="3679"/>
                    </a:cubicBezTo>
                    <a:cubicBezTo>
                      <a:pt x="8296" y="3860"/>
                      <a:pt x="7682" y="4040"/>
                      <a:pt x="7105" y="4184"/>
                    </a:cubicBezTo>
                    <a:cubicBezTo>
                      <a:pt x="6191" y="4407"/>
                      <a:pt x="4225" y="4867"/>
                      <a:pt x="2429" y="4867"/>
                    </a:cubicBezTo>
                    <a:cubicBezTo>
                      <a:pt x="1604" y="4867"/>
                      <a:pt x="816" y="4770"/>
                      <a:pt x="180" y="4509"/>
                    </a:cubicBezTo>
                    <a:lnTo>
                      <a:pt x="72" y="4509"/>
                    </a:lnTo>
                    <a:cubicBezTo>
                      <a:pt x="36" y="4545"/>
                      <a:pt x="0" y="4581"/>
                      <a:pt x="0" y="4617"/>
                    </a:cubicBezTo>
                    <a:cubicBezTo>
                      <a:pt x="97" y="6354"/>
                      <a:pt x="1427" y="6686"/>
                      <a:pt x="2712" y="6686"/>
                    </a:cubicBezTo>
                    <a:cubicBezTo>
                      <a:pt x="2868" y="6686"/>
                      <a:pt x="3022" y="6681"/>
                      <a:pt x="3174" y="6673"/>
                    </a:cubicBezTo>
                    <a:cubicBezTo>
                      <a:pt x="4617" y="6601"/>
                      <a:pt x="6023" y="6420"/>
                      <a:pt x="7430" y="6060"/>
                    </a:cubicBezTo>
                    <a:cubicBezTo>
                      <a:pt x="7791" y="5952"/>
                      <a:pt x="8476" y="5771"/>
                      <a:pt x="9269" y="5483"/>
                    </a:cubicBezTo>
                    <a:cubicBezTo>
                      <a:pt x="11433" y="4761"/>
                      <a:pt x="15148" y="3247"/>
                      <a:pt x="15545" y="1515"/>
                    </a:cubicBezTo>
                    <a:cubicBezTo>
                      <a:pt x="15653" y="938"/>
                      <a:pt x="15437" y="361"/>
                      <a:pt x="15004" y="37"/>
                    </a:cubicBezTo>
                    <a:cubicBezTo>
                      <a:pt x="15004" y="0"/>
                      <a:pt x="14968" y="0"/>
                      <a:pt x="149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59"/>
              <p:cNvSpPr/>
              <p:nvPr/>
            </p:nvSpPr>
            <p:spPr>
              <a:xfrm rot="728708">
                <a:off x="5852914" y="3810413"/>
                <a:ext cx="205832" cy="93519"/>
              </a:xfrm>
              <a:custGeom>
                <a:avLst/>
                <a:gdLst/>
                <a:ahLst/>
                <a:cxnLst/>
                <a:rect l="l" t="t" r="r" b="b"/>
                <a:pathLst>
                  <a:path w="8225" h="3737" extrusionOk="0">
                    <a:moveTo>
                      <a:pt x="1886" y="0"/>
                    </a:moveTo>
                    <a:cubicBezTo>
                      <a:pt x="1513" y="0"/>
                      <a:pt x="1145" y="42"/>
                      <a:pt x="794" y="154"/>
                    </a:cubicBezTo>
                    <a:cubicBezTo>
                      <a:pt x="542" y="226"/>
                      <a:pt x="289" y="370"/>
                      <a:pt x="73" y="515"/>
                    </a:cubicBezTo>
                    <a:cubicBezTo>
                      <a:pt x="37" y="551"/>
                      <a:pt x="1" y="587"/>
                      <a:pt x="37" y="659"/>
                    </a:cubicBezTo>
                    <a:cubicBezTo>
                      <a:pt x="253" y="2534"/>
                      <a:pt x="1913" y="3075"/>
                      <a:pt x="3716" y="3400"/>
                    </a:cubicBezTo>
                    <a:lnTo>
                      <a:pt x="4040" y="3472"/>
                    </a:lnTo>
                    <a:cubicBezTo>
                      <a:pt x="4697" y="3589"/>
                      <a:pt x="5459" y="3737"/>
                      <a:pt x="6180" y="3737"/>
                    </a:cubicBezTo>
                    <a:cubicBezTo>
                      <a:pt x="6569" y="3737"/>
                      <a:pt x="6945" y="3694"/>
                      <a:pt x="7287" y="3580"/>
                    </a:cubicBezTo>
                    <a:lnTo>
                      <a:pt x="7287" y="3544"/>
                    </a:lnTo>
                    <a:cubicBezTo>
                      <a:pt x="7575" y="3436"/>
                      <a:pt x="7864" y="3256"/>
                      <a:pt x="8080" y="3039"/>
                    </a:cubicBezTo>
                    <a:cubicBezTo>
                      <a:pt x="8080" y="3003"/>
                      <a:pt x="8080" y="3003"/>
                      <a:pt x="8080" y="2967"/>
                    </a:cubicBezTo>
                    <a:cubicBezTo>
                      <a:pt x="8224" y="2534"/>
                      <a:pt x="8152" y="2029"/>
                      <a:pt x="7900" y="1669"/>
                    </a:cubicBezTo>
                    <a:cubicBezTo>
                      <a:pt x="7250" y="731"/>
                      <a:pt x="5519" y="479"/>
                      <a:pt x="4365" y="298"/>
                    </a:cubicBezTo>
                    <a:lnTo>
                      <a:pt x="4221" y="298"/>
                    </a:lnTo>
                    <a:cubicBezTo>
                      <a:pt x="4040" y="262"/>
                      <a:pt x="3824" y="226"/>
                      <a:pt x="3644" y="190"/>
                    </a:cubicBezTo>
                    <a:cubicBezTo>
                      <a:pt x="3071" y="102"/>
                      <a:pt x="2471" y="0"/>
                      <a:pt x="18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59"/>
              <p:cNvSpPr/>
              <p:nvPr/>
            </p:nvSpPr>
            <p:spPr>
              <a:xfrm rot="728708">
                <a:off x="5866065" y="3735101"/>
                <a:ext cx="222949" cy="132483"/>
              </a:xfrm>
              <a:custGeom>
                <a:avLst/>
                <a:gdLst/>
                <a:ahLst/>
                <a:cxnLst/>
                <a:rect l="l" t="t" r="r" b="b"/>
                <a:pathLst>
                  <a:path w="8909" h="5294" extrusionOk="0">
                    <a:moveTo>
                      <a:pt x="4896" y="0"/>
                    </a:moveTo>
                    <a:cubicBezTo>
                      <a:pt x="4815" y="0"/>
                      <a:pt x="4734" y="5"/>
                      <a:pt x="4653" y="14"/>
                    </a:cubicBezTo>
                    <a:lnTo>
                      <a:pt x="4508" y="14"/>
                    </a:lnTo>
                    <a:cubicBezTo>
                      <a:pt x="4292" y="14"/>
                      <a:pt x="4076" y="50"/>
                      <a:pt x="3895" y="122"/>
                    </a:cubicBezTo>
                    <a:cubicBezTo>
                      <a:pt x="3751" y="158"/>
                      <a:pt x="3607" y="230"/>
                      <a:pt x="3535" y="338"/>
                    </a:cubicBezTo>
                    <a:cubicBezTo>
                      <a:pt x="3390" y="591"/>
                      <a:pt x="3354" y="879"/>
                      <a:pt x="3426" y="1168"/>
                    </a:cubicBezTo>
                    <a:cubicBezTo>
                      <a:pt x="3426" y="1204"/>
                      <a:pt x="3462" y="1240"/>
                      <a:pt x="3535" y="1240"/>
                    </a:cubicBezTo>
                    <a:cubicBezTo>
                      <a:pt x="3859" y="1312"/>
                      <a:pt x="4220" y="1420"/>
                      <a:pt x="4508" y="1565"/>
                    </a:cubicBezTo>
                    <a:cubicBezTo>
                      <a:pt x="4544" y="1565"/>
                      <a:pt x="4581" y="1601"/>
                      <a:pt x="4581" y="1673"/>
                    </a:cubicBezTo>
                    <a:cubicBezTo>
                      <a:pt x="4581" y="1709"/>
                      <a:pt x="4544" y="1745"/>
                      <a:pt x="4508" y="1781"/>
                    </a:cubicBezTo>
                    <a:lnTo>
                      <a:pt x="4436" y="1781"/>
                    </a:lnTo>
                    <a:cubicBezTo>
                      <a:pt x="3898" y="1553"/>
                      <a:pt x="3311" y="1432"/>
                      <a:pt x="2732" y="1432"/>
                    </a:cubicBezTo>
                    <a:cubicBezTo>
                      <a:pt x="2303" y="1432"/>
                      <a:pt x="1878" y="1499"/>
                      <a:pt x="1479" y="1637"/>
                    </a:cubicBezTo>
                    <a:cubicBezTo>
                      <a:pt x="721" y="1817"/>
                      <a:pt x="144" y="2430"/>
                      <a:pt x="36" y="3224"/>
                    </a:cubicBezTo>
                    <a:cubicBezTo>
                      <a:pt x="0" y="3260"/>
                      <a:pt x="36" y="3296"/>
                      <a:pt x="72" y="3332"/>
                    </a:cubicBezTo>
                    <a:lnTo>
                      <a:pt x="180" y="3332"/>
                    </a:lnTo>
                    <a:cubicBezTo>
                      <a:pt x="325" y="3224"/>
                      <a:pt x="505" y="3152"/>
                      <a:pt x="685" y="3080"/>
                    </a:cubicBezTo>
                    <a:cubicBezTo>
                      <a:pt x="1103" y="2937"/>
                      <a:pt x="1579" y="2881"/>
                      <a:pt x="2075" y="2881"/>
                    </a:cubicBezTo>
                    <a:cubicBezTo>
                      <a:pt x="3335" y="2881"/>
                      <a:pt x="4731" y="3243"/>
                      <a:pt x="5663" y="3476"/>
                    </a:cubicBezTo>
                    <a:cubicBezTo>
                      <a:pt x="6853" y="3801"/>
                      <a:pt x="8043" y="4198"/>
                      <a:pt x="8295" y="5208"/>
                    </a:cubicBezTo>
                    <a:cubicBezTo>
                      <a:pt x="8295" y="5244"/>
                      <a:pt x="8368" y="5280"/>
                      <a:pt x="8404" y="5280"/>
                    </a:cubicBezTo>
                    <a:lnTo>
                      <a:pt x="8440" y="5280"/>
                    </a:lnTo>
                    <a:cubicBezTo>
                      <a:pt x="8459" y="5289"/>
                      <a:pt x="8476" y="5294"/>
                      <a:pt x="8491" y="5294"/>
                    </a:cubicBezTo>
                    <a:cubicBezTo>
                      <a:pt x="8531" y="5294"/>
                      <a:pt x="8558" y="5260"/>
                      <a:pt x="8584" y="5208"/>
                    </a:cubicBezTo>
                    <a:lnTo>
                      <a:pt x="8584" y="5171"/>
                    </a:lnTo>
                    <a:cubicBezTo>
                      <a:pt x="8584" y="5135"/>
                      <a:pt x="8584" y="5099"/>
                      <a:pt x="8584" y="5063"/>
                    </a:cubicBezTo>
                    <a:cubicBezTo>
                      <a:pt x="8764" y="3981"/>
                      <a:pt x="8909" y="2899"/>
                      <a:pt x="8476" y="2034"/>
                    </a:cubicBezTo>
                    <a:cubicBezTo>
                      <a:pt x="8007" y="1132"/>
                      <a:pt x="7394" y="988"/>
                      <a:pt x="6672" y="879"/>
                    </a:cubicBezTo>
                    <a:lnTo>
                      <a:pt x="6600" y="879"/>
                    </a:lnTo>
                    <a:cubicBezTo>
                      <a:pt x="6528" y="879"/>
                      <a:pt x="6528" y="952"/>
                      <a:pt x="6528" y="1024"/>
                    </a:cubicBezTo>
                    <a:cubicBezTo>
                      <a:pt x="6564" y="1096"/>
                      <a:pt x="6600" y="1168"/>
                      <a:pt x="6600" y="1240"/>
                    </a:cubicBezTo>
                    <a:cubicBezTo>
                      <a:pt x="6636" y="1312"/>
                      <a:pt x="6564" y="1384"/>
                      <a:pt x="6528" y="1420"/>
                    </a:cubicBezTo>
                    <a:lnTo>
                      <a:pt x="6420" y="1420"/>
                    </a:lnTo>
                    <a:cubicBezTo>
                      <a:pt x="6420" y="1384"/>
                      <a:pt x="6384" y="1384"/>
                      <a:pt x="6384" y="1348"/>
                    </a:cubicBezTo>
                    <a:cubicBezTo>
                      <a:pt x="6348" y="1168"/>
                      <a:pt x="6131" y="338"/>
                      <a:pt x="5626" y="122"/>
                    </a:cubicBezTo>
                    <a:cubicBezTo>
                      <a:pt x="5383" y="41"/>
                      <a:pt x="5140" y="0"/>
                      <a:pt x="48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59"/>
              <p:cNvSpPr/>
              <p:nvPr/>
            </p:nvSpPr>
            <p:spPr>
              <a:xfrm rot="728708">
                <a:off x="6003284" y="3719155"/>
                <a:ext cx="72222" cy="48549"/>
              </a:xfrm>
              <a:custGeom>
                <a:avLst/>
                <a:gdLst/>
                <a:ahLst/>
                <a:cxnLst/>
                <a:rect l="l" t="t" r="r" b="b"/>
                <a:pathLst>
                  <a:path w="2886" h="1940" extrusionOk="0">
                    <a:moveTo>
                      <a:pt x="108" y="1"/>
                    </a:moveTo>
                    <a:cubicBezTo>
                      <a:pt x="108" y="37"/>
                      <a:pt x="72" y="37"/>
                      <a:pt x="72" y="73"/>
                    </a:cubicBezTo>
                    <a:cubicBezTo>
                      <a:pt x="36" y="325"/>
                      <a:pt x="36" y="542"/>
                      <a:pt x="0" y="758"/>
                    </a:cubicBezTo>
                    <a:cubicBezTo>
                      <a:pt x="0" y="830"/>
                      <a:pt x="36" y="866"/>
                      <a:pt x="108" y="902"/>
                    </a:cubicBezTo>
                    <a:cubicBezTo>
                      <a:pt x="361" y="902"/>
                      <a:pt x="649" y="975"/>
                      <a:pt x="902" y="1083"/>
                    </a:cubicBezTo>
                    <a:cubicBezTo>
                      <a:pt x="1118" y="1227"/>
                      <a:pt x="1299" y="1443"/>
                      <a:pt x="1407" y="1660"/>
                    </a:cubicBezTo>
                    <a:cubicBezTo>
                      <a:pt x="1407" y="1732"/>
                      <a:pt x="1479" y="1732"/>
                      <a:pt x="1515" y="1732"/>
                    </a:cubicBezTo>
                    <a:cubicBezTo>
                      <a:pt x="1876" y="1768"/>
                      <a:pt x="2200" y="1840"/>
                      <a:pt x="2525" y="1912"/>
                    </a:cubicBezTo>
                    <a:cubicBezTo>
                      <a:pt x="2525" y="1930"/>
                      <a:pt x="2534" y="1939"/>
                      <a:pt x="2547" y="1939"/>
                    </a:cubicBezTo>
                    <a:cubicBezTo>
                      <a:pt x="2561" y="1939"/>
                      <a:pt x="2579" y="1930"/>
                      <a:pt x="2597" y="1912"/>
                    </a:cubicBezTo>
                    <a:cubicBezTo>
                      <a:pt x="2633" y="1912"/>
                      <a:pt x="2633" y="1876"/>
                      <a:pt x="2669" y="1840"/>
                    </a:cubicBezTo>
                    <a:lnTo>
                      <a:pt x="2705" y="1443"/>
                    </a:lnTo>
                    <a:cubicBezTo>
                      <a:pt x="2777" y="1011"/>
                      <a:pt x="2813" y="614"/>
                      <a:pt x="2886" y="217"/>
                    </a:cubicBezTo>
                    <a:cubicBezTo>
                      <a:pt x="2886" y="181"/>
                      <a:pt x="2886" y="145"/>
                      <a:pt x="2850" y="109"/>
                    </a:cubicBezTo>
                    <a:cubicBezTo>
                      <a:pt x="2813" y="73"/>
                      <a:pt x="2777" y="73"/>
                      <a:pt x="2741" y="73"/>
                    </a:cubicBezTo>
                    <a:cubicBezTo>
                      <a:pt x="2383" y="151"/>
                      <a:pt x="2017" y="188"/>
                      <a:pt x="1651" y="188"/>
                    </a:cubicBezTo>
                    <a:cubicBezTo>
                      <a:pt x="1170" y="188"/>
                      <a:pt x="688" y="124"/>
                      <a:pt x="217" y="1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59"/>
              <p:cNvSpPr/>
              <p:nvPr/>
            </p:nvSpPr>
            <p:spPr>
              <a:xfrm rot="728708">
                <a:off x="6645709" y="3784914"/>
                <a:ext cx="201302" cy="163814"/>
              </a:xfrm>
              <a:custGeom>
                <a:avLst/>
                <a:gdLst/>
                <a:ahLst/>
                <a:cxnLst/>
                <a:rect l="l" t="t" r="r" b="b"/>
                <a:pathLst>
                  <a:path w="8044" h="6546" extrusionOk="0">
                    <a:moveTo>
                      <a:pt x="2874" y="1"/>
                    </a:moveTo>
                    <a:cubicBezTo>
                      <a:pt x="2812" y="1"/>
                      <a:pt x="2744" y="11"/>
                      <a:pt x="2670" y="34"/>
                    </a:cubicBezTo>
                    <a:cubicBezTo>
                      <a:pt x="2634" y="71"/>
                      <a:pt x="2598" y="71"/>
                      <a:pt x="2561" y="107"/>
                    </a:cubicBezTo>
                    <a:cubicBezTo>
                      <a:pt x="2057" y="323"/>
                      <a:pt x="1191" y="828"/>
                      <a:pt x="1011" y="1405"/>
                    </a:cubicBezTo>
                    <a:cubicBezTo>
                      <a:pt x="794" y="2018"/>
                      <a:pt x="1227" y="2559"/>
                      <a:pt x="1624" y="2992"/>
                    </a:cubicBezTo>
                    <a:lnTo>
                      <a:pt x="1768" y="3172"/>
                    </a:lnTo>
                    <a:lnTo>
                      <a:pt x="1768" y="3281"/>
                    </a:lnTo>
                    <a:cubicBezTo>
                      <a:pt x="1732" y="3317"/>
                      <a:pt x="1732" y="3317"/>
                      <a:pt x="1696" y="3353"/>
                    </a:cubicBezTo>
                    <a:cubicBezTo>
                      <a:pt x="1624" y="3353"/>
                      <a:pt x="1588" y="3353"/>
                      <a:pt x="1552" y="3317"/>
                    </a:cubicBezTo>
                    <a:cubicBezTo>
                      <a:pt x="1335" y="3064"/>
                      <a:pt x="1155" y="2776"/>
                      <a:pt x="1011" y="2523"/>
                    </a:cubicBezTo>
                    <a:cubicBezTo>
                      <a:pt x="975" y="2487"/>
                      <a:pt x="938" y="2451"/>
                      <a:pt x="902" y="2451"/>
                    </a:cubicBezTo>
                    <a:cubicBezTo>
                      <a:pt x="866" y="2451"/>
                      <a:pt x="830" y="2451"/>
                      <a:pt x="794" y="2487"/>
                    </a:cubicBezTo>
                    <a:cubicBezTo>
                      <a:pt x="1" y="3461"/>
                      <a:pt x="1263" y="4904"/>
                      <a:pt x="2020" y="5769"/>
                    </a:cubicBezTo>
                    <a:lnTo>
                      <a:pt x="2237" y="6022"/>
                    </a:lnTo>
                    <a:cubicBezTo>
                      <a:pt x="2469" y="6357"/>
                      <a:pt x="2850" y="6545"/>
                      <a:pt x="3246" y="6545"/>
                    </a:cubicBezTo>
                    <a:cubicBezTo>
                      <a:pt x="3403" y="6545"/>
                      <a:pt x="3562" y="6516"/>
                      <a:pt x="3716" y="6454"/>
                    </a:cubicBezTo>
                    <a:cubicBezTo>
                      <a:pt x="4076" y="6310"/>
                      <a:pt x="4401" y="6130"/>
                      <a:pt x="4689" y="5913"/>
                    </a:cubicBezTo>
                    <a:cubicBezTo>
                      <a:pt x="5808" y="5048"/>
                      <a:pt x="7070" y="4002"/>
                      <a:pt x="7719" y="2776"/>
                    </a:cubicBezTo>
                    <a:cubicBezTo>
                      <a:pt x="8044" y="2162"/>
                      <a:pt x="7935" y="1766"/>
                      <a:pt x="7322" y="1333"/>
                    </a:cubicBezTo>
                    <a:cubicBezTo>
                      <a:pt x="7012" y="1022"/>
                      <a:pt x="6608" y="860"/>
                      <a:pt x="6192" y="860"/>
                    </a:cubicBezTo>
                    <a:cubicBezTo>
                      <a:pt x="6028" y="860"/>
                      <a:pt x="5862" y="885"/>
                      <a:pt x="5699" y="936"/>
                    </a:cubicBezTo>
                    <a:cubicBezTo>
                      <a:pt x="5447" y="1008"/>
                      <a:pt x="5230" y="1153"/>
                      <a:pt x="5014" y="1333"/>
                    </a:cubicBezTo>
                    <a:cubicBezTo>
                      <a:pt x="4870" y="1477"/>
                      <a:pt x="4689" y="1585"/>
                      <a:pt x="4509" y="1657"/>
                    </a:cubicBezTo>
                    <a:cubicBezTo>
                      <a:pt x="4454" y="1685"/>
                      <a:pt x="4399" y="1697"/>
                      <a:pt x="4344" y="1697"/>
                    </a:cubicBezTo>
                    <a:cubicBezTo>
                      <a:pt x="4255" y="1697"/>
                      <a:pt x="4165" y="1666"/>
                      <a:pt x="4076" y="1621"/>
                    </a:cubicBezTo>
                    <a:cubicBezTo>
                      <a:pt x="3860" y="1441"/>
                      <a:pt x="3752" y="1189"/>
                      <a:pt x="3680" y="936"/>
                    </a:cubicBezTo>
                    <a:cubicBezTo>
                      <a:pt x="3491" y="496"/>
                      <a:pt x="3302" y="1"/>
                      <a:pt x="28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59"/>
              <p:cNvSpPr/>
              <p:nvPr/>
            </p:nvSpPr>
            <p:spPr>
              <a:xfrm rot="728708">
                <a:off x="6626302" y="3713381"/>
                <a:ext cx="95721" cy="115541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4617" extrusionOk="0">
                    <a:moveTo>
                      <a:pt x="2490" y="0"/>
                    </a:moveTo>
                    <a:cubicBezTo>
                      <a:pt x="2453" y="0"/>
                      <a:pt x="2453" y="36"/>
                      <a:pt x="2453" y="36"/>
                    </a:cubicBezTo>
                    <a:cubicBezTo>
                      <a:pt x="2057" y="469"/>
                      <a:pt x="1624" y="830"/>
                      <a:pt x="1155" y="1118"/>
                    </a:cubicBezTo>
                    <a:cubicBezTo>
                      <a:pt x="794" y="1335"/>
                      <a:pt x="434" y="1551"/>
                      <a:pt x="73" y="1732"/>
                    </a:cubicBezTo>
                    <a:cubicBezTo>
                      <a:pt x="37" y="1732"/>
                      <a:pt x="1" y="1768"/>
                      <a:pt x="1" y="1804"/>
                    </a:cubicBezTo>
                    <a:cubicBezTo>
                      <a:pt x="1" y="1840"/>
                      <a:pt x="1" y="1876"/>
                      <a:pt x="37" y="1912"/>
                    </a:cubicBezTo>
                    <a:cubicBezTo>
                      <a:pt x="506" y="2489"/>
                      <a:pt x="975" y="3138"/>
                      <a:pt x="1371" y="3787"/>
                    </a:cubicBezTo>
                    <a:cubicBezTo>
                      <a:pt x="1552" y="4040"/>
                      <a:pt x="1732" y="4292"/>
                      <a:pt x="1912" y="4545"/>
                    </a:cubicBezTo>
                    <a:cubicBezTo>
                      <a:pt x="1949" y="4581"/>
                      <a:pt x="1949" y="4581"/>
                      <a:pt x="1985" y="4617"/>
                    </a:cubicBezTo>
                    <a:lnTo>
                      <a:pt x="2057" y="4617"/>
                    </a:lnTo>
                    <a:cubicBezTo>
                      <a:pt x="2057" y="4581"/>
                      <a:pt x="2093" y="4581"/>
                      <a:pt x="2093" y="4545"/>
                    </a:cubicBezTo>
                    <a:cubicBezTo>
                      <a:pt x="2165" y="4473"/>
                      <a:pt x="2237" y="4401"/>
                      <a:pt x="2309" y="4328"/>
                    </a:cubicBezTo>
                    <a:cubicBezTo>
                      <a:pt x="2345" y="4292"/>
                      <a:pt x="2345" y="4256"/>
                      <a:pt x="2345" y="4220"/>
                    </a:cubicBezTo>
                    <a:cubicBezTo>
                      <a:pt x="2129" y="3607"/>
                      <a:pt x="2381" y="3102"/>
                      <a:pt x="3031" y="2597"/>
                    </a:cubicBezTo>
                    <a:cubicBezTo>
                      <a:pt x="3283" y="2417"/>
                      <a:pt x="3499" y="2273"/>
                      <a:pt x="3788" y="2128"/>
                    </a:cubicBezTo>
                    <a:cubicBezTo>
                      <a:pt x="3788" y="2128"/>
                      <a:pt x="3824" y="2092"/>
                      <a:pt x="3824" y="2056"/>
                    </a:cubicBezTo>
                    <a:cubicBezTo>
                      <a:pt x="3824" y="2056"/>
                      <a:pt x="3824" y="2020"/>
                      <a:pt x="3824" y="1984"/>
                    </a:cubicBezTo>
                    <a:cubicBezTo>
                      <a:pt x="3644" y="1696"/>
                      <a:pt x="3463" y="1407"/>
                      <a:pt x="3247" y="1082"/>
                    </a:cubicBezTo>
                    <a:cubicBezTo>
                      <a:pt x="3031" y="758"/>
                      <a:pt x="2814" y="397"/>
                      <a:pt x="2634" y="73"/>
                    </a:cubicBezTo>
                    <a:cubicBezTo>
                      <a:pt x="2598" y="36"/>
                      <a:pt x="2562" y="0"/>
                      <a:pt x="2526" y="0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59"/>
              <p:cNvSpPr/>
              <p:nvPr/>
            </p:nvSpPr>
            <p:spPr>
              <a:xfrm rot="728708">
                <a:off x="6031902" y="3101098"/>
                <a:ext cx="739242" cy="685913"/>
              </a:xfrm>
              <a:custGeom>
                <a:avLst/>
                <a:gdLst/>
                <a:ahLst/>
                <a:cxnLst/>
                <a:rect l="l" t="t" r="r" b="b"/>
                <a:pathLst>
                  <a:path w="29540" h="27409" extrusionOk="0">
                    <a:moveTo>
                      <a:pt x="17763" y="1"/>
                    </a:moveTo>
                    <a:cubicBezTo>
                      <a:pt x="17754" y="1"/>
                      <a:pt x="17745" y="10"/>
                      <a:pt x="17745" y="28"/>
                    </a:cubicBezTo>
                    <a:cubicBezTo>
                      <a:pt x="17709" y="28"/>
                      <a:pt x="17709" y="28"/>
                      <a:pt x="17673" y="64"/>
                    </a:cubicBezTo>
                    <a:cubicBezTo>
                      <a:pt x="16555" y="1651"/>
                      <a:pt x="13165" y="2949"/>
                      <a:pt x="11794" y="3418"/>
                    </a:cubicBezTo>
                    <a:cubicBezTo>
                      <a:pt x="11145" y="3634"/>
                      <a:pt x="10496" y="3815"/>
                      <a:pt x="10027" y="3923"/>
                    </a:cubicBezTo>
                    <a:lnTo>
                      <a:pt x="9882" y="3995"/>
                    </a:lnTo>
                    <a:cubicBezTo>
                      <a:pt x="8736" y="4282"/>
                      <a:pt x="6875" y="4738"/>
                      <a:pt x="5250" y="4738"/>
                    </a:cubicBezTo>
                    <a:cubicBezTo>
                      <a:pt x="4625" y="4738"/>
                      <a:pt x="4035" y="4670"/>
                      <a:pt x="3535" y="4500"/>
                    </a:cubicBezTo>
                    <a:lnTo>
                      <a:pt x="3426" y="4500"/>
                    </a:lnTo>
                    <a:cubicBezTo>
                      <a:pt x="3390" y="4500"/>
                      <a:pt x="3390" y="4536"/>
                      <a:pt x="3390" y="4572"/>
                    </a:cubicBezTo>
                    <a:cubicBezTo>
                      <a:pt x="3066" y="7277"/>
                      <a:pt x="2561" y="9982"/>
                      <a:pt x="2092" y="12615"/>
                    </a:cubicBezTo>
                    <a:cubicBezTo>
                      <a:pt x="1839" y="13914"/>
                      <a:pt x="1587" y="15248"/>
                      <a:pt x="1371" y="16583"/>
                    </a:cubicBezTo>
                    <a:cubicBezTo>
                      <a:pt x="1046" y="18530"/>
                      <a:pt x="685" y="20586"/>
                      <a:pt x="505" y="22714"/>
                    </a:cubicBezTo>
                    <a:cubicBezTo>
                      <a:pt x="505" y="22894"/>
                      <a:pt x="469" y="23111"/>
                      <a:pt x="433" y="23399"/>
                    </a:cubicBezTo>
                    <a:cubicBezTo>
                      <a:pt x="253" y="24589"/>
                      <a:pt x="0" y="26465"/>
                      <a:pt x="1190" y="26970"/>
                    </a:cubicBezTo>
                    <a:cubicBezTo>
                      <a:pt x="1897" y="27257"/>
                      <a:pt x="2645" y="27409"/>
                      <a:pt x="3391" y="27409"/>
                    </a:cubicBezTo>
                    <a:cubicBezTo>
                      <a:pt x="3864" y="27409"/>
                      <a:pt x="4336" y="27348"/>
                      <a:pt x="4797" y="27222"/>
                    </a:cubicBezTo>
                    <a:lnTo>
                      <a:pt x="5013" y="27186"/>
                    </a:lnTo>
                    <a:cubicBezTo>
                      <a:pt x="5194" y="27114"/>
                      <a:pt x="5410" y="27078"/>
                      <a:pt x="5590" y="27006"/>
                    </a:cubicBezTo>
                    <a:cubicBezTo>
                      <a:pt x="6131" y="26826"/>
                      <a:pt x="6420" y="26573"/>
                      <a:pt x="6492" y="26248"/>
                    </a:cubicBezTo>
                    <a:cubicBezTo>
                      <a:pt x="6564" y="25960"/>
                      <a:pt x="6600" y="25635"/>
                      <a:pt x="6600" y="25347"/>
                    </a:cubicBezTo>
                    <a:cubicBezTo>
                      <a:pt x="6600" y="25166"/>
                      <a:pt x="6636" y="24914"/>
                      <a:pt x="6672" y="24734"/>
                    </a:cubicBezTo>
                    <a:cubicBezTo>
                      <a:pt x="6781" y="23976"/>
                      <a:pt x="6997" y="23255"/>
                      <a:pt x="7286" y="22570"/>
                    </a:cubicBezTo>
                    <a:cubicBezTo>
                      <a:pt x="8620" y="18855"/>
                      <a:pt x="10243" y="15212"/>
                      <a:pt x="11830" y="11713"/>
                    </a:cubicBezTo>
                    <a:lnTo>
                      <a:pt x="12660" y="9802"/>
                    </a:lnTo>
                    <a:cubicBezTo>
                      <a:pt x="12696" y="9766"/>
                      <a:pt x="12696" y="9730"/>
                      <a:pt x="12660" y="9694"/>
                    </a:cubicBezTo>
                    <a:cubicBezTo>
                      <a:pt x="11830" y="8648"/>
                      <a:pt x="10964" y="7674"/>
                      <a:pt x="9991" y="6808"/>
                    </a:cubicBezTo>
                    <a:cubicBezTo>
                      <a:pt x="9955" y="6772"/>
                      <a:pt x="9955" y="6736"/>
                      <a:pt x="9955" y="6700"/>
                    </a:cubicBezTo>
                    <a:cubicBezTo>
                      <a:pt x="9955" y="6664"/>
                      <a:pt x="9991" y="6628"/>
                      <a:pt x="10027" y="6592"/>
                    </a:cubicBezTo>
                    <a:cubicBezTo>
                      <a:pt x="10063" y="6592"/>
                      <a:pt x="10099" y="6592"/>
                      <a:pt x="10135" y="6628"/>
                    </a:cubicBezTo>
                    <a:cubicBezTo>
                      <a:pt x="12407" y="8720"/>
                      <a:pt x="14319" y="11281"/>
                      <a:pt x="16158" y="13769"/>
                    </a:cubicBezTo>
                    <a:cubicBezTo>
                      <a:pt x="16988" y="14851"/>
                      <a:pt x="17853" y="15969"/>
                      <a:pt x="18719" y="17051"/>
                    </a:cubicBezTo>
                    <a:cubicBezTo>
                      <a:pt x="19224" y="17701"/>
                      <a:pt x="19729" y="18350"/>
                      <a:pt x="20234" y="18999"/>
                    </a:cubicBezTo>
                    <a:cubicBezTo>
                      <a:pt x="21280" y="20442"/>
                      <a:pt x="22398" y="21812"/>
                      <a:pt x="23624" y="23111"/>
                    </a:cubicBezTo>
                    <a:cubicBezTo>
                      <a:pt x="24001" y="23512"/>
                      <a:pt x="24471" y="23712"/>
                      <a:pt x="25013" y="23712"/>
                    </a:cubicBezTo>
                    <a:cubicBezTo>
                      <a:pt x="25300" y="23712"/>
                      <a:pt x="25608" y="23656"/>
                      <a:pt x="25932" y="23543"/>
                    </a:cubicBezTo>
                    <a:cubicBezTo>
                      <a:pt x="26509" y="23363"/>
                      <a:pt x="27014" y="23075"/>
                      <a:pt x="27483" y="22714"/>
                    </a:cubicBezTo>
                    <a:cubicBezTo>
                      <a:pt x="28096" y="22281"/>
                      <a:pt x="28637" y="21704"/>
                      <a:pt x="29070" y="21091"/>
                    </a:cubicBezTo>
                    <a:cubicBezTo>
                      <a:pt x="29539" y="20189"/>
                      <a:pt x="29214" y="19612"/>
                      <a:pt x="28746" y="18891"/>
                    </a:cubicBezTo>
                    <a:lnTo>
                      <a:pt x="28565" y="18602"/>
                    </a:lnTo>
                    <a:lnTo>
                      <a:pt x="27664" y="17015"/>
                    </a:lnTo>
                    <a:cubicBezTo>
                      <a:pt x="26726" y="15428"/>
                      <a:pt x="25824" y="13877"/>
                      <a:pt x="24922" y="12291"/>
                    </a:cubicBezTo>
                    <a:lnTo>
                      <a:pt x="24201" y="11028"/>
                    </a:lnTo>
                    <a:cubicBezTo>
                      <a:pt x="23191" y="9261"/>
                      <a:pt x="22145" y="7421"/>
                      <a:pt x="21027" y="5654"/>
                    </a:cubicBezTo>
                    <a:cubicBezTo>
                      <a:pt x="19837" y="3887"/>
                      <a:pt x="18791" y="2011"/>
                      <a:pt x="17889" y="64"/>
                    </a:cubicBezTo>
                    <a:cubicBezTo>
                      <a:pt x="17853" y="28"/>
                      <a:pt x="17817" y="28"/>
                      <a:pt x="17781" y="28"/>
                    </a:cubicBezTo>
                    <a:cubicBezTo>
                      <a:pt x="17781" y="10"/>
                      <a:pt x="17772" y="1"/>
                      <a:pt x="177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59"/>
              <p:cNvSpPr/>
              <p:nvPr/>
            </p:nvSpPr>
            <p:spPr>
              <a:xfrm rot="728708">
                <a:off x="5940557" y="2544543"/>
                <a:ext cx="877356" cy="602730"/>
              </a:xfrm>
              <a:custGeom>
                <a:avLst/>
                <a:gdLst/>
                <a:ahLst/>
                <a:cxnLst/>
                <a:rect l="l" t="t" r="r" b="b"/>
                <a:pathLst>
                  <a:path w="35059" h="24085" extrusionOk="0">
                    <a:moveTo>
                      <a:pt x="19090" y="1"/>
                    </a:moveTo>
                    <a:cubicBezTo>
                      <a:pt x="18991" y="1"/>
                      <a:pt x="18891" y="17"/>
                      <a:pt x="18792" y="50"/>
                    </a:cubicBezTo>
                    <a:cubicBezTo>
                      <a:pt x="18539" y="158"/>
                      <a:pt x="18287" y="302"/>
                      <a:pt x="18071" y="519"/>
                    </a:cubicBezTo>
                    <a:cubicBezTo>
                      <a:pt x="18035" y="555"/>
                      <a:pt x="17998" y="591"/>
                      <a:pt x="18035" y="663"/>
                    </a:cubicBezTo>
                    <a:cubicBezTo>
                      <a:pt x="18179" y="915"/>
                      <a:pt x="18251" y="1240"/>
                      <a:pt x="18215" y="1565"/>
                    </a:cubicBezTo>
                    <a:cubicBezTo>
                      <a:pt x="18035" y="3224"/>
                      <a:pt x="15834" y="4125"/>
                      <a:pt x="14933" y="4450"/>
                    </a:cubicBezTo>
                    <a:cubicBezTo>
                      <a:pt x="14788" y="4486"/>
                      <a:pt x="14608" y="4558"/>
                      <a:pt x="14464" y="4594"/>
                    </a:cubicBezTo>
                    <a:cubicBezTo>
                      <a:pt x="13761" y="4795"/>
                      <a:pt x="12923" y="5030"/>
                      <a:pt x="12145" y="5030"/>
                    </a:cubicBezTo>
                    <a:cubicBezTo>
                      <a:pt x="11526" y="5030"/>
                      <a:pt x="10944" y="4881"/>
                      <a:pt x="10496" y="4450"/>
                    </a:cubicBezTo>
                    <a:cubicBezTo>
                      <a:pt x="10208" y="4197"/>
                      <a:pt x="10028" y="3873"/>
                      <a:pt x="9992" y="3476"/>
                    </a:cubicBezTo>
                    <a:cubicBezTo>
                      <a:pt x="9992" y="3440"/>
                      <a:pt x="9955" y="3404"/>
                      <a:pt x="9919" y="3404"/>
                    </a:cubicBezTo>
                    <a:cubicBezTo>
                      <a:pt x="9756" y="3334"/>
                      <a:pt x="9578" y="3294"/>
                      <a:pt x="9405" y="3294"/>
                    </a:cubicBezTo>
                    <a:cubicBezTo>
                      <a:pt x="9309" y="3294"/>
                      <a:pt x="9215" y="3306"/>
                      <a:pt x="9126" y="3332"/>
                    </a:cubicBezTo>
                    <a:cubicBezTo>
                      <a:pt x="8873" y="3404"/>
                      <a:pt x="8621" y="3656"/>
                      <a:pt x="8621" y="4306"/>
                    </a:cubicBezTo>
                    <a:cubicBezTo>
                      <a:pt x="8621" y="4414"/>
                      <a:pt x="8585" y="4522"/>
                      <a:pt x="8549" y="4594"/>
                    </a:cubicBezTo>
                    <a:cubicBezTo>
                      <a:pt x="8260" y="4811"/>
                      <a:pt x="7972" y="5027"/>
                      <a:pt x="7683" y="5171"/>
                    </a:cubicBezTo>
                    <a:cubicBezTo>
                      <a:pt x="7250" y="5424"/>
                      <a:pt x="6854" y="5712"/>
                      <a:pt x="6493" y="6109"/>
                    </a:cubicBezTo>
                    <a:cubicBezTo>
                      <a:pt x="5086" y="7768"/>
                      <a:pt x="3788" y="9427"/>
                      <a:pt x="2598" y="11050"/>
                    </a:cubicBezTo>
                    <a:lnTo>
                      <a:pt x="2417" y="11303"/>
                    </a:lnTo>
                    <a:cubicBezTo>
                      <a:pt x="1372" y="12745"/>
                      <a:pt x="398" y="14116"/>
                      <a:pt x="217" y="15919"/>
                    </a:cubicBezTo>
                    <a:cubicBezTo>
                      <a:pt x="1" y="17578"/>
                      <a:pt x="1" y="19237"/>
                      <a:pt x="217" y="20896"/>
                    </a:cubicBezTo>
                    <a:lnTo>
                      <a:pt x="217" y="21005"/>
                    </a:lnTo>
                    <a:cubicBezTo>
                      <a:pt x="253" y="21870"/>
                      <a:pt x="506" y="22736"/>
                      <a:pt x="903" y="23493"/>
                    </a:cubicBezTo>
                    <a:cubicBezTo>
                      <a:pt x="1207" y="23949"/>
                      <a:pt x="1681" y="24085"/>
                      <a:pt x="2135" y="24085"/>
                    </a:cubicBezTo>
                    <a:cubicBezTo>
                      <a:pt x="2543" y="24085"/>
                      <a:pt x="2936" y="23975"/>
                      <a:pt x="3175" y="23890"/>
                    </a:cubicBezTo>
                    <a:lnTo>
                      <a:pt x="3355" y="23818"/>
                    </a:lnTo>
                    <a:cubicBezTo>
                      <a:pt x="4509" y="23385"/>
                      <a:pt x="5050" y="22700"/>
                      <a:pt x="5050" y="21582"/>
                    </a:cubicBezTo>
                    <a:lnTo>
                      <a:pt x="5050" y="20572"/>
                    </a:lnTo>
                    <a:cubicBezTo>
                      <a:pt x="5050" y="20103"/>
                      <a:pt x="5014" y="19598"/>
                      <a:pt x="5050" y="19129"/>
                    </a:cubicBezTo>
                    <a:cubicBezTo>
                      <a:pt x="5122" y="17687"/>
                      <a:pt x="5916" y="16208"/>
                      <a:pt x="6565" y="15198"/>
                    </a:cubicBezTo>
                    <a:cubicBezTo>
                      <a:pt x="7323" y="13936"/>
                      <a:pt x="8224" y="12781"/>
                      <a:pt x="9306" y="11772"/>
                    </a:cubicBezTo>
                    <a:cubicBezTo>
                      <a:pt x="9378" y="11772"/>
                      <a:pt x="9414" y="11735"/>
                      <a:pt x="9378" y="11663"/>
                    </a:cubicBezTo>
                    <a:cubicBezTo>
                      <a:pt x="9342" y="10185"/>
                      <a:pt x="9234" y="8850"/>
                      <a:pt x="9126" y="7552"/>
                    </a:cubicBezTo>
                    <a:cubicBezTo>
                      <a:pt x="9126" y="7516"/>
                      <a:pt x="9162" y="7480"/>
                      <a:pt x="9198" y="7443"/>
                    </a:cubicBezTo>
                    <a:lnTo>
                      <a:pt x="9306" y="7443"/>
                    </a:lnTo>
                    <a:cubicBezTo>
                      <a:pt x="9342" y="7480"/>
                      <a:pt x="9342" y="7516"/>
                      <a:pt x="9342" y="7552"/>
                    </a:cubicBezTo>
                    <a:cubicBezTo>
                      <a:pt x="9811" y="12168"/>
                      <a:pt x="10028" y="16063"/>
                      <a:pt x="9811" y="19959"/>
                    </a:cubicBezTo>
                    <a:cubicBezTo>
                      <a:pt x="9775" y="20139"/>
                      <a:pt x="9775" y="20319"/>
                      <a:pt x="9775" y="20500"/>
                    </a:cubicBezTo>
                    <a:cubicBezTo>
                      <a:pt x="9667" y="21149"/>
                      <a:pt x="9703" y="21798"/>
                      <a:pt x="9847" y="22447"/>
                    </a:cubicBezTo>
                    <a:cubicBezTo>
                      <a:pt x="10136" y="23349"/>
                      <a:pt x="11001" y="23602"/>
                      <a:pt x="11795" y="23710"/>
                    </a:cubicBezTo>
                    <a:cubicBezTo>
                      <a:pt x="12410" y="23777"/>
                      <a:pt x="13028" y="23811"/>
                      <a:pt x="13645" y="23811"/>
                    </a:cubicBezTo>
                    <a:cubicBezTo>
                      <a:pt x="15345" y="23811"/>
                      <a:pt x="17043" y="23554"/>
                      <a:pt x="18684" y="23024"/>
                    </a:cubicBezTo>
                    <a:cubicBezTo>
                      <a:pt x="18972" y="22952"/>
                      <a:pt x="19297" y="22844"/>
                      <a:pt x="19621" y="22736"/>
                    </a:cubicBezTo>
                    <a:cubicBezTo>
                      <a:pt x="20595" y="22411"/>
                      <a:pt x="21569" y="22015"/>
                      <a:pt x="22471" y="21510"/>
                    </a:cubicBezTo>
                    <a:lnTo>
                      <a:pt x="22723" y="21365"/>
                    </a:lnTo>
                    <a:cubicBezTo>
                      <a:pt x="23697" y="20896"/>
                      <a:pt x="24563" y="20283"/>
                      <a:pt x="25320" y="19526"/>
                    </a:cubicBezTo>
                    <a:cubicBezTo>
                      <a:pt x="26402" y="18264"/>
                      <a:pt x="25717" y="17037"/>
                      <a:pt x="25068" y="15883"/>
                    </a:cubicBezTo>
                    <a:cubicBezTo>
                      <a:pt x="24959" y="15667"/>
                      <a:pt x="24815" y="15450"/>
                      <a:pt x="24707" y="15234"/>
                    </a:cubicBezTo>
                    <a:cubicBezTo>
                      <a:pt x="23084" y="11916"/>
                      <a:pt x="22002" y="8345"/>
                      <a:pt x="21569" y="4702"/>
                    </a:cubicBezTo>
                    <a:cubicBezTo>
                      <a:pt x="21533" y="4666"/>
                      <a:pt x="21569" y="4594"/>
                      <a:pt x="21605" y="4594"/>
                    </a:cubicBezTo>
                    <a:lnTo>
                      <a:pt x="21749" y="4594"/>
                    </a:lnTo>
                    <a:cubicBezTo>
                      <a:pt x="21749" y="4630"/>
                      <a:pt x="21785" y="4630"/>
                      <a:pt x="21785" y="4666"/>
                    </a:cubicBezTo>
                    <a:cubicBezTo>
                      <a:pt x="22002" y="6470"/>
                      <a:pt x="22363" y="8273"/>
                      <a:pt x="22867" y="10004"/>
                    </a:cubicBezTo>
                    <a:cubicBezTo>
                      <a:pt x="22904" y="10040"/>
                      <a:pt x="22904" y="10040"/>
                      <a:pt x="22940" y="10076"/>
                    </a:cubicBezTo>
                    <a:lnTo>
                      <a:pt x="24022" y="10726"/>
                    </a:lnTo>
                    <a:cubicBezTo>
                      <a:pt x="25717" y="11844"/>
                      <a:pt x="27520" y="12962"/>
                      <a:pt x="29504" y="13322"/>
                    </a:cubicBezTo>
                    <a:cubicBezTo>
                      <a:pt x="29764" y="13355"/>
                      <a:pt x="30023" y="13371"/>
                      <a:pt x="30282" y="13371"/>
                    </a:cubicBezTo>
                    <a:cubicBezTo>
                      <a:pt x="30886" y="13371"/>
                      <a:pt x="31484" y="13283"/>
                      <a:pt x="32065" y="13106"/>
                    </a:cubicBezTo>
                    <a:cubicBezTo>
                      <a:pt x="33074" y="12781"/>
                      <a:pt x="33904" y="12096"/>
                      <a:pt x="34409" y="11158"/>
                    </a:cubicBezTo>
                    <a:cubicBezTo>
                      <a:pt x="35058" y="9824"/>
                      <a:pt x="34878" y="8165"/>
                      <a:pt x="34734" y="6722"/>
                    </a:cubicBezTo>
                    <a:lnTo>
                      <a:pt x="34661" y="6217"/>
                    </a:lnTo>
                    <a:cubicBezTo>
                      <a:pt x="34589" y="5279"/>
                      <a:pt x="34445" y="4342"/>
                      <a:pt x="34193" y="3404"/>
                    </a:cubicBezTo>
                    <a:lnTo>
                      <a:pt x="34120" y="3260"/>
                    </a:lnTo>
                    <a:cubicBezTo>
                      <a:pt x="33940" y="2502"/>
                      <a:pt x="33652" y="1528"/>
                      <a:pt x="32966" y="1096"/>
                    </a:cubicBezTo>
                    <a:cubicBezTo>
                      <a:pt x="32948" y="1078"/>
                      <a:pt x="32939" y="1069"/>
                      <a:pt x="32930" y="1069"/>
                    </a:cubicBezTo>
                    <a:cubicBezTo>
                      <a:pt x="32921" y="1069"/>
                      <a:pt x="32912" y="1078"/>
                      <a:pt x="32894" y="1096"/>
                    </a:cubicBezTo>
                    <a:lnTo>
                      <a:pt x="32858" y="1096"/>
                    </a:lnTo>
                    <a:cubicBezTo>
                      <a:pt x="32822" y="1096"/>
                      <a:pt x="32786" y="1168"/>
                      <a:pt x="32786" y="1204"/>
                    </a:cubicBezTo>
                    <a:cubicBezTo>
                      <a:pt x="32858" y="1673"/>
                      <a:pt x="32606" y="2142"/>
                      <a:pt x="32173" y="2322"/>
                    </a:cubicBezTo>
                    <a:cubicBezTo>
                      <a:pt x="31956" y="2430"/>
                      <a:pt x="31740" y="2538"/>
                      <a:pt x="31488" y="2610"/>
                    </a:cubicBezTo>
                    <a:cubicBezTo>
                      <a:pt x="31227" y="2711"/>
                      <a:pt x="30911" y="2789"/>
                      <a:pt x="30626" y="2789"/>
                    </a:cubicBezTo>
                    <a:cubicBezTo>
                      <a:pt x="30398" y="2789"/>
                      <a:pt x="30189" y="2739"/>
                      <a:pt x="30045" y="2610"/>
                    </a:cubicBezTo>
                    <a:cubicBezTo>
                      <a:pt x="29756" y="2322"/>
                      <a:pt x="29576" y="1961"/>
                      <a:pt x="29504" y="1565"/>
                    </a:cubicBezTo>
                    <a:cubicBezTo>
                      <a:pt x="29504" y="1528"/>
                      <a:pt x="29468" y="1492"/>
                      <a:pt x="29468" y="1492"/>
                    </a:cubicBezTo>
                    <a:lnTo>
                      <a:pt x="29360" y="1492"/>
                    </a:lnTo>
                    <a:cubicBezTo>
                      <a:pt x="28061" y="2250"/>
                      <a:pt x="28422" y="4486"/>
                      <a:pt x="28602" y="5568"/>
                    </a:cubicBezTo>
                    <a:cubicBezTo>
                      <a:pt x="28783" y="6866"/>
                      <a:pt x="29107" y="8165"/>
                      <a:pt x="29432" y="9427"/>
                    </a:cubicBezTo>
                    <a:lnTo>
                      <a:pt x="29540" y="9824"/>
                    </a:lnTo>
                    <a:cubicBezTo>
                      <a:pt x="29540" y="9896"/>
                      <a:pt x="29504" y="9968"/>
                      <a:pt x="29468" y="9968"/>
                    </a:cubicBezTo>
                    <a:cubicBezTo>
                      <a:pt x="29450" y="9986"/>
                      <a:pt x="29432" y="9995"/>
                      <a:pt x="29414" y="9995"/>
                    </a:cubicBezTo>
                    <a:cubicBezTo>
                      <a:pt x="29396" y="9995"/>
                      <a:pt x="29378" y="9986"/>
                      <a:pt x="29360" y="9968"/>
                    </a:cubicBezTo>
                    <a:cubicBezTo>
                      <a:pt x="29324" y="9968"/>
                      <a:pt x="29324" y="9968"/>
                      <a:pt x="29324" y="9932"/>
                    </a:cubicBezTo>
                    <a:cubicBezTo>
                      <a:pt x="29251" y="9644"/>
                      <a:pt x="29179" y="9391"/>
                      <a:pt x="29107" y="9103"/>
                    </a:cubicBezTo>
                    <a:cubicBezTo>
                      <a:pt x="28819" y="7984"/>
                      <a:pt x="28566" y="6830"/>
                      <a:pt x="28350" y="5640"/>
                    </a:cubicBezTo>
                    <a:cubicBezTo>
                      <a:pt x="28350" y="5640"/>
                      <a:pt x="28350" y="5604"/>
                      <a:pt x="28314" y="5568"/>
                    </a:cubicBezTo>
                    <a:cubicBezTo>
                      <a:pt x="27737" y="5171"/>
                      <a:pt x="27123" y="4774"/>
                      <a:pt x="26510" y="4450"/>
                    </a:cubicBezTo>
                    <a:cubicBezTo>
                      <a:pt x="26041" y="4161"/>
                      <a:pt x="25573" y="3873"/>
                      <a:pt x="25140" y="3584"/>
                    </a:cubicBezTo>
                    <a:cubicBezTo>
                      <a:pt x="24707" y="3296"/>
                      <a:pt x="24274" y="2935"/>
                      <a:pt x="23877" y="2610"/>
                    </a:cubicBezTo>
                    <a:cubicBezTo>
                      <a:pt x="23517" y="2286"/>
                      <a:pt x="23084" y="1925"/>
                      <a:pt x="22687" y="1637"/>
                    </a:cubicBezTo>
                    <a:cubicBezTo>
                      <a:pt x="22297" y="1303"/>
                      <a:pt x="21800" y="1119"/>
                      <a:pt x="21311" y="1119"/>
                    </a:cubicBezTo>
                    <a:cubicBezTo>
                      <a:pt x="21167" y="1119"/>
                      <a:pt x="21024" y="1135"/>
                      <a:pt x="20884" y="1168"/>
                    </a:cubicBezTo>
                    <a:cubicBezTo>
                      <a:pt x="20809" y="1183"/>
                      <a:pt x="20734" y="1191"/>
                      <a:pt x="20662" y="1191"/>
                    </a:cubicBezTo>
                    <a:cubicBezTo>
                      <a:pt x="20560" y="1191"/>
                      <a:pt x="20463" y="1174"/>
                      <a:pt x="20379" y="1132"/>
                    </a:cubicBezTo>
                    <a:cubicBezTo>
                      <a:pt x="20199" y="1023"/>
                      <a:pt x="20018" y="843"/>
                      <a:pt x="19946" y="627"/>
                    </a:cubicBezTo>
                    <a:lnTo>
                      <a:pt x="19874" y="519"/>
                    </a:lnTo>
                    <a:cubicBezTo>
                      <a:pt x="19735" y="184"/>
                      <a:pt x="19424" y="1"/>
                      <a:pt x="190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59"/>
              <p:cNvSpPr/>
              <p:nvPr/>
            </p:nvSpPr>
            <p:spPr>
              <a:xfrm rot="728708">
                <a:off x="6734571" y="2471130"/>
                <a:ext cx="146247" cy="165441"/>
              </a:xfrm>
              <a:custGeom>
                <a:avLst/>
                <a:gdLst/>
                <a:ahLst/>
                <a:cxnLst/>
                <a:rect l="l" t="t" r="r" b="b"/>
                <a:pathLst>
                  <a:path w="5844" h="6611" extrusionOk="0">
                    <a:moveTo>
                      <a:pt x="5433" y="1"/>
                    </a:moveTo>
                    <a:cubicBezTo>
                      <a:pt x="5303" y="1"/>
                      <a:pt x="5140" y="28"/>
                      <a:pt x="4942" y="82"/>
                    </a:cubicBezTo>
                    <a:cubicBezTo>
                      <a:pt x="4762" y="154"/>
                      <a:pt x="4581" y="226"/>
                      <a:pt x="4437" y="335"/>
                    </a:cubicBezTo>
                    <a:cubicBezTo>
                      <a:pt x="4112" y="515"/>
                      <a:pt x="3752" y="695"/>
                      <a:pt x="3427" y="839"/>
                    </a:cubicBezTo>
                    <a:cubicBezTo>
                      <a:pt x="3102" y="984"/>
                      <a:pt x="2814" y="1128"/>
                      <a:pt x="2525" y="1272"/>
                    </a:cubicBezTo>
                    <a:lnTo>
                      <a:pt x="2381" y="1344"/>
                    </a:lnTo>
                    <a:cubicBezTo>
                      <a:pt x="1479" y="1849"/>
                      <a:pt x="109" y="2571"/>
                      <a:pt x="37" y="3653"/>
                    </a:cubicBezTo>
                    <a:cubicBezTo>
                      <a:pt x="1" y="4266"/>
                      <a:pt x="181" y="4879"/>
                      <a:pt x="470" y="5456"/>
                    </a:cubicBezTo>
                    <a:cubicBezTo>
                      <a:pt x="650" y="5781"/>
                      <a:pt x="758" y="6141"/>
                      <a:pt x="866" y="6538"/>
                    </a:cubicBezTo>
                    <a:cubicBezTo>
                      <a:pt x="866" y="6574"/>
                      <a:pt x="902" y="6610"/>
                      <a:pt x="975" y="6610"/>
                    </a:cubicBezTo>
                    <a:cubicBezTo>
                      <a:pt x="1371" y="6574"/>
                      <a:pt x="1768" y="6502"/>
                      <a:pt x="2165" y="6394"/>
                    </a:cubicBezTo>
                    <a:cubicBezTo>
                      <a:pt x="2381" y="6286"/>
                      <a:pt x="2598" y="6177"/>
                      <a:pt x="2778" y="6069"/>
                    </a:cubicBezTo>
                    <a:cubicBezTo>
                      <a:pt x="2850" y="6033"/>
                      <a:pt x="2850" y="5997"/>
                      <a:pt x="2850" y="5925"/>
                    </a:cubicBezTo>
                    <a:cubicBezTo>
                      <a:pt x="2670" y="5636"/>
                      <a:pt x="2670" y="5276"/>
                      <a:pt x="2814" y="4951"/>
                    </a:cubicBezTo>
                    <a:cubicBezTo>
                      <a:pt x="2958" y="4699"/>
                      <a:pt x="3175" y="4518"/>
                      <a:pt x="3427" y="4374"/>
                    </a:cubicBezTo>
                    <a:lnTo>
                      <a:pt x="3571" y="4266"/>
                    </a:lnTo>
                    <a:cubicBezTo>
                      <a:pt x="3860" y="4049"/>
                      <a:pt x="4221" y="3689"/>
                      <a:pt x="4148" y="3472"/>
                    </a:cubicBezTo>
                    <a:cubicBezTo>
                      <a:pt x="4076" y="3256"/>
                      <a:pt x="3752" y="3220"/>
                      <a:pt x="3643" y="3220"/>
                    </a:cubicBezTo>
                    <a:cubicBezTo>
                      <a:pt x="3589" y="3202"/>
                      <a:pt x="3535" y="3193"/>
                      <a:pt x="3477" y="3193"/>
                    </a:cubicBezTo>
                    <a:cubicBezTo>
                      <a:pt x="3418" y="3193"/>
                      <a:pt x="3355" y="3202"/>
                      <a:pt x="3283" y="3220"/>
                    </a:cubicBezTo>
                    <a:lnTo>
                      <a:pt x="3211" y="3220"/>
                    </a:lnTo>
                    <a:cubicBezTo>
                      <a:pt x="2742" y="3256"/>
                      <a:pt x="2273" y="3328"/>
                      <a:pt x="1840" y="3472"/>
                    </a:cubicBezTo>
                    <a:cubicBezTo>
                      <a:pt x="1821" y="3482"/>
                      <a:pt x="1804" y="3487"/>
                      <a:pt x="1789" y="3487"/>
                    </a:cubicBezTo>
                    <a:cubicBezTo>
                      <a:pt x="1749" y="3487"/>
                      <a:pt x="1722" y="3453"/>
                      <a:pt x="1696" y="3400"/>
                    </a:cubicBezTo>
                    <a:cubicBezTo>
                      <a:pt x="1696" y="3364"/>
                      <a:pt x="1696" y="3292"/>
                      <a:pt x="1804" y="3256"/>
                    </a:cubicBezTo>
                    <a:cubicBezTo>
                      <a:pt x="2237" y="3112"/>
                      <a:pt x="2742" y="3040"/>
                      <a:pt x="3211" y="2967"/>
                    </a:cubicBezTo>
                    <a:lnTo>
                      <a:pt x="3283" y="2967"/>
                    </a:lnTo>
                    <a:lnTo>
                      <a:pt x="3752" y="2607"/>
                    </a:lnTo>
                    <a:cubicBezTo>
                      <a:pt x="4473" y="2102"/>
                      <a:pt x="5266" y="1489"/>
                      <a:pt x="5663" y="767"/>
                    </a:cubicBezTo>
                    <a:cubicBezTo>
                      <a:pt x="5808" y="443"/>
                      <a:pt x="5844" y="226"/>
                      <a:pt x="5735" y="82"/>
                    </a:cubicBezTo>
                    <a:cubicBezTo>
                      <a:pt x="5663" y="28"/>
                      <a:pt x="5564" y="1"/>
                      <a:pt x="5433" y="1"/>
                    </a:cubicBez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59"/>
              <p:cNvSpPr/>
              <p:nvPr/>
            </p:nvSpPr>
            <p:spPr>
              <a:xfrm rot="728708">
                <a:off x="5981866" y="3149882"/>
                <a:ext cx="6331" cy="5806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32" extrusionOk="0">
                    <a:moveTo>
                      <a:pt x="140" y="0"/>
                    </a:moveTo>
                    <a:cubicBezTo>
                      <a:pt x="130" y="0"/>
                      <a:pt x="119" y="5"/>
                      <a:pt x="109" y="15"/>
                    </a:cubicBezTo>
                    <a:cubicBezTo>
                      <a:pt x="37" y="15"/>
                      <a:pt x="0" y="87"/>
                      <a:pt x="37" y="123"/>
                    </a:cubicBezTo>
                    <a:cubicBezTo>
                      <a:pt x="37" y="196"/>
                      <a:pt x="73" y="232"/>
                      <a:pt x="145" y="232"/>
                    </a:cubicBezTo>
                    <a:lnTo>
                      <a:pt x="181" y="232"/>
                    </a:lnTo>
                    <a:cubicBezTo>
                      <a:pt x="217" y="196"/>
                      <a:pt x="253" y="160"/>
                      <a:pt x="253" y="123"/>
                    </a:cubicBezTo>
                    <a:cubicBezTo>
                      <a:pt x="253" y="87"/>
                      <a:pt x="253" y="51"/>
                      <a:pt x="217" y="51"/>
                    </a:cubicBezTo>
                    <a:cubicBezTo>
                      <a:pt x="191" y="26"/>
                      <a:pt x="166" y="0"/>
                      <a:pt x="140" y="0"/>
                    </a:cubicBez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59"/>
              <p:cNvSpPr/>
              <p:nvPr/>
            </p:nvSpPr>
            <p:spPr>
              <a:xfrm rot="728708">
                <a:off x="5659609" y="1638675"/>
                <a:ext cx="1416171" cy="2336495"/>
              </a:xfrm>
              <a:custGeom>
                <a:avLst/>
                <a:gdLst/>
                <a:ahLst/>
                <a:cxnLst/>
                <a:rect l="l" t="t" r="r" b="b"/>
                <a:pathLst>
                  <a:path w="56590" h="93366" extrusionOk="0">
                    <a:moveTo>
                      <a:pt x="33108" y="19099"/>
                    </a:moveTo>
                    <a:cubicBezTo>
                      <a:pt x="34137" y="19099"/>
                      <a:pt x="34502" y="20741"/>
                      <a:pt x="33615" y="21437"/>
                    </a:cubicBezTo>
                    <a:cubicBezTo>
                      <a:pt x="33326" y="20680"/>
                      <a:pt x="33002" y="19923"/>
                      <a:pt x="32641" y="19201"/>
                    </a:cubicBezTo>
                    <a:cubicBezTo>
                      <a:pt x="32809" y="19131"/>
                      <a:pt x="32965" y="19099"/>
                      <a:pt x="33108" y="19099"/>
                    </a:cubicBezTo>
                    <a:close/>
                    <a:moveTo>
                      <a:pt x="32771" y="15532"/>
                    </a:moveTo>
                    <a:cubicBezTo>
                      <a:pt x="36100" y="15532"/>
                      <a:pt x="37969" y="22214"/>
                      <a:pt x="34192" y="23493"/>
                    </a:cubicBezTo>
                    <a:cubicBezTo>
                      <a:pt x="34120" y="22952"/>
                      <a:pt x="33976" y="22411"/>
                      <a:pt x="33795" y="21870"/>
                    </a:cubicBezTo>
                    <a:cubicBezTo>
                      <a:pt x="34517" y="21365"/>
                      <a:pt x="34805" y="20427"/>
                      <a:pt x="34445" y="19634"/>
                    </a:cubicBezTo>
                    <a:cubicBezTo>
                      <a:pt x="34236" y="19034"/>
                      <a:pt x="33687" y="18679"/>
                      <a:pt x="33113" y="18679"/>
                    </a:cubicBezTo>
                    <a:cubicBezTo>
                      <a:pt x="32893" y="18679"/>
                      <a:pt x="32670" y="18731"/>
                      <a:pt x="32461" y="18841"/>
                    </a:cubicBezTo>
                    <a:cubicBezTo>
                      <a:pt x="32028" y="17903"/>
                      <a:pt x="31595" y="16965"/>
                      <a:pt x="31126" y="16063"/>
                    </a:cubicBezTo>
                    <a:cubicBezTo>
                      <a:pt x="31699" y="15694"/>
                      <a:pt x="32253" y="15532"/>
                      <a:pt x="32771" y="15532"/>
                    </a:cubicBezTo>
                    <a:close/>
                    <a:moveTo>
                      <a:pt x="18916" y="454"/>
                    </a:moveTo>
                    <a:cubicBezTo>
                      <a:pt x="19261" y="454"/>
                      <a:pt x="20051" y="1201"/>
                      <a:pt x="20162" y="1312"/>
                    </a:cubicBezTo>
                    <a:cubicBezTo>
                      <a:pt x="20631" y="1853"/>
                      <a:pt x="20992" y="2538"/>
                      <a:pt x="21136" y="3260"/>
                    </a:cubicBezTo>
                    <a:cubicBezTo>
                      <a:pt x="21152" y="3357"/>
                      <a:pt x="21220" y="3396"/>
                      <a:pt x="21296" y="3396"/>
                    </a:cubicBezTo>
                    <a:cubicBezTo>
                      <a:pt x="21388" y="3396"/>
                      <a:pt x="21493" y="3339"/>
                      <a:pt x="21533" y="3260"/>
                    </a:cubicBezTo>
                    <a:lnTo>
                      <a:pt x="21605" y="3187"/>
                    </a:lnTo>
                    <a:cubicBezTo>
                      <a:pt x="21893" y="2863"/>
                      <a:pt x="22254" y="2538"/>
                      <a:pt x="22615" y="2250"/>
                    </a:cubicBezTo>
                    <a:cubicBezTo>
                      <a:pt x="22696" y="2168"/>
                      <a:pt x="23335" y="1839"/>
                      <a:pt x="23672" y="1839"/>
                    </a:cubicBezTo>
                    <a:cubicBezTo>
                      <a:pt x="23782" y="1839"/>
                      <a:pt x="23859" y="1873"/>
                      <a:pt x="23877" y="1961"/>
                    </a:cubicBezTo>
                    <a:cubicBezTo>
                      <a:pt x="23841" y="2286"/>
                      <a:pt x="23733" y="2574"/>
                      <a:pt x="23552" y="2863"/>
                    </a:cubicBezTo>
                    <a:cubicBezTo>
                      <a:pt x="23408" y="3115"/>
                      <a:pt x="23300" y="3404"/>
                      <a:pt x="23192" y="3692"/>
                    </a:cubicBezTo>
                    <a:cubicBezTo>
                      <a:pt x="23192" y="3873"/>
                      <a:pt x="23300" y="3981"/>
                      <a:pt x="23444" y="3981"/>
                    </a:cubicBezTo>
                    <a:cubicBezTo>
                      <a:pt x="23636" y="3963"/>
                      <a:pt x="23825" y="3955"/>
                      <a:pt x="24012" y="3955"/>
                    </a:cubicBezTo>
                    <a:cubicBezTo>
                      <a:pt x="26916" y="3955"/>
                      <a:pt x="29207" y="6007"/>
                      <a:pt x="30766" y="8345"/>
                    </a:cubicBezTo>
                    <a:cubicBezTo>
                      <a:pt x="32064" y="10257"/>
                      <a:pt x="33182" y="12745"/>
                      <a:pt x="33326" y="15126"/>
                    </a:cubicBezTo>
                    <a:cubicBezTo>
                      <a:pt x="33123" y="15083"/>
                      <a:pt x="32918" y="15063"/>
                      <a:pt x="32714" y="15063"/>
                    </a:cubicBezTo>
                    <a:cubicBezTo>
                      <a:pt x="32047" y="15063"/>
                      <a:pt x="31390" y="15280"/>
                      <a:pt x="30838" y="15667"/>
                    </a:cubicBezTo>
                    <a:cubicBezTo>
                      <a:pt x="30766" y="15486"/>
                      <a:pt x="30658" y="15306"/>
                      <a:pt x="30549" y="15126"/>
                    </a:cubicBezTo>
                    <a:cubicBezTo>
                      <a:pt x="28746" y="12348"/>
                      <a:pt x="26077" y="10509"/>
                      <a:pt x="22975" y="9427"/>
                    </a:cubicBezTo>
                    <a:lnTo>
                      <a:pt x="22759" y="9427"/>
                    </a:lnTo>
                    <a:cubicBezTo>
                      <a:pt x="22687" y="9463"/>
                      <a:pt x="22651" y="9499"/>
                      <a:pt x="22651" y="9535"/>
                    </a:cubicBezTo>
                    <a:cubicBezTo>
                      <a:pt x="22651" y="9571"/>
                      <a:pt x="22651" y="9607"/>
                      <a:pt x="22651" y="9643"/>
                    </a:cubicBezTo>
                    <a:cubicBezTo>
                      <a:pt x="22434" y="13899"/>
                      <a:pt x="20919" y="18516"/>
                      <a:pt x="17385" y="21113"/>
                    </a:cubicBezTo>
                    <a:cubicBezTo>
                      <a:pt x="17565" y="20788"/>
                      <a:pt x="17745" y="20427"/>
                      <a:pt x="17890" y="20103"/>
                    </a:cubicBezTo>
                    <a:cubicBezTo>
                      <a:pt x="18359" y="19237"/>
                      <a:pt x="18647" y="18300"/>
                      <a:pt x="18719" y="17326"/>
                    </a:cubicBezTo>
                    <a:cubicBezTo>
                      <a:pt x="18719" y="17218"/>
                      <a:pt x="18683" y="17145"/>
                      <a:pt x="18575" y="17145"/>
                    </a:cubicBezTo>
                    <a:cubicBezTo>
                      <a:pt x="18547" y="17118"/>
                      <a:pt x="18515" y="17106"/>
                      <a:pt x="18481" y="17106"/>
                    </a:cubicBezTo>
                    <a:cubicBezTo>
                      <a:pt x="18426" y="17106"/>
                      <a:pt x="18367" y="17137"/>
                      <a:pt x="18323" y="17181"/>
                    </a:cubicBezTo>
                    <a:cubicBezTo>
                      <a:pt x="17060" y="18949"/>
                      <a:pt x="14896" y="20247"/>
                      <a:pt x="12913" y="21113"/>
                    </a:cubicBezTo>
                    <a:cubicBezTo>
                      <a:pt x="10748" y="22051"/>
                      <a:pt x="8909" y="23674"/>
                      <a:pt x="7755" y="25729"/>
                    </a:cubicBezTo>
                    <a:cubicBezTo>
                      <a:pt x="7250" y="26595"/>
                      <a:pt x="6998" y="27533"/>
                      <a:pt x="6998" y="28507"/>
                    </a:cubicBezTo>
                    <a:cubicBezTo>
                      <a:pt x="6998" y="28579"/>
                      <a:pt x="6998" y="28687"/>
                      <a:pt x="6998" y="28759"/>
                    </a:cubicBezTo>
                    <a:cubicBezTo>
                      <a:pt x="6312" y="29048"/>
                      <a:pt x="5735" y="29552"/>
                      <a:pt x="5338" y="30166"/>
                    </a:cubicBezTo>
                    <a:cubicBezTo>
                      <a:pt x="2922" y="27713"/>
                      <a:pt x="1046" y="24792"/>
                      <a:pt x="686" y="21293"/>
                    </a:cubicBezTo>
                    <a:cubicBezTo>
                      <a:pt x="397" y="18552"/>
                      <a:pt x="1227" y="15847"/>
                      <a:pt x="2525" y="13503"/>
                    </a:cubicBezTo>
                    <a:cubicBezTo>
                      <a:pt x="4040" y="10761"/>
                      <a:pt x="6132" y="8417"/>
                      <a:pt x="8657" y="6578"/>
                    </a:cubicBezTo>
                    <a:cubicBezTo>
                      <a:pt x="11758" y="4269"/>
                      <a:pt x="15509" y="3404"/>
                      <a:pt x="19332" y="3404"/>
                    </a:cubicBezTo>
                    <a:cubicBezTo>
                      <a:pt x="19347" y="3409"/>
                      <a:pt x="19361" y="3411"/>
                      <a:pt x="19375" y="3411"/>
                    </a:cubicBezTo>
                    <a:cubicBezTo>
                      <a:pt x="19460" y="3411"/>
                      <a:pt x="19518" y="3322"/>
                      <a:pt x="19549" y="3260"/>
                    </a:cubicBezTo>
                    <a:cubicBezTo>
                      <a:pt x="19549" y="3187"/>
                      <a:pt x="19549" y="3151"/>
                      <a:pt x="19549" y="3115"/>
                    </a:cubicBezTo>
                    <a:cubicBezTo>
                      <a:pt x="19296" y="2322"/>
                      <a:pt x="18828" y="1564"/>
                      <a:pt x="18755" y="699"/>
                    </a:cubicBezTo>
                    <a:cubicBezTo>
                      <a:pt x="18747" y="522"/>
                      <a:pt x="18811" y="454"/>
                      <a:pt x="18916" y="454"/>
                    </a:cubicBezTo>
                    <a:close/>
                    <a:moveTo>
                      <a:pt x="8765" y="32330"/>
                    </a:moveTo>
                    <a:cubicBezTo>
                      <a:pt x="9198" y="33015"/>
                      <a:pt x="9666" y="33700"/>
                      <a:pt x="10135" y="34349"/>
                    </a:cubicBezTo>
                    <a:cubicBezTo>
                      <a:pt x="9983" y="34414"/>
                      <a:pt x="9828" y="34443"/>
                      <a:pt x="9676" y="34443"/>
                    </a:cubicBezTo>
                    <a:cubicBezTo>
                      <a:pt x="8637" y="34443"/>
                      <a:pt x="7727" y="33085"/>
                      <a:pt x="8765" y="32330"/>
                    </a:cubicBezTo>
                    <a:close/>
                    <a:moveTo>
                      <a:pt x="45844" y="29890"/>
                    </a:moveTo>
                    <a:cubicBezTo>
                      <a:pt x="46097" y="29890"/>
                      <a:pt x="46228" y="30042"/>
                      <a:pt x="45986" y="30526"/>
                    </a:cubicBezTo>
                    <a:cubicBezTo>
                      <a:pt x="45553" y="31392"/>
                      <a:pt x="44435" y="32077"/>
                      <a:pt x="43642" y="32690"/>
                    </a:cubicBezTo>
                    <a:cubicBezTo>
                      <a:pt x="43137" y="32726"/>
                      <a:pt x="42668" y="32835"/>
                      <a:pt x="42163" y="32979"/>
                    </a:cubicBezTo>
                    <a:cubicBezTo>
                      <a:pt x="41930" y="33045"/>
                      <a:pt x="42035" y="33420"/>
                      <a:pt x="42251" y="33420"/>
                    </a:cubicBezTo>
                    <a:cubicBezTo>
                      <a:pt x="42269" y="33420"/>
                      <a:pt x="42288" y="33417"/>
                      <a:pt x="42307" y="33412"/>
                    </a:cubicBezTo>
                    <a:cubicBezTo>
                      <a:pt x="42740" y="33267"/>
                      <a:pt x="43209" y="33195"/>
                      <a:pt x="43678" y="33123"/>
                    </a:cubicBezTo>
                    <a:lnTo>
                      <a:pt x="44111" y="33123"/>
                    </a:lnTo>
                    <a:cubicBezTo>
                      <a:pt x="44940" y="33195"/>
                      <a:pt x="44291" y="33772"/>
                      <a:pt x="43966" y="33989"/>
                    </a:cubicBezTo>
                    <a:cubicBezTo>
                      <a:pt x="43642" y="34169"/>
                      <a:pt x="43389" y="34422"/>
                      <a:pt x="43173" y="34710"/>
                    </a:cubicBezTo>
                    <a:cubicBezTo>
                      <a:pt x="42992" y="35071"/>
                      <a:pt x="43029" y="35467"/>
                      <a:pt x="43173" y="35792"/>
                    </a:cubicBezTo>
                    <a:cubicBezTo>
                      <a:pt x="42632" y="36081"/>
                      <a:pt x="42055" y="36261"/>
                      <a:pt x="41406" y="36297"/>
                    </a:cubicBezTo>
                    <a:cubicBezTo>
                      <a:pt x="41225" y="35323"/>
                      <a:pt x="40504" y="34494"/>
                      <a:pt x="40576" y="33412"/>
                    </a:cubicBezTo>
                    <a:cubicBezTo>
                      <a:pt x="40684" y="32366"/>
                      <a:pt x="42199" y="31572"/>
                      <a:pt x="43029" y="31139"/>
                    </a:cubicBezTo>
                    <a:cubicBezTo>
                      <a:pt x="43642" y="30815"/>
                      <a:pt x="44291" y="30526"/>
                      <a:pt x="44904" y="30202"/>
                    </a:cubicBezTo>
                    <a:cubicBezTo>
                      <a:pt x="45148" y="30070"/>
                      <a:pt x="45569" y="29890"/>
                      <a:pt x="45844" y="29890"/>
                    </a:cubicBezTo>
                    <a:close/>
                    <a:moveTo>
                      <a:pt x="7106" y="29228"/>
                    </a:moveTo>
                    <a:lnTo>
                      <a:pt x="7106" y="29228"/>
                    </a:lnTo>
                    <a:cubicBezTo>
                      <a:pt x="7286" y="30166"/>
                      <a:pt x="7899" y="30995"/>
                      <a:pt x="8440" y="31825"/>
                    </a:cubicBezTo>
                    <a:lnTo>
                      <a:pt x="8548" y="31969"/>
                    </a:lnTo>
                    <a:cubicBezTo>
                      <a:pt x="7057" y="32964"/>
                      <a:pt x="8270" y="34869"/>
                      <a:pt x="9742" y="34869"/>
                    </a:cubicBezTo>
                    <a:cubicBezTo>
                      <a:pt x="9978" y="34869"/>
                      <a:pt x="10221" y="34820"/>
                      <a:pt x="10460" y="34710"/>
                    </a:cubicBezTo>
                    <a:cubicBezTo>
                      <a:pt x="10785" y="35143"/>
                      <a:pt x="11181" y="35540"/>
                      <a:pt x="11578" y="35936"/>
                    </a:cubicBezTo>
                    <a:cubicBezTo>
                      <a:pt x="10987" y="36421"/>
                      <a:pt x="10345" y="36629"/>
                      <a:pt x="9705" y="36629"/>
                    </a:cubicBezTo>
                    <a:cubicBezTo>
                      <a:pt x="6437" y="36629"/>
                      <a:pt x="3215" y="31188"/>
                      <a:pt x="7106" y="29228"/>
                    </a:cubicBezTo>
                    <a:close/>
                    <a:moveTo>
                      <a:pt x="23083" y="9932"/>
                    </a:moveTo>
                    <a:cubicBezTo>
                      <a:pt x="25897" y="10906"/>
                      <a:pt x="28313" y="12745"/>
                      <a:pt x="30044" y="15162"/>
                    </a:cubicBezTo>
                    <a:cubicBezTo>
                      <a:pt x="30910" y="16388"/>
                      <a:pt x="31631" y="17686"/>
                      <a:pt x="32244" y="19057"/>
                    </a:cubicBezTo>
                    <a:cubicBezTo>
                      <a:pt x="32244" y="19093"/>
                      <a:pt x="32244" y="19129"/>
                      <a:pt x="32281" y="19165"/>
                    </a:cubicBezTo>
                    <a:cubicBezTo>
                      <a:pt x="32858" y="20464"/>
                      <a:pt x="33326" y="21798"/>
                      <a:pt x="33723" y="23169"/>
                    </a:cubicBezTo>
                    <a:cubicBezTo>
                      <a:pt x="34481" y="26054"/>
                      <a:pt x="33074" y="28687"/>
                      <a:pt x="31307" y="30887"/>
                    </a:cubicBezTo>
                    <a:cubicBezTo>
                      <a:pt x="29684" y="32943"/>
                      <a:pt x="27700" y="35071"/>
                      <a:pt x="25247" y="36117"/>
                    </a:cubicBezTo>
                    <a:cubicBezTo>
                      <a:pt x="22831" y="37163"/>
                      <a:pt x="19910" y="37559"/>
                      <a:pt x="17277" y="37559"/>
                    </a:cubicBezTo>
                    <a:cubicBezTo>
                      <a:pt x="14139" y="37559"/>
                      <a:pt x="12011" y="36081"/>
                      <a:pt x="10207" y="33628"/>
                    </a:cubicBezTo>
                    <a:cubicBezTo>
                      <a:pt x="9306" y="32366"/>
                      <a:pt x="8116" y="30923"/>
                      <a:pt x="7611" y="29444"/>
                    </a:cubicBezTo>
                    <a:cubicBezTo>
                      <a:pt x="7539" y="29264"/>
                      <a:pt x="7502" y="29084"/>
                      <a:pt x="7466" y="28903"/>
                    </a:cubicBezTo>
                    <a:cubicBezTo>
                      <a:pt x="7466" y="28867"/>
                      <a:pt x="7466" y="28831"/>
                      <a:pt x="7466" y="28795"/>
                    </a:cubicBezTo>
                    <a:cubicBezTo>
                      <a:pt x="7322" y="27533"/>
                      <a:pt x="7935" y="26234"/>
                      <a:pt x="8584" y="25224"/>
                    </a:cubicBezTo>
                    <a:cubicBezTo>
                      <a:pt x="9991" y="23133"/>
                      <a:pt x="12047" y="22123"/>
                      <a:pt x="14175" y="21005"/>
                    </a:cubicBezTo>
                    <a:cubicBezTo>
                      <a:pt x="15654" y="20283"/>
                      <a:pt x="17024" y="19309"/>
                      <a:pt x="18178" y="18119"/>
                    </a:cubicBezTo>
                    <a:lnTo>
                      <a:pt x="18178" y="18119"/>
                    </a:lnTo>
                    <a:cubicBezTo>
                      <a:pt x="17998" y="18804"/>
                      <a:pt x="17745" y="19454"/>
                      <a:pt x="17421" y="20067"/>
                    </a:cubicBezTo>
                    <a:cubicBezTo>
                      <a:pt x="17132" y="20752"/>
                      <a:pt x="16772" y="21329"/>
                      <a:pt x="16303" y="21870"/>
                    </a:cubicBezTo>
                    <a:cubicBezTo>
                      <a:pt x="16267" y="21906"/>
                      <a:pt x="16231" y="21906"/>
                      <a:pt x="16231" y="21942"/>
                    </a:cubicBezTo>
                    <a:lnTo>
                      <a:pt x="16231" y="21978"/>
                    </a:lnTo>
                    <a:cubicBezTo>
                      <a:pt x="16231" y="22051"/>
                      <a:pt x="16267" y="22123"/>
                      <a:pt x="16339" y="22195"/>
                    </a:cubicBezTo>
                    <a:lnTo>
                      <a:pt x="16375" y="22195"/>
                    </a:lnTo>
                    <a:cubicBezTo>
                      <a:pt x="16411" y="22213"/>
                      <a:pt x="16438" y="22222"/>
                      <a:pt x="16465" y="22222"/>
                    </a:cubicBezTo>
                    <a:cubicBezTo>
                      <a:pt x="16492" y="22222"/>
                      <a:pt x="16519" y="22213"/>
                      <a:pt x="16555" y="22195"/>
                    </a:cubicBezTo>
                    <a:lnTo>
                      <a:pt x="16591" y="22195"/>
                    </a:lnTo>
                    <a:cubicBezTo>
                      <a:pt x="20919" y="19778"/>
                      <a:pt x="22795" y="14693"/>
                      <a:pt x="23083" y="9932"/>
                    </a:cubicBezTo>
                    <a:close/>
                    <a:moveTo>
                      <a:pt x="43642" y="36008"/>
                    </a:moveTo>
                    <a:cubicBezTo>
                      <a:pt x="43894" y="36622"/>
                      <a:pt x="44291" y="37668"/>
                      <a:pt x="43750" y="38028"/>
                    </a:cubicBezTo>
                    <a:cubicBezTo>
                      <a:pt x="43381" y="38255"/>
                      <a:pt x="42722" y="38527"/>
                      <a:pt x="42211" y="38527"/>
                    </a:cubicBezTo>
                    <a:cubicBezTo>
                      <a:pt x="42073" y="38527"/>
                      <a:pt x="41946" y="38507"/>
                      <a:pt x="41838" y="38461"/>
                    </a:cubicBezTo>
                    <a:cubicBezTo>
                      <a:pt x="41297" y="38245"/>
                      <a:pt x="41261" y="37343"/>
                      <a:pt x="41225" y="36766"/>
                    </a:cubicBezTo>
                    <a:cubicBezTo>
                      <a:pt x="42091" y="36766"/>
                      <a:pt x="42920" y="36477"/>
                      <a:pt x="43642" y="36008"/>
                    </a:cubicBezTo>
                    <a:close/>
                    <a:moveTo>
                      <a:pt x="26762" y="35828"/>
                    </a:moveTo>
                    <a:cubicBezTo>
                      <a:pt x="27051" y="36405"/>
                      <a:pt x="27592" y="37018"/>
                      <a:pt x="27303" y="37632"/>
                    </a:cubicBezTo>
                    <a:cubicBezTo>
                      <a:pt x="26979" y="38209"/>
                      <a:pt x="26366" y="38461"/>
                      <a:pt x="25825" y="38677"/>
                    </a:cubicBezTo>
                    <a:cubicBezTo>
                      <a:pt x="25415" y="38869"/>
                      <a:pt x="24943" y="38956"/>
                      <a:pt x="24472" y="38956"/>
                    </a:cubicBezTo>
                    <a:cubicBezTo>
                      <a:pt x="24321" y="38956"/>
                      <a:pt x="24170" y="38947"/>
                      <a:pt x="24021" y="38930"/>
                    </a:cubicBezTo>
                    <a:cubicBezTo>
                      <a:pt x="23192" y="38822"/>
                      <a:pt x="23228" y="37920"/>
                      <a:pt x="23047" y="37235"/>
                    </a:cubicBezTo>
                    <a:cubicBezTo>
                      <a:pt x="24346" y="36982"/>
                      <a:pt x="25608" y="36513"/>
                      <a:pt x="26762" y="35828"/>
                    </a:cubicBezTo>
                    <a:close/>
                    <a:moveTo>
                      <a:pt x="28399" y="36139"/>
                    </a:moveTo>
                    <a:cubicBezTo>
                      <a:pt x="28649" y="36139"/>
                      <a:pt x="28877" y="36232"/>
                      <a:pt x="29071" y="36513"/>
                    </a:cubicBezTo>
                    <a:cubicBezTo>
                      <a:pt x="29539" y="37090"/>
                      <a:pt x="29539" y="37884"/>
                      <a:pt x="29071" y="38461"/>
                    </a:cubicBezTo>
                    <a:cubicBezTo>
                      <a:pt x="28421" y="39363"/>
                      <a:pt x="27195" y="39868"/>
                      <a:pt x="26185" y="40264"/>
                    </a:cubicBezTo>
                    <a:cubicBezTo>
                      <a:pt x="25392" y="40517"/>
                      <a:pt x="24562" y="40697"/>
                      <a:pt x="23733" y="40733"/>
                    </a:cubicBezTo>
                    <a:cubicBezTo>
                      <a:pt x="23660" y="40742"/>
                      <a:pt x="23587" y="40747"/>
                      <a:pt x="23515" y="40747"/>
                    </a:cubicBezTo>
                    <a:cubicBezTo>
                      <a:pt x="23013" y="40747"/>
                      <a:pt x="22529" y="40530"/>
                      <a:pt x="22182" y="40120"/>
                    </a:cubicBezTo>
                    <a:cubicBezTo>
                      <a:pt x="21569" y="39291"/>
                      <a:pt x="22074" y="38569"/>
                      <a:pt x="22831" y="38173"/>
                    </a:cubicBezTo>
                    <a:cubicBezTo>
                      <a:pt x="22903" y="38677"/>
                      <a:pt x="23228" y="39110"/>
                      <a:pt x="23733" y="39291"/>
                    </a:cubicBezTo>
                    <a:cubicBezTo>
                      <a:pt x="24003" y="39355"/>
                      <a:pt x="24278" y="39387"/>
                      <a:pt x="24553" y="39387"/>
                    </a:cubicBezTo>
                    <a:cubicBezTo>
                      <a:pt x="25048" y="39387"/>
                      <a:pt x="25541" y="39283"/>
                      <a:pt x="26005" y="39074"/>
                    </a:cubicBezTo>
                    <a:cubicBezTo>
                      <a:pt x="26690" y="38858"/>
                      <a:pt x="27303" y="38389"/>
                      <a:pt x="27700" y="37776"/>
                    </a:cubicBezTo>
                    <a:cubicBezTo>
                      <a:pt x="28025" y="37307"/>
                      <a:pt x="27808" y="36802"/>
                      <a:pt x="27556" y="36333"/>
                    </a:cubicBezTo>
                    <a:cubicBezTo>
                      <a:pt x="27851" y="36241"/>
                      <a:pt x="28137" y="36139"/>
                      <a:pt x="28399" y="36139"/>
                    </a:cubicBezTo>
                    <a:close/>
                    <a:moveTo>
                      <a:pt x="30627" y="36166"/>
                    </a:moveTo>
                    <a:cubicBezTo>
                      <a:pt x="30865" y="36166"/>
                      <a:pt x="31090" y="36290"/>
                      <a:pt x="31271" y="36622"/>
                    </a:cubicBezTo>
                    <a:cubicBezTo>
                      <a:pt x="31415" y="36874"/>
                      <a:pt x="31595" y="37127"/>
                      <a:pt x="31848" y="37271"/>
                    </a:cubicBezTo>
                    <a:cubicBezTo>
                      <a:pt x="31959" y="37315"/>
                      <a:pt x="32071" y="37346"/>
                      <a:pt x="32191" y="37346"/>
                    </a:cubicBezTo>
                    <a:cubicBezTo>
                      <a:pt x="32265" y="37346"/>
                      <a:pt x="32342" y="37334"/>
                      <a:pt x="32425" y="37307"/>
                    </a:cubicBezTo>
                    <a:cubicBezTo>
                      <a:pt x="32536" y="37286"/>
                      <a:pt x="32649" y="37276"/>
                      <a:pt x="32763" y="37276"/>
                    </a:cubicBezTo>
                    <a:cubicBezTo>
                      <a:pt x="33243" y="37276"/>
                      <a:pt x="33734" y="37455"/>
                      <a:pt x="34084" y="37776"/>
                    </a:cubicBezTo>
                    <a:cubicBezTo>
                      <a:pt x="34950" y="38353"/>
                      <a:pt x="35707" y="39110"/>
                      <a:pt x="36573" y="39723"/>
                    </a:cubicBezTo>
                    <a:cubicBezTo>
                      <a:pt x="37582" y="40409"/>
                      <a:pt x="38737" y="40914"/>
                      <a:pt x="39710" y="41707"/>
                    </a:cubicBezTo>
                    <a:cubicBezTo>
                      <a:pt x="39963" y="43150"/>
                      <a:pt x="40287" y="44592"/>
                      <a:pt x="40684" y="45999"/>
                    </a:cubicBezTo>
                    <a:cubicBezTo>
                      <a:pt x="40711" y="46092"/>
                      <a:pt x="40786" y="46131"/>
                      <a:pt x="40867" y="46131"/>
                    </a:cubicBezTo>
                    <a:cubicBezTo>
                      <a:pt x="41006" y="46131"/>
                      <a:pt x="41163" y="46015"/>
                      <a:pt x="41117" y="45855"/>
                    </a:cubicBezTo>
                    <a:cubicBezTo>
                      <a:pt x="40756" y="44448"/>
                      <a:pt x="40396" y="43042"/>
                      <a:pt x="40179" y="41599"/>
                    </a:cubicBezTo>
                    <a:cubicBezTo>
                      <a:pt x="39999" y="40445"/>
                      <a:pt x="39674" y="38317"/>
                      <a:pt x="40901" y="37632"/>
                    </a:cubicBezTo>
                    <a:cubicBezTo>
                      <a:pt x="40973" y="38028"/>
                      <a:pt x="41153" y="38425"/>
                      <a:pt x="41442" y="38714"/>
                    </a:cubicBezTo>
                    <a:cubicBezTo>
                      <a:pt x="41609" y="38870"/>
                      <a:pt x="41840" y="38930"/>
                      <a:pt x="42093" y="38930"/>
                    </a:cubicBezTo>
                    <a:cubicBezTo>
                      <a:pt x="42658" y="38930"/>
                      <a:pt x="43341" y="38635"/>
                      <a:pt x="43714" y="38461"/>
                    </a:cubicBezTo>
                    <a:cubicBezTo>
                      <a:pt x="44183" y="38245"/>
                      <a:pt x="44471" y="37740"/>
                      <a:pt x="44399" y="37235"/>
                    </a:cubicBezTo>
                    <a:lnTo>
                      <a:pt x="44399" y="37235"/>
                    </a:lnTo>
                    <a:cubicBezTo>
                      <a:pt x="45120" y="37740"/>
                      <a:pt x="45409" y="38858"/>
                      <a:pt x="45625" y="39543"/>
                    </a:cubicBezTo>
                    <a:cubicBezTo>
                      <a:pt x="45842" y="40445"/>
                      <a:pt x="46022" y="41382"/>
                      <a:pt x="46094" y="42320"/>
                    </a:cubicBezTo>
                    <a:cubicBezTo>
                      <a:pt x="46239" y="43871"/>
                      <a:pt x="46527" y="45747"/>
                      <a:pt x="45806" y="47189"/>
                    </a:cubicBezTo>
                    <a:cubicBezTo>
                      <a:pt x="45102" y="48657"/>
                      <a:pt x="43413" y="49347"/>
                      <a:pt x="41861" y="49347"/>
                    </a:cubicBezTo>
                    <a:cubicBezTo>
                      <a:pt x="41582" y="49347"/>
                      <a:pt x="41308" y="49325"/>
                      <a:pt x="41045" y="49281"/>
                    </a:cubicBezTo>
                    <a:cubicBezTo>
                      <a:pt x="38700" y="48884"/>
                      <a:pt x="36536" y="47261"/>
                      <a:pt x="34517" y="46035"/>
                    </a:cubicBezTo>
                    <a:cubicBezTo>
                      <a:pt x="34012" y="44304"/>
                      <a:pt x="33651" y="42537"/>
                      <a:pt x="33435" y="40769"/>
                    </a:cubicBezTo>
                    <a:cubicBezTo>
                      <a:pt x="33418" y="40634"/>
                      <a:pt x="33314" y="40570"/>
                      <a:pt x="33212" y="40570"/>
                    </a:cubicBezTo>
                    <a:cubicBezTo>
                      <a:pt x="33096" y="40570"/>
                      <a:pt x="32983" y="40652"/>
                      <a:pt x="33002" y="40805"/>
                    </a:cubicBezTo>
                    <a:cubicBezTo>
                      <a:pt x="33435" y="44448"/>
                      <a:pt x="34481" y="48019"/>
                      <a:pt x="36140" y="51337"/>
                    </a:cubicBezTo>
                    <a:cubicBezTo>
                      <a:pt x="36825" y="52708"/>
                      <a:pt x="37979" y="54078"/>
                      <a:pt x="36789" y="55521"/>
                    </a:cubicBezTo>
                    <a:cubicBezTo>
                      <a:pt x="36032" y="56386"/>
                      <a:pt x="34913" y="56963"/>
                      <a:pt x="33940" y="57504"/>
                    </a:cubicBezTo>
                    <a:cubicBezTo>
                      <a:pt x="32749" y="58118"/>
                      <a:pt x="31487" y="58623"/>
                      <a:pt x="30225" y="58983"/>
                    </a:cubicBezTo>
                    <a:cubicBezTo>
                      <a:pt x="28627" y="59498"/>
                      <a:pt x="26993" y="59756"/>
                      <a:pt x="25349" y="59756"/>
                    </a:cubicBezTo>
                    <a:cubicBezTo>
                      <a:pt x="24691" y="59756"/>
                      <a:pt x="24031" y="59715"/>
                      <a:pt x="23372" y="59632"/>
                    </a:cubicBezTo>
                    <a:cubicBezTo>
                      <a:pt x="22578" y="59524"/>
                      <a:pt x="21785" y="59308"/>
                      <a:pt x="21533" y="58478"/>
                    </a:cubicBezTo>
                    <a:cubicBezTo>
                      <a:pt x="21280" y="57757"/>
                      <a:pt x="21460" y="56783"/>
                      <a:pt x="21496" y="56026"/>
                    </a:cubicBezTo>
                    <a:cubicBezTo>
                      <a:pt x="21641" y="51878"/>
                      <a:pt x="21496" y="47730"/>
                      <a:pt x="21028" y="43583"/>
                    </a:cubicBezTo>
                    <a:cubicBezTo>
                      <a:pt x="21028" y="43447"/>
                      <a:pt x="20925" y="43383"/>
                      <a:pt x="20819" y="43383"/>
                    </a:cubicBezTo>
                    <a:cubicBezTo>
                      <a:pt x="20699" y="43383"/>
                      <a:pt x="20576" y="43465"/>
                      <a:pt x="20595" y="43619"/>
                    </a:cubicBezTo>
                    <a:cubicBezTo>
                      <a:pt x="20703" y="44989"/>
                      <a:pt x="20811" y="46360"/>
                      <a:pt x="20847" y="47730"/>
                    </a:cubicBezTo>
                    <a:cubicBezTo>
                      <a:pt x="20847" y="47730"/>
                      <a:pt x="20811" y="47766"/>
                      <a:pt x="20811" y="47766"/>
                    </a:cubicBezTo>
                    <a:cubicBezTo>
                      <a:pt x="19693" y="48776"/>
                      <a:pt x="18791" y="49930"/>
                      <a:pt x="18034" y="51229"/>
                    </a:cubicBezTo>
                    <a:cubicBezTo>
                      <a:pt x="17277" y="52347"/>
                      <a:pt x="16555" y="53826"/>
                      <a:pt x="16483" y="55196"/>
                    </a:cubicBezTo>
                    <a:cubicBezTo>
                      <a:pt x="16411" y="56026"/>
                      <a:pt x="16483" y="56819"/>
                      <a:pt x="16483" y="57649"/>
                    </a:cubicBezTo>
                    <a:cubicBezTo>
                      <a:pt x="16483" y="58839"/>
                      <a:pt x="15870" y="59380"/>
                      <a:pt x="14860" y="59777"/>
                    </a:cubicBezTo>
                    <a:cubicBezTo>
                      <a:pt x="14506" y="59918"/>
                      <a:pt x="14064" y="60043"/>
                      <a:pt x="13647" y="60043"/>
                    </a:cubicBezTo>
                    <a:cubicBezTo>
                      <a:pt x="13215" y="60043"/>
                      <a:pt x="12809" y="59910"/>
                      <a:pt x="12552" y="59524"/>
                    </a:cubicBezTo>
                    <a:cubicBezTo>
                      <a:pt x="12047" y="58767"/>
                      <a:pt x="11975" y="57793"/>
                      <a:pt x="11830" y="56963"/>
                    </a:cubicBezTo>
                    <a:cubicBezTo>
                      <a:pt x="11650" y="55304"/>
                      <a:pt x="11650" y="53645"/>
                      <a:pt x="11830" y="51986"/>
                    </a:cubicBezTo>
                    <a:cubicBezTo>
                      <a:pt x="12047" y="50075"/>
                      <a:pt x="13129" y="48668"/>
                      <a:pt x="14247" y="47153"/>
                    </a:cubicBezTo>
                    <a:cubicBezTo>
                      <a:pt x="15437" y="45458"/>
                      <a:pt x="16772" y="43799"/>
                      <a:pt x="18142" y="42212"/>
                    </a:cubicBezTo>
                    <a:cubicBezTo>
                      <a:pt x="18719" y="41527"/>
                      <a:pt x="19513" y="41310"/>
                      <a:pt x="20162" y="40733"/>
                    </a:cubicBezTo>
                    <a:cubicBezTo>
                      <a:pt x="20234" y="40625"/>
                      <a:pt x="20270" y="40517"/>
                      <a:pt x="20270" y="40373"/>
                    </a:cubicBezTo>
                    <a:cubicBezTo>
                      <a:pt x="20270" y="39791"/>
                      <a:pt x="20461" y="39444"/>
                      <a:pt x="20909" y="39444"/>
                    </a:cubicBezTo>
                    <a:cubicBezTo>
                      <a:pt x="21044" y="39444"/>
                      <a:pt x="21204" y="39476"/>
                      <a:pt x="21388" y="39543"/>
                    </a:cubicBezTo>
                    <a:cubicBezTo>
                      <a:pt x="21460" y="39940"/>
                      <a:pt x="21641" y="40337"/>
                      <a:pt x="21929" y="40589"/>
                    </a:cubicBezTo>
                    <a:cubicBezTo>
                      <a:pt x="22409" y="41037"/>
                      <a:pt x="23023" y="41187"/>
                      <a:pt x="23665" y="41187"/>
                    </a:cubicBezTo>
                    <a:cubicBezTo>
                      <a:pt x="24472" y="41187"/>
                      <a:pt x="25322" y="40950"/>
                      <a:pt x="26005" y="40769"/>
                    </a:cubicBezTo>
                    <a:cubicBezTo>
                      <a:pt x="27448" y="40337"/>
                      <a:pt x="29648" y="39327"/>
                      <a:pt x="29864" y="37595"/>
                    </a:cubicBezTo>
                    <a:cubicBezTo>
                      <a:pt x="29864" y="37271"/>
                      <a:pt x="29828" y="36946"/>
                      <a:pt x="29648" y="36658"/>
                    </a:cubicBezTo>
                    <a:cubicBezTo>
                      <a:pt x="29941" y="36406"/>
                      <a:pt x="30296" y="36166"/>
                      <a:pt x="30627" y="36166"/>
                    </a:cubicBezTo>
                    <a:close/>
                    <a:moveTo>
                      <a:pt x="15581" y="59993"/>
                    </a:moveTo>
                    <a:cubicBezTo>
                      <a:pt x="15690" y="60390"/>
                      <a:pt x="15726" y="60823"/>
                      <a:pt x="15690" y="61219"/>
                    </a:cubicBezTo>
                    <a:lnTo>
                      <a:pt x="15690" y="61255"/>
                    </a:lnTo>
                    <a:cubicBezTo>
                      <a:pt x="15654" y="61652"/>
                      <a:pt x="14788" y="61724"/>
                      <a:pt x="14499" y="61760"/>
                    </a:cubicBezTo>
                    <a:cubicBezTo>
                      <a:pt x="14461" y="61764"/>
                      <a:pt x="14423" y="61765"/>
                      <a:pt x="14388" y="61765"/>
                    </a:cubicBezTo>
                    <a:cubicBezTo>
                      <a:pt x="13653" y="61765"/>
                      <a:pt x="13485" y="61081"/>
                      <a:pt x="13381" y="60462"/>
                    </a:cubicBezTo>
                    <a:lnTo>
                      <a:pt x="13381" y="60462"/>
                    </a:lnTo>
                    <a:cubicBezTo>
                      <a:pt x="13492" y="60473"/>
                      <a:pt x="13602" y="60478"/>
                      <a:pt x="13713" y="60478"/>
                    </a:cubicBezTo>
                    <a:cubicBezTo>
                      <a:pt x="14358" y="60478"/>
                      <a:pt x="14996" y="60301"/>
                      <a:pt x="15581" y="59993"/>
                    </a:cubicBezTo>
                    <a:close/>
                    <a:moveTo>
                      <a:pt x="37330" y="55449"/>
                    </a:moveTo>
                    <a:lnTo>
                      <a:pt x="37330" y="55449"/>
                    </a:lnTo>
                    <a:cubicBezTo>
                      <a:pt x="40071" y="58118"/>
                      <a:pt x="31487" y="60859"/>
                      <a:pt x="29792" y="61292"/>
                    </a:cubicBezTo>
                    <a:cubicBezTo>
                      <a:pt x="28385" y="61652"/>
                      <a:pt x="26979" y="61833"/>
                      <a:pt x="25536" y="61905"/>
                    </a:cubicBezTo>
                    <a:cubicBezTo>
                      <a:pt x="25402" y="61911"/>
                      <a:pt x="25269" y="61915"/>
                      <a:pt x="25138" y="61915"/>
                    </a:cubicBezTo>
                    <a:cubicBezTo>
                      <a:pt x="23783" y="61915"/>
                      <a:pt x="22608" y="61535"/>
                      <a:pt x="22542" y="59957"/>
                    </a:cubicBezTo>
                    <a:lnTo>
                      <a:pt x="22542" y="59957"/>
                    </a:lnTo>
                    <a:cubicBezTo>
                      <a:pt x="23191" y="60216"/>
                      <a:pt x="23989" y="60314"/>
                      <a:pt x="24826" y="60314"/>
                    </a:cubicBezTo>
                    <a:cubicBezTo>
                      <a:pt x="26553" y="60314"/>
                      <a:pt x="28447" y="59900"/>
                      <a:pt x="29539" y="59632"/>
                    </a:cubicBezTo>
                    <a:cubicBezTo>
                      <a:pt x="32028" y="59055"/>
                      <a:pt x="34372" y="57973"/>
                      <a:pt x="36428" y="56422"/>
                    </a:cubicBezTo>
                    <a:cubicBezTo>
                      <a:pt x="36789" y="56170"/>
                      <a:pt x="37077" y="55845"/>
                      <a:pt x="37330" y="55449"/>
                    </a:cubicBezTo>
                    <a:close/>
                    <a:moveTo>
                      <a:pt x="15618" y="61905"/>
                    </a:moveTo>
                    <a:cubicBezTo>
                      <a:pt x="16050" y="62301"/>
                      <a:pt x="16267" y="62842"/>
                      <a:pt x="16267" y="63419"/>
                    </a:cubicBezTo>
                    <a:lnTo>
                      <a:pt x="16267" y="63419"/>
                    </a:lnTo>
                    <a:cubicBezTo>
                      <a:pt x="16267" y="63405"/>
                      <a:pt x="16267" y="63399"/>
                      <a:pt x="16266" y="63399"/>
                    </a:cubicBezTo>
                    <a:cubicBezTo>
                      <a:pt x="16261" y="63399"/>
                      <a:pt x="16225" y="64134"/>
                      <a:pt x="16096" y="64134"/>
                    </a:cubicBezTo>
                    <a:cubicBezTo>
                      <a:pt x="16082" y="64134"/>
                      <a:pt x="16067" y="64125"/>
                      <a:pt x="16050" y="64105"/>
                    </a:cubicBezTo>
                    <a:cubicBezTo>
                      <a:pt x="15942" y="63961"/>
                      <a:pt x="15834" y="63816"/>
                      <a:pt x="15762" y="63672"/>
                    </a:cubicBezTo>
                    <a:cubicBezTo>
                      <a:pt x="15593" y="63418"/>
                      <a:pt x="15387" y="63313"/>
                      <a:pt x="15165" y="63313"/>
                    </a:cubicBezTo>
                    <a:cubicBezTo>
                      <a:pt x="15008" y="63313"/>
                      <a:pt x="14844" y="63366"/>
                      <a:pt x="14680" y="63456"/>
                    </a:cubicBezTo>
                    <a:cubicBezTo>
                      <a:pt x="13814" y="63924"/>
                      <a:pt x="13021" y="64610"/>
                      <a:pt x="12047" y="64790"/>
                    </a:cubicBezTo>
                    <a:cubicBezTo>
                      <a:pt x="11975" y="64790"/>
                      <a:pt x="12263" y="64285"/>
                      <a:pt x="12263" y="64285"/>
                    </a:cubicBezTo>
                    <a:cubicBezTo>
                      <a:pt x="12444" y="63997"/>
                      <a:pt x="12660" y="63708"/>
                      <a:pt x="12876" y="63456"/>
                    </a:cubicBezTo>
                    <a:cubicBezTo>
                      <a:pt x="13237" y="63023"/>
                      <a:pt x="13634" y="62626"/>
                      <a:pt x="13995" y="62193"/>
                    </a:cubicBezTo>
                    <a:lnTo>
                      <a:pt x="13995" y="62157"/>
                    </a:lnTo>
                    <a:cubicBezTo>
                      <a:pt x="14139" y="62193"/>
                      <a:pt x="14319" y="62229"/>
                      <a:pt x="14499" y="62229"/>
                    </a:cubicBezTo>
                    <a:cubicBezTo>
                      <a:pt x="14896" y="62193"/>
                      <a:pt x="15293" y="62121"/>
                      <a:pt x="15618" y="61905"/>
                    </a:cubicBezTo>
                    <a:close/>
                    <a:moveTo>
                      <a:pt x="48944" y="79578"/>
                    </a:moveTo>
                    <a:cubicBezTo>
                      <a:pt x="49340" y="80263"/>
                      <a:pt x="49809" y="80876"/>
                      <a:pt x="50170" y="81525"/>
                    </a:cubicBezTo>
                    <a:lnTo>
                      <a:pt x="50134" y="81489"/>
                    </a:lnTo>
                    <a:cubicBezTo>
                      <a:pt x="49881" y="81633"/>
                      <a:pt x="49629" y="81778"/>
                      <a:pt x="49412" y="81994"/>
                    </a:cubicBezTo>
                    <a:cubicBezTo>
                      <a:pt x="48619" y="82571"/>
                      <a:pt x="48475" y="83112"/>
                      <a:pt x="48655" y="83725"/>
                    </a:cubicBezTo>
                    <a:cubicBezTo>
                      <a:pt x="48547" y="83797"/>
                      <a:pt x="48475" y="83870"/>
                      <a:pt x="48439" y="83942"/>
                    </a:cubicBezTo>
                    <a:cubicBezTo>
                      <a:pt x="47825" y="83040"/>
                      <a:pt x="47212" y="82102"/>
                      <a:pt x="46527" y="81273"/>
                    </a:cubicBezTo>
                    <a:cubicBezTo>
                      <a:pt x="46924" y="81092"/>
                      <a:pt x="47284" y="80912"/>
                      <a:pt x="47609" y="80660"/>
                    </a:cubicBezTo>
                    <a:cubicBezTo>
                      <a:pt x="48114" y="80371"/>
                      <a:pt x="48547" y="79974"/>
                      <a:pt x="48944" y="79578"/>
                    </a:cubicBezTo>
                    <a:close/>
                    <a:moveTo>
                      <a:pt x="37907" y="57649"/>
                    </a:moveTo>
                    <a:cubicBezTo>
                      <a:pt x="38845" y="59596"/>
                      <a:pt x="39927" y="61472"/>
                      <a:pt x="41117" y="63275"/>
                    </a:cubicBezTo>
                    <a:lnTo>
                      <a:pt x="41081" y="63275"/>
                    </a:lnTo>
                    <a:cubicBezTo>
                      <a:pt x="42451" y="65439"/>
                      <a:pt x="43678" y="67675"/>
                      <a:pt x="44940" y="69912"/>
                    </a:cubicBezTo>
                    <a:cubicBezTo>
                      <a:pt x="46166" y="72003"/>
                      <a:pt x="47393" y="74095"/>
                      <a:pt x="48619" y="76223"/>
                    </a:cubicBezTo>
                    <a:cubicBezTo>
                      <a:pt x="49124" y="77089"/>
                      <a:pt x="49593" y="77630"/>
                      <a:pt x="49088" y="78568"/>
                    </a:cubicBezTo>
                    <a:cubicBezTo>
                      <a:pt x="48691" y="79217"/>
                      <a:pt x="48150" y="79758"/>
                      <a:pt x="47537" y="80155"/>
                    </a:cubicBezTo>
                    <a:cubicBezTo>
                      <a:pt x="46847" y="80660"/>
                      <a:pt x="45967" y="81152"/>
                      <a:pt x="45148" y="81152"/>
                    </a:cubicBezTo>
                    <a:cubicBezTo>
                      <a:pt x="44683" y="81152"/>
                      <a:pt x="44237" y="80993"/>
                      <a:pt x="43858" y="80587"/>
                    </a:cubicBezTo>
                    <a:cubicBezTo>
                      <a:pt x="42055" y="78748"/>
                      <a:pt x="40540" y="76548"/>
                      <a:pt x="38953" y="74564"/>
                    </a:cubicBezTo>
                    <a:cubicBezTo>
                      <a:pt x="36140" y="71066"/>
                      <a:pt x="33651" y="67134"/>
                      <a:pt x="30369" y="64105"/>
                    </a:cubicBezTo>
                    <a:cubicBezTo>
                      <a:pt x="30325" y="64068"/>
                      <a:pt x="30276" y="64052"/>
                      <a:pt x="30229" y="64052"/>
                    </a:cubicBezTo>
                    <a:cubicBezTo>
                      <a:pt x="30043" y="64052"/>
                      <a:pt x="29872" y="64293"/>
                      <a:pt x="30044" y="64465"/>
                    </a:cubicBezTo>
                    <a:cubicBezTo>
                      <a:pt x="31018" y="65331"/>
                      <a:pt x="31884" y="66305"/>
                      <a:pt x="32713" y="67315"/>
                    </a:cubicBezTo>
                    <a:cubicBezTo>
                      <a:pt x="30838" y="71535"/>
                      <a:pt x="28890" y="75754"/>
                      <a:pt x="27303" y="80083"/>
                    </a:cubicBezTo>
                    <a:cubicBezTo>
                      <a:pt x="27051" y="80804"/>
                      <a:pt x="26834" y="81525"/>
                      <a:pt x="26690" y="82283"/>
                    </a:cubicBezTo>
                    <a:cubicBezTo>
                      <a:pt x="26618" y="82788"/>
                      <a:pt x="26654" y="83292"/>
                      <a:pt x="26546" y="83761"/>
                    </a:cubicBezTo>
                    <a:cubicBezTo>
                      <a:pt x="26402" y="84411"/>
                      <a:pt x="25392" y="84555"/>
                      <a:pt x="24887" y="84663"/>
                    </a:cubicBezTo>
                    <a:cubicBezTo>
                      <a:pt x="24440" y="84789"/>
                      <a:pt x="23981" y="84850"/>
                      <a:pt x="23523" y="84850"/>
                    </a:cubicBezTo>
                    <a:cubicBezTo>
                      <a:pt x="22798" y="84850"/>
                      <a:pt x="22073" y="84698"/>
                      <a:pt x="21388" y="84411"/>
                    </a:cubicBezTo>
                    <a:cubicBezTo>
                      <a:pt x="20018" y="83833"/>
                      <a:pt x="20667" y="81381"/>
                      <a:pt x="20775" y="80263"/>
                    </a:cubicBezTo>
                    <a:cubicBezTo>
                      <a:pt x="20919" y="78207"/>
                      <a:pt x="21244" y="76187"/>
                      <a:pt x="21605" y="74168"/>
                    </a:cubicBezTo>
                    <a:cubicBezTo>
                      <a:pt x="22290" y="70164"/>
                      <a:pt x="23156" y="66197"/>
                      <a:pt x="23624" y="62157"/>
                    </a:cubicBezTo>
                    <a:cubicBezTo>
                      <a:pt x="24133" y="62330"/>
                      <a:pt x="24726" y="62398"/>
                      <a:pt x="25352" y="62398"/>
                    </a:cubicBezTo>
                    <a:cubicBezTo>
                      <a:pt x="27077" y="62398"/>
                      <a:pt x="29051" y="61881"/>
                      <a:pt x="30189" y="61616"/>
                    </a:cubicBezTo>
                    <a:cubicBezTo>
                      <a:pt x="31631" y="61255"/>
                      <a:pt x="36464" y="59705"/>
                      <a:pt x="37907" y="57649"/>
                    </a:cubicBezTo>
                    <a:close/>
                    <a:moveTo>
                      <a:pt x="22074" y="85132"/>
                    </a:moveTo>
                    <a:cubicBezTo>
                      <a:pt x="22545" y="85255"/>
                      <a:pt x="23027" y="85320"/>
                      <a:pt x="23515" y="85320"/>
                    </a:cubicBezTo>
                    <a:cubicBezTo>
                      <a:pt x="23886" y="85320"/>
                      <a:pt x="24260" y="85282"/>
                      <a:pt x="24634" y="85204"/>
                    </a:cubicBezTo>
                    <a:lnTo>
                      <a:pt x="24634" y="85204"/>
                    </a:lnTo>
                    <a:cubicBezTo>
                      <a:pt x="24562" y="85781"/>
                      <a:pt x="24526" y="86322"/>
                      <a:pt x="24418" y="86863"/>
                    </a:cubicBezTo>
                    <a:cubicBezTo>
                      <a:pt x="24093" y="86755"/>
                      <a:pt x="23769" y="86683"/>
                      <a:pt x="23408" y="86647"/>
                    </a:cubicBezTo>
                    <a:lnTo>
                      <a:pt x="23372" y="86647"/>
                    </a:lnTo>
                    <a:cubicBezTo>
                      <a:pt x="23264" y="86394"/>
                      <a:pt x="23047" y="86178"/>
                      <a:pt x="22831" y="86034"/>
                    </a:cubicBezTo>
                    <a:cubicBezTo>
                      <a:pt x="22578" y="85889"/>
                      <a:pt x="22290" y="85817"/>
                      <a:pt x="21965" y="85817"/>
                    </a:cubicBezTo>
                    <a:cubicBezTo>
                      <a:pt x="22001" y="85601"/>
                      <a:pt x="22037" y="85348"/>
                      <a:pt x="22074" y="85132"/>
                    </a:cubicBezTo>
                    <a:close/>
                    <a:moveTo>
                      <a:pt x="50797" y="81753"/>
                    </a:moveTo>
                    <a:cubicBezTo>
                      <a:pt x="51467" y="81753"/>
                      <a:pt x="51489" y="83107"/>
                      <a:pt x="51973" y="83365"/>
                    </a:cubicBezTo>
                    <a:lnTo>
                      <a:pt x="51937" y="83329"/>
                    </a:lnTo>
                    <a:lnTo>
                      <a:pt x="51937" y="83329"/>
                    </a:lnTo>
                    <a:cubicBezTo>
                      <a:pt x="52072" y="83401"/>
                      <a:pt x="52193" y="83432"/>
                      <a:pt x="52304" y="83432"/>
                    </a:cubicBezTo>
                    <a:cubicBezTo>
                      <a:pt x="52579" y="83432"/>
                      <a:pt x="52799" y="83245"/>
                      <a:pt x="53055" y="83040"/>
                    </a:cubicBezTo>
                    <a:cubicBezTo>
                      <a:pt x="53428" y="82738"/>
                      <a:pt x="53766" y="82594"/>
                      <a:pt x="54108" y="82594"/>
                    </a:cubicBezTo>
                    <a:cubicBezTo>
                      <a:pt x="54460" y="82594"/>
                      <a:pt x="54816" y="82747"/>
                      <a:pt x="55219" y="83040"/>
                    </a:cubicBezTo>
                    <a:cubicBezTo>
                      <a:pt x="55760" y="83473"/>
                      <a:pt x="55868" y="83797"/>
                      <a:pt x="55544" y="84374"/>
                    </a:cubicBezTo>
                    <a:cubicBezTo>
                      <a:pt x="54895" y="85601"/>
                      <a:pt x="53632" y="86611"/>
                      <a:pt x="52550" y="87440"/>
                    </a:cubicBezTo>
                    <a:cubicBezTo>
                      <a:pt x="52122" y="87782"/>
                      <a:pt x="51657" y="88074"/>
                      <a:pt x="51190" y="88074"/>
                    </a:cubicBezTo>
                    <a:cubicBezTo>
                      <a:pt x="50870" y="88074"/>
                      <a:pt x="50550" y="87937"/>
                      <a:pt x="50242" y="87584"/>
                    </a:cubicBezTo>
                    <a:cubicBezTo>
                      <a:pt x="49593" y="86791"/>
                      <a:pt x="48006" y="85204"/>
                      <a:pt x="48835" y="84194"/>
                    </a:cubicBezTo>
                    <a:lnTo>
                      <a:pt x="48835" y="84194"/>
                    </a:lnTo>
                    <a:cubicBezTo>
                      <a:pt x="49016" y="84483"/>
                      <a:pt x="49196" y="84771"/>
                      <a:pt x="49412" y="85024"/>
                    </a:cubicBezTo>
                    <a:cubicBezTo>
                      <a:pt x="49461" y="85082"/>
                      <a:pt x="49523" y="85106"/>
                      <a:pt x="49584" y="85106"/>
                    </a:cubicBezTo>
                    <a:cubicBezTo>
                      <a:pt x="49748" y="85106"/>
                      <a:pt x="49905" y="84929"/>
                      <a:pt x="49773" y="84771"/>
                    </a:cubicBezTo>
                    <a:cubicBezTo>
                      <a:pt x="49412" y="84302"/>
                      <a:pt x="48799" y="83725"/>
                      <a:pt x="49016" y="83076"/>
                    </a:cubicBezTo>
                    <a:cubicBezTo>
                      <a:pt x="49232" y="82463"/>
                      <a:pt x="50026" y="82066"/>
                      <a:pt x="50530" y="81814"/>
                    </a:cubicBezTo>
                    <a:cubicBezTo>
                      <a:pt x="50630" y="81772"/>
                      <a:pt x="50718" y="81753"/>
                      <a:pt x="50797" y="81753"/>
                    </a:cubicBezTo>
                    <a:close/>
                    <a:moveTo>
                      <a:pt x="21858" y="86273"/>
                    </a:moveTo>
                    <a:cubicBezTo>
                      <a:pt x="22076" y="86273"/>
                      <a:pt x="22299" y="86313"/>
                      <a:pt x="22542" y="86394"/>
                    </a:cubicBezTo>
                    <a:cubicBezTo>
                      <a:pt x="22903" y="86539"/>
                      <a:pt x="23156" y="87188"/>
                      <a:pt x="23228" y="87548"/>
                    </a:cubicBezTo>
                    <a:cubicBezTo>
                      <a:pt x="23255" y="87659"/>
                      <a:pt x="23335" y="87706"/>
                      <a:pt x="23420" y="87706"/>
                    </a:cubicBezTo>
                    <a:cubicBezTo>
                      <a:pt x="23557" y="87706"/>
                      <a:pt x="23705" y="87582"/>
                      <a:pt x="23661" y="87404"/>
                    </a:cubicBezTo>
                    <a:cubicBezTo>
                      <a:pt x="23624" y="87296"/>
                      <a:pt x="23624" y="87224"/>
                      <a:pt x="23588" y="87152"/>
                    </a:cubicBezTo>
                    <a:lnTo>
                      <a:pt x="23588" y="87152"/>
                    </a:lnTo>
                    <a:cubicBezTo>
                      <a:pt x="24346" y="87260"/>
                      <a:pt x="24887" y="87404"/>
                      <a:pt x="25284" y="88234"/>
                    </a:cubicBezTo>
                    <a:cubicBezTo>
                      <a:pt x="25716" y="89135"/>
                      <a:pt x="25572" y="90290"/>
                      <a:pt x="25392" y="91227"/>
                    </a:cubicBezTo>
                    <a:cubicBezTo>
                      <a:pt x="25392" y="91299"/>
                      <a:pt x="25392" y="91335"/>
                      <a:pt x="25356" y="91372"/>
                    </a:cubicBezTo>
                    <a:cubicBezTo>
                      <a:pt x="25103" y="90290"/>
                      <a:pt x="23841" y="89857"/>
                      <a:pt x="22651" y="89568"/>
                    </a:cubicBezTo>
                    <a:cubicBezTo>
                      <a:pt x="21660" y="89315"/>
                      <a:pt x="20286" y="88944"/>
                      <a:pt x="19019" y="88944"/>
                    </a:cubicBezTo>
                    <a:cubicBezTo>
                      <a:pt x="18303" y="88944"/>
                      <a:pt x="17620" y="89062"/>
                      <a:pt x="17060" y="89388"/>
                    </a:cubicBezTo>
                    <a:cubicBezTo>
                      <a:pt x="17229" y="88206"/>
                      <a:pt x="18445" y="87718"/>
                      <a:pt x="19654" y="87718"/>
                    </a:cubicBezTo>
                    <a:cubicBezTo>
                      <a:pt x="20253" y="87718"/>
                      <a:pt x="20850" y="87838"/>
                      <a:pt x="21316" y="88053"/>
                    </a:cubicBezTo>
                    <a:cubicBezTo>
                      <a:pt x="21346" y="88066"/>
                      <a:pt x="21375" y="88072"/>
                      <a:pt x="21403" y="88072"/>
                    </a:cubicBezTo>
                    <a:cubicBezTo>
                      <a:pt x="21613" y="88072"/>
                      <a:pt x="21755" y="87752"/>
                      <a:pt x="21533" y="87657"/>
                    </a:cubicBezTo>
                    <a:cubicBezTo>
                      <a:pt x="21208" y="87476"/>
                      <a:pt x="20847" y="87368"/>
                      <a:pt x="20487" y="87332"/>
                    </a:cubicBezTo>
                    <a:cubicBezTo>
                      <a:pt x="20451" y="87080"/>
                      <a:pt x="20487" y="86827"/>
                      <a:pt x="20595" y="86575"/>
                    </a:cubicBezTo>
                    <a:cubicBezTo>
                      <a:pt x="20775" y="86322"/>
                      <a:pt x="21316" y="86322"/>
                      <a:pt x="21641" y="86286"/>
                    </a:cubicBezTo>
                    <a:cubicBezTo>
                      <a:pt x="21713" y="86277"/>
                      <a:pt x="21785" y="86273"/>
                      <a:pt x="21858" y="86273"/>
                    </a:cubicBezTo>
                    <a:close/>
                    <a:moveTo>
                      <a:pt x="18809" y="89405"/>
                    </a:moveTo>
                    <a:cubicBezTo>
                      <a:pt x="19585" y="89405"/>
                      <a:pt x="20398" y="89592"/>
                      <a:pt x="21100" y="89712"/>
                    </a:cubicBezTo>
                    <a:cubicBezTo>
                      <a:pt x="22542" y="89929"/>
                      <a:pt x="25320" y="90253"/>
                      <a:pt x="24887" y="92273"/>
                    </a:cubicBezTo>
                    <a:cubicBezTo>
                      <a:pt x="24460" y="92768"/>
                      <a:pt x="23783" y="92924"/>
                      <a:pt x="23047" y="92924"/>
                    </a:cubicBezTo>
                    <a:cubicBezTo>
                      <a:pt x="22227" y="92924"/>
                      <a:pt x="21334" y="92731"/>
                      <a:pt x="20631" y="92598"/>
                    </a:cubicBezTo>
                    <a:cubicBezTo>
                      <a:pt x="19044" y="92309"/>
                      <a:pt x="17277" y="91804"/>
                      <a:pt x="17024" y="89965"/>
                    </a:cubicBezTo>
                    <a:lnTo>
                      <a:pt x="17024" y="89929"/>
                    </a:lnTo>
                    <a:lnTo>
                      <a:pt x="17096" y="89893"/>
                    </a:lnTo>
                    <a:cubicBezTo>
                      <a:pt x="17593" y="89524"/>
                      <a:pt x="18189" y="89405"/>
                      <a:pt x="18809" y="89405"/>
                    </a:cubicBezTo>
                    <a:close/>
                    <a:moveTo>
                      <a:pt x="18924" y="0"/>
                    </a:moveTo>
                    <a:cubicBezTo>
                      <a:pt x="18831" y="0"/>
                      <a:pt x="18738" y="15"/>
                      <a:pt x="18647" y="50"/>
                    </a:cubicBezTo>
                    <a:cubicBezTo>
                      <a:pt x="17818" y="374"/>
                      <a:pt x="18647" y="2178"/>
                      <a:pt x="19008" y="3007"/>
                    </a:cubicBezTo>
                    <a:cubicBezTo>
                      <a:pt x="18893" y="3005"/>
                      <a:pt x="18778" y="3004"/>
                      <a:pt x="18663" y="3004"/>
                    </a:cubicBezTo>
                    <a:cubicBezTo>
                      <a:pt x="14996" y="3004"/>
                      <a:pt x="11412" y="4119"/>
                      <a:pt x="8404" y="6217"/>
                    </a:cubicBezTo>
                    <a:cubicBezTo>
                      <a:pt x="5735" y="8129"/>
                      <a:pt x="3571" y="10617"/>
                      <a:pt x="2020" y="13503"/>
                    </a:cubicBezTo>
                    <a:cubicBezTo>
                      <a:pt x="614" y="15991"/>
                      <a:pt x="0" y="18804"/>
                      <a:pt x="253" y="21618"/>
                    </a:cubicBezTo>
                    <a:cubicBezTo>
                      <a:pt x="650" y="25152"/>
                      <a:pt x="2706" y="28182"/>
                      <a:pt x="5158" y="30598"/>
                    </a:cubicBezTo>
                    <a:cubicBezTo>
                      <a:pt x="4040" y="33265"/>
                      <a:pt x="6796" y="37070"/>
                      <a:pt x="9694" y="37070"/>
                    </a:cubicBezTo>
                    <a:cubicBezTo>
                      <a:pt x="10442" y="37070"/>
                      <a:pt x="11200" y="36817"/>
                      <a:pt x="11903" y="36225"/>
                    </a:cubicBezTo>
                    <a:cubicBezTo>
                      <a:pt x="12480" y="36730"/>
                      <a:pt x="13165" y="37163"/>
                      <a:pt x="13886" y="37451"/>
                    </a:cubicBezTo>
                    <a:cubicBezTo>
                      <a:pt x="14967" y="37891"/>
                      <a:pt x="16130" y="38042"/>
                      <a:pt x="17307" y="38042"/>
                    </a:cubicBezTo>
                    <a:cubicBezTo>
                      <a:pt x="18448" y="38042"/>
                      <a:pt x="19602" y="37900"/>
                      <a:pt x="20703" y="37740"/>
                    </a:cubicBezTo>
                    <a:cubicBezTo>
                      <a:pt x="21352" y="37632"/>
                      <a:pt x="22001" y="37523"/>
                      <a:pt x="22651" y="37379"/>
                    </a:cubicBezTo>
                    <a:cubicBezTo>
                      <a:pt x="22687" y="37487"/>
                      <a:pt x="22687" y="37632"/>
                      <a:pt x="22723" y="37776"/>
                    </a:cubicBezTo>
                    <a:cubicBezTo>
                      <a:pt x="22110" y="38028"/>
                      <a:pt x="21677" y="38497"/>
                      <a:pt x="21460" y="39110"/>
                    </a:cubicBezTo>
                    <a:cubicBezTo>
                      <a:pt x="21216" y="39021"/>
                      <a:pt x="20902" y="38905"/>
                      <a:pt x="20622" y="38905"/>
                    </a:cubicBezTo>
                    <a:cubicBezTo>
                      <a:pt x="20448" y="38905"/>
                      <a:pt x="20286" y="38950"/>
                      <a:pt x="20162" y="39074"/>
                    </a:cubicBezTo>
                    <a:cubicBezTo>
                      <a:pt x="19982" y="39218"/>
                      <a:pt x="19801" y="39363"/>
                      <a:pt x="19801" y="39651"/>
                    </a:cubicBezTo>
                    <a:cubicBezTo>
                      <a:pt x="19801" y="40373"/>
                      <a:pt x="19585" y="40589"/>
                      <a:pt x="18972" y="40878"/>
                    </a:cubicBezTo>
                    <a:cubicBezTo>
                      <a:pt x="18070" y="41274"/>
                      <a:pt x="17385" y="42392"/>
                      <a:pt x="16808" y="43150"/>
                    </a:cubicBezTo>
                    <a:cubicBezTo>
                      <a:pt x="15978" y="44160"/>
                      <a:pt x="15149" y="45170"/>
                      <a:pt x="14355" y="46252"/>
                    </a:cubicBezTo>
                    <a:cubicBezTo>
                      <a:pt x="13273" y="47694"/>
                      <a:pt x="11939" y="49281"/>
                      <a:pt x="11542" y="51085"/>
                    </a:cubicBezTo>
                    <a:cubicBezTo>
                      <a:pt x="11181" y="53032"/>
                      <a:pt x="11145" y="55016"/>
                      <a:pt x="11398" y="56963"/>
                    </a:cubicBezTo>
                    <a:cubicBezTo>
                      <a:pt x="11506" y="57973"/>
                      <a:pt x="11686" y="59993"/>
                      <a:pt x="12876" y="60354"/>
                    </a:cubicBezTo>
                    <a:lnTo>
                      <a:pt x="12913" y="60354"/>
                    </a:lnTo>
                    <a:cubicBezTo>
                      <a:pt x="12913" y="60931"/>
                      <a:pt x="13165" y="61508"/>
                      <a:pt x="13598" y="61941"/>
                    </a:cubicBezTo>
                    <a:cubicBezTo>
                      <a:pt x="13093" y="62554"/>
                      <a:pt x="12516" y="63095"/>
                      <a:pt x="12047" y="63780"/>
                    </a:cubicBezTo>
                    <a:cubicBezTo>
                      <a:pt x="11867" y="64033"/>
                      <a:pt x="11398" y="64682"/>
                      <a:pt x="11614" y="65043"/>
                    </a:cubicBezTo>
                    <a:cubicBezTo>
                      <a:pt x="11710" y="65182"/>
                      <a:pt x="11864" y="65240"/>
                      <a:pt x="12053" y="65240"/>
                    </a:cubicBezTo>
                    <a:cubicBezTo>
                      <a:pt x="12789" y="65240"/>
                      <a:pt x="14047" y="64370"/>
                      <a:pt x="14391" y="64141"/>
                    </a:cubicBezTo>
                    <a:cubicBezTo>
                      <a:pt x="14551" y="64034"/>
                      <a:pt x="14888" y="63770"/>
                      <a:pt x="15140" y="63770"/>
                    </a:cubicBezTo>
                    <a:cubicBezTo>
                      <a:pt x="15230" y="63770"/>
                      <a:pt x="15308" y="63803"/>
                      <a:pt x="15365" y="63888"/>
                    </a:cubicBezTo>
                    <a:cubicBezTo>
                      <a:pt x="15509" y="64069"/>
                      <a:pt x="15581" y="64285"/>
                      <a:pt x="15726" y="64429"/>
                    </a:cubicBezTo>
                    <a:cubicBezTo>
                      <a:pt x="15823" y="64551"/>
                      <a:pt x="16002" y="64673"/>
                      <a:pt x="16164" y="64673"/>
                    </a:cubicBezTo>
                    <a:cubicBezTo>
                      <a:pt x="16242" y="64673"/>
                      <a:pt x="16316" y="64644"/>
                      <a:pt x="16375" y="64574"/>
                    </a:cubicBezTo>
                    <a:cubicBezTo>
                      <a:pt x="17096" y="63744"/>
                      <a:pt x="16663" y="62374"/>
                      <a:pt x="15978" y="61652"/>
                    </a:cubicBezTo>
                    <a:cubicBezTo>
                      <a:pt x="16375" y="61183"/>
                      <a:pt x="16050" y="60246"/>
                      <a:pt x="15978" y="59741"/>
                    </a:cubicBezTo>
                    <a:lnTo>
                      <a:pt x="15978" y="59705"/>
                    </a:lnTo>
                    <a:cubicBezTo>
                      <a:pt x="16159" y="59596"/>
                      <a:pt x="16303" y="59452"/>
                      <a:pt x="16447" y="59308"/>
                    </a:cubicBezTo>
                    <a:cubicBezTo>
                      <a:pt x="16844" y="58875"/>
                      <a:pt x="16880" y="58154"/>
                      <a:pt x="16952" y="57613"/>
                    </a:cubicBezTo>
                    <a:cubicBezTo>
                      <a:pt x="17024" y="56422"/>
                      <a:pt x="16772" y="55304"/>
                      <a:pt x="17132" y="54150"/>
                    </a:cubicBezTo>
                    <a:cubicBezTo>
                      <a:pt x="17854" y="51878"/>
                      <a:pt x="19152" y="49858"/>
                      <a:pt x="20883" y="48271"/>
                    </a:cubicBezTo>
                    <a:cubicBezTo>
                      <a:pt x="21028" y="51337"/>
                      <a:pt x="21028" y="54403"/>
                      <a:pt x="20955" y="57504"/>
                    </a:cubicBezTo>
                    <a:cubicBezTo>
                      <a:pt x="20883" y="58370"/>
                      <a:pt x="21316" y="59236"/>
                      <a:pt x="22074" y="59705"/>
                    </a:cubicBezTo>
                    <a:cubicBezTo>
                      <a:pt x="22074" y="60895"/>
                      <a:pt x="22542" y="61580"/>
                      <a:pt x="23264" y="61977"/>
                    </a:cubicBezTo>
                    <a:lnTo>
                      <a:pt x="23264" y="62013"/>
                    </a:lnTo>
                    <a:cubicBezTo>
                      <a:pt x="22723" y="66666"/>
                      <a:pt x="21677" y="71282"/>
                      <a:pt x="20955" y="75935"/>
                    </a:cubicBezTo>
                    <a:cubicBezTo>
                      <a:pt x="20631" y="77955"/>
                      <a:pt x="20378" y="80046"/>
                      <a:pt x="20270" y="82102"/>
                    </a:cubicBezTo>
                    <a:cubicBezTo>
                      <a:pt x="20162" y="83329"/>
                      <a:pt x="20234" y="84374"/>
                      <a:pt x="21460" y="84916"/>
                    </a:cubicBezTo>
                    <a:cubicBezTo>
                      <a:pt x="21533" y="84952"/>
                      <a:pt x="21605" y="84952"/>
                      <a:pt x="21677" y="84988"/>
                    </a:cubicBezTo>
                    <a:cubicBezTo>
                      <a:pt x="21677" y="85240"/>
                      <a:pt x="21605" y="85529"/>
                      <a:pt x="21569" y="85781"/>
                    </a:cubicBezTo>
                    <a:lnTo>
                      <a:pt x="21569" y="85817"/>
                    </a:lnTo>
                    <a:lnTo>
                      <a:pt x="21460" y="85817"/>
                    </a:lnTo>
                    <a:cubicBezTo>
                      <a:pt x="20487" y="85889"/>
                      <a:pt x="20018" y="86322"/>
                      <a:pt x="20054" y="87224"/>
                    </a:cubicBezTo>
                    <a:cubicBezTo>
                      <a:pt x="19905" y="87209"/>
                      <a:pt x="19754" y="87201"/>
                      <a:pt x="19604" y="87201"/>
                    </a:cubicBezTo>
                    <a:cubicBezTo>
                      <a:pt x="18296" y="87201"/>
                      <a:pt x="16987" y="87773"/>
                      <a:pt x="16663" y="89099"/>
                    </a:cubicBezTo>
                    <a:cubicBezTo>
                      <a:pt x="16122" y="91372"/>
                      <a:pt x="18214" y="92454"/>
                      <a:pt x="20018" y="92886"/>
                    </a:cubicBezTo>
                    <a:cubicBezTo>
                      <a:pt x="20813" y="93076"/>
                      <a:pt x="21989" y="93366"/>
                      <a:pt x="23077" y="93366"/>
                    </a:cubicBezTo>
                    <a:cubicBezTo>
                      <a:pt x="24260" y="93366"/>
                      <a:pt x="25341" y="93024"/>
                      <a:pt x="25716" y="91840"/>
                    </a:cubicBezTo>
                    <a:cubicBezTo>
                      <a:pt x="26113" y="90614"/>
                      <a:pt x="26149" y="89280"/>
                      <a:pt x="25752" y="88053"/>
                    </a:cubicBezTo>
                    <a:cubicBezTo>
                      <a:pt x="25608" y="87621"/>
                      <a:pt x="25284" y="87260"/>
                      <a:pt x="24887" y="87043"/>
                    </a:cubicBezTo>
                    <a:cubicBezTo>
                      <a:pt x="24995" y="86394"/>
                      <a:pt x="25031" y="85745"/>
                      <a:pt x="25139" y="85096"/>
                    </a:cubicBezTo>
                    <a:cubicBezTo>
                      <a:pt x="25536" y="85024"/>
                      <a:pt x="25933" y="84879"/>
                      <a:pt x="26293" y="84699"/>
                    </a:cubicBezTo>
                    <a:cubicBezTo>
                      <a:pt x="27267" y="84266"/>
                      <a:pt x="27087" y="83256"/>
                      <a:pt x="27195" y="82355"/>
                    </a:cubicBezTo>
                    <a:cubicBezTo>
                      <a:pt x="27411" y="81237"/>
                      <a:pt x="27772" y="80119"/>
                      <a:pt x="28205" y="79109"/>
                    </a:cubicBezTo>
                    <a:cubicBezTo>
                      <a:pt x="28710" y="77774"/>
                      <a:pt x="29251" y="76476"/>
                      <a:pt x="29828" y="75141"/>
                    </a:cubicBezTo>
                    <a:cubicBezTo>
                      <a:pt x="30874" y="72653"/>
                      <a:pt x="31992" y="70200"/>
                      <a:pt x="33110" y="67711"/>
                    </a:cubicBezTo>
                    <a:cubicBezTo>
                      <a:pt x="33831" y="68613"/>
                      <a:pt x="34517" y="69515"/>
                      <a:pt x="35202" y="70453"/>
                    </a:cubicBezTo>
                    <a:cubicBezTo>
                      <a:pt x="36861" y="72617"/>
                      <a:pt x="38592" y="74745"/>
                      <a:pt x="40287" y="76836"/>
                    </a:cubicBezTo>
                    <a:cubicBezTo>
                      <a:pt x="41117" y="77882"/>
                      <a:pt x="41983" y="78928"/>
                      <a:pt x="42812" y="80010"/>
                    </a:cubicBezTo>
                    <a:cubicBezTo>
                      <a:pt x="43281" y="80551"/>
                      <a:pt x="43714" y="81309"/>
                      <a:pt x="44471" y="81561"/>
                    </a:cubicBezTo>
                    <a:cubicBezTo>
                      <a:pt x="44688" y="81619"/>
                      <a:pt x="44910" y="81648"/>
                      <a:pt x="45133" y="81648"/>
                    </a:cubicBezTo>
                    <a:cubicBezTo>
                      <a:pt x="45468" y="81648"/>
                      <a:pt x="45806" y="81583"/>
                      <a:pt x="46130" y="81453"/>
                    </a:cubicBezTo>
                    <a:cubicBezTo>
                      <a:pt x="46888" y="82355"/>
                      <a:pt x="47537" y="83401"/>
                      <a:pt x="48186" y="84338"/>
                    </a:cubicBezTo>
                    <a:cubicBezTo>
                      <a:pt x="47970" y="84916"/>
                      <a:pt x="48258" y="85493"/>
                      <a:pt x="48727" y="86214"/>
                    </a:cubicBezTo>
                    <a:cubicBezTo>
                      <a:pt x="49306" y="87133"/>
                      <a:pt x="50045" y="88501"/>
                      <a:pt x="51247" y="88501"/>
                    </a:cubicBezTo>
                    <a:cubicBezTo>
                      <a:pt x="51319" y="88501"/>
                      <a:pt x="51393" y="88496"/>
                      <a:pt x="51468" y="88486"/>
                    </a:cubicBezTo>
                    <a:cubicBezTo>
                      <a:pt x="52298" y="88378"/>
                      <a:pt x="53091" y="87621"/>
                      <a:pt x="53668" y="87116"/>
                    </a:cubicBezTo>
                    <a:cubicBezTo>
                      <a:pt x="54642" y="86358"/>
                      <a:pt x="55436" y="85420"/>
                      <a:pt x="56085" y="84411"/>
                    </a:cubicBezTo>
                    <a:cubicBezTo>
                      <a:pt x="56590" y="83437"/>
                      <a:pt x="55688" y="82788"/>
                      <a:pt x="54931" y="82319"/>
                    </a:cubicBezTo>
                    <a:cubicBezTo>
                      <a:pt x="54672" y="82146"/>
                      <a:pt x="54375" y="82064"/>
                      <a:pt x="54071" y="82064"/>
                    </a:cubicBezTo>
                    <a:cubicBezTo>
                      <a:pt x="53865" y="82064"/>
                      <a:pt x="53655" y="82102"/>
                      <a:pt x="53452" y="82174"/>
                    </a:cubicBezTo>
                    <a:cubicBezTo>
                      <a:pt x="53236" y="82319"/>
                      <a:pt x="52983" y="82499"/>
                      <a:pt x="52803" y="82679"/>
                    </a:cubicBezTo>
                    <a:cubicBezTo>
                      <a:pt x="52633" y="82822"/>
                      <a:pt x="52494" y="82881"/>
                      <a:pt x="52378" y="82881"/>
                    </a:cubicBezTo>
                    <a:cubicBezTo>
                      <a:pt x="52026" y="82881"/>
                      <a:pt x="51884" y="82338"/>
                      <a:pt x="51721" y="81958"/>
                    </a:cubicBezTo>
                    <a:cubicBezTo>
                      <a:pt x="51602" y="81571"/>
                      <a:pt x="51238" y="81308"/>
                      <a:pt x="50851" y="81308"/>
                    </a:cubicBezTo>
                    <a:cubicBezTo>
                      <a:pt x="50768" y="81308"/>
                      <a:pt x="50685" y="81320"/>
                      <a:pt x="50603" y="81345"/>
                    </a:cubicBezTo>
                    <a:cubicBezTo>
                      <a:pt x="50206" y="80660"/>
                      <a:pt x="49701" y="80010"/>
                      <a:pt x="49304" y="79253"/>
                    </a:cubicBezTo>
                    <a:lnTo>
                      <a:pt x="49268" y="79217"/>
                    </a:lnTo>
                    <a:cubicBezTo>
                      <a:pt x="49557" y="78856"/>
                      <a:pt x="49737" y="78423"/>
                      <a:pt x="49845" y="77955"/>
                    </a:cubicBezTo>
                    <a:cubicBezTo>
                      <a:pt x="49953" y="77341"/>
                      <a:pt x="49521" y="76836"/>
                      <a:pt x="49232" y="76368"/>
                    </a:cubicBezTo>
                    <a:lnTo>
                      <a:pt x="47104" y="72653"/>
                    </a:lnTo>
                    <a:cubicBezTo>
                      <a:pt x="45661" y="70164"/>
                      <a:pt x="44291" y="67639"/>
                      <a:pt x="42848" y="65187"/>
                    </a:cubicBezTo>
                    <a:cubicBezTo>
                      <a:pt x="41261" y="62554"/>
                      <a:pt x="39458" y="60065"/>
                      <a:pt x="38232" y="57216"/>
                    </a:cubicBezTo>
                    <a:cubicBezTo>
                      <a:pt x="38520" y="56531"/>
                      <a:pt x="38376" y="55809"/>
                      <a:pt x="37618" y="55088"/>
                    </a:cubicBezTo>
                    <a:lnTo>
                      <a:pt x="37546" y="55052"/>
                    </a:lnTo>
                    <a:cubicBezTo>
                      <a:pt x="37799" y="54439"/>
                      <a:pt x="37799" y="53717"/>
                      <a:pt x="37510" y="53068"/>
                    </a:cubicBezTo>
                    <a:cubicBezTo>
                      <a:pt x="36897" y="51589"/>
                      <a:pt x="36032" y="50219"/>
                      <a:pt x="35418" y="48704"/>
                    </a:cubicBezTo>
                    <a:cubicBezTo>
                      <a:pt x="35166" y="48055"/>
                      <a:pt x="34913" y="47370"/>
                      <a:pt x="34697" y="46720"/>
                    </a:cubicBezTo>
                    <a:lnTo>
                      <a:pt x="34697" y="46720"/>
                    </a:lnTo>
                    <a:cubicBezTo>
                      <a:pt x="36804" y="48012"/>
                      <a:pt x="39752" y="49816"/>
                      <a:pt x="42314" y="49816"/>
                    </a:cubicBezTo>
                    <a:cubicBezTo>
                      <a:pt x="43829" y="49816"/>
                      <a:pt x="45210" y="49185"/>
                      <a:pt x="46202" y="47442"/>
                    </a:cubicBezTo>
                    <a:cubicBezTo>
                      <a:pt x="47140" y="45783"/>
                      <a:pt x="46635" y="43294"/>
                      <a:pt x="46455" y="41527"/>
                    </a:cubicBezTo>
                    <a:cubicBezTo>
                      <a:pt x="46275" y="40120"/>
                      <a:pt x="45914" y="37379"/>
                      <a:pt x="44363" y="36766"/>
                    </a:cubicBezTo>
                    <a:cubicBezTo>
                      <a:pt x="44255" y="36333"/>
                      <a:pt x="44074" y="35936"/>
                      <a:pt x="43966" y="35576"/>
                    </a:cubicBezTo>
                    <a:lnTo>
                      <a:pt x="43966" y="35540"/>
                    </a:lnTo>
                    <a:cubicBezTo>
                      <a:pt x="43930" y="35467"/>
                      <a:pt x="43858" y="35431"/>
                      <a:pt x="43750" y="35431"/>
                    </a:cubicBezTo>
                    <a:cubicBezTo>
                      <a:pt x="43714" y="35431"/>
                      <a:pt x="43678" y="35431"/>
                      <a:pt x="43642" y="35467"/>
                    </a:cubicBezTo>
                    <a:lnTo>
                      <a:pt x="43606" y="35467"/>
                    </a:lnTo>
                    <a:lnTo>
                      <a:pt x="43570" y="35504"/>
                    </a:lnTo>
                    <a:cubicBezTo>
                      <a:pt x="43461" y="35215"/>
                      <a:pt x="43570" y="34854"/>
                      <a:pt x="43822" y="34674"/>
                    </a:cubicBezTo>
                    <a:cubicBezTo>
                      <a:pt x="44002" y="34494"/>
                      <a:pt x="44219" y="34349"/>
                      <a:pt x="44435" y="34205"/>
                    </a:cubicBezTo>
                    <a:cubicBezTo>
                      <a:pt x="44760" y="34025"/>
                      <a:pt x="44976" y="33700"/>
                      <a:pt x="44976" y="33303"/>
                    </a:cubicBezTo>
                    <a:cubicBezTo>
                      <a:pt x="44976" y="32979"/>
                      <a:pt x="44724" y="32726"/>
                      <a:pt x="44399" y="32726"/>
                    </a:cubicBezTo>
                    <a:cubicBezTo>
                      <a:pt x="45229" y="32077"/>
                      <a:pt x="46347" y="31248"/>
                      <a:pt x="46599" y="30346"/>
                    </a:cubicBezTo>
                    <a:cubicBezTo>
                      <a:pt x="46755" y="29670"/>
                      <a:pt x="46386" y="29406"/>
                      <a:pt x="45898" y="29406"/>
                    </a:cubicBezTo>
                    <a:cubicBezTo>
                      <a:pt x="45709" y="29406"/>
                      <a:pt x="45502" y="29446"/>
                      <a:pt x="45301" y="29516"/>
                    </a:cubicBezTo>
                    <a:cubicBezTo>
                      <a:pt x="44291" y="29913"/>
                      <a:pt x="43317" y="30418"/>
                      <a:pt x="42379" y="30959"/>
                    </a:cubicBezTo>
                    <a:cubicBezTo>
                      <a:pt x="41658" y="31356"/>
                      <a:pt x="41009" y="31861"/>
                      <a:pt x="40504" y="32474"/>
                    </a:cubicBezTo>
                    <a:cubicBezTo>
                      <a:pt x="39494" y="33736"/>
                      <a:pt x="40684" y="35071"/>
                      <a:pt x="40937" y="36333"/>
                    </a:cubicBezTo>
                    <a:cubicBezTo>
                      <a:pt x="40901" y="36333"/>
                      <a:pt x="40865" y="36333"/>
                      <a:pt x="40828" y="36369"/>
                    </a:cubicBezTo>
                    <a:cubicBezTo>
                      <a:pt x="40756" y="36405"/>
                      <a:pt x="40720" y="36477"/>
                      <a:pt x="40756" y="36549"/>
                    </a:cubicBezTo>
                    <a:cubicBezTo>
                      <a:pt x="40756" y="36766"/>
                      <a:pt x="40792" y="36982"/>
                      <a:pt x="40828" y="37199"/>
                    </a:cubicBezTo>
                    <a:cubicBezTo>
                      <a:pt x="39674" y="37776"/>
                      <a:pt x="39566" y="39218"/>
                      <a:pt x="39602" y="40409"/>
                    </a:cubicBezTo>
                    <a:cubicBezTo>
                      <a:pt x="39602" y="40661"/>
                      <a:pt x="39638" y="40914"/>
                      <a:pt x="39674" y="41130"/>
                    </a:cubicBezTo>
                    <a:cubicBezTo>
                      <a:pt x="38700" y="40445"/>
                      <a:pt x="37618" y="39940"/>
                      <a:pt x="36609" y="39255"/>
                    </a:cubicBezTo>
                    <a:cubicBezTo>
                      <a:pt x="35635" y="38569"/>
                      <a:pt x="34805" y="37704"/>
                      <a:pt x="33831" y="37090"/>
                    </a:cubicBezTo>
                    <a:cubicBezTo>
                      <a:pt x="33543" y="36910"/>
                      <a:pt x="33254" y="36802"/>
                      <a:pt x="32930" y="36802"/>
                    </a:cubicBezTo>
                    <a:cubicBezTo>
                      <a:pt x="32698" y="36802"/>
                      <a:pt x="32502" y="36950"/>
                      <a:pt x="32301" y="36950"/>
                    </a:cubicBezTo>
                    <a:cubicBezTo>
                      <a:pt x="32158" y="36950"/>
                      <a:pt x="32012" y="36876"/>
                      <a:pt x="31848" y="36622"/>
                    </a:cubicBezTo>
                    <a:cubicBezTo>
                      <a:pt x="31667" y="36405"/>
                      <a:pt x="31595" y="36189"/>
                      <a:pt x="31379" y="35936"/>
                    </a:cubicBezTo>
                    <a:cubicBezTo>
                      <a:pt x="31192" y="35703"/>
                      <a:pt x="30979" y="35613"/>
                      <a:pt x="30758" y="35613"/>
                    </a:cubicBezTo>
                    <a:cubicBezTo>
                      <a:pt x="30298" y="35613"/>
                      <a:pt x="29809" y="36004"/>
                      <a:pt x="29467" y="36297"/>
                    </a:cubicBezTo>
                    <a:cubicBezTo>
                      <a:pt x="29395" y="36153"/>
                      <a:pt x="29287" y="36045"/>
                      <a:pt x="29179" y="35936"/>
                    </a:cubicBezTo>
                    <a:cubicBezTo>
                      <a:pt x="28988" y="35760"/>
                      <a:pt x="28749" y="35697"/>
                      <a:pt x="28498" y="35697"/>
                    </a:cubicBezTo>
                    <a:cubicBezTo>
                      <a:pt x="28134" y="35697"/>
                      <a:pt x="27747" y="35830"/>
                      <a:pt x="27448" y="35936"/>
                    </a:cubicBezTo>
                    <a:lnTo>
                      <a:pt x="27375" y="35972"/>
                    </a:lnTo>
                    <a:cubicBezTo>
                      <a:pt x="27303" y="35864"/>
                      <a:pt x="27231" y="35756"/>
                      <a:pt x="27159" y="35612"/>
                    </a:cubicBezTo>
                    <a:cubicBezTo>
                      <a:pt x="27195" y="35576"/>
                      <a:pt x="27231" y="35576"/>
                      <a:pt x="27267" y="35540"/>
                    </a:cubicBezTo>
                    <a:cubicBezTo>
                      <a:pt x="29359" y="34133"/>
                      <a:pt x="31162" y="31969"/>
                      <a:pt x="32605" y="29913"/>
                    </a:cubicBezTo>
                    <a:cubicBezTo>
                      <a:pt x="33867" y="28218"/>
                      <a:pt x="34481" y="26090"/>
                      <a:pt x="34300" y="23962"/>
                    </a:cubicBezTo>
                    <a:cubicBezTo>
                      <a:pt x="38232" y="22736"/>
                      <a:pt x="36897" y="16460"/>
                      <a:pt x="33831" y="15270"/>
                    </a:cubicBezTo>
                    <a:cubicBezTo>
                      <a:pt x="33759" y="12601"/>
                      <a:pt x="32425" y="9860"/>
                      <a:pt x="30910" y="7732"/>
                    </a:cubicBezTo>
                    <a:cubicBezTo>
                      <a:pt x="29296" y="5416"/>
                      <a:pt x="26931" y="3544"/>
                      <a:pt x="24047" y="3544"/>
                    </a:cubicBezTo>
                    <a:cubicBezTo>
                      <a:pt x="23966" y="3544"/>
                      <a:pt x="23886" y="3545"/>
                      <a:pt x="23805" y="3548"/>
                    </a:cubicBezTo>
                    <a:cubicBezTo>
                      <a:pt x="24093" y="2935"/>
                      <a:pt x="24670" y="2105"/>
                      <a:pt x="24202" y="1600"/>
                    </a:cubicBezTo>
                    <a:cubicBezTo>
                      <a:pt x="24079" y="1464"/>
                      <a:pt x="23899" y="1415"/>
                      <a:pt x="23706" y="1415"/>
                    </a:cubicBezTo>
                    <a:cubicBezTo>
                      <a:pt x="23388" y="1415"/>
                      <a:pt x="23033" y="1547"/>
                      <a:pt x="22831" y="1637"/>
                    </a:cubicBezTo>
                    <a:cubicBezTo>
                      <a:pt x="22326" y="1925"/>
                      <a:pt x="21893" y="2286"/>
                      <a:pt x="21533" y="2719"/>
                    </a:cubicBezTo>
                    <a:cubicBezTo>
                      <a:pt x="21244" y="1961"/>
                      <a:pt x="20811" y="1312"/>
                      <a:pt x="20234" y="771"/>
                    </a:cubicBezTo>
                    <a:cubicBezTo>
                      <a:pt x="19930" y="437"/>
                      <a:pt x="19422" y="0"/>
                      <a:pt x="189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59"/>
              <p:cNvSpPr/>
              <p:nvPr/>
            </p:nvSpPr>
            <p:spPr>
              <a:xfrm rot="728708">
                <a:off x="6280424" y="2302769"/>
                <a:ext cx="72122" cy="55806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2230" extrusionOk="0">
                    <a:moveTo>
                      <a:pt x="1697" y="0"/>
                    </a:moveTo>
                    <a:cubicBezTo>
                      <a:pt x="1027" y="0"/>
                      <a:pt x="425" y="381"/>
                      <a:pt x="145" y="1003"/>
                    </a:cubicBezTo>
                    <a:cubicBezTo>
                      <a:pt x="0" y="1364"/>
                      <a:pt x="36" y="1761"/>
                      <a:pt x="253" y="2121"/>
                    </a:cubicBezTo>
                    <a:cubicBezTo>
                      <a:pt x="309" y="2200"/>
                      <a:pt x="348" y="2230"/>
                      <a:pt x="375" y="2230"/>
                    </a:cubicBezTo>
                    <a:cubicBezTo>
                      <a:pt x="433" y="2230"/>
                      <a:pt x="433" y="2088"/>
                      <a:pt x="433" y="2013"/>
                    </a:cubicBezTo>
                    <a:cubicBezTo>
                      <a:pt x="397" y="1761"/>
                      <a:pt x="397" y="1508"/>
                      <a:pt x="505" y="1292"/>
                    </a:cubicBezTo>
                    <a:cubicBezTo>
                      <a:pt x="728" y="784"/>
                      <a:pt x="1230" y="443"/>
                      <a:pt x="1765" y="443"/>
                    </a:cubicBezTo>
                    <a:cubicBezTo>
                      <a:pt x="1838" y="443"/>
                      <a:pt x="1911" y="449"/>
                      <a:pt x="1984" y="462"/>
                    </a:cubicBezTo>
                    <a:cubicBezTo>
                      <a:pt x="2236" y="498"/>
                      <a:pt x="2453" y="643"/>
                      <a:pt x="2669" y="787"/>
                    </a:cubicBezTo>
                    <a:cubicBezTo>
                      <a:pt x="2707" y="825"/>
                      <a:pt x="2785" y="873"/>
                      <a:pt x="2830" y="873"/>
                    </a:cubicBezTo>
                    <a:cubicBezTo>
                      <a:pt x="2869" y="873"/>
                      <a:pt x="2882" y="834"/>
                      <a:pt x="2814" y="715"/>
                    </a:cubicBezTo>
                    <a:cubicBezTo>
                      <a:pt x="2669" y="354"/>
                      <a:pt x="2381" y="102"/>
                      <a:pt x="2020" y="30"/>
                    </a:cubicBezTo>
                    <a:cubicBezTo>
                      <a:pt x="1911" y="10"/>
                      <a:pt x="1803" y="0"/>
                      <a:pt x="16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59"/>
              <p:cNvSpPr/>
              <p:nvPr/>
            </p:nvSpPr>
            <p:spPr>
              <a:xfrm rot="728708">
                <a:off x="6241620" y="2338576"/>
                <a:ext cx="173749" cy="104430"/>
              </a:xfrm>
              <a:custGeom>
                <a:avLst/>
                <a:gdLst/>
                <a:ahLst/>
                <a:cxnLst/>
                <a:rect l="l" t="t" r="r" b="b"/>
                <a:pathLst>
                  <a:path w="6943" h="4173" extrusionOk="0">
                    <a:moveTo>
                      <a:pt x="6892" y="1"/>
                    </a:moveTo>
                    <a:cubicBezTo>
                      <a:pt x="6862" y="1"/>
                      <a:pt x="6802" y="80"/>
                      <a:pt x="6683" y="304"/>
                    </a:cubicBezTo>
                    <a:cubicBezTo>
                      <a:pt x="5724" y="2153"/>
                      <a:pt x="2882" y="3708"/>
                      <a:pt x="869" y="3708"/>
                    </a:cubicBezTo>
                    <a:cubicBezTo>
                      <a:pt x="760" y="3708"/>
                      <a:pt x="654" y="3704"/>
                      <a:pt x="551" y="3695"/>
                    </a:cubicBezTo>
                    <a:cubicBezTo>
                      <a:pt x="441" y="3683"/>
                      <a:pt x="359" y="3678"/>
                      <a:pt x="301" y="3678"/>
                    </a:cubicBezTo>
                    <a:cubicBezTo>
                      <a:pt x="0" y="3678"/>
                      <a:pt x="334" y="3815"/>
                      <a:pt x="515" y="3875"/>
                    </a:cubicBezTo>
                    <a:cubicBezTo>
                      <a:pt x="927" y="4081"/>
                      <a:pt x="1380" y="4172"/>
                      <a:pt x="1850" y="4172"/>
                    </a:cubicBezTo>
                    <a:cubicBezTo>
                      <a:pt x="4098" y="4172"/>
                      <a:pt x="6720" y="2077"/>
                      <a:pt x="6899" y="377"/>
                    </a:cubicBezTo>
                    <a:cubicBezTo>
                      <a:pt x="6899" y="239"/>
                      <a:pt x="6943" y="1"/>
                      <a:pt x="6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59"/>
              <p:cNvSpPr/>
              <p:nvPr/>
            </p:nvSpPr>
            <p:spPr>
              <a:xfrm rot="728708">
                <a:off x="6359929" y="2040147"/>
                <a:ext cx="162238" cy="77077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3080" extrusionOk="0">
                    <a:moveTo>
                      <a:pt x="4389" y="1"/>
                    </a:moveTo>
                    <a:cubicBezTo>
                      <a:pt x="2526" y="1"/>
                      <a:pt x="653" y="1141"/>
                      <a:pt x="26" y="2942"/>
                    </a:cubicBezTo>
                    <a:cubicBezTo>
                      <a:pt x="0" y="3020"/>
                      <a:pt x="87" y="3079"/>
                      <a:pt x="150" y="3079"/>
                    </a:cubicBezTo>
                    <a:cubicBezTo>
                      <a:pt x="175" y="3079"/>
                      <a:pt x="196" y="3070"/>
                      <a:pt x="206" y="3050"/>
                    </a:cubicBezTo>
                    <a:cubicBezTo>
                      <a:pt x="1000" y="2112"/>
                      <a:pt x="1974" y="1427"/>
                      <a:pt x="3056" y="958"/>
                    </a:cubicBezTo>
                    <a:cubicBezTo>
                      <a:pt x="3733" y="701"/>
                      <a:pt x="4485" y="656"/>
                      <a:pt x="5225" y="656"/>
                    </a:cubicBezTo>
                    <a:cubicBezTo>
                      <a:pt x="5628" y="656"/>
                      <a:pt x="6028" y="670"/>
                      <a:pt x="6410" y="670"/>
                    </a:cubicBezTo>
                    <a:cubicBezTo>
                      <a:pt x="6482" y="670"/>
                      <a:pt x="6482" y="561"/>
                      <a:pt x="6446" y="525"/>
                    </a:cubicBezTo>
                    <a:cubicBezTo>
                      <a:pt x="5808" y="167"/>
                      <a:pt x="5099" y="1"/>
                      <a:pt x="43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59"/>
              <p:cNvSpPr/>
              <p:nvPr/>
            </p:nvSpPr>
            <p:spPr>
              <a:xfrm rot="728708">
                <a:off x="6021002" y="2140954"/>
                <a:ext cx="136312" cy="111462"/>
              </a:xfrm>
              <a:custGeom>
                <a:avLst/>
                <a:gdLst/>
                <a:ahLst/>
                <a:cxnLst/>
                <a:rect l="l" t="t" r="r" b="b"/>
                <a:pathLst>
                  <a:path w="5447" h="4454" extrusionOk="0">
                    <a:moveTo>
                      <a:pt x="4452" y="0"/>
                    </a:moveTo>
                    <a:cubicBezTo>
                      <a:pt x="2199" y="0"/>
                      <a:pt x="32" y="2055"/>
                      <a:pt x="0" y="4393"/>
                    </a:cubicBezTo>
                    <a:cubicBezTo>
                      <a:pt x="0" y="4436"/>
                      <a:pt x="25" y="4453"/>
                      <a:pt x="53" y="4453"/>
                    </a:cubicBezTo>
                    <a:cubicBezTo>
                      <a:pt x="72" y="4453"/>
                      <a:pt x="94" y="4444"/>
                      <a:pt x="108" y="4429"/>
                    </a:cubicBezTo>
                    <a:cubicBezTo>
                      <a:pt x="758" y="3383"/>
                      <a:pt x="1299" y="2301"/>
                      <a:pt x="2272" y="1508"/>
                    </a:cubicBezTo>
                    <a:cubicBezTo>
                      <a:pt x="3138" y="823"/>
                      <a:pt x="4256" y="570"/>
                      <a:pt x="5302" y="318"/>
                    </a:cubicBezTo>
                    <a:cubicBezTo>
                      <a:pt x="5446" y="282"/>
                      <a:pt x="5410" y="137"/>
                      <a:pt x="5302" y="101"/>
                    </a:cubicBezTo>
                    <a:cubicBezTo>
                      <a:pt x="5020" y="33"/>
                      <a:pt x="4735" y="0"/>
                      <a:pt x="44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59"/>
              <p:cNvSpPr/>
              <p:nvPr/>
            </p:nvSpPr>
            <p:spPr>
              <a:xfrm rot="728708">
                <a:off x="6368850" y="2116906"/>
                <a:ext cx="178729" cy="183134"/>
              </a:xfrm>
              <a:custGeom>
                <a:avLst/>
                <a:gdLst/>
                <a:ahLst/>
                <a:cxnLst/>
                <a:rect l="l" t="t" r="r" b="b"/>
                <a:pathLst>
                  <a:path w="7142" h="7318" extrusionOk="0">
                    <a:moveTo>
                      <a:pt x="4020" y="1"/>
                    </a:moveTo>
                    <a:cubicBezTo>
                      <a:pt x="2893" y="1"/>
                      <a:pt x="1697" y="584"/>
                      <a:pt x="1155" y="1289"/>
                    </a:cubicBezTo>
                    <a:cubicBezTo>
                      <a:pt x="361" y="2082"/>
                      <a:pt x="1" y="3633"/>
                      <a:pt x="361" y="5148"/>
                    </a:cubicBezTo>
                    <a:cubicBezTo>
                      <a:pt x="650" y="6194"/>
                      <a:pt x="1227" y="7132"/>
                      <a:pt x="2237" y="7276"/>
                    </a:cubicBezTo>
                    <a:cubicBezTo>
                      <a:pt x="2378" y="7304"/>
                      <a:pt x="2522" y="7318"/>
                      <a:pt x="2667" y="7318"/>
                    </a:cubicBezTo>
                    <a:cubicBezTo>
                      <a:pt x="3451" y="7318"/>
                      <a:pt x="4284" y="6933"/>
                      <a:pt x="5014" y="6447"/>
                    </a:cubicBezTo>
                    <a:cubicBezTo>
                      <a:pt x="6457" y="5401"/>
                      <a:pt x="7142" y="3850"/>
                      <a:pt x="6745" y="2299"/>
                    </a:cubicBezTo>
                    <a:cubicBezTo>
                      <a:pt x="6565" y="1397"/>
                      <a:pt x="5952" y="604"/>
                      <a:pt x="5086" y="207"/>
                    </a:cubicBezTo>
                    <a:cubicBezTo>
                      <a:pt x="4755" y="64"/>
                      <a:pt x="4392" y="1"/>
                      <a:pt x="40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59"/>
              <p:cNvSpPr/>
              <p:nvPr/>
            </p:nvSpPr>
            <p:spPr>
              <a:xfrm rot="728708">
                <a:off x="6394384" y="2162311"/>
                <a:ext cx="102928" cy="104405"/>
              </a:xfrm>
              <a:custGeom>
                <a:avLst/>
                <a:gdLst/>
                <a:ahLst/>
                <a:cxnLst/>
                <a:rect l="l" t="t" r="r" b="b"/>
                <a:pathLst>
                  <a:path w="4113" h="4172" extrusionOk="0">
                    <a:moveTo>
                      <a:pt x="1955" y="0"/>
                    </a:moveTo>
                    <a:cubicBezTo>
                      <a:pt x="1674" y="0"/>
                      <a:pt x="1389" y="57"/>
                      <a:pt x="1119" y="169"/>
                    </a:cubicBezTo>
                    <a:cubicBezTo>
                      <a:pt x="578" y="386"/>
                      <a:pt x="181" y="855"/>
                      <a:pt x="73" y="1432"/>
                    </a:cubicBezTo>
                    <a:cubicBezTo>
                      <a:pt x="1" y="2009"/>
                      <a:pt x="109" y="2586"/>
                      <a:pt x="397" y="3091"/>
                    </a:cubicBezTo>
                    <a:cubicBezTo>
                      <a:pt x="650" y="3596"/>
                      <a:pt x="1119" y="3993"/>
                      <a:pt x="1696" y="4137"/>
                    </a:cubicBezTo>
                    <a:cubicBezTo>
                      <a:pt x="1827" y="4160"/>
                      <a:pt x="1960" y="4172"/>
                      <a:pt x="2093" y="4172"/>
                    </a:cubicBezTo>
                    <a:cubicBezTo>
                      <a:pt x="2579" y="4172"/>
                      <a:pt x="3059" y="4016"/>
                      <a:pt x="3427" y="3704"/>
                    </a:cubicBezTo>
                    <a:cubicBezTo>
                      <a:pt x="3824" y="3379"/>
                      <a:pt x="4076" y="2947"/>
                      <a:pt x="4112" y="2442"/>
                    </a:cubicBezTo>
                    <a:cubicBezTo>
                      <a:pt x="4112" y="1829"/>
                      <a:pt x="3896" y="1215"/>
                      <a:pt x="3535" y="747"/>
                    </a:cubicBezTo>
                    <a:cubicBezTo>
                      <a:pt x="3283" y="386"/>
                      <a:pt x="2886" y="133"/>
                      <a:pt x="2453" y="61"/>
                    </a:cubicBezTo>
                    <a:cubicBezTo>
                      <a:pt x="2291" y="21"/>
                      <a:pt x="2124" y="0"/>
                      <a:pt x="19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59"/>
              <p:cNvSpPr/>
              <p:nvPr/>
            </p:nvSpPr>
            <p:spPr>
              <a:xfrm rot="728708">
                <a:off x="6406954" y="2185348"/>
                <a:ext cx="36136" cy="37438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496" extrusionOk="0">
                    <a:moveTo>
                      <a:pt x="700" y="1"/>
                    </a:moveTo>
                    <a:cubicBezTo>
                      <a:pt x="573" y="1"/>
                      <a:pt x="442" y="41"/>
                      <a:pt x="325" y="110"/>
                    </a:cubicBezTo>
                    <a:cubicBezTo>
                      <a:pt x="181" y="219"/>
                      <a:pt x="109" y="327"/>
                      <a:pt x="37" y="471"/>
                    </a:cubicBezTo>
                    <a:cubicBezTo>
                      <a:pt x="1" y="615"/>
                      <a:pt x="1" y="796"/>
                      <a:pt x="37" y="940"/>
                    </a:cubicBezTo>
                    <a:cubicBezTo>
                      <a:pt x="109" y="1120"/>
                      <a:pt x="253" y="1301"/>
                      <a:pt x="433" y="1409"/>
                    </a:cubicBezTo>
                    <a:cubicBezTo>
                      <a:pt x="513" y="1468"/>
                      <a:pt x="603" y="1495"/>
                      <a:pt x="698" y="1495"/>
                    </a:cubicBezTo>
                    <a:cubicBezTo>
                      <a:pt x="776" y="1495"/>
                      <a:pt x="857" y="1477"/>
                      <a:pt x="938" y="1445"/>
                    </a:cubicBezTo>
                    <a:cubicBezTo>
                      <a:pt x="1155" y="1373"/>
                      <a:pt x="1299" y="1229"/>
                      <a:pt x="1371" y="1012"/>
                    </a:cubicBezTo>
                    <a:cubicBezTo>
                      <a:pt x="1443" y="832"/>
                      <a:pt x="1443" y="615"/>
                      <a:pt x="1335" y="435"/>
                    </a:cubicBezTo>
                    <a:cubicBezTo>
                      <a:pt x="1227" y="255"/>
                      <a:pt x="1083" y="110"/>
                      <a:pt x="902" y="38"/>
                    </a:cubicBezTo>
                    <a:cubicBezTo>
                      <a:pt x="838" y="13"/>
                      <a:pt x="770" y="1"/>
                      <a:pt x="7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59"/>
              <p:cNvSpPr/>
              <p:nvPr/>
            </p:nvSpPr>
            <p:spPr>
              <a:xfrm rot="728708">
                <a:off x="6360524" y="2109430"/>
                <a:ext cx="195897" cy="140016"/>
              </a:xfrm>
              <a:custGeom>
                <a:avLst/>
                <a:gdLst/>
                <a:ahLst/>
                <a:cxnLst/>
                <a:rect l="l" t="t" r="r" b="b"/>
                <a:pathLst>
                  <a:path w="7828" h="5595" extrusionOk="0">
                    <a:moveTo>
                      <a:pt x="4568" y="1"/>
                    </a:moveTo>
                    <a:cubicBezTo>
                      <a:pt x="4301" y="1"/>
                      <a:pt x="4028" y="30"/>
                      <a:pt x="3752" y="85"/>
                    </a:cubicBezTo>
                    <a:cubicBezTo>
                      <a:pt x="1371" y="590"/>
                      <a:pt x="1" y="3079"/>
                      <a:pt x="866" y="5351"/>
                    </a:cubicBezTo>
                    <a:cubicBezTo>
                      <a:pt x="920" y="5513"/>
                      <a:pt x="965" y="5595"/>
                      <a:pt x="992" y="5595"/>
                    </a:cubicBezTo>
                    <a:cubicBezTo>
                      <a:pt x="1020" y="5595"/>
                      <a:pt x="1029" y="5513"/>
                      <a:pt x="1011" y="5351"/>
                    </a:cubicBezTo>
                    <a:cubicBezTo>
                      <a:pt x="866" y="3656"/>
                      <a:pt x="1227" y="1925"/>
                      <a:pt x="2994" y="987"/>
                    </a:cubicBezTo>
                    <a:cubicBezTo>
                      <a:pt x="3443" y="726"/>
                      <a:pt x="3939" y="599"/>
                      <a:pt x="4430" y="599"/>
                    </a:cubicBezTo>
                    <a:cubicBezTo>
                      <a:pt x="5161" y="599"/>
                      <a:pt x="5881" y="880"/>
                      <a:pt x="6421" y="1420"/>
                    </a:cubicBezTo>
                    <a:cubicBezTo>
                      <a:pt x="7106" y="2213"/>
                      <a:pt x="7394" y="3295"/>
                      <a:pt x="7250" y="4305"/>
                    </a:cubicBezTo>
                    <a:cubicBezTo>
                      <a:pt x="7209" y="4491"/>
                      <a:pt x="7215" y="4594"/>
                      <a:pt x="7248" y="4594"/>
                    </a:cubicBezTo>
                    <a:cubicBezTo>
                      <a:pt x="7272" y="4594"/>
                      <a:pt x="7312" y="4537"/>
                      <a:pt x="7358" y="4413"/>
                    </a:cubicBezTo>
                    <a:cubicBezTo>
                      <a:pt x="7827" y="3403"/>
                      <a:pt x="7719" y="2177"/>
                      <a:pt x="7070" y="1275"/>
                    </a:cubicBezTo>
                    <a:cubicBezTo>
                      <a:pt x="6394" y="374"/>
                      <a:pt x="5520" y="1"/>
                      <a:pt x="45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59"/>
              <p:cNvSpPr/>
              <p:nvPr/>
            </p:nvSpPr>
            <p:spPr>
              <a:xfrm rot="728708">
                <a:off x="6031861" y="2223274"/>
                <a:ext cx="201302" cy="161662"/>
              </a:xfrm>
              <a:custGeom>
                <a:avLst/>
                <a:gdLst/>
                <a:ahLst/>
                <a:cxnLst/>
                <a:rect l="l" t="t" r="r" b="b"/>
                <a:pathLst>
                  <a:path w="8044" h="6460" extrusionOk="0">
                    <a:moveTo>
                      <a:pt x="3692" y="1"/>
                    </a:moveTo>
                    <a:cubicBezTo>
                      <a:pt x="3512" y="1"/>
                      <a:pt x="3338" y="17"/>
                      <a:pt x="3175" y="50"/>
                    </a:cubicBezTo>
                    <a:cubicBezTo>
                      <a:pt x="1984" y="230"/>
                      <a:pt x="361" y="1384"/>
                      <a:pt x="145" y="2827"/>
                    </a:cubicBezTo>
                    <a:cubicBezTo>
                      <a:pt x="1" y="3764"/>
                      <a:pt x="325" y="4702"/>
                      <a:pt x="1047" y="5351"/>
                    </a:cubicBezTo>
                    <a:cubicBezTo>
                      <a:pt x="1724" y="6096"/>
                      <a:pt x="2626" y="6459"/>
                      <a:pt x="3614" y="6459"/>
                    </a:cubicBezTo>
                    <a:cubicBezTo>
                      <a:pt x="4205" y="6459"/>
                      <a:pt x="4826" y="6329"/>
                      <a:pt x="5447" y="6073"/>
                    </a:cubicBezTo>
                    <a:cubicBezTo>
                      <a:pt x="6421" y="5676"/>
                      <a:pt x="7322" y="5027"/>
                      <a:pt x="7683" y="4197"/>
                    </a:cubicBezTo>
                    <a:cubicBezTo>
                      <a:pt x="8044" y="3332"/>
                      <a:pt x="7575" y="2286"/>
                      <a:pt x="6853" y="1492"/>
                    </a:cubicBezTo>
                    <a:cubicBezTo>
                      <a:pt x="5935" y="513"/>
                      <a:pt x="4705" y="1"/>
                      <a:pt x="36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59"/>
              <p:cNvSpPr/>
              <p:nvPr/>
            </p:nvSpPr>
            <p:spPr>
              <a:xfrm rot="728708">
                <a:off x="6089527" y="2253387"/>
                <a:ext cx="102928" cy="104155"/>
              </a:xfrm>
              <a:custGeom>
                <a:avLst/>
                <a:gdLst/>
                <a:ahLst/>
                <a:cxnLst/>
                <a:rect l="l" t="t" r="r" b="b"/>
                <a:pathLst>
                  <a:path w="4113" h="4162" extrusionOk="0">
                    <a:moveTo>
                      <a:pt x="2011" y="1"/>
                    </a:moveTo>
                    <a:cubicBezTo>
                      <a:pt x="1712" y="1"/>
                      <a:pt x="1408" y="49"/>
                      <a:pt x="1119" y="145"/>
                    </a:cubicBezTo>
                    <a:cubicBezTo>
                      <a:pt x="578" y="361"/>
                      <a:pt x="181" y="866"/>
                      <a:pt x="73" y="1443"/>
                    </a:cubicBezTo>
                    <a:cubicBezTo>
                      <a:pt x="1" y="2020"/>
                      <a:pt x="109" y="2597"/>
                      <a:pt x="398" y="3102"/>
                    </a:cubicBezTo>
                    <a:cubicBezTo>
                      <a:pt x="686" y="3607"/>
                      <a:pt x="1155" y="3968"/>
                      <a:pt x="1696" y="4112"/>
                    </a:cubicBezTo>
                    <a:cubicBezTo>
                      <a:pt x="1838" y="4146"/>
                      <a:pt x="1981" y="4162"/>
                      <a:pt x="2125" y="4162"/>
                    </a:cubicBezTo>
                    <a:cubicBezTo>
                      <a:pt x="2602" y="4162"/>
                      <a:pt x="3075" y="3984"/>
                      <a:pt x="3463" y="3679"/>
                    </a:cubicBezTo>
                    <a:cubicBezTo>
                      <a:pt x="3860" y="3391"/>
                      <a:pt x="4077" y="2922"/>
                      <a:pt x="4113" y="2417"/>
                    </a:cubicBezTo>
                    <a:cubicBezTo>
                      <a:pt x="4113" y="1804"/>
                      <a:pt x="3932" y="1227"/>
                      <a:pt x="3536" y="758"/>
                    </a:cubicBezTo>
                    <a:cubicBezTo>
                      <a:pt x="3283" y="397"/>
                      <a:pt x="2886" y="145"/>
                      <a:pt x="2454" y="37"/>
                    </a:cubicBezTo>
                    <a:cubicBezTo>
                      <a:pt x="2309" y="13"/>
                      <a:pt x="2161" y="1"/>
                      <a:pt x="20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59"/>
              <p:cNvSpPr/>
              <p:nvPr/>
            </p:nvSpPr>
            <p:spPr>
              <a:xfrm rot="728708">
                <a:off x="6102123" y="2275922"/>
                <a:ext cx="37037" cy="38038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520" extrusionOk="0">
                    <a:moveTo>
                      <a:pt x="712" y="0"/>
                    </a:moveTo>
                    <a:cubicBezTo>
                      <a:pt x="578" y="0"/>
                      <a:pt x="455" y="40"/>
                      <a:pt x="361" y="110"/>
                    </a:cubicBezTo>
                    <a:cubicBezTo>
                      <a:pt x="217" y="218"/>
                      <a:pt x="109" y="326"/>
                      <a:pt x="73" y="507"/>
                    </a:cubicBezTo>
                    <a:cubicBezTo>
                      <a:pt x="1" y="651"/>
                      <a:pt x="1" y="795"/>
                      <a:pt x="73" y="939"/>
                    </a:cubicBezTo>
                    <a:cubicBezTo>
                      <a:pt x="145" y="1156"/>
                      <a:pt x="289" y="1300"/>
                      <a:pt x="470" y="1444"/>
                    </a:cubicBezTo>
                    <a:cubicBezTo>
                      <a:pt x="559" y="1489"/>
                      <a:pt x="662" y="1520"/>
                      <a:pt x="770" y="1520"/>
                    </a:cubicBezTo>
                    <a:cubicBezTo>
                      <a:pt x="837" y="1520"/>
                      <a:pt x="906" y="1508"/>
                      <a:pt x="975" y="1480"/>
                    </a:cubicBezTo>
                    <a:cubicBezTo>
                      <a:pt x="1155" y="1408"/>
                      <a:pt x="1335" y="1228"/>
                      <a:pt x="1407" y="1048"/>
                    </a:cubicBezTo>
                    <a:cubicBezTo>
                      <a:pt x="1480" y="831"/>
                      <a:pt x="1443" y="615"/>
                      <a:pt x="1371" y="434"/>
                    </a:cubicBezTo>
                    <a:cubicBezTo>
                      <a:pt x="1263" y="254"/>
                      <a:pt x="1119" y="146"/>
                      <a:pt x="939" y="38"/>
                    </a:cubicBezTo>
                    <a:cubicBezTo>
                      <a:pt x="862" y="12"/>
                      <a:pt x="785" y="0"/>
                      <a:pt x="7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59"/>
              <p:cNvSpPr/>
              <p:nvPr/>
            </p:nvSpPr>
            <p:spPr>
              <a:xfrm rot="728708">
                <a:off x="6005154" y="2212643"/>
                <a:ext cx="202854" cy="165316"/>
              </a:xfrm>
              <a:custGeom>
                <a:avLst/>
                <a:gdLst/>
                <a:ahLst/>
                <a:cxnLst/>
                <a:rect l="l" t="t" r="r" b="b"/>
                <a:pathLst>
                  <a:path w="8106" h="6606" extrusionOk="0">
                    <a:moveTo>
                      <a:pt x="4743" y="0"/>
                    </a:moveTo>
                    <a:cubicBezTo>
                      <a:pt x="3718" y="0"/>
                      <a:pt x="2690" y="392"/>
                      <a:pt x="1912" y="1186"/>
                    </a:cubicBezTo>
                    <a:cubicBezTo>
                      <a:pt x="1" y="2990"/>
                      <a:pt x="1047" y="6236"/>
                      <a:pt x="3643" y="6596"/>
                    </a:cubicBezTo>
                    <a:cubicBezTo>
                      <a:pt x="3699" y="6603"/>
                      <a:pt x="3744" y="6606"/>
                      <a:pt x="3779" y="6606"/>
                    </a:cubicBezTo>
                    <a:cubicBezTo>
                      <a:pt x="3948" y="6606"/>
                      <a:pt x="3882" y="6536"/>
                      <a:pt x="3643" y="6416"/>
                    </a:cubicBezTo>
                    <a:cubicBezTo>
                      <a:pt x="2706" y="5983"/>
                      <a:pt x="1948" y="5154"/>
                      <a:pt x="1660" y="4180"/>
                    </a:cubicBezTo>
                    <a:cubicBezTo>
                      <a:pt x="1371" y="2918"/>
                      <a:pt x="1984" y="1619"/>
                      <a:pt x="3138" y="1042"/>
                    </a:cubicBezTo>
                    <a:cubicBezTo>
                      <a:pt x="3756" y="694"/>
                      <a:pt x="4365" y="544"/>
                      <a:pt x="4953" y="544"/>
                    </a:cubicBezTo>
                    <a:cubicBezTo>
                      <a:pt x="6013" y="544"/>
                      <a:pt x="7005" y="1031"/>
                      <a:pt x="7863" y="1727"/>
                    </a:cubicBezTo>
                    <a:cubicBezTo>
                      <a:pt x="7962" y="1798"/>
                      <a:pt x="8027" y="1830"/>
                      <a:pt x="8058" y="1830"/>
                    </a:cubicBezTo>
                    <a:cubicBezTo>
                      <a:pt x="8105" y="1830"/>
                      <a:pt x="8067" y="1751"/>
                      <a:pt x="7935" y="1619"/>
                    </a:cubicBezTo>
                    <a:cubicBezTo>
                      <a:pt x="7155" y="546"/>
                      <a:pt x="5951" y="0"/>
                      <a:pt x="47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5" name="Google Shape;1595;p59"/>
            <p:cNvGrpSpPr/>
            <p:nvPr/>
          </p:nvGrpSpPr>
          <p:grpSpPr>
            <a:xfrm flipH="1">
              <a:off x="4615342" y="1384517"/>
              <a:ext cx="1143510" cy="754239"/>
              <a:chOff x="6858013" y="3471320"/>
              <a:chExt cx="1387755" cy="915339"/>
            </a:xfrm>
          </p:grpSpPr>
          <p:sp>
            <p:nvSpPr>
              <p:cNvPr id="1596" name="Google Shape;1596;p59"/>
              <p:cNvSpPr/>
              <p:nvPr/>
            </p:nvSpPr>
            <p:spPr>
              <a:xfrm rot="728708">
                <a:off x="7253539" y="3610994"/>
                <a:ext cx="654407" cy="427879"/>
              </a:xfrm>
              <a:custGeom>
                <a:avLst/>
                <a:gdLst/>
                <a:ahLst/>
                <a:cxnLst/>
                <a:rect l="l" t="t" r="r" b="b"/>
                <a:pathLst>
                  <a:path w="26150" h="17098" extrusionOk="0">
                    <a:moveTo>
                      <a:pt x="12155" y="0"/>
                    </a:moveTo>
                    <a:cubicBezTo>
                      <a:pt x="9800" y="0"/>
                      <a:pt x="7488" y="685"/>
                      <a:pt x="5519" y="2021"/>
                    </a:cubicBezTo>
                    <a:cubicBezTo>
                      <a:pt x="2634" y="4005"/>
                      <a:pt x="686" y="7359"/>
                      <a:pt x="1" y="11399"/>
                    </a:cubicBezTo>
                    <a:cubicBezTo>
                      <a:pt x="1" y="11471"/>
                      <a:pt x="37" y="11507"/>
                      <a:pt x="73" y="11543"/>
                    </a:cubicBezTo>
                    <a:lnTo>
                      <a:pt x="217" y="11579"/>
                    </a:lnTo>
                    <a:cubicBezTo>
                      <a:pt x="4113" y="13382"/>
                      <a:pt x="8260" y="14428"/>
                      <a:pt x="11795" y="15258"/>
                    </a:cubicBezTo>
                    <a:cubicBezTo>
                      <a:pt x="15546" y="16123"/>
                      <a:pt x="19910" y="17025"/>
                      <a:pt x="24238" y="17097"/>
                    </a:cubicBezTo>
                    <a:lnTo>
                      <a:pt x="24779" y="17097"/>
                    </a:lnTo>
                    <a:cubicBezTo>
                      <a:pt x="24851" y="17097"/>
                      <a:pt x="24887" y="17061"/>
                      <a:pt x="24887" y="17025"/>
                    </a:cubicBezTo>
                    <a:cubicBezTo>
                      <a:pt x="26150" y="12589"/>
                      <a:pt x="25536" y="8477"/>
                      <a:pt x="23228" y="5375"/>
                    </a:cubicBezTo>
                    <a:cubicBezTo>
                      <a:pt x="21136" y="2598"/>
                      <a:pt x="18070" y="759"/>
                      <a:pt x="14644" y="182"/>
                    </a:cubicBezTo>
                    <a:cubicBezTo>
                      <a:pt x="13887" y="74"/>
                      <a:pt x="13093" y="1"/>
                      <a:pt x="12336" y="1"/>
                    </a:cubicBezTo>
                    <a:cubicBezTo>
                      <a:pt x="12275" y="1"/>
                      <a:pt x="12215" y="0"/>
                      <a:pt x="121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59"/>
              <p:cNvSpPr/>
              <p:nvPr/>
            </p:nvSpPr>
            <p:spPr>
              <a:xfrm rot="728708">
                <a:off x="7197949" y="4019903"/>
                <a:ext cx="544296" cy="218294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8723" extrusionOk="0">
                    <a:moveTo>
                      <a:pt x="163" y="0"/>
                    </a:moveTo>
                    <a:cubicBezTo>
                      <a:pt x="154" y="0"/>
                      <a:pt x="145" y="9"/>
                      <a:pt x="145" y="27"/>
                    </a:cubicBezTo>
                    <a:cubicBezTo>
                      <a:pt x="133" y="15"/>
                      <a:pt x="121" y="11"/>
                      <a:pt x="110" y="11"/>
                    </a:cubicBezTo>
                    <a:cubicBezTo>
                      <a:pt x="89" y="11"/>
                      <a:pt x="73" y="27"/>
                      <a:pt x="73" y="27"/>
                    </a:cubicBezTo>
                    <a:cubicBezTo>
                      <a:pt x="37" y="63"/>
                      <a:pt x="1" y="99"/>
                      <a:pt x="37" y="171"/>
                    </a:cubicBezTo>
                    <a:cubicBezTo>
                      <a:pt x="1804" y="5221"/>
                      <a:pt x="7070" y="8719"/>
                      <a:pt x="12841" y="8719"/>
                    </a:cubicBezTo>
                    <a:cubicBezTo>
                      <a:pt x="12927" y="8721"/>
                      <a:pt x="13013" y="8722"/>
                      <a:pt x="13099" y="8722"/>
                    </a:cubicBezTo>
                    <a:cubicBezTo>
                      <a:pt x="16358" y="8722"/>
                      <a:pt x="19429" y="7395"/>
                      <a:pt x="21713" y="5041"/>
                    </a:cubicBezTo>
                    <a:cubicBezTo>
                      <a:pt x="21713" y="5004"/>
                      <a:pt x="21749" y="4968"/>
                      <a:pt x="21713" y="4932"/>
                    </a:cubicBezTo>
                    <a:cubicBezTo>
                      <a:pt x="21713" y="4896"/>
                      <a:pt x="21677" y="4860"/>
                      <a:pt x="21641" y="4860"/>
                    </a:cubicBezTo>
                    <a:cubicBezTo>
                      <a:pt x="19765" y="4716"/>
                      <a:pt x="17782" y="4463"/>
                      <a:pt x="15726" y="4139"/>
                    </a:cubicBezTo>
                    <a:cubicBezTo>
                      <a:pt x="10424" y="3309"/>
                      <a:pt x="5194" y="1939"/>
                      <a:pt x="181" y="27"/>
                    </a:cubicBezTo>
                    <a:cubicBezTo>
                      <a:pt x="181" y="9"/>
                      <a:pt x="172" y="0"/>
                      <a:pt x="1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59"/>
              <p:cNvSpPr/>
              <p:nvPr/>
            </p:nvSpPr>
            <p:spPr>
              <a:xfrm rot="728708">
                <a:off x="6913300" y="3598270"/>
                <a:ext cx="1277182" cy="661439"/>
              </a:xfrm>
              <a:custGeom>
                <a:avLst/>
                <a:gdLst/>
                <a:ahLst/>
                <a:cxnLst/>
                <a:rect l="l" t="t" r="r" b="b"/>
                <a:pathLst>
                  <a:path w="51036" h="26431" extrusionOk="0">
                    <a:moveTo>
                      <a:pt x="13309" y="8188"/>
                    </a:moveTo>
                    <a:lnTo>
                      <a:pt x="13309" y="8188"/>
                    </a:lnTo>
                    <a:cubicBezTo>
                      <a:pt x="12912" y="9306"/>
                      <a:pt x="12588" y="10424"/>
                      <a:pt x="12407" y="11578"/>
                    </a:cubicBezTo>
                    <a:cubicBezTo>
                      <a:pt x="11470" y="11218"/>
                      <a:pt x="10676" y="10641"/>
                      <a:pt x="10027" y="9919"/>
                    </a:cubicBezTo>
                    <a:cubicBezTo>
                      <a:pt x="8945" y="8441"/>
                      <a:pt x="12263" y="8224"/>
                      <a:pt x="13309" y="8188"/>
                    </a:cubicBezTo>
                    <a:close/>
                    <a:moveTo>
                      <a:pt x="25069" y="480"/>
                    </a:moveTo>
                    <a:cubicBezTo>
                      <a:pt x="25816" y="480"/>
                      <a:pt x="26565" y="538"/>
                      <a:pt x="27303" y="650"/>
                    </a:cubicBezTo>
                    <a:cubicBezTo>
                      <a:pt x="30693" y="1227"/>
                      <a:pt x="33759" y="3067"/>
                      <a:pt x="35851" y="5808"/>
                    </a:cubicBezTo>
                    <a:cubicBezTo>
                      <a:pt x="38340" y="9162"/>
                      <a:pt x="38556" y="13454"/>
                      <a:pt x="37474" y="17349"/>
                    </a:cubicBezTo>
                    <a:lnTo>
                      <a:pt x="36933" y="17349"/>
                    </a:lnTo>
                    <a:cubicBezTo>
                      <a:pt x="32749" y="17277"/>
                      <a:pt x="28565" y="16447"/>
                      <a:pt x="24526" y="15510"/>
                    </a:cubicBezTo>
                    <a:cubicBezTo>
                      <a:pt x="20595" y="14608"/>
                      <a:pt x="16591" y="13526"/>
                      <a:pt x="12948" y="11867"/>
                    </a:cubicBezTo>
                    <a:lnTo>
                      <a:pt x="12804" y="11795"/>
                    </a:lnTo>
                    <a:cubicBezTo>
                      <a:pt x="13417" y="8080"/>
                      <a:pt x="15148" y="4653"/>
                      <a:pt x="18286" y="2453"/>
                    </a:cubicBezTo>
                    <a:cubicBezTo>
                      <a:pt x="20293" y="1079"/>
                      <a:pt x="22676" y="480"/>
                      <a:pt x="25069" y="480"/>
                    </a:cubicBezTo>
                    <a:close/>
                    <a:moveTo>
                      <a:pt x="38554" y="13904"/>
                    </a:moveTo>
                    <a:cubicBezTo>
                      <a:pt x="39626" y="14460"/>
                      <a:pt x="42361" y="15953"/>
                      <a:pt x="40684" y="16880"/>
                    </a:cubicBezTo>
                    <a:cubicBezTo>
                      <a:pt x="39903" y="17238"/>
                      <a:pt x="39064" y="17391"/>
                      <a:pt x="38219" y="17391"/>
                    </a:cubicBezTo>
                    <a:cubicBezTo>
                      <a:pt x="38127" y="17391"/>
                      <a:pt x="38035" y="17389"/>
                      <a:pt x="37943" y="17385"/>
                    </a:cubicBezTo>
                    <a:cubicBezTo>
                      <a:pt x="38266" y="16237"/>
                      <a:pt x="38446" y="15053"/>
                      <a:pt x="38554" y="13904"/>
                    </a:cubicBezTo>
                    <a:close/>
                    <a:moveTo>
                      <a:pt x="11893" y="5694"/>
                    </a:moveTo>
                    <a:cubicBezTo>
                      <a:pt x="12790" y="5694"/>
                      <a:pt x="13671" y="5732"/>
                      <a:pt x="14499" y="5772"/>
                    </a:cubicBezTo>
                    <a:cubicBezTo>
                      <a:pt x="14139" y="6385"/>
                      <a:pt x="13778" y="7070"/>
                      <a:pt x="13489" y="7755"/>
                    </a:cubicBezTo>
                    <a:cubicBezTo>
                      <a:pt x="13370" y="7755"/>
                      <a:pt x="13241" y="7755"/>
                      <a:pt x="13107" y="7755"/>
                    </a:cubicBezTo>
                    <a:cubicBezTo>
                      <a:pt x="11862" y="7755"/>
                      <a:pt x="10072" y="7813"/>
                      <a:pt x="9486" y="9018"/>
                    </a:cubicBezTo>
                    <a:cubicBezTo>
                      <a:pt x="9053" y="9847"/>
                      <a:pt x="9955" y="10605"/>
                      <a:pt x="10532" y="11037"/>
                    </a:cubicBezTo>
                    <a:cubicBezTo>
                      <a:pt x="12083" y="12192"/>
                      <a:pt x="14030" y="12841"/>
                      <a:pt x="15798" y="13490"/>
                    </a:cubicBezTo>
                    <a:cubicBezTo>
                      <a:pt x="18503" y="14428"/>
                      <a:pt x="21208" y="15221"/>
                      <a:pt x="23985" y="15834"/>
                    </a:cubicBezTo>
                    <a:cubicBezTo>
                      <a:pt x="26726" y="16520"/>
                      <a:pt x="29503" y="17024"/>
                      <a:pt x="32316" y="17421"/>
                    </a:cubicBezTo>
                    <a:cubicBezTo>
                      <a:pt x="33914" y="17679"/>
                      <a:pt x="35529" y="17808"/>
                      <a:pt x="37150" y="17808"/>
                    </a:cubicBezTo>
                    <a:cubicBezTo>
                      <a:pt x="37799" y="17808"/>
                      <a:pt x="38448" y="17787"/>
                      <a:pt x="39097" y="17746"/>
                    </a:cubicBezTo>
                    <a:cubicBezTo>
                      <a:pt x="39854" y="17674"/>
                      <a:pt x="41333" y="17457"/>
                      <a:pt x="41586" y="16556"/>
                    </a:cubicBezTo>
                    <a:cubicBezTo>
                      <a:pt x="42054" y="15005"/>
                      <a:pt x="39530" y="13887"/>
                      <a:pt x="38520" y="13382"/>
                    </a:cubicBezTo>
                    <a:cubicBezTo>
                      <a:pt x="38520" y="12660"/>
                      <a:pt x="38484" y="11939"/>
                      <a:pt x="38376" y="11218"/>
                    </a:cubicBezTo>
                    <a:lnTo>
                      <a:pt x="38376" y="11218"/>
                    </a:lnTo>
                    <a:cubicBezTo>
                      <a:pt x="41297" y="12444"/>
                      <a:pt x="51035" y="17313"/>
                      <a:pt x="45661" y="20703"/>
                    </a:cubicBezTo>
                    <a:cubicBezTo>
                      <a:pt x="43750" y="21894"/>
                      <a:pt x="41117" y="21966"/>
                      <a:pt x="38917" y="22038"/>
                    </a:cubicBezTo>
                    <a:cubicBezTo>
                      <a:pt x="38737" y="22040"/>
                      <a:pt x="38558" y="22041"/>
                      <a:pt x="38379" y="22041"/>
                    </a:cubicBezTo>
                    <a:cubicBezTo>
                      <a:pt x="35352" y="22041"/>
                      <a:pt x="32355" y="21755"/>
                      <a:pt x="29359" y="21244"/>
                    </a:cubicBezTo>
                    <a:cubicBezTo>
                      <a:pt x="22759" y="20198"/>
                      <a:pt x="16050" y="18467"/>
                      <a:pt x="9955" y="15582"/>
                    </a:cubicBezTo>
                    <a:cubicBezTo>
                      <a:pt x="7322" y="14319"/>
                      <a:pt x="0" y="10064"/>
                      <a:pt x="5194" y="7070"/>
                    </a:cubicBezTo>
                    <a:cubicBezTo>
                      <a:pt x="7098" y="5948"/>
                      <a:pt x="9550" y="5694"/>
                      <a:pt x="11893" y="5694"/>
                    </a:cubicBezTo>
                    <a:close/>
                    <a:moveTo>
                      <a:pt x="13273" y="17493"/>
                    </a:moveTo>
                    <a:lnTo>
                      <a:pt x="13273" y="17493"/>
                    </a:lnTo>
                    <a:cubicBezTo>
                      <a:pt x="18286" y="19405"/>
                      <a:pt x="23516" y="20775"/>
                      <a:pt x="28818" y="21605"/>
                    </a:cubicBezTo>
                    <a:cubicBezTo>
                      <a:pt x="30802" y="21930"/>
                      <a:pt x="32749" y="22182"/>
                      <a:pt x="34733" y="22326"/>
                    </a:cubicBezTo>
                    <a:cubicBezTo>
                      <a:pt x="32382" y="24826"/>
                      <a:pt x="29200" y="25964"/>
                      <a:pt x="25983" y="25964"/>
                    </a:cubicBezTo>
                    <a:cubicBezTo>
                      <a:pt x="20614" y="25964"/>
                      <a:pt x="15145" y="22794"/>
                      <a:pt x="13273" y="17493"/>
                    </a:cubicBezTo>
                    <a:close/>
                    <a:moveTo>
                      <a:pt x="25133" y="0"/>
                    </a:moveTo>
                    <a:cubicBezTo>
                      <a:pt x="22739" y="0"/>
                      <a:pt x="20365" y="669"/>
                      <a:pt x="18286" y="1948"/>
                    </a:cubicBezTo>
                    <a:cubicBezTo>
                      <a:pt x="16916" y="2814"/>
                      <a:pt x="15726" y="3968"/>
                      <a:pt x="14824" y="5339"/>
                    </a:cubicBezTo>
                    <a:cubicBezTo>
                      <a:pt x="14063" y="5298"/>
                      <a:pt x="13293" y="5272"/>
                      <a:pt x="12521" y="5272"/>
                    </a:cubicBezTo>
                    <a:cubicBezTo>
                      <a:pt x="10547" y="5272"/>
                      <a:pt x="8555" y="5444"/>
                      <a:pt x="6637" y="5988"/>
                    </a:cubicBezTo>
                    <a:cubicBezTo>
                      <a:pt x="5122" y="6421"/>
                      <a:pt x="3571" y="7250"/>
                      <a:pt x="3030" y="8837"/>
                    </a:cubicBezTo>
                    <a:cubicBezTo>
                      <a:pt x="2597" y="10172"/>
                      <a:pt x="3427" y="11470"/>
                      <a:pt x="4328" y="12408"/>
                    </a:cubicBezTo>
                    <a:cubicBezTo>
                      <a:pt x="5879" y="14031"/>
                      <a:pt x="8043" y="15149"/>
                      <a:pt x="10063" y="16087"/>
                    </a:cubicBezTo>
                    <a:cubicBezTo>
                      <a:pt x="10929" y="16520"/>
                      <a:pt x="11794" y="16916"/>
                      <a:pt x="12696" y="17277"/>
                    </a:cubicBezTo>
                    <a:lnTo>
                      <a:pt x="12696" y="17313"/>
                    </a:lnTo>
                    <a:cubicBezTo>
                      <a:pt x="14520" y="23011"/>
                      <a:pt x="20310" y="26431"/>
                      <a:pt x="25991" y="26431"/>
                    </a:cubicBezTo>
                    <a:cubicBezTo>
                      <a:pt x="29408" y="26431"/>
                      <a:pt x="32786" y="25193"/>
                      <a:pt x="35238" y="22471"/>
                    </a:cubicBezTo>
                    <a:cubicBezTo>
                      <a:pt x="35274" y="22435"/>
                      <a:pt x="35274" y="22399"/>
                      <a:pt x="35274" y="22399"/>
                    </a:cubicBezTo>
                    <a:cubicBezTo>
                      <a:pt x="36176" y="22435"/>
                      <a:pt x="37041" y="22471"/>
                      <a:pt x="37907" y="22507"/>
                    </a:cubicBezTo>
                    <a:cubicBezTo>
                      <a:pt x="40179" y="22507"/>
                      <a:pt x="42559" y="22399"/>
                      <a:pt x="44687" y="21641"/>
                    </a:cubicBezTo>
                    <a:cubicBezTo>
                      <a:pt x="46563" y="20956"/>
                      <a:pt x="48222" y="19261"/>
                      <a:pt x="47284" y="17133"/>
                    </a:cubicBezTo>
                    <a:cubicBezTo>
                      <a:pt x="46707" y="15726"/>
                      <a:pt x="45517" y="14716"/>
                      <a:pt x="44291" y="13815"/>
                    </a:cubicBezTo>
                    <a:cubicBezTo>
                      <a:pt x="42451" y="12552"/>
                      <a:pt x="40431" y="11506"/>
                      <a:pt x="38340" y="10677"/>
                    </a:cubicBezTo>
                    <a:cubicBezTo>
                      <a:pt x="38051" y="8909"/>
                      <a:pt x="37366" y="7286"/>
                      <a:pt x="36392" y="5808"/>
                    </a:cubicBezTo>
                    <a:cubicBezTo>
                      <a:pt x="34408" y="2850"/>
                      <a:pt x="31126" y="939"/>
                      <a:pt x="27664" y="253"/>
                    </a:cubicBezTo>
                    <a:cubicBezTo>
                      <a:pt x="26826" y="84"/>
                      <a:pt x="25978" y="0"/>
                      <a:pt x="251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7832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EA6357-2CA4-4BFD-8E58-4098B8A38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82" y="91661"/>
            <a:ext cx="6020159" cy="610088"/>
          </a:xfrm>
        </p:spPr>
        <p:txBody>
          <a:bodyPr/>
          <a:lstStyle/>
          <a:p>
            <a:r>
              <a:rPr lang="es-CL" dirty="0"/>
              <a:t>Cómo elaboro un plano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8C2F652-39B2-45D8-AA6A-A756A9E37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68" y="701749"/>
            <a:ext cx="3514725" cy="4219575"/>
          </a:xfrm>
          <a:prstGeom prst="rect">
            <a:avLst/>
          </a:prstGeom>
        </p:spPr>
      </p:pic>
      <p:sp>
        <p:nvSpPr>
          <p:cNvPr id="62" name="Diagrama de flujo: multidocumento 61">
            <a:extLst>
              <a:ext uri="{FF2B5EF4-FFF2-40B4-BE49-F238E27FC236}">
                <a16:creationId xmlns:a16="http://schemas.microsoft.com/office/drawing/2014/main" id="{75C505AA-AFF8-4CB5-A1D0-36FA1A9E6237}"/>
              </a:ext>
            </a:extLst>
          </p:cNvPr>
          <p:cNvSpPr/>
          <p:nvPr/>
        </p:nvSpPr>
        <p:spPr>
          <a:xfrm>
            <a:off x="138223" y="4380614"/>
            <a:ext cx="478465" cy="361507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16</a:t>
            </a:r>
          </a:p>
        </p:txBody>
      </p:sp>
      <p:pic>
        <p:nvPicPr>
          <p:cNvPr id="64" name="Imagen 63">
            <a:extLst>
              <a:ext uri="{FF2B5EF4-FFF2-40B4-BE49-F238E27FC236}">
                <a16:creationId xmlns:a16="http://schemas.microsoft.com/office/drawing/2014/main" id="{87204599-4663-4BA8-923F-FAA7C0E50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777" y="340243"/>
            <a:ext cx="3660820" cy="4581082"/>
          </a:xfrm>
          <a:prstGeom prst="rect">
            <a:avLst/>
          </a:prstGeom>
        </p:spPr>
      </p:pic>
      <p:sp>
        <p:nvSpPr>
          <p:cNvPr id="65" name="Diagrama de flujo: multidocumento 64">
            <a:extLst>
              <a:ext uri="{FF2B5EF4-FFF2-40B4-BE49-F238E27FC236}">
                <a16:creationId xmlns:a16="http://schemas.microsoft.com/office/drawing/2014/main" id="{9545A4AA-8CD7-425D-AAB8-65E6F52B4564}"/>
              </a:ext>
            </a:extLst>
          </p:cNvPr>
          <p:cNvSpPr/>
          <p:nvPr/>
        </p:nvSpPr>
        <p:spPr>
          <a:xfrm>
            <a:off x="4465674" y="4311237"/>
            <a:ext cx="478466" cy="43088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174666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EA6357-2CA4-4BFD-8E58-4098B8A38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83" y="91661"/>
            <a:ext cx="3521508" cy="610088"/>
          </a:xfrm>
        </p:spPr>
        <p:txBody>
          <a:bodyPr/>
          <a:lstStyle/>
          <a:p>
            <a:r>
              <a:rPr lang="es-CL" dirty="0"/>
              <a:t>Manos a la obra en tu cuaderno</a:t>
            </a:r>
          </a:p>
        </p:txBody>
      </p:sp>
      <p:grpSp>
        <p:nvGrpSpPr>
          <p:cNvPr id="6" name="Google Shape;641;p41">
            <a:extLst>
              <a:ext uri="{FF2B5EF4-FFF2-40B4-BE49-F238E27FC236}">
                <a16:creationId xmlns:a16="http://schemas.microsoft.com/office/drawing/2014/main" id="{1B744050-903D-43C1-8889-4EE8935624C6}"/>
              </a:ext>
            </a:extLst>
          </p:cNvPr>
          <p:cNvGrpSpPr/>
          <p:nvPr/>
        </p:nvGrpSpPr>
        <p:grpSpPr>
          <a:xfrm>
            <a:off x="-439132" y="1609427"/>
            <a:ext cx="3173578" cy="3534073"/>
            <a:chOff x="1238598" y="947686"/>
            <a:chExt cx="3173578" cy="3534073"/>
          </a:xfrm>
        </p:grpSpPr>
        <p:sp>
          <p:nvSpPr>
            <p:cNvPr id="7" name="Google Shape;642;p41">
              <a:extLst>
                <a:ext uri="{FF2B5EF4-FFF2-40B4-BE49-F238E27FC236}">
                  <a16:creationId xmlns:a16="http://schemas.microsoft.com/office/drawing/2014/main" id="{15391872-284A-4E7E-8C7D-71A6986F0100}"/>
                </a:ext>
              </a:extLst>
            </p:cNvPr>
            <p:cNvSpPr/>
            <p:nvPr/>
          </p:nvSpPr>
          <p:spPr>
            <a:xfrm rot="-94148">
              <a:off x="3379964" y="1393054"/>
              <a:ext cx="1005421" cy="1970524"/>
            </a:xfrm>
            <a:custGeom>
              <a:avLst/>
              <a:gdLst/>
              <a:ahLst/>
              <a:cxnLst/>
              <a:rect l="l" t="t" r="r" b="b"/>
              <a:pathLst>
                <a:path w="37331" h="73165" extrusionOk="0">
                  <a:moveTo>
                    <a:pt x="23592" y="479"/>
                  </a:moveTo>
                  <a:cubicBezTo>
                    <a:pt x="24815" y="479"/>
                    <a:pt x="26046" y="688"/>
                    <a:pt x="27232" y="1119"/>
                  </a:cubicBezTo>
                  <a:cubicBezTo>
                    <a:pt x="32101" y="2778"/>
                    <a:pt x="34734" y="7683"/>
                    <a:pt x="35635" y="12480"/>
                  </a:cubicBezTo>
                  <a:cubicBezTo>
                    <a:pt x="36284" y="15943"/>
                    <a:pt x="35960" y="19513"/>
                    <a:pt x="34084" y="22543"/>
                  </a:cubicBezTo>
                  <a:cubicBezTo>
                    <a:pt x="32461" y="24996"/>
                    <a:pt x="29973" y="26799"/>
                    <a:pt x="27087" y="27484"/>
                  </a:cubicBezTo>
                  <a:cubicBezTo>
                    <a:pt x="26835" y="26979"/>
                    <a:pt x="26366" y="26619"/>
                    <a:pt x="25825" y="26474"/>
                  </a:cubicBezTo>
                  <a:cubicBezTo>
                    <a:pt x="25711" y="26449"/>
                    <a:pt x="25599" y="26437"/>
                    <a:pt x="25491" y="26437"/>
                  </a:cubicBezTo>
                  <a:cubicBezTo>
                    <a:pt x="24679" y="26437"/>
                    <a:pt x="24051" y="27113"/>
                    <a:pt x="23733" y="27845"/>
                  </a:cubicBezTo>
                  <a:cubicBezTo>
                    <a:pt x="18539" y="27629"/>
                    <a:pt x="14572" y="24130"/>
                    <a:pt x="13021" y="19225"/>
                  </a:cubicBezTo>
                  <a:cubicBezTo>
                    <a:pt x="11434" y="14103"/>
                    <a:pt x="12011" y="7756"/>
                    <a:pt x="15834" y="3752"/>
                  </a:cubicBezTo>
                  <a:cubicBezTo>
                    <a:pt x="17908" y="1628"/>
                    <a:pt x="20726" y="479"/>
                    <a:pt x="23592" y="479"/>
                  </a:cubicBezTo>
                  <a:close/>
                  <a:moveTo>
                    <a:pt x="25585" y="26904"/>
                  </a:moveTo>
                  <a:cubicBezTo>
                    <a:pt x="26373" y="26904"/>
                    <a:pt x="26975" y="27870"/>
                    <a:pt x="26871" y="28566"/>
                  </a:cubicBezTo>
                  <a:cubicBezTo>
                    <a:pt x="26763" y="29324"/>
                    <a:pt x="25789" y="29360"/>
                    <a:pt x="25248" y="29360"/>
                  </a:cubicBezTo>
                  <a:cubicBezTo>
                    <a:pt x="24454" y="29360"/>
                    <a:pt x="23841" y="28999"/>
                    <a:pt x="24094" y="28133"/>
                  </a:cubicBezTo>
                  <a:cubicBezTo>
                    <a:pt x="24274" y="27484"/>
                    <a:pt x="24815" y="26979"/>
                    <a:pt x="25500" y="26907"/>
                  </a:cubicBezTo>
                  <a:cubicBezTo>
                    <a:pt x="25529" y="26905"/>
                    <a:pt x="25557" y="26904"/>
                    <a:pt x="25585" y="26904"/>
                  </a:cubicBezTo>
                  <a:close/>
                  <a:moveTo>
                    <a:pt x="23376" y="1"/>
                  </a:moveTo>
                  <a:cubicBezTo>
                    <a:pt x="23339" y="1"/>
                    <a:pt x="23301" y="1"/>
                    <a:pt x="23264" y="1"/>
                  </a:cubicBezTo>
                  <a:cubicBezTo>
                    <a:pt x="19405" y="73"/>
                    <a:pt x="15943" y="2273"/>
                    <a:pt x="13923" y="5483"/>
                  </a:cubicBezTo>
                  <a:cubicBezTo>
                    <a:pt x="11146" y="9847"/>
                    <a:pt x="11110" y="16267"/>
                    <a:pt x="13165" y="20956"/>
                  </a:cubicBezTo>
                  <a:cubicBezTo>
                    <a:pt x="14933" y="25176"/>
                    <a:pt x="19008" y="28025"/>
                    <a:pt x="23589" y="28278"/>
                  </a:cubicBezTo>
                  <a:cubicBezTo>
                    <a:pt x="23481" y="29143"/>
                    <a:pt x="24022" y="29648"/>
                    <a:pt x="24923" y="29793"/>
                  </a:cubicBezTo>
                  <a:cubicBezTo>
                    <a:pt x="25086" y="29811"/>
                    <a:pt x="25248" y="29820"/>
                    <a:pt x="25410" y="29820"/>
                  </a:cubicBezTo>
                  <a:cubicBezTo>
                    <a:pt x="25573" y="29820"/>
                    <a:pt x="25735" y="29811"/>
                    <a:pt x="25897" y="29793"/>
                  </a:cubicBezTo>
                  <a:lnTo>
                    <a:pt x="25897" y="29793"/>
                  </a:lnTo>
                  <a:cubicBezTo>
                    <a:pt x="26691" y="33544"/>
                    <a:pt x="26799" y="37439"/>
                    <a:pt x="25573" y="41154"/>
                  </a:cubicBezTo>
                  <a:cubicBezTo>
                    <a:pt x="24599" y="44147"/>
                    <a:pt x="22687" y="46744"/>
                    <a:pt x="20415" y="48908"/>
                  </a:cubicBezTo>
                  <a:cubicBezTo>
                    <a:pt x="16087" y="53020"/>
                    <a:pt x="10605" y="55617"/>
                    <a:pt x="5988" y="59295"/>
                  </a:cubicBezTo>
                  <a:cubicBezTo>
                    <a:pt x="4004" y="60882"/>
                    <a:pt x="2165" y="62758"/>
                    <a:pt x="1155" y="65102"/>
                  </a:cubicBezTo>
                  <a:cubicBezTo>
                    <a:pt x="1" y="67627"/>
                    <a:pt x="145" y="70440"/>
                    <a:pt x="903" y="73073"/>
                  </a:cubicBezTo>
                  <a:cubicBezTo>
                    <a:pt x="941" y="73136"/>
                    <a:pt x="1001" y="73164"/>
                    <a:pt x="1063" y="73164"/>
                  </a:cubicBezTo>
                  <a:cubicBezTo>
                    <a:pt x="1178" y="73164"/>
                    <a:pt x="1299" y="73069"/>
                    <a:pt x="1299" y="72929"/>
                  </a:cubicBezTo>
                  <a:cubicBezTo>
                    <a:pt x="542" y="70188"/>
                    <a:pt x="470" y="67375"/>
                    <a:pt x="1768" y="64778"/>
                  </a:cubicBezTo>
                  <a:cubicBezTo>
                    <a:pt x="2922" y="62433"/>
                    <a:pt x="4942" y="60594"/>
                    <a:pt x="7034" y="59043"/>
                  </a:cubicBezTo>
                  <a:cubicBezTo>
                    <a:pt x="11759" y="55472"/>
                    <a:pt x="17169" y="52839"/>
                    <a:pt x="21389" y="48584"/>
                  </a:cubicBezTo>
                  <a:cubicBezTo>
                    <a:pt x="23553" y="46420"/>
                    <a:pt x="25176" y="43787"/>
                    <a:pt x="26114" y="40901"/>
                  </a:cubicBezTo>
                  <a:cubicBezTo>
                    <a:pt x="27268" y="37258"/>
                    <a:pt x="27087" y="33363"/>
                    <a:pt x="26330" y="29648"/>
                  </a:cubicBezTo>
                  <a:cubicBezTo>
                    <a:pt x="26763" y="29540"/>
                    <a:pt x="27123" y="29252"/>
                    <a:pt x="27268" y="28819"/>
                  </a:cubicBezTo>
                  <a:cubicBezTo>
                    <a:pt x="27376" y="28530"/>
                    <a:pt x="27376" y="28206"/>
                    <a:pt x="27268" y="27917"/>
                  </a:cubicBezTo>
                  <a:cubicBezTo>
                    <a:pt x="31415" y="26871"/>
                    <a:pt x="34698" y="23661"/>
                    <a:pt x="35924" y="19549"/>
                  </a:cubicBezTo>
                  <a:cubicBezTo>
                    <a:pt x="37330" y="14789"/>
                    <a:pt x="35924" y="8874"/>
                    <a:pt x="33002" y="4906"/>
                  </a:cubicBezTo>
                  <a:cubicBezTo>
                    <a:pt x="30752" y="1834"/>
                    <a:pt x="27193" y="1"/>
                    <a:pt x="23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643;p41">
              <a:extLst>
                <a:ext uri="{FF2B5EF4-FFF2-40B4-BE49-F238E27FC236}">
                  <a16:creationId xmlns:a16="http://schemas.microsoft.com/office/drawing/2014/main" id="{B060FD58-6D22-4408-A18B-D8607D741056}"/>
                </a:ext>
              </a:extLst>
            </p:cNvPr>
            <p:cNvGrpSpPr/>
            <p:nvPr/>
          </p:nvGrpSpPr>
          <p:grpSpPr>
            <a:xfrm>
              <a:off x="1734241" y="3531776"/>
              <a:ext cx="234750" cy="231562"/>
              <a:chOff x="3322547" y="2370389"/>
              <a:chExt cx="230486" cy="227356"/>
            </a:xfrm>
          </p:grpSpPr>
          <p:sp>
            <p:nvSpPr>
              <p:cNvPr id="75" name="Google Shape;644;p41">
                <a:extLst>
                  <a:ext uri="{FF2B5EF4-FFF2-40B4-BE49-F238E27FC236}">
                    <a16:creationId xmlns:a16="http://schemas.microsoft.com/office/drawing/2014/main" id="{D7947E78-C120-42AB-A3D3-60B912BD3963}"/>
                  </a:ext>
                </a:extLst>
              </p:cNvPr>
              <p:cNvSpPr/>
              <p:nvPr/>
            </p:nvSpPr>
            <p:spPr>
              <a:xfrm rot="-941277">
                <a:off x="3353346" y="2400841"/>
                <a:ext cx="169787" cy="166033"/>
              </a:xfrm>
              <a:custGeom>
                <a:avLst/>
                <a:gdLst/>
                <a:ahLst/>
                <a:cxnLst/>
                <a:rect l="l" t="t" r="r" b="b"/>
                <a:pathLst>
                  <a:path w="6421" h="6279" extrusionOk="0">
                    <a:moveTo>
                      <a:pt x="3174" y="1"/>
                    </a:moveTo>
                    <a:cubicBezTo>
                      <a:pt x="2958" y="1"/>
                      <a:pt x="2742" y="37"/>
                      <a:pt x="2525" y="73"/>
                    </a:cubicBezTo>
                    <a:cubicBezTo>
                      <a:pt x="974" y="397"/>
                      <a:pt x="73" y="1551"/>
                      <a:pt x="0" y="3283"/>
                    </a:cubicBezTo>
                    <a:cubicBezTo>
                      <a:pt x="73" y="5338"/>
                      <a:pt x="1732" y="6276"/>
                      <a:pt x="3210" y="6276"/>
                    </a:cubicBezTo>
                    <a:cubicBezTo>
                      <a:pt x="3250" y="6278"/>
                      <a:pt x="3289" y="6278"/>
                      <a:pt x="3328" y="6278"/>
                    </a:cubicBezTo>
                    <a:cubicBezTo>
                      <a:pt x="4221" y="6278"/>
                      <a:pt x="5041" y="5888"/>
                      <a:pt x="5663" y="5266"/>
                    </a:cubicBezTo>
                    <a:cubicBezTo>
                      <a:pt x="6204" y="4617"/>
                      <a:pt x="6420" y="3752"/>
                      <a:pt x="6276" y="2922"/>
                    </a:cubicBezTo>
                    <a:cubicBezTo>
                      <a:pt x="6132" y="1299"/>
                      <a:pt x="4797" y="73"/>
                      <a:pt x="3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645;p41">
                <a:extLst>
                  <a:ext uri="{FF2B5EF4-FFF2-40B4-BE49-F238E27FC236}">
                    <a16:creationId xmlns:a16="http://schemas.microsoft.com/office/drawing/2014/main" id="{032E7E15-3649-4BF6-BBED-CAAA7A6B6B72}"/>
                  </a:ext>
                </a:extLst>
              </p:cNvPr>
              <p:cNvSpPr/>
              <p:nvPr/>
            </p:nvSpPr>
            <p:spPr>
              <a:xfrm rot="-941277">
                <a:off x="3343840" y="2392378"/>
                <a:ext cx="187901" cy="183379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6935" extrusionOk="0">
                    <a:moveTo>
                      <a:pt x="3479" y="455"/>
                    </a:moveTo>
                    <a:cubicBezTo>
                      <a:pt x="5024" y="455"/>
                      <a:pt x="6368" y="1635"/>
                      <a:pt x="6529" y="3247"/>
                    </a:cubicBezTo>
                    <a:cubicBezTo>
                      <a:pt x="6810" y="5385"/>
                      <a:pt x="5210" y="6489"/>
                      <a:pt x="3583" y="6489"/>
                    </a:cubicBezTo>
                    <a:cubicBezTo>
                      <a:pt x="2081" y="6489"/>
                      <a:pt x="556" y="5547"/>
                      <a:pt x="470" y="3608"/>
                    </a:cubicBezTo>
                    <a:cubicBezTo>
                      <a:pt x="542" y="2021"/>
                      <a:pt x="1335" y="830"/>
                      <a:pt x="2922" y="506"/>
                    </a:cubicBezTo>
                    <a:cubicBezTo>
                      <a:pt x="3109" y="471"/>
                      <a:pt x="3296" y="455"/>
                      <a:pt x="3479" y="455"/>
                    </a:cubicBezTo>
                    <a:close/>
                    <a:moveTo>
                      <a:pt x="3355" y="1"/>
                    </a:moveTo>
                    <a:cubicBezTo>
                      <a:pt x="1371" y="1"/>
                      <a:pt x="73" y="1696"/>
                      <a:pt x="1" y="3608"/>
                    </a:cubicBezTo>
                    <a:cubicBezTo>
                      <a:pt x="109" y="5817"/>
                      <a:pt x="1827" y="6935"/>
                      <a:pt x="3534" y="6935"/>
                    </a:cubicBezTo>
                    <a:cubicBezTo>
                      <a:pt x="5226" y="6935"/>
                      <a:pt x="6908" y="5835"/>
                      <a:pt x="6998" y="3608"/>
                    </a:cubicBezTo>
                    <a:cubicBezTo>
                      <a:pt x="7106" y="1516"/>
                      <a:pt x="5339" y="37"/>
                      <a:pt x="3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" name="Google Shape;646;p41">
              <a:extLst>
                <a:ext uri="{FF2B5EF4-FFF2-40B4-BE49-F238E27FC236}">
                  <a16:creationId xmlns:a16="http://schemas.microsoft.com/office/drawing/2014/main" id="{2B6E56B4-AB8D-4E8F-BDFF-50529E9956DF}"/>
                </a:ext>
              </a:extLst>
            </p:cNvPr>
            <p:cNvSpPr/>
            <p:nvPr/>
          </p:nvSpPr>
          <p:spPr>
            <a:xfrm rot="-941337">
              <a:off x="1436010" y="2976831"/>
              <a:ext cx="190401" cy="186146"/>
            </a:xfrm>
            <a:custGeom>
              <a:avLst/>
              <a:gdLst/>
              <a:ahLst/>
              <a:cxnLst/>
              <a:rect l="l" t="t" r="r" b="b"/>
              <a:pathLst>
                <a:path w="7070" h="6912" extrusionOk="0">
                  <a:moveTo>
                    <a:pt x="3528" y="443"/>
                  </a:moveTo>
                  <a:cubicBezTo>
                    <a:pt x="5060" y="443"/>
                    <a:pt x="6405" y="1619"/>
                    <a:pt x="6564" y="3246"/>
                  </a:cubicBezTo>
                  <a:cubicBezTo>
                    <a:pt x="6827" y="5365"/>
                    <a:pt x="5208" y="6470"/>
                    <a:pt x="3573" y="6470"/>
                  </a:cubicBezTo>
                  <a:cubicBezTo>
                    <a:pt x="2062" y="6470"/>
                    <a:pt x="538" y="5527"/>
                    <a:pt x="469" y="3571"/>
                  </a:cubicBezTo>
                  <a:cubicBezTo>
                    <a:pt x="505" y="2020"/>
                    <a:pt x="1335" y="830"/>
                    <a:pt x="2922" y="505"/>
                  </a:cubicBezTo>
                  <a:cubicBezTo>
                    <a:pt x="3125" y="463"/>
                    <a:pt x="3328" y="443"/>
                    <a:pt x="3528" y="443"/>
                  </a:cubicBezTo>
                  <a:close/>
                  <a:moveTo>
                    <a:pt x="3354" y="0"/>
                  </a:moveTo>
                  <a:cubicBezTo>
                    <a:pt x="1299" y="0"/>
                    <a:pt x="72" y="1695"/>
                    <a:pt x="0" y="3571"/>
                  </a:cubicBezTo>
                  <a:cubicBezTo>
                    <a:pt x="90" y="5793"/>
                    <a:pt x="1801" y="6911"/>
                    <a:pt x="3509" y="6911"/>
                  </a:cubicBezTo>
                  <a:cubicBezTo>
                    <a:pt x="5210" y="6911"/>
                    <a:pt x="6907" y="5802"/>
                    <a:pt x="6997" y="3571"/>
                  </a:cubicBezTo>
                  <a:cubicBezTo>
                    <a:pt x="7069" y="1479"/>
                    <a:pt x="5338" y="0"/>
                    <a:pt x="3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" name="Google Shape;647;p41">
              <a:extLst>
                <a:ext uri="{FF2B5EF4-FFF2-40B4-BE49-F238E27FC236}">
                  <a16:creationId xmlns:a16="http://schemas.microsoft.com/office/drawing/2014/main" id="{E134FA6F-8128-478A-92E5-4FD9700D4D4B}"/>
                </a:ext>
              </a:extLst>
            </p:cNvPr>
            <p:cNvGrpSpPr/>
            <p:nvPr/>
          </p:nvGrpSpPr>
          <p:grpSpPr>
            <a:xfrm>
              <a:off x="3932673" y="3668544"/>
              <a:ext cx="234495" cy="230654"/>
              <a:chOff x="3664872" y="3683274"/>
              <a:chExt cx="230236" cy="226465"/>
            </a:xfrm>
          </p:grpSpPr>
          <p:sp>
            <p:nvSpPr>
              <p:cNvPr id="73" name="Google Shape;648;p41">
                <a:extLst>
                  <a:ext uri="{FF2B5EF4-FFF2-40B4-BE49-F238E27FC236}">
                    <a16:creationId xmlns:a16="http://schemas.microsoft.com/office/drawing/2014/main" id="{9F15103A-B65C-4B7F-8546-56DC3E1F204A}"/>
                  </a:ext>
                </a:extLst>
              </p:cNvPr>
              <p:cNvSpPr/>
              <p:nvPr/>
            </p:nvSpPr>
            <p:spPr>
              <a:xfrm rot="-941277">
                <a:off x="3695396" y="3712842"/>
                <a:ext cx="169787" cy="166033"/>
              </a:xfrm>
              <a:custGeom>
                <a:avLst/>
                <a:gdLst/>
                <a:ahLst/>
                <a:cxnLst/>
                <a:rect l="l" t="t" r="r" b="b"/>
                <a:pathLst>
                  <a:path w="6421" h="6279" extrusionOk="0">
                    <a:moveTo>
                      <a:pt x="3175" y="0"/>
                    </a:moveTo>
                    <a:cubicBezTo>
                      <a:pt x="2958" y="0"/>
                      <a:pt x="2742" y="36"/>
                      <a:pt x="2526" y="72"/>
                    </a:cubicBezTo>
                    <a:cubicBezTo>
                      <a:pt x="975" y="397"/>
                      <a:pt x="37" y="1551"/>
                      <a:pt x="1" y="3282"/>
                    </a:cubicBezTo>
                    <a:cubicBezTo>
                      <a:pt x="73" y="5338"/>
                      <a:pt x="1732" y="6276"/>
                      <a:pt x="3211" y="6276"/>
                    </a:cubicBezTo>
                    <a:cubicBezTo>
                      <a:pt x="3250" y="6277"/>
                      <a:pt x="3290" y="6278"/>
                      <a:pt x="3329" y="6278"/>
                    </a:cubicBezTo>
                    <a:cubicBezTo>
                      <a:pt x="4221" y="6278"/>
                      <a:pt x="5041" y="5888"/>
                      <a:pt x="5663" y="5266"/>
                    </a:cubicBezTo>
                    <a:cubicBezTo>
                      <a:pt x="6204" y="4617"/>
                      <a:pt x="6421" y="3751"/>
                      <a:pt x="6277" y="2922"/>
                    </a:cubicBezTo>
                    <a:cubicBezTo>
                      <a:pt x="6132" y="1298"/>
                      <a:pt x="4798" y="36"/>
                      <a:pt x="31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649;p41">
                <a:extLst>
                  <a:ext uri="{FF2B5EF4-FFF2-40B4-BE49-F238E27FC236}">
                    <a16:creationId xmlns:a16="http://schemas.microsoft.com/office/drawing/2014/main" id="{2AC1D62E-6298-41C5-9576-7229B4862459}"/>
                  </a:ext>
                </a:extLst>
              </p:cNvPr>
              <p:cNvSpPr/>
              <p:nvPr/>
            </p:nvSpPr>
            <p:spPr>
              <a:xfrm rot="-941277">
                <a:off x="3686040" y="3705279"/>
                <a:ext cx="187901" cy="182453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6900" extrusionOk="0">
                    <a:moveTo>
                      <a:pt x="3528" y="445"/>
                    </a:moveTo>
                    <a:cubicBezTo>
                      <a:pt x="5053" y="445"/>
                      <a:pt x="6369" y="1617"/>
                      <a:pt x="6528" y="3212"/>
                    </a:cubicBezTo>
                    <a:cubicBezTo>
                      <a:pt x="6810" y="5330"/>
                      <a:pt x="5209" y="6435"/>
                      <a:pt x="3583" y="6435"/>
                    </a:cubicBezTo>
                    <a:cubicBezTo>
                      <a:pt x="2081" y="6435"/>
                      <a:pt x="556" y="5493"/>
                      <a:pt x="469" y="3536"/>
                    </a:cubicBezTo>
                    <a:cubicBezTo>
                      <a:pt x="505" y="1985"/>
                      <a:pt x="1335" y="795"/>
                      <a:pt x="2922" y="506"/>
                    </a:cubicBezTo>
                    <a:cubicBezTo>
                      <a:pt x="3126" y="465"/>
                      <a:pt x="3329" y="445"/>
                      <a:pt x="3528" y="445"/>
                    </a:cubicBezTo>
                    <a:close/>
                    <a:moveTo>
                      <a:pt x="3294" y="1"/>
                    </a:moveTo>
                    <a:cubicBezTo>
                      <a:pt x="1344" y="1"/>
                      <a:pt x="72" y="1716"/>
                      <a:pt x="0" y="3572"/>
                    </a:cubicBezTo>
                    <a:cubicBezTo>
                      <a:pt x="109" y="5781"/>
                      <a:pt x="1826" y="6899"/>
                      <a:pt x="3533" y="6899"/>
                    </a:cubicBezTo>
                    <a:cubicBezTo>
                      <a:pt x="5226" y="6899"/>
                      <a:pt x="6907" y="5799"/>
                      <a:pt x="6997" y="3572"/>
                    </a:cubicBezTo>
                    <a:cubicBezTo>
                      <a:pt x="7105" y="1480"/>
                      <a:pt x="5338" y="2"/>
                      <a:pt x="3354" y="2"/>
                    </a:cubicBezTo>
                    <a:cubicBezTo>
                      <a:pt x="3334" y="1"/>
                      <a:pt x="3314" y="1"/>
                      <a:pt x="32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" name="Google Shape;650;p41">
              <a:extLst>
                <a:ext uri="{FF2B5EF4-FFF2-40B4-BE49-F238E27FC236}">
                  <a16:creationId xmlns:a16="http://schemas.microsoft.com/office/drawing/2014/main" id="{B4510385-A374-4F82-9281-A3241C7A3F3B}"/>
                </a:ext>
              </a:extLst>
            </p:cNvPr>
            <p:cNvSpPr/>
            <p:nvPr/>
          </p:nvSpPr>
          <p:spPr>
            <a:xfrm rot="-941337">
              <a:off x="1277509" y="1519828"/>
              <a:ext cx="319373" cy="331788"/>
            </a:xfrm>
            <a:custGeom>
              <a:avLst/>
              <a:gdLst/>
              <a:ahLst/>
              <a:cxnLst/>
              <a:rect l="l" t="t" r="r" b="b"/>
              <a:pathLst>
                <a:path w="11859" h="12320" extrusionOk="0">
                  <a:moveTo>
                    <a:pt x="6809" y="876"/>
                  </a:moveTo>
                  <a:cubicBezTo>
                    <a:pt x="6918" y="2066"/>
                    <a:pt x="7026" y="3293"/>
                    <a:pt x="7098" y="4483"/>
                  </a:cubicBezTo>
                  <a:cubicBezTo>
                    <a:pt x="7098" y="4591"/>
                    <a:pt x="7170" y="4663"/>
                    <a:pt x="7278" y="4699"/>
                  </a:cubicBezTo>
                  <a:cubicBezTo>
                    <a:pt x="8468" y="5096"/>
                    <a:pt x="9695" y="5529"/>
                    <a:pt x="10885" y="5926"/>
                  </a:cubicBezTo>
                  <a:cubicBezTo>
                    <a:pt x="9767" y="6394"/>
                    <a:pt x="8613" y="6791"/>
                    <a:pt x="7495" y="7224"/>
                  </a:cubicBezTo>
                  <a:cubicBezTo>
                    <a:pt x="7386" y="7260"/>
                    <a:pt x="7314" y="7332"/>
                    <a:pt x="7314" y="7440"/>
                  </a:cubicBezTo>
                  <a:cubicBezTo>
                    <a:pt x="7423" y="8739"/>
                    <a:pt x="7531" y="10073"/>
                    <a:pt x="7639" y="11372"/>
                  </a:cubicBezTo>
                  <a:cubicBezTo>
                    <a:pt x="7278" y="10867"/>
                    <a:pt x="6882" y="10398"/>
                    <a:pt x="6521" y="9893"/>
                  </a:cubicBezTo>
                  <a:cubicBezTo>
                    <a:pt x="6268" y="9568"/>
                    <a:pt x="5475" y="8162"/>
                    <a:pt x="5042" y="8162"/>
                  </a:cubicBezTo>
                  <a:cubicBezTo>
                    <a:pt x="4501" y="8162"/>
                    <a:pt x="3744" y="8595"/>
                    <a:pt x="3239" y="8811"/>
                  </a:cubicBezTo>
                  <a:lnTo>
                    <a:pt x="858" y="9677"/>
                  </a:lnTo>
                  <a:cubicBezTo>
                    <a:pt x="1688" y="8486"/>
                    <a:pt x="2481" y="7260"/>
                    <a:pt x="3311" y="6070"/>
                  </a:cubicBezTo>
                  <a:cubicBezTo>
                    <a:pt x="3347" y="6034"/>
                    <a:pt x="3383" y="5962"/>
                    <a:pt x="3383" y="5889"/>
                  </a:cubicBezTo>
                  <a:cubicBezTo>
                    <a:pt x="3347" y="5853"/>
                    <a:pt x="3347" y="5817"/>
                    <a:pt x="3347" y="5781"/>
                  </a:cubicBezTo>
                  <a:lnTo>
                    <a:pt x="3347" y="5745"/>
                  </a:lnTo>
                  <a:cubicBezTo>
                    <a:pt x="2517" y="4699"/>
                    <a:pt x="1760" y="3617"/>
                    <a:pt x="1003" y="2571"/>
                  </a:cubicBezTo>
                  <a:lnTo>
                    <a:pt x="1003" y="2571"/>
                  </a:lnTo>
                  <a:cubicBezTo>
                    <a:pt x="2193" y="2968"/>
                    <a:pt x="3419" y="3401"/>
                    <a:pt x="4645" y="3798"/>
                  </a:cubicBezTo>
                  <a:cubicBezTo>
                    <a:pt x="4790" y="3798"/>
                    <a:pt x="4898" y="3725"/>
                    <a:pt x="4898" y="3581"/>
                  </a:cubicBezTo>
                  <a:cubicBezTo>
                    <a:pt x="4898" y="3329"/>
                    <a:pt x="5655" y="2499"/>
                    <a:pt x="5836" y="2283"/>
                  </a:cubicBezTo>
                  <a:cubicBezTo>
                    <a:pt x="6160" y="1814"/>
                    <a:pt x="6485" y="1345"/>
                    <a:pt x="6809" y="876"/>
                  </a:cubicBezTo>
                  <a:close/>
                  <a:moveTo>
                    <a:pt x="6950" y="1"/>
                  </a:moveTo>
                  <a:cubicBezTo>
                    <a:pt x="6882" y="1"/>
                    <a:pt x="6815" y="36"/>
                    <a:pt x="6773" y="119"/>
                  </a:cubicBezTo>
                  <a:cubicBezTo>
                    <a:pt x="6268" y="840"/>
                    <a:pt x="5727" y="1597"/>
                    <a:pt x="5258" y="2319"/>
                  </a:cubicBezTo>
                  <a:cubicBezTo>
                    <a:pt x="4970" y="2643"/>
                    <a:pt x="4754" y="2968"/>
                    <a:pt x="4537" y="3293"/>
                  </a:cubicBezTo>
                  <a:cubicBezTo>
                    <a:pt x="3167" y="2824"/>
                    <a:pt x="1796" y="2355"/>
                    <a:pt x="426" y="1886"/>
                  </a:cubicBezTo>
                  <a:cubicBezTo>
                    <a:pt x="409" y="1883"/>
                    <a:pt x="393" y="1882"/>
                    <a:pt x="378" y="1882"/>
                  </a:cubicBezTo>
                  <a:cubicBezTo>
                    <a:pt x="189" y="1882"/>
                    <a:pt x="73" y="2077"/>
                    <a:pt x="173" y="2211"/>
                  </a:cubicBezTo>
                  <a:cubicBezTo>
                    <a:pt x="1039" y="3473"/>
                    <a:pt x="1940" y="4699"/>
                    <a:pt x="2878" y="5889"/>
                  </a:cubicBezTo>
                  <a:cubicBezTo>
                    <a:pt x="1940" y="7260"/>
                    <a:pt x="1039" y="8631"/>
                    <a:pt x="101" y="10001"/>
                  </a:cubicBezTo>
                  <a:cubicBezTo>
                    <a:pt x="1" y="10168"/>
                    <a:pt x="117" y="10366"/>
                    <a:pt x="278" y="10366"/>
                  </a:cubicBezTo>
                  <a:cubicBezTo>
                    <a:pt x="291" y="10366"/>
                    <a:pt x="304" y="10364"/>
                    <a:pt x="317" y="10362"/>
                  </a:cubicBezTo>
                  <a:lnTo>
                    <a:pt x="4393" y="8847"/>
                  </a:lnTo>
                  <a:cubicBezTo>
                    <a:pt x="4513" y="8803"/>
                    <a:pt x="4622" y="8784"/>
                    <a:pt x="4723" y="8784"/>
                  </a:cubicBezTo>
                  <a:cubicBezTo>
                    <a:pt x="5287" y="8784"/>
                    <a:pt x="5576" y="9403"/>
                    <a:pt x="5944" y="9893"/>
                  </a:cubicBezTo>
                  <a:cubicBezTo>
                    <a:pt x="6521" y="10650"/>
                    <a:pt x="7134" y="11444"/>
                    <a:pt x="7711" y="12237"/>
                  </a:cubicBezTo>
                  <a:cubicBezTo>
                    <a:pt x="7747" y="12273"/>
                    <a:pt x="7783" y="12309"/>
                    <a:pt x="7819" y="12309"/>
                  </a:cubicBezTo>
                  <a:lnTo>
                    <a:pt x="7855" y="12309"/>
                  </a:lnTo>
                  <a:cubicBezTo>
                    <a:pt x="7875" y="12316"/>
                    <a:pt x="7895" y="12319"/>
                    <a:pt x="7914" y="12319"/>
                  </a:cubicBezTo>
                  <a:cubicBezTo>
                    <a:pt x="8001" y="12319"/>
                    <a:pt x="8078" y="12260"/>
                    <a:pt x="8108" y="12201"/>
                  </a:cubicBezTo>
                  <a:cubicBezTo>
                    <a:pt x="8144" y="12129"/>
                    <a:pt x="8144" y="12093"/>
                    <a:pt x="8108" y="12057"/>
                  </a:cubicBezTo>
                  <a:cubicBezTo>
                    <a:pt x="7964" y="10650"/>
                    <a:pt x="7891" y="9244"/>
                    <a:pt x="7783" y="7837"/>
                  </a:cubicBezTo>
                  <a:cubicBezTo>
                    <a:pt x="7747" y="7260"/>
                    <a:pt x="11029" y="6358"/>
                    <a:pt x="11606" y="6142"/>
                  </a:cubicBezTo>
                  <a:cubicBezTo>
                    <a:pt x="11859" y="6106"/>
                    <a:pt x="11859" y="5745"/>
                    <a:pt x="11606" y="5673"/>
                  </a:cubicBezTo>
                  <a:cubicBezTo>
                    <a:pt x="10344" y="5240"/>
                    <a:pt x="9082" y="4771"/>
                    <a:pt x="7783" y="4375"/>
                  </a:cubicBezTo>
                  <a:cubicBezTo>
                    <a:pt x="7314" y="4230"/>
                    <a:pt x="7423" y="2752"/>
                    <a:pt x="7386" y="2355"/>
                  </a:cubicBezTo>
                  <a:cubicBezTo>
                    <a:pt x="7314" y="1634"/>
                    <a:pt x="7242" y="948"/>
                    <a:pt x="7170" y="227"/>
                  </a:cubicBezTo>
                  <a:cubicBezTo>
                    <a:pt x="7170" y="93"/>
                    <a:pt x="7060" y="1"/>
                    <a:pt x="69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51;p41">
              <a:extLst>
                <a:ext uri="{FF2B5EF4-FFF2-40B4-BE49-F238E27FC236}">
                  <a16:creationId xmlns:a16="http://schemas.microsoft.com/office/drawing/2014/main" id="{22D54431-5589-4146-93D0-B1DCEE3331CF}"/>
                </a:ext>
              </a:extLst>
            </p:cNvPr>
            <p:cNvSpPr/>
            <p:nvPr/>
          </p:nvSpPr>
          <p:spPr>
            <a:xfrm rot="-941337">
              <a:off x="4133841" y="3004249"/>
              <a:ext cx="235079" cy="241112"/>
            </a:xfrm>
            <a:custGeom>
              <a:avLst/>
              <a:gdLst/>
              <a:ahLst/>
              <a:cxnLst/>
              <a:rect l="l" t="t" r="r" b="b"/>
              <a:pathLst>
                <a:path w="8729" h="8953" extrusionOk="0">
                  <a:moveTo>
                    <a:pt x="3102" y="844"/>
                  </a:moveTo>
                  <a:lnTo>
                    <a:pt x="4617" y="2575"/>
                  </a:lnTo>
                  <a:cubicBezTo>
                    <a:pt x="4653" y="2611"/>
                    <a:pt x="4725" y="2647"/>
                    <a:pt x="4797" y="2647"/>
                  </a:cubicBezTo>
                  <a:lnTo>
                    <a:pt x="4869" y="2647"/>
                  </a:lnTo>
                  <a:cubicBezTo>
                    <a:pt x="5627" y="2322"/>
                    <a:pt x="6384" y="2034"/>
                    <a:pt x="7177" y="1745"/>
                  </a:cubicBezTo>
                  <a:lnTo>
                    <a:pt x="7177" y="1745"/>
                  </a:lnTo>
                  <a:cubicBezTo>
                    <a:pt x="6781" y="2467"/>
                    <a:pt x="6384" y="3188"/>
                    <a:pt x="6023" y="3909"/>
                  </a:cubicBezTo>
                  <a:cubicBezTo>
                    <a:pt x="5987" y="3981"/>
                    <a:pt x="5987" y="4054"/>
                    <a:pt x="6023" y="4090"/>
                  </a:cubicBezTo>
                  <a:cubicBezTo>
                    <a:pt x="6023" y="4126"/>
                    <a:pt x="6023" y="4162"/>
                    <a:pt x="6059" y="4198"/>
                  </a:cubicBezTo>
                  <a:cubicBezTo>
                    <a:pt x="6672" y="4883"/>
                    <a:pt x="7250" y="5532"/>
                    <a:pt x="7899" y="6182"/>
                  </a:cubicBezTo>
                  <a:lnTo>
                    <a:pt x="5338" y="5496"/>
                  </a:lnTo>
                  <a:lnTo>
                    <a:pt x="5230" y="5496"/>
                  </a:lnTo>
                  <a:cubicBezTo>
                    <a:pt x="5158" y="5496"/>
                    <a:pt x="5122" y="5532"/>
                    <a:pt x="5085" y="5605"/>
                  </a:cubicBezTo>
                  <a:cubicBezTo>
                    <a:pt x="4653" y="6398"/>
                    <a:pt x="4184" y="7191"/>
                    <a:pt x="3751" y="7985"/>
                  </a:cubicBezTo>
                  <a:cubicBezTo>
                    <a:pt x="3643" y="7047"/>
                    <a:pt x="3535" y="6109"/>
                    <a:pt x="3462" y="5172"/>
                  </a:cubicBezTo>
                  <a:cubicBezTo>
                    <a:pt x="3426" y="5064"/>
                    <a:pt x="3390" y="4991"/>
                    <a:pt x="3282" y="4955"/>
                  </a:cubicBezTo>
                  <a:lnTo>
                    <a:pt x="902" y="4306"/>
                  </a:lnTo>
                  <a:lnTo>
                    <a:pt x="3138" y="3368"/>
                  </a:lnTo>
                  <a:cubicBezTo>
                    <a:pt x="3174" y="3332"/>
                    <a:pt x="3210" y="3332"/>
                    <a:pt x="3210" y="3296"/>
                  </a:cubicBezTo>
                  <a:cubicBezTo>
                    <a:pt x="3282" y="3260"/>
                    <a:pt x="3282" y="3188"/>
                    <a:pt x="3282" y="3116"/>
                  </a:cubicBezTo>
                  <a:cubicBezTo>
                    <a:pt x="3210" y="2358"/>
                    <a:pt x="3138" y="1601"/>
                    <a:pt x="3102" y="844"/>
                  </a:cubicBezTo>
                  <a:close/>
                  <a:moveTo>
                    <a:pt x="2811" y="0"/>
                  </a:moveTo>
                  <a:cubicBezTo>
                    <a:pt x="2700" y="0"/>
                    <a:pt x="2597" y="81"/>
                    <a:pt x="2597" y="231"/>
                  </a:cubicBezTo>
                  <a:cubicBezTo>
                    <a:pt x="2633" y="1168"/>
                    <a:pt x="2705" y="2106"/>
                    <a:pt x="2777" y="3044"/>
                  </a:cubicBezTo>
                  <a:cubicBezTo>
                    <a:pt x="1876" y="3404"/>
                    <a:pt x="1046" y="3801"/>
                    <a:pt x="144" y="4162"/>
                  </a:cubicBezTo>
                  <a:cubicBezTo>
                    <a:pt x="0" y="4270"/>
                    <a:pt x="0" y="4486"/>
                    <a:pt x="180" y="4595"/>
                  </a:cubicBezTo>
                  <a:lnTo>
                    <a:pt x="3030" y="5352"/>
                  </a:lnTo>
                  <a:cubicBezTo>
                    <a:pt x="3138" y="6470"/>
                    <a:pt x="3282" y="7588"/>
                    <a:pt x="3390" y="8742"/>
                  </a:cubicBezTo>
                  <a:cubicBezTo>
                    <a:pt x="3390" y="8874"/>
                    <a:pt x="3498" y="8953"/>
                    <a:pt x="3606" y="8953"/>
                  </a:cubicBezTo>
                  <a:cubicBezTo>
                    <a:pt x="3675" y="8953"/>
                    <a:pt x="3745" y="8921"/>
                    <a:pt x="3787" y="8851"/>
                  </a:cubicBezTo>
                  <a:cubicBezTo>
                    <a:pt x="4328" y="7877"/>
                    <a:pt x="4869" y="6939"/>
                    <a:pt x="5410" y="5965"/>
                  </a:cubicBezTo>
                  <a:lnTo>
                    <a:pt x="8476" y="6795"/>
                  </a:lnTo>
                  <a:lnTo>
                    <a:pt x="8620" y="6795"/>
                  </a:lnTo>
                  <a:cubicBezTo>
                    <a:pt x="8656" y="6759"/>
                    <a:pt x="8692" y="6723"/>
                    <a:pt x="8728" y="6687"/>
                  </a:cubicBezTo>
                  <a:lnTo>
                    <a:pt x="8728" y="6650"/>
                  </a:lnTo>
                  <a:lnTo>
                    <a:pt x="8728" y="6614"/>
                  </a:lnTo>
                  <a:lnTo>
                    <a:pt x="8728" y="6578"/>
                  </a:lnTo>
                  <a:lnTo>
                    <a:pt x="8728" y="6542"/>
                  </a:lnTo>
                  <a:lnTo>
                    <a:pt x="8728" y="6506"/>
                  </a:lnTo>
                  <a:cubicBezTo>
                    <a:pt x="8692" y="6470"/>
                    <a:pt x="8692" y="6470"/>
                    <a:pt x="8656" y="6434"/>
                  </a:cubicBezTo>
                  <a:cubicBezTo>
                    <a:pt x="7935" y="5641"/>
                    <a:pt x="7177" y="4811"/>
                    <a:pt x="6456" y="3981"/>
                  </a:cubicBezTo>
                  <a:cubicBezTo>
                    <a:pt x="6889" y="3152"/>
                    <a:pt x="7358" y="2286"/>
                    <a:pt x="7791" y="1421"/>
                  </a:cubicBezTo>
                  <a:cubicBezTo>
                    <a:pt x="7886" y="1294"/>
                    <a:pt x="7786" y="1083"/>
                    <a:pt x="7613" y="1083"/>
                  </a:cubicBezTo>
                  <a:cubicBezTo>
                    <a:pt x="7589" y="1083"/>
                    <a:pt x="7564" y="1087"/>
                    <a:pt x="7538" y="1096"/>
                  </a:cubicBezTo>
                  <a:cubicBezTo>
                    <a:pt x="6636" y="1421"/>
                    <a:pt x="5735" y="1781"/>
                    <a:pt x="4833" y="2178"/>
                  </a:cubicBezTo>
                  <a:cubicBezTo>
                    <a:pt x="4220" y="1457"/>
                    <a:pt x="3607" y="772"/>
                    <a:pt x="2958" y="50"/>
                  </a:cubicBezTo>
                  <a:cubicBezTo>
                    <a:pt x="2913" y="17"/>
                    <a:pt x="2861" y="0"/>
                    <a:pt x="2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652;p41">
              <a:extLst>
                <a:ext uri="{FF2B5EF4-FFF2-40B4-BE49-F238E27FC236}">
                  <a16:creationId xmlns:a16="http://schemas.microsoft.com/office/drawing/2014/main" id="{E60A3C46-D37D-46D9-9219-9E483B399DAB}"/>
                </a:ext>
              </a:extLst>
            </p:cNvPr>
            <p:cNvGrpSpPr/>
            <p:nvPr/>
          </p:nvGrpSpPr>
          <p:grpSpPr>
            <a:xfrm>
              <a:off x="1356890" y="2198379"/>
              <a:ext cx="422114" cy="446447"/>
              <a:chOff x="1192626" y="2123962"/>
              <a:chExt cx="414446" cy="438338"/>
            </a:xfrm>
          </p:grpSpPr>
          <p:sp>
            <p:nvSpPr>
              <p:cNvPr id="71" name="Google Shape;653;p41">
                <a:extLst>
                  <a:ext uri="{FF2B5EF4-FFF2-40B4-BE49-F238E27FC236}">
                    <a16:creationId xmlns:a16="http://schemas.microsoft.com/office/drawing/2014/main" id="{AA5BE741-5688-40AA-BBBF-B1AA7F3C889B}"/>
                  </a:ext>
                </a:extLst>
              </p:cNvPr>
              <p:cNvSpPr/>
              <p:nvPr/>
            </p:nvSpPr>
            <p:spPr>
              <a:xfrm rot="-941277">
                <a:off x="1246724" y="2169070"/>
                <a:ext cx="309986" cy="345286"/>
              </a:xfrm>
              <a:custGeom>
                <a:avLst/>
                <a:gdLst/>
                <a:ahLst/>
                <a:cxnLst/>
                <a:rect l="l" t="t" r="r" b="b"/>
                <a:pathLst>
                  <a:path w="11723" h="13058" extrusionOk="0">
                    <a:moveTo>
                      <a:pt x="2345" y="1"/>
                    </a:moveTo>
                    <a:cubicBezTo>
                      <a:pt x="2128" y="1"/>
                      <a:pt x="1948" y="37"/>
                      <a:pt x="1731" y="73"/>
                    </a:cubicBezTo>
                    <a:cubicBezTo>
                      <a:pt x="1118" y="289"/>
                      <a:pt x="577" y="758"/>
                      <a:pt x="325" y="1371"/>
                    </a:cubicBezTo>
                    <a:cubicBezTo>
                      <a:pt x="0" y="2129"/>
                      <a:pt x="36" y="2994"/>
                      <a:pt x="433" y="3716"/>
                    </a:cubicBezTo>
                    <a:cubicBezTo>
                      <a:pt x="1046" y="4870"/>
                      <a:pt x="2128" y="5772"/>
                      <a:pt x="3138" y="6637"/>
                    </a:cubicBezTo>
                    <a:cubicBezTo>
                      <a:pt x="3427" y="6890"/>
                      <a:pt x="3715" y="7106"/>
                      <a:pt x="4004" y="7359"/>
                    </a:cubicBezTo>
                    <a:cubicBezTo>
                      <a:pt x="5302" y="8513"/>
                      <a:pt x="6564" y="9667"/>
                      <a:pt x="7863" y="10821"/>
                    </a:cubicBezTo>
                    <a:cubicBezTo>
                      <a:pt x="8512" y="11398"/>
                      <a:pt x="9161" y="11939"/>
                      <a:pt x="9883" y="12408"/>
                    </a:cubicBezTo>
                    <a:lnTo>
                      <a:pt x="10027" y="12552"/>
                    </a:lnTo>
                    <a:cubicBezTo>
                      <a:pt x="10351" y="12805"/>
                      <a:pt x="10748" y="13021"/>
                      <a:pt x="11181" y="13057"/>
                    </a:cubicBezTo>
                    <a:lnTo>
                      <a:pt x="11217" y="13057"/>
                    </a:lnTo>
                    <a:cubicBezTo>
                      <a:pt x="11289" y="13057"/>
                      <a:pt x="11397" y="13021"/>
                      <a:pt x="11434" y="12949"/>
                    </a:cubicBezTo>
                    <a:cubicBezTo>
                      <a:pt x="11722" y="12444"/>
                      <a:pt x="10351" y="10064"/>
                      <a:pt x="10351" y="10064"/>
                    </a:cubicBezTo>
                    <a:cubicBezTo>
                      <a:pt x="9017" y="7791"/>
                      <a:pt x="7538" y="5519"/>
                      <a:pt x="5987" y="3247"/>
                    </a:cubicBezTo>
                    <a:lnTo>
                      <a:pt x="5735" y="2850"/>
                    </a:lnTo>
                    <a:cubicBezTo>
                      <a:pt x="4941" y="1660"/>
                      <a:pt x="3823" y="1"/>
                      <a:pt x="23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654;p41">
                <a:extLst>
                  <a:ext uri="{FF2B5EF4-FFF2-40B4-BE49-F238E27FC236}">
                    <a16:creationId xmlns:a16="http://schemas.microsoft.com/office/drawing/2014/main" id="{44FCDAC2-F383-4983-B15E-3FDEF2E5273C}"/>
                  </a:ext>
                </a:extLst>
              </p:cNvPr>
              <p:cNvSpPr/>
              <p:nvPr/>
            </p:nvSpPr>
            <p:spPr>
              <a:xfrm rot="-941277">
                <a:off x="1235588" y="2161616"/>
                <a:ext cx="328522" cy="363029"/>
              </a:xfrm>
              <a:custGeom>
                <a:avLst/>
                <a:gdLst/>
                <a:ahLst/>
                <a:cxnLst/>
                <a:rect l="l" t="t" r="r" b="b"/>
                <a:pathLst>
                  <a:path w="12424" h="13729" extrusionOk="0">
                    <a:moveTo>
                      <a:pt x="2733" y="407"/>
                    </a:moveTo>
                    <a:cubicBezTo>
                      <a:pt x="4343" y="407"/>
                      <a:pt x="5563" y="2515"/>
                      <a:pt x="6312" y="3622"/>
                    </a:cubicBezTo>
                    <a:cubicBezTo>
                      <a:pt x="7827" y="5858"/>
                      <a:pt x="9306" y="8130"/>
                      <a:pt x="10676" y="10439"/>
                    </a:cubicBezTo>
                    <a:cubicBezTo>
                      <a:pt x="10821" y="10691"/>
                      <a:pt x="12227" y="13252"/>
                      <a:pt x="11614" y="13252"/>
                    </a:cubicBezTo>
                    <a:cubicBezTo>
                      <a:pt x="11181" y="13252"/>
                      <a:pt x="10712" y="12855"/>
                      <a:pt x="10352" y="12639"/>
                    </a:cubicBezTo>
                    <a:cubicBezTo>
                      <a:pt x="9666" y="12134"/>
                      <a:pt x="8981" y="11593"/>
                      <a:pt x="8368" y="11016"/>
                    </a:cubicBezTo>
                    <a:lnTo>
                      <a:pt x="4509" y="7589"/>
                    </a:lnTo>
                    <a:cubicBezTo>
                      <a:pt x="3283" y="6471"/>
                      <a:pt x="1768" y="5425"/>
                      <a:pt x="974" y="3983"/>
                    </a:cubicBezTo>
                    <a:cubicBezTo>
                      <a:pt x="325" y="2684"/>
                      <a:pt x="722" y="953"/>
                      <a:pt x="2201" y="520"/>
                    </a:cubicBezTo>
                    <a:lnTo>
                      <a:pt x="2201" y="484"/>
                    </a:lnTo>
                    <a:cubicBezTo>
                      <a:pt x="2382" y="432"/>
                      <a:pt x="2560" y="407"/>
                      <a:pt x="2733" y="407"/>
                    </a:cubicBezTo>
                    <a:close/>
                    <a:moveTo>
                      <a:pt x="2636" y="1"/>
                    </a:moveTo>
                    <a:cubicBezTo>
                      <a:pt x="2541" y="1"/>
                      <a:pt x="2444" y="5"/>
                      <a:pt x="2345" y="15"/>
                    </a:cubicBezTo>
                    <a:cubicBezTo>
                      <a:pt x="1227" y="196"/>
                      <a:pt x="397" y="1061"/>
                      <a:pt x="253" y="2179"/>
                    </a:cubicBezTo>
                    <a:cubicBezTo>
                      <a:pt x="0" y="4091"/>
                      <a:pt x="1335" y="5353"/>
                      <a:pt x="2633" y="6507"/>
                    </a:cubicBezTo>
                    <a:cubicBezTo>
                      <a:pt x="4437" y="8130"/>
                      <a:pt x="6240" y="9753"/>
                      <a:pt x="8043" y="11340"/>
                    </a:cubicBezTo>
                    <a:cubicBezTo>
                      <a:pt x="9017" y="12170"/>
                      <a:pt x="10280" y="13540"/>
                      <a:pt x="11614" y="13721"/>
                    </a:cubicBezTo>
                    <a:cubicBezTo>
                      <a:pt x="11653" y="13726"/>
                      <a:pt x="11690" y="13728"/>
                      <a:pt x="11725" y="13728"/>
                    </a:cubicBezTo>
                    <a:cubicBezTo>
                      <a:pt x="12423" y="13728"/>
                      <a:pt x="12222" y="12727"/>
                      <a:pt x="12119" y="12314"/>
                    </a:cubicBezTo>
                    <a:cubicBezTo>
                      <a:pt x="11650" y="10872"/>
                      <a:pt x="10676" y="9573"/>
                      <a:pt x="9883" y="8311"/>
                    </a:cubicBezTo>
                    <a:cubicBezTo>
                      <a:pt x="8693" y="6399"/>
                      <a:pt x="7502" y="4524"/>
                      <a:pt x="6240" y="2684"/>
                    </a:cubicBezTo>
                    <a:cubicBezTo>
                      <a:pt x="5388" y="1423"/>
                      <a:pt x="4278" y="1"/>
                      <a:pt x="2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" name="Google Shape;655;p41">
              <a:extLst>
                <a:ext uri="{FF2B5EF4-FFF2-40B4-BE49-F238E27FC236}">
                  <a16:creationId xmlns:a16="http://schemas.microsoft.com/office/drawing/2014/main" id="{81BCE354-49E9-46E2-9C42-E16C9C0EE951}"/>
                </a:ext>
              </a:extLst>
            </p:cNvPr>
            <p:cNvSpPr/>
            <p:nvPr/>
          </p:nvSpPr>
          <p:spPr>
            <a:xfrm rot="86484">
              <a:off x="1743577" y="960459"/>
              <a:ext cx="1021966" cy="509636"/>
            </a:xfrm>
            <a:custGeom>
              <a:avLst/>
              <a:gdLst/>
              <a:ahLst/>
              <a:cxnLst/>
              <a:rect l="l" t="t" r="r" b="b"/>
              <a:pathLst>
                <a:path w="37944" h="18922" extrusionOk="0">
                  <a:moveTo>
                    <a:pt x="14816" y="519"/>
                  </a:moveTo>
                  <a:cubicBezTo>
                    <a:pt x="16095" y="519"/>
                    <a:pt x="17429" y="858"/>
                    <a:pt x="18431" y="1708"/>
                  </a:cubicBezTo>
                  <a:cubicBezTo>
                    <a:pt x="19874" y="2970"/>
                    <a:pt x="19693" y="5062"/>
                    <a:pt x="19188" y="6758"/>
                  </a:cubicBezTo>
                  <a:cubicBezTo>
                    <a:pt x="19152" y="6830"/>
                    <a:pt x="19188" y="6938"/>
                    <a:pt x="19297" y="7010"/>
                  </a:cubicBezTo>
                  <a:cubicBezTo>
                    <a:pt x="19324" y="7038"/>
                    <a:pt x="19357" y="7049"/>
                    <a:pt x="19391" y="7049"/>
                  </a:cubicBezTo>
                  <a:cubicBezTo>
                    <a:pt x="19446" y="7049"/>
                    <a:pt x="19505" y="7019"/>
                    <a:pt x="19549" y="6974"/>
                  </a:cubicBezTo>
                  <a:cubicBezTo>
                    <a:pt x="20207" y="6170"/>
                    <a:pt x="21078" y="5646"/>
                    <a:pt x="21997" y="5646"/>
                  </a:cubicBezTo>
                  <a:cubicBezTo>
                    <a:pt x="22439" y="5646"/>
                    <a:pt x="22891" y="5767"/>
                    <a:pt x="23336" y="6036"/>
                  </a:cubicBezTo>
                  <a:cubicBezTo>
                    <a:pt x="24851" y="6938"/>
                    <a:pt x="24598" y="8813"/>
                    <a:pt x="23589" y="10004"/>
                  </a:cubicBezTo>
                  <a:cubicBezTo>
                    <a:pt x="23553" y="10040"/>
                    <a:pt x="23553" y="10076"/>
                    <a:pt x="23553" y="10148"/>
                  </a:cubicBezTo>
                  <a:cubicBezTo>
                    <a:pt x="23516" y="10220"/>
                    <a:pt x="23589" y="10328"/>
                    <a:pt x="23697" y="10364"/>
                  </a:cubicBezTo>
                  <a:cubicBezTo>
                    <a:pt x="23715" y="10382"/>
                    <a:pt x="23733" y="10391"/>
                    <a:pt x="23751" y="10391"/>
                  </a:cubicBezTo>
                  <a:cubicBezTo>
                    <a:pt x="23769" y="10391"/>
                    <a:pt x="23787" y="10382"/>
                    <a:pt x="23805" y="10364"/>
                  </a:cubicBezTo>
                  <a:cubicBezTo>
                    <a:pt x="24399" y="10341"/>
                    <a:pt x="24993" y="10330"/>
                    <a:pt x="25587" y="10330"/>
                  </a:cubicBezTo>
                  <a:cubicBezTo>
                    <a:pt x="27806" y="10330"/>
                    <a:pt x="30025" y="10492"/>
                    <a:pt x="32245" y="10833"/>
                  </a:cubicBezTo>
                  <a:cubicBezTo>
                    <a:pt x="33651" y="11050"/>
                    <a:pt x="35635" y="11266"/>
                    <a:pt x="36753" y="12276"/>
                  </a:cubicBezTo>
                  <a:cubicBezTo>
                    <a:pt x="37691" y="13069"/>
                    <a:pt x="35094" y="13538"/>
                    <a:pt x="34697" y="13646"/>
                  </a:cubicBezTo>
                  <a:cubicBezTo>
                    <a:pt x="32502" y="14090"/>
                    <a:pt x="30223" y="14197"/>
                    <a:pt x="27963" y="14197"/>
                  </a:cubicBezTo>
                  <a:cubicBezTo>
                    <a:pt x="26918" y="14197"/>
                    <a:pt x="25877" y="14174"/>
                    <a:pt x="24851" y="14151"/>
                  </a:cubicBezTo>
                  <a:cubicBezTo>
                    <a:pt x="24779" y="14151"/>
                    <a:pt x="24707" y="14187"/>
                    <a:pt x="24671" y="14259"/>
                  </a:cubicBezTo>
                  <a:cubicBezTo>
                    <a:pt x="24635" y="14332"/>
                    <a:pt x="24635" y="14440"/>
                    <a:pt x="24671" y="14512"/>
                  </a:cubicBezTo>
                  <a:cubicBezTo>
                    <a:pt x="26510" y="17542"/>
                    <a:pt x="21461" y="18407"/>
                    <a:pt x="19513" y="18479"/>
                  </a:cubicBezTo>
                  <a:cubicBezTo>
                    <a:pt x="19419" y="18482"/>
                    <a:pt x="19324" y="18483"/>
                    <a:pt x="19229" y="18483"/>
                  </a:cubicBezTo>
                  <a:cubicBezTo>
                    <a:pt x="16699" y="18483"/>
                    <a:pt x="13862" y="17537"/>
                    <a:pt x="14175" y="14548"/>
                  </a:cubicBezTo>
                  <a:cubicBezTo>
                    <a:pt x="14211" y="14512"/>
                    <a:pt x="14211" y="14476"/>
                    <a:pt x="14175" y="14440"/>
                  </a:cubicBezTo>
                  <a:cubicBezTo>
                    <a:pt x="14175" y="14351"/>
                    <a:pt x="14102" y="14286"/>
                    <a:pt x="14016" y="14286"/>
                  </a:cubicBezTo>
                  <a:cubicBezTo>
                    <a:pt x="13997" y="14286"/>
                    <a:pt x="13978" y="14289"/>
                    <a:pt x="13959" y="14296"/>
                  </a:cubicBezTo>
                  <a:cubicBezTo>
                    <a:pt x="13887" y="14296"/>
                    <a:pt x="13814" y="14332"/>
                    <a:pt x="13778" y="14404"/>
                  </a:cubicBezTo>
                  <a:cubicBezTo>
                    <a:pt x="13210" y="15152"/>
                    <a:pt x="12319" y="15577"/>
                    <a:pt x="11394" y="15577"/>
                  </a:cubicBezTo>
                  <a:cubicBezTo>
                    <a:pt x="11204" y="15577"/>
                    <a:pt x="11012" y="15559"/>
                    <a:pt x="10821" y="15522"/>
                  </a:cubicBezTo>
                  <a:cubicBezTo>
                    <a:pt x="9595" y="15305"/>
                    <a:pt x="8909" y="14332"/>
                    <a:pt x="9450" y="13141"/>
                  </a:cubicBezTo>
                  <a:lnTo>
                    <a:pt x="9450" y="13105"/>
                  </a:lnTo>
                  <a:lnTo>
                    <a:pt x="9450" y="13069"/>
                  </a:lnTo>
                  <a:cubicBezTo>
                    <a:pt x="9450" y="12925"/>
                    <a:pt x="9378" y="12853"/>
                    <a:pt x="9270" y="12817"/>
                  </a:cubicBezTo>
                  <a:lnTo>
                    <a:pt x="9162" y="12817"/>
                  </a:lnTo>
                  <a:cubicBezTo>
                    <a:pt x="8545" y="12849"/>
                    <a:pt x="7928" y="12865"/>
                    <a:pt x="7312" y="12865"/>
                  </a:cubicBezTo>
                  <a:cubicBezTo>
                    <a:pt x="5872" y="12865"/>
                    <a:pt x="4433" y="12777"/>
                    <a:pt x="2994" y="12600"/>
                  </a:cubicBezTo>
                  <a:cubicBezTo>
                    <a:pt x="2381" y="12528"/>
                    <a:pt x="975" y="12420"/>
                    <a:pt x="614" y="11807"/>
                  </a:cubicBezTo>
                  <a:cubicBezTo>
                    <a:pt x="361" y="11446"/>
                    <a:pt x="1660" y="11013"/>
                    <a:pt x="1840" y="10977"/>
                  </a:cubicBezTo>
                  <a:cubicBezTo>
                    <a:pt x="3139" y="10581"/>
                    <a:pt x="4509" y="10364"/>
                    <a:pt x="5844" y="10292"/>
                  </a:cubicBezTo>
                  <a:lnTo>
                    <a:pt x="5916" y="10292"/>
                  </a:lnTo>
                  <a:lnTo>
                    <a:pt x="5952" y="10256"/>
                  </a:lnTo>
                  <a:lnTo>
                    <a:pt x="5988" y="10256"/>
                  </a:lnTo>
                  <a:lnTo>
                    <a:pt x="6024" y="10220"/>
                  </a:lnTo>
                  <a:cubicBezTo>
                    <a:pt x="6096" y="10148"/>
                    <a:pt x="6096" y="10040"/>
                    <a:pt x="6024" y="9931"/>
                  </a:cubicBezTo>
                  <a:cubicBezTo>
                    <a:pt x="5988" y="9895"/>
                    <a:pt x="5952" y="9895"/>
                    <a:pt x="5916" y="9859"/>
                  </a:cubicBezTo>
                  <a:cubicBezTo>
                    <a:pt x="4617" y="9246"/>
                    <a:pt x="4257" y="7515"/>
                    <a:pt x="5267" y="6469"/>
                  </a:cubicBezTo>
                  <a:cubicBezTo>
                    <a:pt x="5754" y="5898"/>
                    <a:pt x="6321" y="5661"/>
                    <a:pt x="6893" y="5661"/>
                  </a:cubicBezTo>
                  <a:cubicBezTo>
                    <a:pt x="7802" y="5661"/>
                    <a:pt x="8722" y="6263"/>
                    <a:pt x="9342" y="7082"/>
                  </a:cubicBezTo>
                  <a:cubicBezTo>
                    <a:pt x="9384" y="7145"/>
                    <a:pt x="9450" y="7184"/>
                    <a:pt x="9520" y="7184"/>
                  </a:cubicBezTo>
                  <a:cubicBezTo>
                    <a:pt x="9570" y="7184"/>
                    <a:pt x="9621" y="7164"/>
                    <a:pt x="9667" y="7118"/>
                  </a:cubicBezTo>
                  <a:cubicBezTo>
                    <a:pt x="9775" y="7082"/>
                    <a:pt x="9811" y="6938"/>
                    <a:pt x="9739" y="6830"/>
                  </a:cubicBezTo>
                  <a:cubicBezTo>
                    <a:pt x="7755" y="3403"/>
                    <a:pt x="10821" y="915"/>
                    <a:pt x="14103" y="554"/>
                  </a:cubicBezTo>
                  <a:cubicBezTo>
                    <a:pt x="14337" y="531"/>
                    <a:pt x="14576" y="519"/>
                    <a:pt x="14816" y="519"/>
                  </a:cubicBezTo>
                  <a:close/>
                  <a:moveTo>
                    <a:pt x="14873" y="0"/>
                  </a:moveTo>
                  <a:cubicBezTo>
                    <a:pt x="14563" y="0"/>
                    <a:pt x="14257" y="17"/>
                    <a:pt x="13959" y="49"/>
                  </a:cubicBezTo>
                  <a:cubicBezTo>
                    <a:pt x="12300" y="229"/>
                    <a:pt x="10568" y="915"/>
                    <a:pt x="9450" y="2249"/>
                  </a:cubicBezTo>
                  <a:cubicBezTo>
                    <a:pt x="8621" y="3259"/>
                    <a:pt x="8404" y="4630"/>
                    <a:pt x="8873" y="5856"/>
                  </a:cubicBezTo>
                  <a:cubicBezTo>
                    <a:pt x="8281" y="5412"/>
                    <a:pt x="7613" y="5138"/>
                    <a:pt x="6937" y="5138"/>
                  </a:cubicBezTo>
                  <a:cubicBezTo>
                    <a:pt x="6296" y="5138"/>
                    <a:pt x="5647" y="5385"/>
                    <a:pt x="5050" y="5964"/>
                  </a:cubicBezTo>
                  <a:cubicBezTo>
                    <a:pt x="3932" y="7046"/>
                    <a:pt x="4004" y="8849"/>
                    <a:pt x="5194" y="9859"/>
                  </a:cubicBezTo>
                  <a:cubicBezTo>
                    <a:pt x="3932" y="9931"/>
                    <a:pt x="2706" y="10184"/>
                    <a:pt x="1516" y="10581"/>
                  </a:cubicBezTo>
                  <a:cubicBezTo>
                    <a:pt x="1047" y="10761"/>
                    <a:pt x="1" y="11158"/>
                    <a:pt x="145" y="11843"/>
                  </a:cubicBezTo>
                  <a:cubicBezTo>
                    <a:pt x="325" y="12600"/>
                    <a:pt x="1624" y="12817"/>
                    <a:pt x="2237" y="12925"/>
                  </a:cubicBezTo>
                  <a:cubicBezTo>
                    <a:pt x="3858" y="13164"/>
                    <a:pt x="5500" y="13306"/>
                    <a:pt x="7146" y="13306"/>
                  </a:cubicBezTo>
                  <a:cubicBezTo>
                    <a:pt x="7733" y="13306"/>
                    <a:pt x="8321" y="13288"/>
                    <a:pt x="8909" y="13250"/>
                  </a:cubicBezTo>
                  <a:lnTo>
                    <a:pt x="8909" y="13250"/>
                  </a:lnTo>
                  <a:cubicBezTo>
                    <a:pt x="8549" y="14404"/>
                    <a:pt x="9018" y="15342"/>
                    <a:pt x="10208" y="15810"/>
                  </a:cubicBezTo>
                  <a:cubicBezTo>
                    <a:pt x="10601" y="15965"/>
                    <a:pt x="11010" y="16041"/>
                    <a:pt x="11415" y="16041"/>
                  </a:cubicBezTo>
                  <a:cubicBezTo>
                    <a:pt x="12237" y="16041"/>
                    <a:pt x="13042" y="15729"/>
                    <a:pt x="13670" y="15125"/>
                  </a:cubicBezTo>
                  <a:cubicBezTo>
                    <a:pt x="13704" y="18049"/>
                    <a:pt x="16718" y="18922"/>
                    <a:pt x="19330" y="18922"/>
                  </a:cubicBezTo>
                  <a:cubicBezTo>
                    <a:pt x="19489" y="18922"/>
                    <a:pt x="19646" y="18918"/>
                    <a:pt x="19802" y="18912"/>
                  </a:cubicBezTo>
                  <a:cubicBezTo>
                    <a:pt x="22074" y="18840"/>
                    <a:pt x="26654" y="17614"/>
                    <a:pt x="25212" y="14620"/>
                  </a:cubicBezTo>
                  <a:lnTo>
                    <a:pt x="25212" y="14620"/>
                  </a:lnTo>
                  <a:cubicBezTo>
                    <a:pt x="26108" y="14640"/>
                    <a:pt x="27015" y="14657"/>
                    <a:pt x="27925" y="14657"/>
                  </a:cubicBezTo>
                  <a:cubicBezTo>
                    <a:pt x="30382" y="14657"/>
                    <a:pt x="32859" y="14533"/>
                    <a:pt x="35202" y="14007"/>
                  </a:cubicBezTo>
                  <a:cubicBezTo>
                    <a:pt x="35887" y="13863"/>
                    <a:pt x="37943" y="13358"/>
                    <a:pt x="37330" y="12204"/>
                  </a:cubicBezTo>
                  <a:cubicBezTo>
                    <a:pt x="37006" y="11771"/>
                    <a:pt x="36537" y="11446"/>
                    <a:pt x="36032" y="11266"/>
                  </a:cubicBezTo>
                  <a:cubicBezTo>
                    <a:pt x="35094" y="10905"/>
                    <a:pt x="34120" y="10617"/>
                    <a:pt x="33146" y="10472"/>
                  </a:cubicBezTo>
                  <a:cubicBezTo>
                    <a:pt x="30760" y="10031"/>
                    <a:pt x="28326" y="9829"/>
                    <a:pt x="25884" y="9829"/>
                  </a:cubicBezTo>
                  <a:cubicBezTo>
                    <a:pt x="25335" y="9829"/>
                    <a:pt x="24787" y="9839"/>
                    <a:pt x="24238" y="9859"/>
                  </a:cubicBezTo>
                  <a:cubicBezTo>
                    <a:pt x="25140" y="8561"/>
                    <a:pt x="25212" y="6938"/>
                    <a:pt x="23913" y="5820"/>
                  </a:cubicBezTo>
                  <a:cubicBezTo>
                    <a:pt x="23340" y="5311"/>
                    <a:pt x="22711" y="5096"/>
                    <a:pt x="22088" y="5096"/>
                  </a:cubicBezTo>
                  <a:cubicBezTo>
                    <a:pt x="21299" y="5096"/>
                    <a:pt x="20519" y="5440"/>
                    <a:pt x="19874" y="5964"/>
                  </a:cubicBezTo>
                  <a:cubicBezTo>
                    <a:pt x="20234" y="4377"/>
                    <a:pt x="20090" y="2646"/>
                    <a:pt x="18864" y="1420"/>
                  </a:cubicBezTo>
                  <a:cubicBezTo>
                    <a:pt x="17853" y="379"/>
                    <a:pt x="16327" y="0"/>
                    <a:pt x="14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" name="Google Shape;656;p41">
              <a:extLst>
                <a:ext uri="{FF2B5EF4-FFF2-40B4-BE49-F238E27FC236}">
                  <a16:creationId xmlns:a16="http://schemas.microsoft.com/office/drawing/2014/main" id="{631CCE91-F30A-47C9-A4AA-7E3D6FB0ADA0}"/>
                </a:ext>
              </a:extLst>
            </p:cNvPr>
            <p:cNvGrpSpPr/>
            <p:nvPr/>
          </p:nvGrpSpPr>
          <p:grpSpPr>
            <a:xfrm>
              <a:off x="1968980" y="1695842"/>
              <a:ext cx="1680744" cy="2571972"/>
              <a:chOff x="1736848" y="1746404"/>
              <a:chExt cx="1650215" cy="2525255"/>
            </a:xfrm>
          </p:grpSpPr>
          <p:sp>
            <p:nvSpPr>
              <p:cNvPr id="17" name="Google Shape;657;p41">
                <a:extLst>
                  <a:ext uri="{FF2B5EF4-FFF2-40B4-BE49-F238E27FC236}">
                    <a16:creationId xmlns:a16="http://schemas.microsoft.com/office/drawing/2014/main" id="{C4A889F0-1282-4F65-867E-B22C97325B1F}"/>
                  </a:ext>
                </a:extLst>
              </p:cNvPr>
              <p:cNvSpPr/>
              <p:nvPr/>
            </p:nvSpPr>
            <p:spPr>
              <a:xfrm rot="-941277">
                <a:off x="2882532" y="2309409"/>
                <a:ext cx="121160" cy="219764"/>
              </a:xfrm>
              <a:custGeom>
                <a:avLst/>
                <a:gdLst/>
                <a:ahLst/>
                <a:cxnLst/>
                <a:rect l="l" t="t" r="r" b="b"/>
                <a:pathLst>
                  <a:path w="4582" h="8311" extrusionOk="0">
                    <a:moveTo>
                      <a:pt x="1322" y="1"/>
                    </a:moveTo>
                    <a:cubicBezTo>
                      <a:pt x="1191" y="1"/>
                      <a:pt x="1065" y="10"/>
                      <a:pt x="939" y="28"/>
                    </a:cubicBezTo>
                    <a:cubicBezTo>
                      <a:pt x="866" y="28"/>
                      <a:pt x="830" y="64"/>
                      <a:pt x="830" y="136"/>
                    </a:cubicBezTo>
                    <a:cubicBezTo>
                      <a:pt x="794" y="1290"/>
                      <a:pt x="758" y="2300"/>
                      <a:pt x="722" y="3202"/>
                    </a:cubicBezTo>
                    <a:cubicBezTo>
                      <a:pt x="686" y="3274"/>
                      <a:pt x="758" y="3310"/>
                      <a:pt x="794" y="3310"/>
                    </a:cubicBezTo>
                    <a:lnTo>
                      <a:pt x="902" y="3310"/>
                    </a:lnTo>
                    <a:cubicBezTo>
                      <a:pt x="1624" y="3382"/>
                      <a:pt x="2165" y="4031"/>
                      <a:pt x="2093" y="4753"/>
                    </a:cubicBezTo>
                    <a:cubicBezTo>
                      <a:pt x="2093" y="5618"/>
                      <a:pt x="1371" y="6340"/>
                      <a:pt x="506" y="6412"/>
                    </a:cubicBezTo>
                    <a:cubicBezTo>
                      <a:pt x="434" y="6412"/>
                      <a:pt x="398" y="6448"/>
                      <a:pt x="361" y="6520"/>
                    </a:cubicBezTo>
                    <a:cubicBezTo>
                      <a:pt x="289" y="7061"/>
                      <a:pt x="181" y="7602"/>
                      <a:pt x="1" y="8107"/>
                    </a:cubicBezTo>
                    <a:cubicBezTo>
                      <a:pt x="1" y="8143"/>
                      <a:pt x="1" y="8179"/>
                      <a:pt x="1" y="8215"/>
                    </a:cubicBezTo>
                    <a:cubicBezTo>
                      <a:pt x="37" y="8215"/>
                      <a:pt x="37" y="8251"/>
                      <a:pt x="73" y="8251"/>
                    </a:cubicBezTo>
                    <a:lnTo>
                      <a:pt x="253" y="8287"/>
                    </a:lnTo>
                    <a:cubicBezTo>
                      <a:pt x="378" y="8303"/>
                      <a:pt x="502" y="8310"/>
                      <a:pt x="626" y="8310"/>
                    </a:cubicBezTo>
                    <a:cubicBezTo>
                      <a:pt x="1650" y="8310"/>
                      <a:pt x="2631" y="7790"/>
                      <a:pt x="3211" y="6953"/>
                    </a:cubicBezTo>
                    <a:cubicBezTo>
                      <a:pt x="4293" y="5438"/>
                      <a:pt x="4581" y="3526"/>
                      <a:pt x="3968" y="1795"/>
                    </a:cubicBezTo>
                    <a:cubicBezTo>
                      <a:pt x="3608" y="821"/>
                      <a:pt x="2742" y="136"/>
                      <a:pt x="1732" y="28"/>
                    </a:cubicBezTo>
                    <a:cubicBezTo>
                      <a:pt x="1588" y="10"/>
                      <a:pt x="1453" y="1"/>
                      <a:pt x="1322" y="1"/>
                    </a:cubicBezTo>
                    <a:close/>
                  </a:path>
                </a:pathLst>
              </a:custGeom>
              <a:solidFill>
                <a:srgbClr val="946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58;p41">
                <a:extLst>
                  <a:ext uri="{FF2B5EF4-FFF2-40B4-BE49-F238E27FC236}">
                    <a16:creationId xmlns:a16="http://schemas.microsoft.com/office/drawing/2014/main" id="{0011291C-B81A-47CE-AFBC-EE51C403363D}"/>
                  </a:ext>
                </a:extLst>
              </p:cNvPr>
              <p:cNvSpPr/>
              <p:nvPr/>
            </p:nvSpPr>
            <p:spPr>
              <a:xfrm rot="-941277">
                <a:off x="2900132" y="2409942"/>
                <a:ext cx="39135" cy="70602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670" extrusionOk="0">
                    <a:moveTo>
                      <a:pt x="361" y="0"/>
                    </a:moveTo>
                    <a:cubicBezTo>
                      <a:pt x="325" y="0"/>
                      <a:pt x="289" y="0"/>
                      <a:pt x="289" y="36"/>
                    </a:cubicBezTo>
                    <a:cubicBezTo>
                      <a:pt x="253" y="36"/>
                      <a:pt x="253" y="73"/>
                      <a:pt x="253" y="109"/>
                    </a:cubicBezTo>
                    <a:lnTo>
                      <a:pt x="253" y="217"/>
                    </a:lnTo>
                    <a:cubicBezTo>
                      <a:pt x="217" y="614"/>
                      <a:pt x="181" y="1010"/>
                      <a:pt x="145" y="1407"/>
                    </a:cubicBezTo>
                    <a:cubicBezTo>
                      <a:pt x="109" y="1768"/>
                      <a:pt x="73" y="2128"/>
                      <a:pt x="37" y="2525"/>
                    </a:cubicBezTo>
                    <a:cubicBezTo>
                      <a:pt x="1" y="2561"/>
                      <a:pt x="37" y="2597"/>
                      <a:pt x="73" y="2633"/>
                    </a:cubicBezTo>
                    <a:cubicBezTo>
                      <a:pt x="73" y="2633"/>
                      <a:pt x="73" y="2633"/>
                      <a:pt x="109" y="2669"/>
                    </a:cubicBezTo>
                    <a:lnTo>
                      <a:pt x="145" y="2633"/>
                    </a:lnTo>
                    <a:cubicBezTo>
                      <a:pt x="902" y="2525"/>
                      <a:pt x="1443" y="1876"/>
                      <a:pt x="1443" y="1119"/>
                    </a:cubicBezTo>
                    <a:cubicBezTo>
                      <a:pt x="1479" y="541"/>
                      <a:pt x="1010" y="36"/>
                      <a:pt x="433" y="0"/>
                    </a:cubicBezTo>
                    <a:close/>
                  </a:path>
                </a:pathLst>
              </a:custGeom>
              <a:solidFill>
                <a:srgbClr val="946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59;p41">
                <a:extLst>
                  <a:ext uri="{FF2B5EF4-FFF2-40B4-BE49-F238E27FC236}">
                    <a16:creationId xmlns:a16="http://schemas.microsoft.com/office/drawing/2014/main" id="{951B9C6F-3EAE-4FA0-A22E-E05FA7D9458B}"/>
                  </a:ext>
                </a:extLst>
              </p:cNvPr>
              <p:cNvSpPr/>
              <p:nvPr/>
            </p:nvSpPr>
            <p:spPr>
              <a:xfrm rot="-941277">
                <a:off x="3037158" y="2119285"/>
                <a:ext cx="119229" cy="368159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13923" extrusionOk="0">
                    <a:moveTo>
                      <a:pt x="2453" y="1"/>
                    </a:moveTo>
                    <a:cubicBezTo>
                      <a:pt x="2200" y="43"/>
                      <a:pt x="1946" y="60"/>
                      <a:pt x="1692" y="60"/>
                    </a:cubicBezTo>
                    <a:cubicBezTo>
                      <a:pt x="1513" y="60"/>
                      <a:pt x="1334" y="52"/>
                      <a:pt x="1155" y="37"/>
                    </a:cubicBezTo>
                    <a:cubicBezTo>
                      <a:pt x="1119" y="37"/>
                      <a:pt x="1046" y="73"/>
                      <a:pt x="1046" y="109"/>
                    </a:cubicBezTo>
                    <a:cubicBezTo>
                      <a:pt x="866" y="506"/>
                      <a:pt x="650" y="866"/>
                      <a:pt x="397" y="1191"/>
                    </a:cubicBezTo>
                    <a:cubicBezTo>
                      <a:pt x="361" y="1191"/>
                      <a:pt x="361" y="1227"/>
                      <a:pt x="361" y="1263"/>
                    </a:cubicBezTo>
                    <a:cubicBezTo>
                      <a:pt x="325" y="2020"/>
                      <a:pt x="181" y="2778"/>
                      <a:pt x="0" y="3499"/>
                    </a:cubicBezTo>
                    <a:cubicBezTo>
                      <a:pt x="0" y="3535"/>
                      <a:pt x="0" y="3571"/>
                      <a:pt x="0" y="3607"/>
                    </a:cubicBezTo>
                    <a:cubicBezTo>
                      <a:pt x="866" y="6781"/>
                      <a:pt x="758" y="10208"/>
                      <a:pt x="614" y="13526"/>
                    </a:cubicBezTo>
                    <a:lnTo>
                      <a:pt x="614" y="13778"/>
                    </a:lnTo>
                    <a:cubicBezTo>
                      <a:pt x="614" y="13814"/>
                      <a:pt x="650" y="13850"/>
                      <a:pt x="722" y="13887"/>
                    </a:cubicBezTo>
                    <a:lnTo>
                      <a:pt x="722" y="13923"/>
                    </a:lnTo>
                    <a:cubicBezTo>
                      <a:pt x="758" y="13923"/>
                      <a:pt x="794" y="13923"/>
                      <a:pt x="830" y="13850"/>
                    </a:cubicBezTo>
                    <a:cubicBezTo>
                      <a:pt x="1407" y="12444"/>
                      <a:pt x="1912" y="10965"/>
                      <a:pt x="2417" y="9342"/>
                    </a:cubicBezTo>
                    <a:cubicBezTo>
                      <a:pt x="2417" y="9317"/>
                      <a:pt x="2435" y="9291"/>
                      <a:pt x="2458" y="9291"/>
                    </a:cubicBezTo>
                    <a:cubicBezTo>
                      <a:pt x="2468" y="9291"/>
                      <a:pt x="2479" y="9295"/>
                      <a:pt x="2489" y="9306"/>
                    </a:cubicBezTo>
                    <a:cubicBezTo>
                      <a:pt x="2561" y="9306"/>
                      <a:pt x="2597" y="9342"/>
                      <a:pt x="2633" y="9414"/>
                    </a:cubicBezTo>
                    <a:cubicBezTo>
                      <a:pt x="2742" y="9811"/>
                      <a:pt x="2850" y="10244"/>
                      <a:pt x="2922" y="10713"/>
                    </a:cubicBezTo>
                    <a:cubicBezTo>
                      <a:pt x="3138" y="11614"/>
                      <a:pt x="3355" y="12516"/>
                      <a:pt x="3607" y="13418"/>
                    </a:cubicBezTo>
                    <a:cubicBezTo>
                      <a:pt x="3643" y="13454"/>
                      <a:pt x="3679" y="13490"/>
                      <a:pt x="3715" y="13490"/>
                    </a:cubicBezTo>
                    <a:cubicBezTo>
                      <a:pt x="3788" y="13490"/>
                      <a:pt x="3824" y="13454"/>
                      <a:pt x="3824" y="13418"/>
                    </a:cubicBezTo>
                    <a:cubicBezTo>
                      <a:pt x="4509" y="8909"/>
                      <a:pt x="4112" y="4365"/>
                      <a:pt x="2597" y="73"/>
                    </a:cubicBezTo>
                    <a:cubicBezTo>
                      <a:pt x="2561" y="37"/>
                      <a:pt x="2525" y="1"/>
                      <a:pt x="24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660;p41">
                <a:extLst>
                  <a:ext uri="{FF2B5EF4-FFF2-40B4-BE49-F238E27FC236}">
                    <a16:creationId xmlns:a16="http://schemas.microsoft.com/office/drawing/2014/main" id="{FF965663-374D-4893-B779-35840726E821}"/>
                  </a:ext>
                </a:extLst>
              </p:cNvPr>
              <p:cNvSpPr/>
              <p:nvPr/>
            </p:nvSpPr>
            <p:spPr>
              <a:xfrm rot="-941277">
                <a:off x="2857497" y="1775354"/>
                <a:ext cx="263262" cy="356630"/>
              </a:xfrm>
              <a:custGeom>
                <a:avLst/>
                <a:gdLst/>
                <a:ahLst/>
                <a:cxnLst/>
                <a:rect l="l" t="t" r="r" b="b"/>
                <a:pathLst>
                  <a:path w="9956" h="13487" extrusionOk="0">
                    <a:moveTo>
                      <a:pt x="3941" y="1"/>
                    </a:moveTo>
                    <a:cubicBezTo>
                      <a:pt x="2456" y="1"/>
                      <a:pt x="763" y="519"/>
                      <a:pt x="37" y="2002"/>
                    </a:cubicBezTo>
                    <a:cubicBezTo>
                      <a:pt x="1" y="2038"/>
                      <a:pt x="37" y="2110"/>
                      <a:pt x="73" y="2146"/>
                    </a:cubicBezTo>
                    <a:cubicBezTo>
                      <a:pt x="1732" y="3301"/>
                      <a:pt x="2850" y="5392"/>
                      <a:pt x="3247" y="6222"/>
                    </a:cubicBezTo>
                    <a:cubicBezTo>
                      <a:pt x="3968" y="7809"/>
                      <a:pt x="5086" y="10802"/>
                      <a:pt x="4257" y="13327"/>
                    </a:cubicBezTo>
                    <a:cubicBezTo>
                      <a:pt x="4257" y="13363"/>
                      <a:pt x="4257" y="13363"/>
                      <a:pt x="4257" y="13399"/>
                    </a:cubicBezTo>
                    <a:cubicBezTo>
                      <a:pt x="4293" y="13435"/>
                      <a:pt x="4329" y="13471"/>
                      <a:pt x="4365" y="13471"/>
                    </a:cubicBezTo>
                    <a:lnTo>
                      <a:pt x="4401" y="13471"/>
                    </a:lnTo>
                    <a:cubicBezTo>
                      <a:pt x="4523" y="13482"/>
                      <a:pt x="4646" y="13487"/>
                      <a:pt x="4768" y="13487"/>
                    </a:cubicBezTo>
                    <a:cubicBezTo>
                      <a:pt x="5941" y="13487"/>
                      <a:pt x="7083" y="13019"/>
                      <a:pt x="7899" y="12137"/>
                    </a:cubicBezTo>
                    <a:cubicBezTo>
                      <a:pt x="9270" y="10766"/>
                      <a:pt x="9955" y="8350"/>
                      <a:pt x="9703" y="6006"/>
                    </a:cubicBezTo>
                    <a:cubicBezTo>
                      <a:pt x="9523" y="3986"/>
                      <a:pt x="8513" y="1461"/>
                      <a:pt x="6385" y="487"/>
                    </a:cubicBezTo>
                    <a:cubicBezTo>
                      <a:pt x="5880" y="271"/>
                      <a:pt x="5339" y="91"/>
                      <a:pt x="4762" y="54"/>
                    </a:cubicBezTo>
                    <a:cubicBezTo>
                      <a:pt x="4501" y="20"/>
                      <a:pt x="4225" y="1"/>
                      <a:pt x="39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661;p41">
                <a:extLst>
                  <a:ext uri="{FF2B5EF4-FFF2-40B4-BE49-F238E27FC236}">
                    <a16:creationId xmlns:a16="http://schemas.microsoft.com/office/drawing/2014/main" id="{5C6D2FBC-84D0-4B1B-AE2A-272D132D0F16}"/>
                  </a:ext>
                </a:extLst>
              </p:cNvPr>
              <p:cNvSpPr/>
              <p:nvPr/>
            </p:nvSpPr>
            <p:spPr>
              <a:xfrm rot="-941277">
                <a:off x="2812904" y="1840464"/>
                <a:ext cx="192687" cy="334762"/>
              </a:xfrm>
              <a:custGeom>
                <a:avLst/>
                <a:gdLst/>
                <a:ahLst/>
                <a:cxnLst/>
                <a:rect l="l" t="t" r="r" b="b"/>
                <a:pathLst>
                  <a:path w="7287" h="12660" extrusionOk="0">
                    <a:moveTo>
                      <a:pt x="145" y="0"/>
                    </a:moveTo>
                    <a:cubicBezTo>
                      <a:pt x="109" y="0"/>
                      <a:pt x="37" y="36"/>
                      <a:pt x="37" y="72"/>
                    </a:cubicBezTo>
                    <a:cubicBezTo>
                      <a:pt x="1" y="108"/>
                      <a:pt x="1" y="181"/>
                      <a:pt x="73" y="217"/>
                    </a:cubicBezTo>
                    <a:cubicBezTo>
                      <a:pt x="830" y="830"/>
                      <a:pt x="1516" y="1515"/>
                      <a:pt x="2093" y="2309"/>
                    </a:cubicBezTo>
                    <a:cubicBezTo>
                      <a:pt x="4221" y="5302"/>
                      <a:pt x="5447" y="8873"/>
                      <a:pt x="5555" y="12552"/>
                    </a:cubicBezTo>
                    <a:cubicBezTo>
                      <a:pt x="5555" y="12588"/>
                      <a:pt x="5591" y="12624"/>
                      <a:pt x="5627" y="12660"/>
                    </a:cubicBezTo>
                    <a:lnTo>
                      <a:pt x="5627" y="12624"/>
                    </a:lnTo>
                    <a:cubicBezTo>
                      <a:pt x="5663" y="12624"/>
                      <a:pt x="5736" y="12588"/>
                      <a:pt x="5736" y="12552"/>
                    </a:cubicBezTo>
                    <a:cubicBezTo>
                      <a:pt x="7286" y="9847"/>
                      <a:pt x="5736" y="6060"/>
                      <a:pt x="5231" y="4941"/>
                    </a:cubicBezTo>
                    <a:cubicBezTo>
                      <a:pt x="4437" y="3246"/>
                      <a:pt x="2742" y="325"/>
                      <a:pt x="2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662;p41">
                <a:extLst>
                  <a:ext uri="{FF2B5EF4-FFF2-40B4-BE49-F238E27FC236}">
                    <a16:creationId xmlns:a16="http://schemas.microsoft.com/office/drawing/2014/main" id="{5567DBDA-C5BD-4DAF-BE68-93E5C3D6BE05}"/>
                  </a:ext>
                </a:extLst>
              </p:cNvPr>
              <p:cNvSpPr/>
              <p:nvPr/>
            </p:nvSpPr>
            <p:spPr>
              <a:xfrm rot="-941277">
                <a:off x="1895156" y="2047581"/>
                <a:ext cx="244170" cy="340500"/>
              </a:xfrm>
              <a:custGeom>
                <a:avLst/>
                <a:gdLst/>
                <a:ahLst/>
                <a:cxnLst/>
                <a:rect l="l" t="t" r="r" b="b"/>
                <a:pathLst>
                  <a:path w="9234" h="12877" extrusionOk="0">
                    <a:moveTo>
                      <a:pt x="9162" y="0"/>
                    </a:moveTo>
                    <a:cubicBezTo>
                      <a:pt x="6529" y="109"/>
                      <a:pt x="3896" y="1804"/>
                      <a:pt x="2165" y="4509"/>
                    </a:cubicBezTo>
                    <a:cubicBezTo>
                      <a:pt x="433" y="7250"/>
                      <a:pt x="1" y="10352"/>
                      <a:pt x="1010" y="12804"/>
                    </a:cubicBezTo>
                    <a:cubicBezTo>
                      <a:pt x="1010" y="12840"/>
                      <a:pt x="1047" y="12876"/>
                      <a:pt x="1119" y="12876"/>
                    </a:cubicBezTo>
                    <a:lnTo>
                      <a:pt x="1155" y="12876"/>
                    </a:lnTo>
                    <a:cubicBezTo>
                      <a:pt x="1191" y="12876"/>
                      <a:pt x="1227" y="12840"/>
                      <a:pt x="1227" y="12768"/>
                    </a:cubicBezTo>
                    <a:cubicBezTo>
                      <a:pt x="1551" y="9666"/>
                      <a:pt x="2634" y="6709"/>
                      <a:pt x="4437" y="4148"/>
                    </a:cubicBezTo>
                    <a:cubicBezTo>
                      <a:pt x="5699" y="2489"/>
                      <a:pt x="7322" y="1118"/>
                      <a:pt x="9198" y="181"/>
                    </a:cubicBezTo>
                    <a:cubicBezTo>
                      <a:pt x="9234" y="181"/>
                      <a:pt x="9234" y="109"/>
                      <a:pt x="9234" y="72"/>
                    </a:cubicBezTo>
                    <a:cubicBezTo>
                      <a:pt x="9234" y="36"/>
                      <a:pt x="9198" y="0"/>
                      <a:pt x="91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663;p41">
                <a:extLst>
                  <a:ext uri="{FF2B5EF4-FFF2-40B4-BE49-F238E27FC236}">
                    <a16:creationId xmlns:a16="http://schemas.microsoft.com/office/drawing/2014/main" id="{6901C1E3-D1BD-46DE-8B18-ACE74A3BAAB0}"/>
                  </a:ext>
                </a:extLst>
              </p:cNvPr>
              <p:cNvSpPr/>
              <p:nvPr/>
            </p:nvSpPr>
            <p:spPr>
              <a:xfrm rot="-941277">
                <a:off x="1779435" y="2011948"/>
                <a:ext cx="298536" cy="356128"/>
              </a:xfrm>
              <a:custGeom>
                <a:avLst/>
                <a:gdLst/>
                <a:ahLst/>
                <a:cxnLst/>
                <a:rect l="l" t="t" r="r" b="b"/>
                <a:pathLst>
                  <a:path w="11290" h="13468" extrusionOk="0">
                    <a:moveTo>
                      <a:pt x="7022" y="0"/>
                    </a:moveTo>
                    <a:cubicBezTo>
                      <a:pt x="6735" y="0"/>
                      <a:pt x="6446" y="27"/>
                      <a:pt x="6168" y="86"/>
                    </a:cubicBezTo>
                    <a:cubicBezTo>
                      <a:pt x="4184" y="483"/>
                      <a:pt x="2309" y="2034"/>
                      <a:pt x="1263" y="4054"/>
                    </a:cubicBezTo>
                    <a:cubicBezTo>
                      <a:pt x="108" y="6254"/>
                      <a:pt x="0" y="9103"/>
                      <a:pt x="902" y="11015"/>
                    </a:cubicBezTo>
                    <a:cubicBezTo>
                      <a:pt x="1515" y="12313"/>
                      <a:pt x="2741" y="13215"/>
                      <a:pt x="4184" y="13467"/>
                    </a:cubicBezTo>
                    <a:cubicBezTo>
                      <a:pt x="4184" y="13467"/>
                      <a:pt x="4220" y="13467"/>
                      <a:pt x="4256" y="13431"/>
                    </a:cubicBezTo>
                    <a:cubicBezTo>
                      <a:pt x="4292" y="13431"/>
                      <a:pt x="4292" y="13395"/>
                      <a:pt x="4292" y="13359"/>
                    </a:cubicBezTo>
                    <a:cubicBezTo>
                      <a:pt x="3643" y="8887"/>
                      <a:pt x="6889" y="3729"/>
                      <a:pt x="11217" y="2323"/>
                    </a:cubicBezTo>
                    <a:cubicBezTo>
                      <a:pt x="11253" y="2323"/>
                      <a:pt x="11253" y="2286"/>
                      <a:pt x="11289" y="2250"/>
                    </a:cubicBezTo>
                    <a:cubicBezTo>
                      <a:pt x="11289" y="2214"/>
                      <a:pt x="11289" y="2178"/>
                      <a:pt x="11289" y="2178"/>
                    </a:cubicBezTo>
                    <a:cubicBezTo>
                      <a:pt x="10712" y="1060"/>
                      <a:pt x="9306" y="231"/>
                      <a:pt x="7719" y="50"/>
                    </a:cubicBezTo>
                    <a:cubicBezTo>
                      <a:pt x="7492" y="18"/>
                      <a:pt x="7257" y="0"/>
                      <a:pt x="70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664;p41">
                <a:extLst>
                  <a:ext uri="{FF2B5EF4-FFF2-40B4-BE49-F238E27FC236}">
                    <a16:creationId xmlns:a16="http://schemas.microsoft.com/office/drawing/2014/main" id="{3A48791F-46C5-4945-9F9D-89E53CDCB157}"/>
                  </a:ext>
                </a:extLst>
              </p:cNvPr>
              <p:cNvSpPr/>
              <p:nvPr/>
            </p:nvSpPr>
            <p:spPr>
              <a:xfrm rot="-941277">
                <a:off x="1855948" y="2383127"/>
                <a:ext cx="163097" cy="367604"/>
              </a:xfrm>
              <a:custGeom>
                <a:avLst/>
                <a:gdLst/>
                <a:ahLst/>
                <a:cxnLst/>
                <a:rect l="l" t="t" r="r" b="b"/>
                <a:pathLst>
                  <a:path w="6168" h="13902" extrusionOk="0">
                    <a:moveTo>
                      <a:pt x="4621" y="1"/>
                    </a:moveTo>
                    <a:cubicBezTo>
                      <a:pt x="4596" y="1"/>
                      <a:pt x="4570" y="26"/>
                      <a:pt x="4545" y="52"/>
                    </a:cubicBezTo>
                    <a:cubicBezTo>
                      <a:pt x="2020" y="3803"/>
                      <a:pt x="469" y="8131"/>
                      <a:pt x="0" y="12639"/>
                    </a:cubicBezTo>
                    <a:cubicBezTo>
                      <a:pt x="0" y="12711"/>
                      <a:pt x="36" y="12747"/>
                      <a:pt x="73" y="12747"/>
                    </a:cubicBezTo>
                    <a:lnTo>
                      <a:pt x="109" y="12747"/>
                    </a:lnTo>
                    <a:cubicBezTo>
                      <a:pt x="119" y="12758"/>
                      <a:pt x="130" y="12762"/>
                      <a:pt x="140" y="12762"/>
                    </a:cubicBezTo>
                    <a:cubicBezTo>
                      <a:pt x="166" y="12762"/>
                      <a:pt x="191" y="12737"/>
                      <a:pt x="217" y="12711"/>
                    </a:cubicBezTo>
                    <a:cubicBezTo>
                      <a:pt x="722" y="11918"/>
                      <a:pt x="1155" y="11052"/>
                      <a:pt x="1551" y="10223"/>
                    </a:cubicBezTo>
                    <a:cubicBezTo>
                      <a:pt x="1768" y="9826"/>
                      <a:pt x="1984" y="9429"/>
                      <a:pt x="2201" y="9032"/>
                    </a:cubicBezTo>
                    <a:cubicBezTo>
                      <a:pt x="2201" y="8996"/>
                      <a:pt x="2273" y="8960"/>
                      <a:pt x="2345" y="8960"/>
                    </a:cubicBezTo>
                    <a:cubicBezTo>
                      <a:pt x="2381" y="8960"/>
                      <a:pt x="2417" y="8996"/>
                      <a:pt x="2417" y="9068"/>
                    </a:cubicBezTo>
                    <a:cubicBezTo>
                      <a:pt x="2489" y="10764"/>
                      <a:pt x="2597" y="12278"/>
                      <a:pt x="2814" y="13793"/>
                    </a:cubicBezTo>
                    <a:cubicBezTo>
                      <a:pt x="2850" y="13829"/>
                      <a:pt x="2886" y="13865"/>
                      <a:pt x="2922" y="13901"/>
                    </a:cubicBezTo>
                    <a:lnTo>
                      <a:pt x="2958" y="13901"/>
                    </a:lnTo>
                    <a:cubicBezTo>
                      <a:pt x="2994" y="13901"/>
                      <a:pt x="3030" y="13865"/>
                      <a:pt x="3066" y="13829"/>
                    </a:cubicBezTo>
                    <a:lnTo>
                      <a:pt x="3102" y="13577"/>
                    </a:lnTo>
                    <a:cubicBezTo>
                      <a:pt x="3824" y="10331"/>
                      <a:pt x="4545" y="6977"/>
                      <a:pt x="6168" y="4127"/>
                    </a:cubicBezTo>
                    <a:cubicBezTo>
                      <a:pt x="6168" y="4091"/>
                      <a:pt x="6168" y="4055"/>
                      <a:pt x="6168" y="4055"/>
                    </a:cubicBezTo>
                    <a:cubicBezTo>
                      <a:pt x="6096" y="3442"/>
                      <a:pt x="6096" y="2865"/>
                      <a:pt x="6132" y="2288"/>
                    </a:cubicBezTo>
                    <a:cubicBezTo>
                      <a:pt x="6132" y="2252"/>
                      <a:pt x="6096" y="2216"/>
                      <a:pt x="6060" y="2180"/>
                    </a:cubicBezTo>
                    <a:cubicBezTo>
                      <a:pt x="6060" y="2180"/>
                      <a:pt x="6060" y="2180"/>
                      <a:pt x="6060" y="2144"/>
                    </a:cubicBezTo>
                    <a:cubicBezTo>
                      <a:pt x="5735" y="1530"/>
                      <a:pt x="5483" y="881"/>
                      <a:pt x="5338" y="232"/>
                    </a:cubicBezTo>
                    <a:cubicBezTo>
                      <a:pt x="5338" y="160"/>
                      <a:pt x="5302" y="124"/>
                      <a:pt x="5266" y="124"/>
                    </a:cubicBezTo>
                    <a:cubicBezTo>
                      <a:pt x="5050" y="88"/>
                      <a:pt x="4869" y="52"/>
                      <a:pt x="4653" y="16"/>
                    </a:cubicBezTo>
                    <a:cubicBezTo>
                      <a:pt x="4643" y="5"/>
                      <a:pt x="4632" y="1"/>
                      <a:pt x="46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665;p41">
                <a:extLst>
                  <a:ext uri="{FF2B5EF4-FFF2-40B4-BE49-F238E27FC236}">
                    <a16:creationId xmlns:a16="http://schemas.microsoft.com/office/drawing/2014/main" id="{C40D4221-0F17-4430-AB0D-E53184D9BC71}"/>
                  </a:ext>
                </a:extLst>
              </p:cNvPr>
              <p:cNvSpPr/>
              <p:nvPr/>
            </p:nvSpPr>
            <p:spPr>
              <a:xfrm rot="-941277">
                <a:off x="1891339" y="1898178"/>
                <a:ext cx="1143533" cy="579964"/>
              </a:xfrm>
              <a:custGeom>
                <a:avLst/>
                <a:gdLst/>
                <a:ahLst/>
                <a:cxnLst/>
                <a:rect l="l" t="t" r="r" b="b"/>
                <a:pathLst>
                  <a:path w="43246" h="21933" extrusionOk="0">
                    <a:moveTo>
                      <a:pt x="16475" y="1"/>
                    </a:moveTo>
                    <a:cubicBezTo>
                      <a:pt x="15289" y="1"/>
                      <a:pt x="14103" y="128"/>
                      <a:pt x="12949" y="364"/>
                    </a:cubicBezTo>
                    <a:cubicBezTo>
                      <a:pt x="12191" y="508"/>
                      <a:pt x="11470" y="725"/>
                      <a:pt x="10749" y="1013"/>
                    </a:cubicBezTo>
                    <a:cubicBezTo>
                      <a:pt x="10749" y="1013"/>
                      <a:pt x="10713" y="1013"/>
                      <a:pt x="10677" y="1049"/>
                    </a:cubicBezTo>
                    <a:cubicBezTo>
                      <a:pt x="8440" y="1915"/>
                      <a:pt x="6493" y="3394"/>
                      <a:pt x="5086" y="5341"/>
                    </a:cubicBezTo>
                    <a:cubicBezTo>
                      <a:pt x="1948" y="9742"/>
                      <a:pt x="1" y="17965"/>
                      <a:pt x="4473" y="21896"/>
                    </a:cubicBezTo>
                    <a:lnTo>
                      <a:pt x="4545" y="21896"/>
                    </a:lnTo>
                    <a:lnTo>
                      <a:pt x="4617" y="21932"/>
                    </a:lnTo>
                    <a:cubicBezTo>
                      <a:pt x="4617" y="21932"/>
                      <a:pt x="4653" y="21896"/>
                      <a:pt x="4689" y="21860"/>
                    </a:cubicBezTo>
                    <a:cubicBezTo>
                      <a:pt x="5107" y="20705"/>
                      <a:pt x="6209" y="19949"/>
                      <a:pt x="7438" y="19949"/>
                    </a:cubicBezTo>
                    <a:cubicBezTo>
                      <a:pt x="7590" y="19949"/>
                      <a:pt x="7744" y="19961"/>
                      <a:pt x="7899" y="19985"/>
                    </a:cubicBezTo>
                    <a:cubicBezTo>
                      <a:pt x="7899" y="19949"/>
                      <a:pt x="7935" y="19949"/>
                      <a:pt x="7935" y="19949"/>
                    </a:cubicBezTo>
                    <a:cubicBezTo>
                      <a:pt x="7972" y="19912"/>
                      <a:pt x="7972" y="19876"/>
                      <a:pt x="7972" y="19876"/>
                    </a:cubicBezTo>
                    <a:lnTo>
                      <a:pt x="7972" y="18109"/>
                    </a:lnTo>
                    <a:cubicBezTo>
                      <a:pt x="7972" y="18073"/>
                      <a:pt x="7972" y="18037"/>
                      <a:pt x="7935" y="18001"/>
                    </a:cubicBezTo>
                    <a:lnTo>
                      <a:pt x="7863" y="18001"/>
                    </a:lnTo>
                    <a:cubicBezTo>
                      <a:pt x="7286" y="18037"/>
                      <a:pt x="6709" y="18037"/>
                      <a:pt x="6168" y="18037"/>
                    </a:cubicBezTo>
                    <a:cubicBezTo>
                      <a:pt x="6096" y="18037"/>
                      <a:pt x="6060" y="17965"/>
                      <a:pt x="6096" y="17929"/>
                    </a:cubicBezTo>
                    <a:cubicBezTo>
                      <a:pt x="6096" y="17870"/>
                      <a:pt x="6120" y="17811"/>
                      <a:pt x="6168" y="17811"/>
                    </a:cubicBezTo>
                    <a:cubicBezTo>
                      <a:pt x="6179" y="17811"/>
                      <a:pt x="6191" y="17814"/>
                      <a:pt x="6204" y="17821"/>
                    </a:cubicBezTo>
                    <a:cubicBezTo>
                      <a:pt x="6391" y="17831"/>
                      <a:pt x="6577" y="17836"/>
                      <a:pt x="6762" y="17836"/>
                    </a:cubicBezTo>
                    <a:cubicBezTo>
                      <a:pt x="10542" y="17836"/>
                      <a:pt x="13921" y="15787"/>
                      <a:pt x="16087" y="14033"/>
                    </a:cubicBezTo>
                    <a:cubicBezTo>
                      <a:pt x="18936" y="11761"/>
                      <a:pt x="20703" y="9525"/>
                      <a:pt x="21533" y="7289"/>
                    </a:cubicBezTo>
                    <a:cubicBezTo>
                      <a:pt x="21533" y="7217"/>
                      <a:pt x="21569" y="7217"/>
                      <a:pt x="21641" y="7217"/>
                    </a:cubicBezTo>
                    <a:lnTo>
                      <a:pt x="21677" y="7217"/>
                    </a:lnTo>
                    <a:cubicBezTo>
                      <a:pt x="21713" y="7217"/>
                      <a:pt x="21713" y="7253"/>
                      <a:pt x="21749" y="7289"/>
                    </a:cubicBezTo>
                    <a:cubicBezTo>
                      <a:pt x="22831" y="10283"/>
                      <a:pt x="25428" y="12699"/>
                      <a:pt x="27448" y="14250"/>
                    </a:cubicBezTo>
                    <a:cubicBezTo>
                      <a:pt x="30081" y="16234"/>
                      <a:pt x="32641" y="17424"/>
                      <a:pt x="35130" y="17712"/>
                    </a:cubicBezTo>
                    <a:cubicBezTo>
                      <a:pt x="35542" y="17781"/>
                      <a:pt x="35953" y="17806"/>
                      <a:pt x="36365" y="17806"/>
                    </a:cubicBezTo>
                    <a:cubicBezTo>
                      <a:pt x="36602" y="17806"/>
                      <a:pt x="36840" y="17798"/>
                      <a:pt x="37078" y="17784"/>
                    </a:cubicBezTo>
                    <a:cubicBezTo>
                      <a:pt x="37150" y="17821"/>
                      <a:pt x="37186" y="17857"/>
                      <a:pt x="37186" y="17929"/>
                    </a:cubicBezTo>
                    <a:cubicBezTo>
                      <a:pt x="37186" y="17965"/>
                      <a:pt x="37150" y="18001"/>
                      <a:pt x="37114" y="18001"/>
                    </a:cubicBezTo>
                    <a:cubicBezTo>
                      <a:pt x="36875" y="18016"/>
                      <a:pt x="36642" y="18025"/>
                      <a:pt x="36410" y="18025"/>
                    </a:cubicBezTo>
                    <a:cubicBezTo>
                      <a:pt x="36082" y="18025"/>
                      <a:pt x="35757" y="18007"/>
                      <a:pt x="35419" y="17965"/>
                    </a:cubicBezTo>
                    <a:cubicBezTo>
                      <a:pt x="35383" y="17965"/>
                      <a:pt x="35383" y="18001"/>
                      <a:pt x="35346" y="18001"/>
                    </a:cubicBezTo>
                    <a:cubicBezTo>
                      <a:pt x="35310" y="18037"/>
                      <a:pt x="35310" y="18073"/>
                      <a:pt x="35310" y="18073"/>
                    </a:cubicBezTo>
                    <a:cubicBezTo>
                      <a:pt x="35274" y="18686"/>
                      <a:pt x="35274" y="19263"/>
                      <a:pt x="35274" y="19840"/>
                    </a:cubicBezTo>
                    <a:cubicBezTo>
                      <a:pt x="35274" y="19876"/>
                      <a:pt x="35310" y="19912"/>
                      <a:pt x="35310" y="19949"/>
                    </a:cubicBezTo>
                    <a:cubicBezTo>
                      <a:pt x="35346" y="19949"/>
                      <a:pt x="35346" y="19949"/>
                      <a:pt x="35383" y="19985"/>
                    </a:cubicBezTo>
                    <a:cubicBezTo>
                      <a:pt x="35527" y="19967"/>
                      <a:pt x="35662" y="19958"/>
                      <a:pt x="35793" y="19958"/>
                    </a:cubicBezTo>
                    <a:cubicBezTo>
                      <a:pt x="35924" y="19958"/>
                      <a:pt x="36050" y="19967"/>
                      <a:pt x="36176" y="19985"/>
                    </a:cubicBezTo>
                    <a:cubicBezTo>
                      <a:pt x="37294" y="20093"/>
                      <a:pt x="38232" y="20814"/>
                      <a:pt x="38629" y="21824"/>
                    </a:cubicBezTo>
                    <a:cubicBezTo>
                      <a:pt x="38629" y="21860"/>
                      <a:pt x="38665" y="21896"/>
                      <a:pt x="38701" y="21896"/>
                    </a:cubicBezTo>
                    <a:cubicBezTo>
                      <a:pt x="38737" y="21896"/>
                      <a:pt x="38773" y="21896"/>
                      <a:pt x="38773" y="21860"/>
                    </a:cubicBezTo>
                    <a:cubicBezTo>
                      <a:pt x="43245" y="17965"/>
                      <a:pt x="41298" y="9309"/>
                      <a:pt x="37979" y="5089"/>
                    </a:cubicBezTo>
                    <a:cubicBezTo>
                      <a:pt x="37258" y="4151"/>
                      <a:pt x="36429" y="3322"/>
                      <a:pt x="35455" y="2636"/>
                    </a:cubicBezTo>
                    <a:cubicBezTo>
                      <a:pt x="35455" y="2636"/>
                      <a:pt x="35419" y="2636"/>
                      <a:pt x="35383" y="2564"/>
                    </a:cubicBezTo>
                    <a:cubicBezTo>
                      <a:pt x="33760" y="1374"/>
                      <a:pt x="31884" y="617"/>
                      <a:pt x="29900" y="292"/>
                    </a:cubicBezTo>
                    <a:lnTo>
                      <a:pt x="29287" y="220"/>
                    </a:lnTo>
                    <a:cubicBezTo>
                      <a:pt x="28272" y="79"/>
                      <a:pt x="27340" y="10"/>
                      <a:pt x="26487" y="10"/>
                    </a:cubicBezTo>
                    <a:cubicBezTo>
                      <a:pt x="24492" y="10"/>
                      <a:pt x="22926" y="389"/>
                      <a:pt x="21713" y="1121"/>
                    </a:cubicBezTo>
                    <a:lnTo>
                      <a:pt x="21569" y="1121"/>
                    </a:lnTo>
                    <a:cubicBezTo>
                      <a:pt x="20595" y="544"/>
                      <a:pt x="19477" y="220"/>
                      <a:pt x="18359" y="112"/>
                    </a:cubicBezTo>
                    <a:cubicBezTo>
                      <a:pt x="17734" y="37"/>
                      <a:pt x="17104" y="1"/>
                      <a:pt x="164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666;p41">
                <a:extLst>
                  <a:ext uri="{FF2B5EF4-FFF2-40B4-BE49-F238E27FC236}">
                    <a16:creationId xmlns:a16="http://schemas.microsoft.com/office/drawing/2014/main" id="{DDFF0E9F-D47B-4492-A967-106B1E874440}"/>
                  </a:ext>
                </a:extLst>
              </p:cNvPr>
              <p:cNvSpPr/>
              <p:nvPr/>
            </p:nvSpPr>
            <p:spPr>
              <a:xfrm rot="-941277">
                <a:off x="2115940" y="2525281"/>
                <a:ext cx="120208" cy="219394"/>
              </a:xfrm>
              <a:custGeom>
                <a:avLst/>
                <a:gdLst/>
                <a:ahLst/>
                <a:cxnLst/>
                <a:rect l="l" t="t" r="r" b="b"/>
                <a:pathLst>
                  <a:path w="4546" h="8297" extrusionOk="0">
                    <a:moveTo>
                      <a:pt x="3237" y="0"/>
                    </a:moveTo>
                    <a:cubicBezTo>
                      <a:pt x="1241" y="0"/>
                      <a:pt x="388" y="1538"/>
                      <a:pt x="217" y="3044"/>
                    </a:cubicBezTo>
                    <a:cubicBezTo>
                      <a:pt x="1" y="5280"/>
                      <a:pt x="1263" y="8021"/>
                      <a:pt x="3463" y="8273"/>
                    </a:cubicBezTo>
                    <a:cubicBezTo>
                      <a:pt x="3598" y="8288"/>
                      <a:pt x="3732" y="8297"/>
                      <a:pt x="3867" y="8297"/>
                    </a:cubicBezTo>
                    <a:cubicBezTo>
                      <a:pt x="4057" y="8297"/>
                      <a:pt x="4247" y="8279"/>
                      <a:pt x="4437" y="8237"/>
                    </a:cubicBezTo>
                    <a:cubicBezTo>
                      <a:pt x="4473" y="8237"/>
                      <a:pt x="4509" y="8201"/>
                      <a:pt x="4509" y="8201"/>
                    </a:cubicBezTo>
                    <a:cubicBezTo>
                      <a:pt x="4545" y="8165"/>
                      <a:pt x="4545" y="8129"/>
                      <a:pt x="4509" y="8093"/>
                    </a:cubicBezTo>
                    <a:cubicBezTo>
                      <a:pt x="4365" y="7552"/>
                      <a:pt x="4221" y="7047"/>
                      <a:pt x="4149" y="6506"/>
                    </a:cubicBezTo>
                    <a:cubicBezTo>
                      <a:pt x="4112" y="6434"/>
                      <a:pt x="4076" y="6398"/>
                      <a:pt x="4040" y="6398"/>
                    </a:cubicBezTo>
                    <a:lnTo>
                      <a:pt x="3860" y="6398"/>
                    </a:lnTo>
                    <a:cubicBezTo>
                      <a:pt x="2994" y="6254"/>
                      <a:pt x="2381" y="5496"/>
                      <a:pt x="2417" y="4594"/>
                    </a:cubicBezTo>
                    <a:cubicBezTo>
                      <a:pt x="2417" y="3873"/>
                      <a:pt x="2994" y="3296"/>
                      <a:pt x="3716" y="3296"/>
                    </a:cubicBezTo>
                    <a:cubicBezTo>
                      <a:pt x="3752" y="3296"/>
                      <a:pt x="3824" y="3260"/>
                      <a:pt x="3788" y="3188"/>
                    </a:cubicBezTo>
                    <a:cubicBezTo>
                      <a:pt x="3752" y="2214"/>
                      <a:pt x="3716" y="1168"/>
                      <a:pt x="3680" y="122"/>
                    </a:cubicBezTo>
                    <a:cubicBezTo>
                      <a:pt x="3680" y="50"/>
                      <a:pt x="3644" y="14"/>
                      <a:pt x="3571" y="14"/>
                    </a:cubicBezTo>
                    <a:cubicBezTo>
                      <a:pt x="3457" y="5"/>
                      <a:pt x="3345" y="0"/>
                      <a:pt x="3237" y="0"/>
                    </a:cubicBezTo>
                    <a:close/>
                  </a:path>
                </a:pathLst>
              </a:custGeom>
              <a:solidFill>
                <a:srgbClr val="946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667;p41">
                <a:extLst>
                  <a:ext uri="{FF2B5EF4-FFF2-40B4-BE49-F238E27FC236}">
                    <a16:creationId xmlns:a16="http://schemas.microsoft.com/office/drawing/2014/main" id="{9AFBC276-B869-419C-B928-5A1770FEF400}"/>
                  </a:ext>
                </a:extLst>
              </p:cNvPr>
              <p:cNvSpPr/>
              <p:nvPr/>
            </p:nvSpPr>
            <p:spPr>
              <a:xfrm rot="-941277">
                <a:off x="2189642" y="2610780"/>
                <a:ext cx="37231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634" extrusionOk="0">
                    <a:moveTo>
                      <a:pt x="1083" y="0"/>
                    </a:moveTo>
                    <a:cubicBezTo>
                      <a:pt x="470" y="0"/>
                      <a:pt x="1" y="505"/>
                      <a:pt x="1" y="1119"/>
                    </a:cubicBezTo>
                    <a:cubicBezTo>
                      <a:pt x="1" y="1874"/>
                      <a:pt x="539" y="2522"/>
                      <a:pt x="1294" y="2633"/>
                    </a:cubicBezTo>
                    <a:lnTo>
                      <a:pt x="1294" y="2633"/>
                    </a:lnTo>
                    <a:cubicBezTo>
                      <a:pt x="1319" y="2631"/>
                      <a:pt x="1345" y="2623"/>
                      <a:pt x="1371" y="2597"/>
                    </a:cubicBezTo>
                    <a:cubicBezTo>
                      <a:pt x="1371" y="2561"/>
                      <a:pt x="1407" y="2525"/>
                      <a:pt x="1407" y="2525"/>
                    </a:cubicBezTo>
                    <a:cubicBezTo>
                      <a:pt x="1335" y="2056"/>
                      <a:pt x="1263" y="1587"/>
                      <a:pt x="1227" y="974"/>
                    </a:cubicBezTo>
                    <a:cubicBezTo>
                      <a:pt x="1227" y="794"/>
                      <a:pt x="1191" y="578"/>
                      <a:pt x="1191" y="361"/>
                    </a:cubicBezTo>
                    <a:lnTo>
                      <a:pt x="1191" y="109"/>
                    </a:lnTo>
                    <a:cubicBezTo>
                      <a:pt x="1191" y="73"/>
                      <a:pt x="1155" y="37"/>
                      <a:pt x="1155" y="37"/>
                    </a:cubicBezTo>
                    <a:cubicBezTo>
                      <a:pt x="1119" y="0"/>
                      <a:pt x="1119" y="0"/>
                      <a:pt x="1083" y="0"/>
                    </a:cubicBezTo>
                    <a:close/>
                    <a:moveTo>
                      <a:pt x="1294" y="2633"/>
                    </a:moveTo>
                    <a:cubicBezTo>
                      <a:pt x="1283" y="2633"/>
                      <a:pt x="1273" y="2633"/>
                      <a:pt x="1263" y="2633"/>
                    </a:cubicBezTo>
                    <a:lnTo>
                      <a:pt x="1299" y="2633"/>
                    </a:lnTo>
                    <a:cubicBezTo>
                      <a:pt x="1297" y="2633"/>
                      <a:pt x="1295" y="2633"/>
                      <a:pt x="1294" y="2633"/>
                    </a:cubicBezTo>
                    <a:close/>
                  </a:path>
                </a:pathLst>
              </a:custGeom>
              <a:solidFill>
                <a:srgbClr val="946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668;p41">
                <a:extLst>
                  <a:ext uri="{FF2B5EF4-FFF2-40B4-BE49-F238E27FC236}">
                    <a16:creationId xmlns:a16="http://schemas.microsoft.com/office/drawing/2014/main" id="{5DF88FDD-BAFA-4BF9-91A9-558175975366}"/>
                  </a:ext>
                </a:extLst>
              </p:cNvPr>
              <p:cNvSpPr/>
              <p:nvPr/>
            </p:nvSpPr>
            <p:spPr>
              <a:xfrm rot="-941277">
                <a:off x="2183243" y="2093973"/>
                <a:ext cx="709585" cy="725477"/>
              </a:xfrm>
              <a:custGeom>
                <a:avLst/>
                <a:gdLst/>
                <a:ahLst/>
                <a:cxnLst/>
                <a:rect l="l" t="t" r="r" b="b"/>
                <a:pathLst>
                  <a:path w="26835" h="27436" extrusionOk="0">
                    <a:moveTo>
                      <a:pt x="13418" y="1"/>
                    </a:moveTo>
                    <a:cubicBezTo>
                      <a:pt x="13382" y="1"/>
                      <a:pt x="13346" y="1"/>
                      <a:pt x="13310" y="73"/>
                    </a:cubicBezTo>
                    <a:cubicBezTo>
                      <a:pt x="12083" y="2994"/>
                      <a:pt x="9487" y="5339"/>
                      <a:pt x="7539" y="6782"/>
                    </a:cubicBezTo>
                    <a:cubicBezTo>
                      <a:pt x="4978" y="8657"/>
                      <a:pt x="2490" y="9775"/>
                      <a:pt x="73" y="10100"/>
                    </a:cubicBezTo>
                    <a:cubicBezTo>
                      <a:pt x="37" y="10100"/>
                      <a:pt x="1" y="10172"/>
                      <a:pt x="1" y="10208"/>
                    </a:cubicBezTo>
                    <a:cubicBezTo>
                      <a:pt x="1" y="12769"/>
                      <a:pt x="73" y="14897"/>
                      <a:pt x="253" y="16844"/>
                    </a:cubicBezTo>
                    <a:cubicBezTo>
                      <a:pt x="434" y="19153"/>
                      <a:pt x="722" y="21136"/>
                      <a:pt x="2129" y="22759"/>
                    </a:cubicBezTo>
                    <a:cubicBezTo>
                      <a:pt x="3680" y="24490"/>
                      <a:pt x="5844" y="25428"/>
                      <a:pt x="7539" y="26041"/>
                    </a:cubicBezTo>
                    <a:lnTo>
                      <a:pt x="7683" y="26113"/>
                    </a:lnTo>
                    <a:cubicBezTo>
                      <a:pt x="9126" y="26691"/>
                      <a:pt x="10641" y="27123"/>
                      <a:pt x="12192" y="27376"/>
                    </a:cubicBezTo>
                    <a:lnTo>
                      <a:pt x="12156" y="27376"/>
                    </a:lnTo>
                    <a:cubicBezTo>
                      <a:pt x="12451" y="27418"/>
                      <a:pt x="12760" y="27436"/>
                      <a:pt x="13073" y="27436"/>
                    </a:cubicBezTo>
                    <a:cubicBezTo>
                      <a:pt x="13294" y="27436"/>
                      <a:pt x="13518" y="27427"/>
                      <a:pt x="13743" y="27412"/>
                    </a:cubicBezTo>
                    <a:cubicBezTo>
                      <a:pt x="16087" y="27304"/>
                      <a:pt x="18503" y="26402"/>
                      <a:pt x="20235" y="25717"/>
                    </a:cubicBezTo>
                    <a:cubicBezTo>
                      <a:pt x="21930" y="24995"/>
                      <a:pt x="24058" y="23877"/>
                      <a:pt x="25212" y="22074"/>
                    </a:cubicBezTo>
                    <a:cubicBezTo>
                      <a:pt x="26366" y="20235"/>
                      <a:pt x="26510" y="18071"/>
                      <a:pt x="26655" y="15979"/>
                    </a:cubicBezTo>
                    <a:cubicBezTo>
                      <a:pt x="26763" y="14103"/>
                      <a:pt x="26835" y="12192"/>
                      <a:pt x="26835" y="10208"/>
                    </a:cubicBezTo>
                    <a:cubicBezTo>
                      <a:pt x="26835" y="10136"/>
                      <a:pt x="26799" y="10100"/>
                      <a:pt x="26727" y="10100"/>
                    </a:cubicBezTo>
                    <a:cubicBezTo>
                      <a:pt x="23553" y="9667"/>
                      <a:pt x="20812" y="7936"/>
                      <a:pt x="19080" y="6565"/>
                    </a:cubicBezTo>
                    <a:cubicBezTo>
                      <a:pt x="16267" y="4401"/>
                      <a:pt x="14464" y="2237"/>
                      <a:pt x="13526" y="73"/>
                    </a:cubicBezTo>
                    <a:cubicBezTo>
                      <a:pt x="13490" y="1"/>
                      <a:pt x="13454" y="1"/>
                      <a:pt x="13418" y="1"/>
                    </a:cubicBezTo>
                    <a:close/>
                  </a:path>
                </a:pathLst>
              </a:custGeom>
              <a:solidFill>
                <a:srgbClr val="B47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669;p41">
                <a:extLst>
                  <a:ext uri="{FF2B5EF4-FFF2-40B4-BE49-F238E27FC236}">
                    <a16:creationId xmlns:a16="http://schemas.microsoft.com/office/drawing/2014/main" id="{22F34ECD-8282-4662-80B6-F114163B2416}"/>
                  </a:ext>
                </a:extLst>
              </p:cNvPr>
              <p:cNvSpPr/>
              <p:nvPr/>
            </p:nvSpPr>
            <p:spPr>
              <a:xfrm rot="-941277">
                <a:off x="2527188" y="2802702"/>
                <a:ext cx="143080" cy="43048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1628" extrusionOk="0">
                    <a:moveTo>
                      <a:pt x="144" y="1"/>
                    </a:moveTo>
                    <a:cubicBezTo>
                      <a:pt x="108" y="1"/>
                      <a:pt x="72" y="37"/>
                      <a:pt x="36" y="73"/>
                    </a:cubicBezTo>
                    <a:cubicBezTo>
                      <a:pt x="0" y="109"/>
                      <a:pt x="0" y="145"/>
                      <a:pt x="36" y="181"/>
                    </a:cubicBezTo>
                    <a:cubicBezTo>
                      <a:pt x="685" y="975"/>
                      <a:pt x="1587" y="1480"/>
                      <a:pt x="2597" y="1588"/>
                    </a:cubicBezTo>
                    <a:cubicBezTo>
                      <a:pt x="2777" y="1615"/>
                      <a:pt x="2957" y="1628"/>
                      <a:pt x="3136" y="1628"/>
                    </a:cubicBezTo>
                    <a:cubicBezTo>
                      <a:pt x="3925" y="1628"/>
                      <a:pt x="4691" y="1373"/>
                      <a:pt x="5338" y="903"/>
                    </a:cubicBezTo>
                    <a:cubicBezTo>
                      <a:pt x="5374" y="867"/>
                      <a:pt x="5410" y="831"/>
                      <a:pt x="5374" y="758"/>
                    </a:cubicBezTo>
                    <a:cubicBezTo>
                      <a:pt x="5374" y="722"/>
                      <a:pt x="5338" y="686"/>
                      <a:pt x="5302" y="686"/>
                    </a:cubicBezTo>
                    <a:lnTo>
                      <a:pt x="5266" y="686"/>
                    </a:lnTo>
                    <a:cubicBezTo>
                      <a:pt x="4941" y="722"/>
                      <a:pt x="4653" y="758"/>
                      <a:pt x="4328" y="758"/>
                    </a:cubicBezTo>
                    <a:cubicBezTo>
                      <a:pt x="3895" y="758"/>
                      <a:pt x="3426" y="722"/>
                      <a:pt x="2994" y="650"/>
                    </a:cubicBezTo>
                    <a:cubicBezTo>
                      <a:pt x="2020" y="542"/>
                      <a:pt x="1082" y="326"/>
                      <a:pt x="144" y="1"/>
                    </a:cubicBezTo>
                    <a:close/>
                  </a:path>
                </a:pathLst>
              </a:custGeom>
              <a:solidFill>
                <a:srgbClr val="946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670;p41">
                <a:extLst>
                  <a:ext uri="{FF2B5EF4-FFF2-40B4-BE49-F238E27FC236}">
                    <a16:creationId xmlns:a16="http://schemas.microsoft.com/office/drawing/2014/main" id="{53850F44-8915-4506-A39C-A4485F2A5511}"/>
                  </a:ext>
                </a:extLst>
              </p:cNvPr>
              <p:cNvSpPr/>
              <p:nvPr/>
            </p:nvSpPr>
            <p:spPr>
              <a:xfrm rot="-941277">
                <a:off x="2257029" y="2842651"/>
                <a:ext cx="28637" cy="16236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614" extrusionOk="0">
                    <a:moveTo>
                      <a:pt x="541" y="0"/>
                    </a:moveTo>
                    <a:cubicBezTo>
                      <a:pt x="397" y="0"/>
                      <a:pt x="217" y="37"/>
                      <a:pt x="36" y="397"/>
                    </a:cubicBezTo>
                    <a:cubicBezTo>
                      <a:pt x="0" y="433"/>
                      <a:pt x="0" y="469"/>
                      <a:pt x="36" y="505"/>
                    </a:cubicBezTo>
                    <a:cubicBezTo>
                      <a:pt x="36" y="541"/>
                      <a:pt x="72" y="541"/>
                      <a:pt x="109" y="541"/>
                    </a:cubicBezTo>
                    <a:lnTo>
                      <a:pt x="974" y="614"/>
                    </a:lnTo>
                    <a:cubicBezTo>
                      <a:pt x="1010" y="614"/>
                      <a:pt x="1046" y="578"/>
                      <a:pt x="1082" y="541"/>
                    </a:cubicBezTo>
                    <a:cubicBezTo>
                      <a:pt x="1082" y="505"/>
                      <a:pt x="1082" y="469"/>
                      <a:pt x="1082" y="433"/>
                    </a:cubicBezTo>
                    <a:cubicBezTo>
                      <a:pt x="974" y="217"/>
                      <a:pt x="758" y="73"/>
                      <a:pt x="5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671;p41">
                <a:extLst>
                  <a:ext uri="{FF2B5EF4-FFF2-40B4-BE49-F238E27FC236}">
                    <a16:creationId xmlns:a16="http://schemas.microsoft.com/office/drawing/2014/main" id="{919880C3-6E6E-4840-BB3A-D0B015D9E67B}"/>
                  </a:ext>
                </a:extLst>
              </p:cNvPr>
              <p:cNvSpPr/>
              <p:nvPr/>
            </p:nvSpPr>
            <p:spPr>
              <a:xfrm rot="-941277">
                <a:off x="1764605" y="2753914"/>
                <a:ext cx="534112" cy="264610"/>
              </a:xfrm>
              <a:custGeom>
                <a:avLst/>
                <a:gdLst/>
                <a:ahLst/>
                <a:cxnLst/>
                <a:rect l="l" t="t" r="r" b="b"/>
                <a:pathLst>
                  <a:path w="20199" h="10007" extrusionOk="0">
                    <a:moveTo>
                      <a:pt x="1525" y="1"/>
                    </a:moveTo>
                    <a:cubicBezTo>
                      <a:pt x="1476" y="1"/>
                      <a:pt x="1433" y="26"/>
                      <a:pt x="1407" y="52"/>
                    </a:cubicBezTo>
                    <a:cubicBezTo>
                      <a:pt x="1299" y="196"/>
                      <a:pt x="1227" y="521"/>
                      <a:pt x="1299" y="1062"/>
                    </a:cubicBezTo>
                    <a:cubicBezTo>
                      <a:pt x="1407" y="2035"/>
                      <a:pt x="1624" y="3009"/>
                      <a:pt x="1840" y="3947"/>
                    </a:cubicBezTo>
                    <a:cubicBezTo>
                      <a:pt x="1948" y="4416"/>
                      <a:pt x="2020" y="4921"/>
                      <a:pt x="2129" y="5354"/>
                    </a:cubicBezTo>
                    <a:cubicBezTo>
                      <a:pt x="2129" y="5390"/>
                      <a:pt x="2165" y="5426"/>
                      <a:pt x="2201" y="5426"/>
                    </a:cubicBezTo>
                    <a:cubicBezTo>
                      <a:pt x="2417" y="5570"/>
                      <a:pt x="2706" y="5678"/>
                      <a:pt x="2958" y="5714"/>
                    </a:cubicBezTo>
                    <a:cubicBezTo>
                      <a:pt x="3030" y="5714"/>
                      <a:pt x="3066" y="5786"/>
                      <a:pt x="3066" y="5858"/>
                    </a:cubicBezTo>
                    <a:cubicBezTo>
                      <a:pt x="3066" y="5895"/>
                      <a:pt x="2994" y="5931"/>
                      <a:pt x="2958" y="5931"/>
                    </a:cubicBezTo>
                    <a:cubicBezTo>
                      <a:pt x="2309" y="5822"/>
                      <a:pt x="1732" y="5534"/>
                      <a:pt x="1299" y="5029"/>
                    </a:cubicBezTo>
                    <a:cubicBezTo>
                      <a:pt x="1299" y="5029"/>
                      <a:pt x="650" y="4416"/>
                      <a:pt x="289" y="4344"/>
                    </a:cubicBezTo>
                    <a:cubicBezTo>
                      <a:pt x="217" y="4344"/>
                      <a:pt x="145" y="4344"/>
                      <a:pt x="73" y="4416"/>
                    </a:cubicBezTo>
                    <a:cubicBezTo>
                      <a:pt x="1" y="4524"/>
                      <a:pt x="1" y="4632"/>
                      <a:pt x="37" y="4776"/>
                    </a:cubicBezTo>
                    <a:cubicBezTo>
                      <a:pt x="73" y="5029"/>
                      <a:pt x="145" y="5281"/>
                      <a:pt x="289" y="5534"/>
                    </a:cubicBezTo>
                    <a:cubicBezTo>
                      <a:pt x="722" y="6399"/>
                      <a:pt x="1696" y="7878"/>
                      <a:pt x="2958" y="8022"/>
                    </a:cubicBezTo>
                    <a:lnTo>
                      <a:pt x="2922" y="8022"/>
                    </a:lnTo>
                    <a:cubicBezTo>
                      <a:pt x="2992" y="8028"/>
                      <a:pt x="3062" y="8031"/>
                      <a:pt x="3130" y="8031"/>
                    </a:cubicBezTo>
                    <a:cubicBezTo>
                      <a:pt x="3484" y="8031"/>
                      <a:pt x="3816" y="7951"/>
                      <a:pt x="4148" y="7770"/>
                    </a:cubicBezTo>
                    <a:lnTo>
                      <a:pt x="4221" y="7770"/>
                    </a:lnTo>
                    <a:cubicBezTo>
                      <a:pt x="4725" y="7842"/>
                      <a:pt x="5194" y="7878"/>
                      <a:pt x="5699" y="7950"/>
                    </a:cubicBezTo>
                    <a:cubicBezTo>
                      <a:pt x="8152" y="8275"/>
                      <a:pt x="10640" y="8636"/>
                      <a:pt x="13021" y="8996"/>
                    </a:cubicBezTo>
                    <a:cubicBezTo>
                      <a:pt x="15257" y="9357"/>
                      <a:pt x="17529" y="9682"/>
                      <a:pt x="19802" y="10006"/>
                    </a:cubicBezTo>
                    <a:cubicBezTo>
                      <a:pt x="19838" y="10006"/>
                      <a:pt x="19874" y="9970"/>
                      <a:pt x="19910" y="9898"/>
                    </a:cubicBezTo>
                    <a:cubicBezTo>
                      <a:pt x="20018" y="9573"/>
                      <a:pt x="20090" y="9213"/>
                      <a:pt x="20126" y="8852"/>
                    </a:cubicBezTo>
                    <a:cubicBezTo>
                      <a:pt x="20198" y="8203"/>
                      <a:pt x="20162" y="7518"/>
                      <a:pt x="19982" y="6832"/>
                    </a:cubicBezTo>
                    <a:lnTo>
                      <a:pt x="19946" y="6724"/>
                    </a:lnTo>
                    <a:cubicBezTo>
                      <a:pt x="19946" y="6688"/>
                      <a:pt x="19910" y="6688"/>
                      <a:pt x="19874" y="6688"/>
                    </a:cubicBezTo>
                    <a:lnTo>
                      <a:pt x="18431" y="6580"/>
                    </a:lnTo>
                    <a:cubicBezTo>
                      <a:pt x="14644" y="6399"/>
                      <a:pt x="10785" y="6147"/>
                      <a:pt x="6962" y="5895"/>
                    </a:cubicBezTo>
                    <a:lnTo>
                      <a:pt x="6421" y="5895"/>
                    </a:lnTo>
                    <a:cubicBezTo>
                      <a:pt x="6168" y="5895"/>
                      <a:pt x="5880" y="5858"/>
                      <a:pt x="5591" y="5822"/>
                    </a:cubicBezTo>
                    <a:cubicBezTo>
                      <a:pt x="5303" y="5822"/>
                      <a:pt x="4978" y="5714"/>
                      <a:pt x="4689" y="5534"/>
                    </a:cubicBezTo>
                    <a:cubicBezTo>
                      <a:pt x="3932" y="4849"/>
                      <a:pt x="3355" y="3983"/>
                      <a:pt x="3102" y="3009"/>
                    </a:cubicBezTo>
                    <a:cubicBezTo>
                      <a:pt x="3030" y="2829"/>
                      <a:pt x="2994" y="2648"/>
                      <a:pt x="2922" y="2468"/>
                    </a:cubicBezTo>
                    <a:cubicBezTo>
                      <a:pt x="2778" y="1963"/>
                      <a:pt x="2561" y="1458"/>
                      <a:pt x="2345" y="953"/>
                    </a:cubicBezTo>
                    <a:lnTo>
                      <a:pt x="2273" y="845"/>
                    </a:lnTo>
                    <a:cubicBezTo>
                      <a:pt x="2165" y="521"/>
                      <a:pt x="1984" y="268"/>
                      <a:pt x="1732" y="52"/>
                    </a:cubicBezTo>
                    <a:cubicBezTo>
                      <a:pt x="1696" y="16"/>
                      <a:pt x="1624" y="16"/>
                      <a:pt x="1588" y="16"/>
                    </a:cubicBezTo>
                    <a:cubicBezTo>
                      <a:pt x="1566" y="5"/>
                      <a:pt x="1545" y="1"/>
                      <a:pt x="1525" y="1"/>
                    </a:cubicBezTo>
                    <a:close/>
                  </a:path>
                </a:pathLst>
              </a:custGeom>
              <a:solidFill>
                <a:srgbClr val="946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672;p41">
                <a:extLst>
                  <a:ext uri="{FF2B5EF4-FFF2-40B4-BE49-F238E27FC236}">
                    <a16:creationId xmlns:a16="http://schemas.microsoft.com/office/drawing/2014/main" id="{00E8FA64-4BA4-4A3E-849C-12DB873BE9F0}"/>
                  </a:ext>
                </a:extLst>
              </p:cNvPr>
              <p:cNvSpPr/>
              <p:nvPr/>
            </p:nvSpPr>
            <p:spPr>
              <a:xfrm rot="-941277">
                <a:off x="2279820" y="2950676"/>
                <a:ext cx="39135" cy="3863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461" extrusionOk="0">
                    <a:moveTo>
                      <a:pt x="146" y="0"/>
                    </a:moveTo>
                    <a:cubicBezTo>
                      <a:pt x="125" y="0"/>
                      <a:pt x="109" y="16"/>
                      <a:pt x="109" y="16"/>
                    </a:cubicBezTo>
                    <a:cubicBezTo>
                      <a:pt x="73" y="52"/>
                      <a:pt x="73" y="88"/>
                      <a:pt x="73" y="125"/>
                    </a:cubicBezTo>
                    <a:cubicBezTo>
                      <a:pt x="1" y="521"/>
                      <a:pt x="109" y="954"/>
                      <a:pt x="361" y="1315"/>
                    </a:cubicBezTo>
                    <a:cubicBezTo>
                      <a:pt x="397" y="1387"/>
                      <a:pt x="506" y="1423"/>
                      <a:pt x="578" y="1459"/>
                    </a:cubicBezTo>
                    <a:cubicBezTo>
                      <a:pt x="589" y="1460"/>
                      <a:pt x="599" y="1461"/>
                      <a:pt x="610" y="1461"/>
                    </a:cubicBezTo>
                    <a:cubicBezTo>
                      <a:pt x="953" y="1461"/>
                      <a:pt x="1194" y="913"/>
                      <a:pt x="1299" y="738"/>
                    </a:cubicBezTo>
                    <a:cubicBezTo>
                      <a:pt x="1371" y="593"/>
                      <a:pt x="1407" y="449"/>
                      <a:pt x="1479" y="305"/>
                    </a:cubicBezTo>
                    <a:cubicBezTo>
                      <a:pt x="1479" y="305"/>
                      <a:pt x="1479" y="233"/>
                      <a:pt x="1479" y="233"/>
                    </a:cubicBezTo>
                    <a:cubicBezTo>
                      <a:pt x="1443" y="197"/>
                      <a:pt x="1407" y="161"/>
                      <a:pt x="1371" y="161"/>
                    </a:cubicBezTo>
                    <a:lnTo>
                      <a:pt x="181" y="16"/>
                    </a:lnTo>
                    <a:cubicBezTo>
                      <a:pt x="169" y="4"/>
                      <a:pt x="157" y="0"/>
                      <a:pt x="1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673;p41">
                <a:extLst>
                  <a:ext uri="{FF2B5EF4-FFF2-40B4-BE49-F238E27FC236}">
                    <a16:creationId xmlns:a16="http://schemas.microsoft.com/office/drawing/2014/main" id="{DF03DCE7-6304-4CDA-8BA8-6323B5B5320E}"/>
                  </a:ext>
                </a:extLst>
              </p:cNvPr>
              <p:cNvSpPr/>
              <p:nvPr/>
            </p:nvSpPr>
            <p:spPr>
              <a:xfrm rot="-941277">
                <a:off x="2312817" y="3183681"/>
                <a:ext cx="62008" cy="58200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201" extrusionOk="0">
                    <a:moveTo>
                      <a:pt x="1443" y="1"/>
                    </a:moveTo>
                    <a:cubicBezTo>
                      <a:pt x="1443" y="1"/>
                      <a:pt x="1407" y="1"/>
                      <a:pt x="1371" y="37"/>
                    </a:cubicBezTo>
                    <a:cubicBezTo>
                      <a:pt x="1226" y="145"/>
                      <a:pt x="1082" y="253"/>
                      <a:pt x="938" y="362"/>
                    </a:cubicBezTo>
                    <a:cubicBezTo>
                      <a:pt x="902" y="362"/>
                      <a:pt x="902" y="398"/>
                      <a:pt x="866" y="398"/>
                    </a:cubicBezTo>
                    <a:cubicBezTo>
                      <a:pt x="758" y="722"/>
                      <a:pt x="577" y="1011"/>
                      <a:pt x="433" y="1299"/>
                    </a:cubicBezTo>
                    <a:cubicBezTo>
                      <a:pt x="289" y="1552"/>
                      <a:pt x="144" y="1804"/>
                      <a:pt x="36" y="2057"/>
                    </a:cubicBezTo>
                    <a:cubicBezTo>
                      <a:pt x="0" y="2093"/>
                      <a:pt x="0" y="2129"/>
                      <a:pt x="36" y="2165"/>
                    </a:cubicBezTo>
                    <a:cubicBezTo>
                      <a:pt x="72" y="2201"/>
                      <a:pt x="72" y="2201"/>
                      <a:pt x="108" y="2201"/>
                    </a:cubicBezTo>
                    <a:lnTo>
                      <a:pt x="144" y="2201"/>
                    </a:lnTo>
                    <a:cubicBezTo>
                      <a:pt x="866" y="1985"/>
                      <a:pt x="1587" y="1660"/>
                      <a:pt x="2272" y="1299"/>
                    </a:cubicBezTo>
                    <a:cubicBezTo>
                      <a:pt x="2308" y="1299"/>
                      <a:pt x="2345" y="1263"/>
                      <a:pt x="2345" y="1227"/>
                    </a:cubicBezTo>
                    <a:cubicBezTo>
                      <a:pt x="2345" y="1191"/>
                      <a:pt x="2345" y="1155"/>
                      <a:pt x="2308" y="1119"/>
                    </a:cubicBezTo>
                    <a:cubicBezTo>
                      <a:pt x="2092" y="867"/>
                      <a:pt x="1876" y="614"/>
                      <a:pt x="1695" y="326"/>
                    </a:cubicBezTo>
                    <a:cubicBezTo>
                      <a:pt x="1623" y="253"/>
                      <a:pt x="1587" y="145"/>
                      <a:pt x="1551" y="73"/>
                    </a:cubicBezTo>
                    <a:cubicBezTo>
                      <a:pt x="1515" y="37"/>
                      <a:pt x="1479" y="1"/>
                      <a:pt x="14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674;p41">
                <a:extLst>
                  <a:ext uri="{FF2B5EF4-FFF2-40B4-BE49-F238E27FC236}">
                    <a16:creationId xmlns:a16="http://schemas.microsoft.com/office/drawing/2014/main" id="{4C762605-FD47-4A68-9CA5-737A6D5960DC}"/>
                  </a:ext>
                </a:extLst>
              </p:cNvPr>
              <p:cNvSpPr/>
              <p:nvPr/>
            </p:nvSpPr>
            <p:spPr>
              <a:xfrm rot="-941277">
                <a:off x="2010195" y="4112727"/>
                <a:ext cx="176451" cy="120366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4552" extrusionOk="0">
                    <a:moveTo>
                      <a:pt x="181" y="0"/>
                    </a:moveTo>
                    <a:cubicBezTo>
                      <a:pt x="145" y="0"/>
                      <a:pt x="108" y="0"/>
                      <a:pt x="108" y="72"/>
                    </a:cubicBezTo>
                    <a:cubicBezTo>
                      <a:pt x="72" y="180"/>
                      <a:pt x="36" y="289"/>
                      <a:pt x="36" y="433"/>
                    </a:cubicBezTo>
                    <a:cubicBezTo>
                      <a:pt x="0" y="974"/>
                      <a:pt x="649" y="1515"/>
                      <a:pt x="1010" y="1876"/>
                    </a:cubicBezTo>
                    <a:lnTo>
                      <a:pt x="1082" y="1948"/>
                    </a:lnTo>
                    <a:cubicBezTo>
                      <a:pt x="2164" y="2885"/>
                      <a:pt x="3787" y="4184"/>
                      <a:pt x="5446" y="4545"/>
                    </a:cubicBezTo>
                    <a:lnTo>
                      <a:pt x="5591" y="4545"/>
                    </a:lnTo>
                    <a:cubicBezTo>
                      <a:pt x="5635" y="4549"/>
                      <a:pt x="5680" y="4551"/>
                      <a:pt x="5725" y="4551"/>
                    </a:cubicBezTo>
                    <a:cubicBezTo>
                      <a:pt x="6047" y="4551"/>
                      <a:pt x="6379" y="4437"/>
                      <a:pt x="6601" y="4184"/>
                    </a:cubicBezTo>
                    <a:cubicBezTo>
                      <a:pt x="6673" y="4148"/>
                      <a:pt x="6637" y="4004"/>
                      <a:pt x="6528" y="4004"/>
                    </a:cubicBezTo>
                    <a:lnTo>
                      <a:pt x="6240" y="4004"/>
                    </a:lnTo>
                    <a:cubicBezTo>
                      <a:pt x="5374" y="3895"/>
                      <a:pt x="4400" y="3318"/>
                      <a:pt x="3679" y="2849"/>
                    </a:cubicBezTo>
                    <a:lnTo>
                      <a:pt x="3427" y="2705"/>
                    </a:lnTo>
                    <a:cubicBezTo>
                      <a:pt x="2345" y="2020"/>
                      <a:pt x="938" y="1190"/>
                      <a:pt x="289" y="36"/>
                    </a:cubicBezTo>
                    <a:cubicBezTo>
                      <a:pt x="289" y="0"/>
                      <a:pt x="253" y="0"/>
                      <a:pt x="2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675;p41">
                <a:extLst>
                  <a:ext uri="{FF2B5EF4-FFF2-40B4-BE49-F238E27FC236}">
                    <a16:creationId xmlns:a16="http://schemas.microsoft.com/office/drawing/2014/main" id="{5109A4A5-7EAC-43B5-ADA7-C943F8D570BE}"/>
                  </a:ext>
                </a:extLst>
              </p:cNvPr>
              <p:cNvSpPr/>
              <p:nvPr/>
            </p:nvSpPr>
            <p:spPr>
              <a:xfrm rot="-941277">
                <a:off x="2005654" y="4059728"/>
                <a:ext cx="206040" cy="154768"/>
              </a:xfrm>
              <a:custGeom>
                <a:avLst/>
                <a:gdLst/>
                <a:ahLst/>
                <a:cxnLst/>
                <a:rect l="l" t="t" r="r" b="b"/>
                <a:pathLst>
                  <a:path w="7792" h="5853" extrusionOk="0">
                    <a:moveTo>
                      <a:pt x="4922" y="0"/>
                    </a:moveTo>
                    <a:cubicBezTo>
                      <a:pt x="4784" y="0"/>
                      <a:pt x="4670" y="65"/>
                      <a:pt x="4581" y="154"/>
                    </a:cubicBezTo>
                    <a:cubicBezTo>
                      <a:pt x="4437" y="298"/>
                      <a:pt x="4329" y="442"/>
                      <a:pt x="4257" y="587"/>
                    </a:cubicBezTo>
                    <a:cubicBezTo>
                      <a:pt x="4004" y="911"/>
                      <a:pt x="3752" y="1272"/>
                      <a:pt x="3391" y="1272"/>
                    </a:cubicBezTo>
                    <a:lnTo>
                      <a:pt x="3283" y="1272"/>
                    </a:lnTo>
                    <a:cubicBezTo>
                      <a:pt x="2958" y="1200"/>
                      <a:pt x="2634" y="1092"/>
                      <a:pt x="2381" y="875"/>
                    </a:cubicBezTo>
                    <a:cubicBezTo>
                      <a:pt x="2165" y="767"/>
                      <a:pt x="1948" y="695"/>
                      <a:pt x="1732" y="659"/>
                    </a:cubicBezTo>
                    <a:cubicBezTo>
                      <a:pt x="1671" y="653"/>
                      <a:pt x="1610" y="650"/>
                      <a:pt x="1550" y="650"/>
                    </a:cubicBezTo>
                    <a:cubicBezTo>
                      <a:pt x="897" y="650"/>
                      <a:pt x="301" y="1002"/>
                      <a:pt x="37" y="1597"/>
                    </a:cubicBezTo>
                    <a:cubicBezTo>
                      <a:pt x="1" y="1633"/>
                      <a:pt x="1" y="1669"/>
                      <a:pt x="37" y="1705"/>
                    </a:cubicBezTo>
                    <a:cubicBezTo>
                      <a:pt x="614" y="2931"/>
                      <a:pt x="2129" y="3833"/>
                      <a:pt x="3102" y="4446"/>
                    </a:cubicBezTo>
                    <a:lnTo>
                      <a:pt x="3391" y="4626"/>
                    </a:lnTo>
                    <a:cubicBezTo>
                      <a:pt x="4112" y="5059"/>
                      <a:pt x="5194" y="5708"/>
                      <a:pt x="6096" y="5853"/>
                    </a:cubicBezTo>
                    <a:lnTo>
                      <a:pt x="6601" y="5853"/>
                    </a:lnTo>
                    <a:cubicBezTo>
                      <a:pt x="6601" y="5853"/>
                      <a:pt x="6637" y="5816"/>
                      <a:pt x="6673" y="5816"/>
                    </a:cubicBezTo>
                    <a:cubicBezTo>
                      <a:pt x="6781" y="5636"/>
                      <a:pt x="6889" y="5456"/>
                      <a:pt x="7034" y="5239"/>
                    </a:cubicBezTo>
                    <a:lnTo>
                      <a:pt x="7214" y="4987"/>
                    </a:lnTo>
                    <a:cubicBezTo>
                      <a:pt x="7503" y="4626"/>
                      <a:pt x="7683" y="4193"/>
                      <a:pt x="7791" y="3761"/>
                    </a:cubicBezTo>
                    <a:cubicBezTo>
                      <a:pt x="7791" y="3580"/>
                      <a:pt x="7719" y="3400"/>
                      <a:pt x="7575" y="3292"/>
                    </a:cubicBezTo>
                    <a:cubicBezTo>
                      <a:pt x="7575" y="3292"/>
                      <a:pt x="7539" y="3256"/>
                      <a:pt x="7503" y="3220"/>
                    </a:cubicBezTo>
                    <a:cubicBezTo>
                      <a:pt x="7286" y="3003"/>
                      <a:pt x="7034" y="2787"/>
                      <a:pt x="6745" y="2643"/>
                    </a:cubicBezTo>
                    <a:lnTo>
                      <a:pt x="6637" y="2570"/>
                    </a:lnTo>
                    <a:cubicBezTo>
                      <a:pt x="6637" y="2570"/>
                      <a:pt x="6637" y="2534"/>
                      <a:pt x="6601" y="2534"/>
                    </a:cubicBezTo>
                    <a:cubicBezTo>
                      <a:pt x="6565" y="2534"/>
                      <a:pt x="6529" y="2570"/>
                      <a:pt x="6493" y="2570"/>
                    </a:cubicBezTo>
                    <a:cubicBezTo>
                      <a:pt x="6240" y="2859"/>
                      <a:pt x="5988" y="3148"/>
                      <a:pt x="5699" y="3400"/>
                    </a:cubicBezTo>
                    <a:cubicBezTo>
                      <a:pt x="5699" y="3436"/>
                      <a:pt x="5663" y="3436"/>
                      <a:pt x="5627" y="3436"/>
                    </a:cubicBezTo>
                    <a:cubicBezTo>
                      <a:pt x="5591" y="3400"/>
                      <a:pt x="5555" y="3400"/>
                      <a:pt x="5555" y="3328"/>
                    </a:cubicBezTo>
                    <a:cubicBezTo>
                      <a:pt x="5519" y="3292"/>
                      <a:pt x="5555" y="3256"/>
                      <a:pt x="5591" y="3220"/>
                    </a:cubicBezTo>
                    <a:cubicBezTo>
                      <a:pt x="5627" y="3148"/>
                      <a:pt x="5699" y="3075"/>
                      <a:pt x="5771" y="3039"/>
                    </a:cubicBezTo>
                    <a:cubicBezTo>
                      <a:pt x="6168" y="2679"/>
                      <a:pt x="6673" y="2246"/>
                      <a:pt x="6673" y="1741"/>
                    </a:cubicBezTo>
                    <a:cubicBezTo>
                      <a:pt x="6673" y="1416"/>
                      <a:pt x="6565" y="1164"/>
                      <a:pt x="6348" y="947"/>
                    </a:cubicBezTo>
                    <a:cubicBezTo>
                      <a:pt x="6096" y="695"/>
                      <a:pt x="5807" y="442"/>
                      <a:pt x="5519" y="226"/>
                    </a:cubicBezTo>
                    <a:lnTo>
                      <a:pt x="5483" y="190"/>
                    </a:lnTo>
                    <a:cubicBezTo>
                      <a:pt x="5339" y="82"/>
                      <a:pt x="5158" y="46"/>
                      <a:pt x="5014" y="10"/>
                    </a:cubicBezTo>
                    <a:cubicBezTo>
                      <a:pt x="4982" y="3"/>
                      <a:pt x="4951" y="0"/>
                      <a:pt x="49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676;p41">
                <a:extLst>
                  <a:ext uri="{FF2B5EF4-FFF2-40B4-BE49-F238E27FC236}">
                    <a16:creationId xmlns:a16="http://schemas.microsoft.com/office/drawing/2014/main" id="{E4B4F908-CB9D-4DE6-B874-61FC02A08C28}"/>
                  </a:ext>
                </a:extLst>
              </p:cNvPr>
              <p:cNvSpPr/>
              <p:nvPr/>
            </p:nvSpPr>
            <p:spPr>
              <a:xfrm rot="-941277">
                <a:off x="2101913" y="3720288"/>
                <a:ext cx="324291" cy="367207"/>
              </a:xfrm>
              <a:custGeom>
                <a:avLst/>
                <a:gdLst/>
                <a:ahLst/>
                <a:cxnLst/>
                <a:rect l="l" t="t" r="r" b="b"/>
                <a:pathLst>
                  <a:path w="12264" h="13887" extrusionOk="0">
                    <a:moveTo>
                      <a:pt x="8152" y="0"/>
                    </a:moveTo>
                    <a:cubicBezTo>
                      <a:pt x="8116" y="0"/>
                      <a:pt x="8079" y="0"/>
                      <a:pt x="8079" y="36"/>
                    </a:cubicBezTo>
                    <a:cubicBezTo>
                      <a:pt x="6781" y="1768"/>
                      <a:pt x="5483" y="3535"/>
                      <a:pt x="4220" y="5230"/>
                    </a:cubicBezTo>
                    <a:cubicBezTo>
                      <a:pt x="2850" y="7106"/>
                      <a:pt x="1407" y="9017"/>
                      <a:pt x="36" y="10929"/>
                    </a:cubicBezTo>
                    <a:cubicBezTo>
                      <a:pt x="0" y="10965"/>
                      <a:pt x="0" y="11001"/>
                      <a:pt x="0" y="11037"/>
                    </a:cubicBezTo>
                    <a:cubicBezTo>
                      <a:pt x="0" y="11037"/>
                      <a:pt x="36" y="11073"/>
                      <a:pt x="73" y="11109"/>
                    </a:cubicBezTo>
                    <a:cubicBezTo>
                      <a:pt x="253" y="11253"/>
                      <a:pt x="469" y="11398"/>
                      <a:pt x="650" y="11614"/>
                    </a:cubicBezTo>
                    <a:cubicBezTo>
                      <a:pt x="1335" y="12335"/>
                      <a:pt x="1227" y="12804"/>
                      <a:pt x="1010" y="13165"/>
                    </a:cubicBezTo>
                    <a:cubicBezTo>
                      <a:pt x="1010" y="13201"/>
                      <a:pt x="1010" y="13273"/>
                      <a:pt x="1046" y="13309"/>
                    </a:cubicBezTo>
                    <a:cubicBezTo>
                      <a:pt x="1119" y="13381"/>
                      <a:pt x="1227" y="13417"/>
                      <a:pt x="1299" y="13489"/>
                    </a:cubicBezTo>
                    <a:cubicBezTo>
                      <a:pt x="1479" y="13598"/>
                      <a:pt x="1623" y="13742"/>
                      <a:pt x="1804" y="13886"/>
                    </a:cubicBezTo>
                    <a:lnTo>
                      <a:pt x="1876" y="13886"/>
                    </a:lnTo>
                    <a:cubicBezTo>
                      <a:pt x="1876" y="13886"/>
                      <a:pt x="1912" y="13886"/>
                      <a:pt x="1912" y="13850"/>
                    </a:cubicBezTo>
                    <a:cubicBezTo>
                      <a:pt x="5086" y="10460"/>
                      <a:pt x="8476" y="6961"/>
                      <a:pt x="12227" y="3246"/>
                    </a:cubicBezTo>
                    <a:cubicBezTo>
                      <a:pt x="12227" y="3246"/>
                      <a:pt x="12263" y="3210"/>
                      <a:pt x="12227" y="3174"/>
                    </a:cubicBezTo>
                    <a:cubicBezTo>
                      <a:pt x="12227" y="3138"/>
                      <a:pt x="12227" y="3102"/>
                      <a:pt x="12191" y="3102"/>
                    </a:cubicBezTo>
                    <a:cubicBezTo>
                      <a:pt x="10748" y="2237"/>
                      <a:pt x="9414" y="1191"/>
                      <a:pt x="8224" y="0"/>
                    </a:cubicBezTo>
                    <a:close/>
                  </a:path>
                </a:pathLst>
              </a:custGeom>
              <a:solidFill>
                <a:srgbClr val="946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677;p41">
                <a:extLst>
                  <a:ext uri="{FF2B5EF4-FFF2-40B4-BE49-F238E27FC236}">
                    <a16:creationId xmlns:a16="http://schemas.microsoft.com/office/drawing/2014/main" id="{5CA87349-EE75-4885-AFAE-149418487358}"/>
                  </a:ext>
                </a:extLst>
              </p:cNvPr>
              <p:cNvSpPr/>
              <p:nvPr/>
            </p:nvSpPr>
            <p:spPr>
              <a:xfrm rot="-941277">
                <a:off x="2788417" y="4199947"/>
                <a:ext cx="203158" cy="45084"/>
              </a:xfrm>
              <a:custGeom>
                <a:avLst/>
                <a:gdLst/>
                <a:ahLst/>
                <a:cxnLst/>
                <a:rect l="l" t="t" r="r" b="b"/>
                <a:pathLst>
                  <a:path w="7683" h="1705" extrusionOk="0">
                    <a:moveTo>
                      <a:pt x="72" y="0"/>
                    </a:moveTo>
                    <a:cubicBezTo>
                      <a:pt x="36" y="36"/>
                      <a:pt x="0" y="72"/>
                      <a:pt x="0" y="108"/>
                    </a:cubicBezTo>
                    <a:cubicBezTo>
                      <a:pt x="72" y="649"/>
                      <a:pt x="469" y="1082"/>
                      <a:pt x="974" y="1154"/>
                    </a:cubicBezTo>
                    <a:cubicBezTo>
                      <a:pt x="1623" y="1371"/>
                      <a:pt x="2272" y="1515"/>
                      <a:pt x="2921" y="1623"/>
                    </a:cubicBezTo>
                    <a:cubicBezTo>
                      <a:pt x="3408" y="1677"/>
                      <a:pt x="3886" y="1704"/>
                      <a:pt x="4364" y="1704"/>
                    </a:cubicBezTo>
                    <a:cubicBezTo>
                      <a:pt x="4842" y="1704"/>
                      <a:pt x="5320" y="1677"/>
                      <a:pt x="5807" y="1623"/>
                    </a:cubicBezTo>
                    <a:lnTo>
                      <a:pt x="5987" y="1623"/>
                    </a:lnTo>
                    <a:cubicBezTo>
                      <a:pt x="6564" y="1551"/>
                      <a:pt x="7430" y="1479"/>
                      <a:pt x="7646" y="830"/>
                    </a:cubicBezTo>
                    <a:lnTo>
                      <a:pt x="7646" y="758"/>
                    </a:lnTo>
                    <a:cubicBezTo>
                      <a:pt x="7682" y="722"/>
                      <a:pt x="7646" y="685"/>
                      <a:pt x="7610" y="649"/>
                    </a:cubicBezTo>
                    <a:cubicBezTo>
                      <a:pt x="7610" y="613"/>
                      <a:pt x="7574" y="613"/>
                      <a:pt x="7574" y="613"/>
                    </a:cubicBezTo>
                    <a:lnTo>
                      <a:pt x="7502" y="613"/>
                    </a:lnTo>
                    <a:cubicBezTo>
                      <a:pt x="6896" y="879"/>
                      <a:pt x="6180" y="975"/>
                      <a:pt x="5417" y="975"/>
                    </a:cubicBezTo>
                    <a:cubicBezTo>
                      <a:pt x="4728" y="975"/>
                      <a:pt x="4001" y="896"/>
                      <a:pt x="3282" y="794"/>
                    </a:cubicBezTo>
                    <a:lnTo>
                      <a:pt x="2597" y="722"/>
                    </a:lnTo>
                    <a:cubicBezTo>
                      <a:pt x="1731" y="613"/>
                      <a:pt x="793" y="469"/>
                      <a:pt x="1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678;p41">
                <a:extLst>
                  <a:ext uri="{FF2B5EF4-FFF2-40B4-BE49-F238E27FC236}">
                    <a16:creationId xmlns:a16="http://schemas.microsoft.com/office/drawing/2014/main" id="{5B1D1F43-53A3-42F4-8599-E56AC14FA59E}"/>
                  </a:ext>
                </a:extLst>
              </p:cNvPr>
              <p:cNvSpPr/>
              <p:nvPr/>
            </p:nvSpPr>
            <p:spPr>
              <a:xfrm rot="-941277">
                <a:off x="2771369" y="4096504"/>
                <a:ext cx="206966" cy="130097"/>
              </a:xfrm>
              <a:custGeom>
                <a:avLst/>
                <a:gdLst/>
                <a:ahLst/>
                <a:cxnLst/>
                <a:rect l="l" t="t" r="r" b="b"/>
                <a:pathLst>
                  <a:path w="7827" h="4920" extrusionOk="0">
                    <a:moveTo>
                      <a:pt x="3785" y="0"/>
                    </a:moveTo>
                    <a:cubicBezTo>
                      <a:pt x="3378" y="0"/>
                      <a:pt x="2970" y="81"/>
                      <a:pt x="2597" y="230"/>
                    </a:cubicBezTo>
                    <a:cubicBezTo>
                      <a:pt x="1948" y="555"/>
                      <a:pt x="2164" y="1493"/>
                      <a:pt x="2272" y="2106"/>
                    </a:cubicBezTo>
                    <a:cubicBezTo>
                      <a:pt x="2308" y="2214"/>
                      <a:pt x="2308" y="2286"/>
                      <a:pt x="2308" y="2358"/>
                    </a:cubicBezTo>
                    <a:cubicBezTo>
                      <a:pt x="2344" y="2394"/>
                      <a:pt x="2344" y="2430"/>
                      <a:pt x="2308" y="2466"/>
                    </a:cubicBezTo>
                    <a:cubicBezTo>
                      <a:pt x="2272" y="2502"/>
                      <a:pt x="2236" y="2502"/>
                      <a:pt x="2200" y="2502"/>
                    </a:cubicBezTo>
                    <a:cubicBezTo>
                      <a:pt x="2164" y="2502"/>
                      <a:pt x="2128" y="2466"/>
                      <a:pt x="2128" y="2394"/>
                    </a:cubicBezTo>
                    <a:cubicBezTo>
                      <a:pt x="2056" y="2034"/>
                      <a:pt x="2020" y="1673"/>
                      <a:pt x="1984" y="1312"/>
                    </a:cubicBezTo>
                    <a:cubicBezTo>
                      <a:pt x="1984" y="1240"/>
                      <a:pt x="1948" y="1204"/>
                      <a:pt x="1876" y="1204"/>
                    </a:cubicBezTo>
                    <a:lnTo>
                      <a:pt x="1695" y="1204"/>
                    </a:lnTo>
                    <a:cubicBezTo>
                      <a:pt x="1587" y="1198"/>
                      <a:pt x="1475" y="1192"/>
                      <a:pt x="1362" y="1192"/>
                    </a:cubicBezTo>
                    <a:cubicBezTo>
                      <a:pt x="834" y="1192"/>
                      <a:pt x="293" y="1307"/>
                      <a:pt x="144" y="1961"/>
                    </a:cubicBezTo>
                    <a:cubicBezTo>
                      <a:pt x="72" y="2394"/>
                      <a:pt x="0" y="2863"/>
                      <a:pt x="0" y="3296"/>
                    </a:cubicBezTo>
                    <a:lnTo>
                      <a:pt x="0" y="3801"/>
                    </a:lnTo>
                    <a:cubicBezTo>
                      <a:pt x="0" y="3837"/>
                      <a:pt x="0" y="3873"/>
                      <a:pt x="36" y="3873"/>
                    </a:cubicBezTo>
                    <a:cubicBezTo>
                      <a:pt x="469" y="4306"/>
                      <a:pt x="1262" y="4594"/>
                      <a:pt x="2453" y="4739"/>
                    </a:cubicBezTo>
                    <a:lnTo>
                      <a:pt x="2417" y="4703"/>
                    </a:lnTo>
                    <a:lnTo>
                      <a:pt x="2417" y="4703"/>
                    </a:lnTo>
                    <a:cubicBezTo>
                      <a:pt x="2813" y="4739"/>
                      <a:pt x="3174" y="4775"/>
                      <a:pt x="3499" y="4811"/>
                    </a:cubicBezTo>
                    <a:lnTo>
                      <a:pt x="3895" y="4847"/>
                    </a:lnTo>
                    <a:cubicBezTo>
                      <a:pt x="4378" y="4877"/>
                      <a:pt x="4917" y="4920"/>
                      <a:pt x="5463" y="4920"/>
                    </a:cubicBezTo>
                    <a:cubicBezTo>
                      <a:pt x="6223" y="4920"/>
                      <a:pt x="6996" y="4837"/>
                      <a:pt x="7646" y="4522"/>
                    </a:cubicBezTo>
                    <a:cubicBezTo>
                      <a:pt x="7682" y="4486"/>
                      <a:pt x="7718" y="4486"/>
                      <a:pt x="7718" y="4450"/>
                    </a:cubicBezTo>
                    <a:cubicBezTo>
                      <a:pt x="7827" y="3945"/>
                      <a:pt x="7754" y="3440"/>
                      <a:pt x="7502" y="3007"/>
                    </a:cubicBezTo>
                    <a:cubicBezTo>
                      <a:pt x="7213" y="2683"/>
                      <a:pt x="6817" y="2466"/>
                      <a:pt x="6384" y="2430"/>
                    </a:cubicBezTo>
                    <a:lnTo>
                      <a:pt x="5951" y="2430"/>
                    </a:lnTo>
                    <a:cubicBezTo>
                      <a:pt x="5771" y="2430"/>
                      <a:pt x="5626" y="2358"/>
                      <a:pt x="5482" y="2286"/>
                    </a:cubicBezTo>
                    <a:cubicBezTo>
                      <a:pt x="5194" y="2106"/>
                      <a:pt x="5049" y="1961"/>
                      <a:pt x="5013" y="1709"/>
                    </a:cubicBezTo>
                    <a:cubicBezTo>
                      <a:pt x="5013" y="1601"/>
                      <a:pt x="5013" y="1493"/>
                      <a:pt x="5013" y="1384"/>
                    </a:cubicBezTo>
                    <a:cubicBezTo>
                      <a:pt x="5013" y="879"/>
                      <a:pt x="5049" y="122"/>
                      <a:pt x="4328" y="50"/>
                    </a:cubicBezTo>
                    <a:cubicBezTo>
                      <a:pt x="4149" y="16"/>
                      <a:pt x="3967" y="0"/>
                      <a:pt x="37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679;p41">
                <a:extLst>
                  <a:ext uri="{FF2B5EF4-FFF2-40B4-BE49-F238E27FC236}">
                    <a16:creationId xmlns:a16="http://schemas.microsoft.com/office/drawing/2014/main" id="{EDD1D3CE-88AE-434C-BC95-3DADB5C9BEA5}"/>
                  </a:ext>
                </a:extLst>
              </p:cNvPr>
              <p:cNvSpPr/>
              <p:nvPr/>
            </p:nvSpPr>
            <p:spPr>
              <a:xfrm rot="-941277">
                <a:off x="2683112" y="3747908"/>
                <a:ext cx="140225" cy="398674"/>
              </a:xfrm>
              <a:custGeom>
                <a:avLst/>
                <a:gdLst/>
                <a:ahLst/>
                <a:cxnLst/>
                <a:rect l="l" t="t" r="r" b="b"/>
                <a:pathLst>
                  <a:path w="5303" h="15077" extrusionOk="0">
                    <a:moveTo>
                      <a:pt x="144" y="0"/>
                    </a:moveTo>
                    <a:cubicBezTo>
                      <a:pt x="108" y="0"/>
                      <a:pt x="72" y="0"/>
                      <a:pt x="36" y="37"/>
                    </a:cubicBezTo>
                    <a:cubicBezTo>
                      <a:pt x="36" y="73"/>
                      <a:pt x="0" y="109"/>
                      <a:pt x="36" y="145"/>
                    </a:cubicBezTo>
                    <a:cubicBezTo>
                      <a:pt x="794" y="5411"/>
                      <a:pt x="1371" y="10280"/>
                      <a:pt x="1840" y="14968"/>
                    </a:cubicBezTo>
                    <a:cubicBezTo>
                      <a:pt x="1840" y="15040"/>
                      <a:pt x="1876" y="15077"/>
                      <a:pt x="1912" y="15077"/>
                    </a:cubicBezTo>
                    <a:lnTo>
                      <a:pt x="2850" y="15077"/>
                    </a:lnTo>
                    <a:cubicBezTo>
                      <a:pt x="2922" y="15077"/>
                      <a:pt x="2958" y="15040"/>
                      <a:pt x="2958" y="14968"/>
                    </a:cubicBezTo>
                    <a:cubicBezTo>
                      <a:pt x="3066" y="14355"/>
                      <a:pt x="3463" y="14031"/>
                      <a:pt x="4220" y="13958"/>
                    </a:cubicBezTo>
                    <a:cubicBezTo>
                      <a:pt x="4473" y="13922"/>
                      <a:pt x="4725" y="13922"/>
                      <a:pt x="4977" y="13922"/>
                    </a:cubicBezTo>
                    <a:cubicBezTo>
                      <a:pt x="5014" y="13922"/>
                      <a:pt x="5050" y="13922"/>
                      <a:pt x="5050" y="13886"/>
                    </a:cubicBezTo>
                    <a:cubicBezTo>
                      <a:pt x="5086" y="13886"/>
                      <a:pt x="5086" y="13850"/>
                      <a:pt x="5086" y="13814"/>
                    </a:cubicBezTo>
                    <a:cubicBezTo>
                      <a:pt x="5158" y="11434"/>
                      <a:pt x="5194" y="9017"/>
                      <a:pt x="5230" y="6709"/>
                    </a:cubicBezTo>
                    <a:cubicBezTo>
                      <a:pt x="5230" y="4545"/>
                      <a:pt x="5266" y="2309"/>
                      <a:pt x="5302" y="109"/>
                    </a:cubicBezTo>
                    <a:cubicBezTo>
                      <a:pt x="5302" y="73"/>
                      <a:pt x="5302" y="73"/>
                      <a:pt x="5266" y="37"/>
                    </a:cubicBezTo>
                    <a:cubicBezTo>
                      <a:pt x="5266" y="37"/>
                      <a:pt x="5230" y="0"/>
                      <a:pt x="5230" y="0"/>
                    </a:cubicBezTo>
                    <a:lnTo>
                      <a:pt x="5194" y="0"/>
                    </a:lnTo>
                    <a:cubicBezTo>
                      <a:pt x="4346" y="91"/>
                      <a:pt x="3499" y="136"/>
                      <a:pt x="2656" y="136"/>
                    </a:cubicBezTo>
                    <a:cubicBezTo>
                      <a:pt x="1813" y="136"/>
                      <a:pt x="974" y="91"/>
                      <a:pt x="144" y="0"/>
                    </a:cubicBezTo>
                    <a:close/>
                  </a:path>
                </a:pathLst>
              </a:custGeom>
              <a:solidFill>
                <a:srgbClr val="946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680;p41">
                <a:extLst>
                  <a:ext uri="{FF2B5EF4-FFF2-40B4-BE49-F238E27FC236}">
                    <a16:creationId xmlns:a16="http://schemas.microsoft.com/office/drawing/2014/main" id="{F7AA46D3-E678-4C5F-8917-B9979E5E1CBE}"/>
                  </a:ext>
                </a:extLst>
              </p:cNvPr>
              <p:cNvSpPr/>
              <p:nvPr/>
            </p:nvSpPr>
            <p:spPr>
              <a:xfrm rot="-941277">
                <a:off x="2057087" y="3168966"/>
                <a:ext cx="865041" cy="632003"/>
              </a:xfrm>
              <a:custGeom>
                <a:avLst/>
                <a:gdLst/>
                <a:ahLst/>
                <a:cxnLst/>
                <a:rect l="l" t="t" r="r" b="b"/>
                <a:pathLst>
                  <a:path w="32714" h="23901" extrusionOk="0">
                    <a:moveTo>
                      <a:pt x="13287" y="1"/>
                    </a:moveTo>
                    <a:cubicBezTo>
                      <a:pt x="13273" y="1"/>
                      <a:pt x="13255" y="10"/>
                      <a:pt x="13237" y="28"/>
                    </a:cubicBezTo>
                    <a:cubicBezTo>
                      <a:pt x="11470" y="1110"/>
                      <a:pt x="9342" y="1615"/>
                      <a:pt x="7286" y="2120"/>
                    </a:cubicBezTo>
                    <a:cubicBezTo>
                      <a:pt x="6637" y="2264"/>
                      <a:pt x="5988" y="2408"/>
                      <a:pt x="5375" y="2589"/>
                    </a:cubicBezTo>
                    <a:lnTo>
                      <a:pt x="5158" y="2661"/>
                    </a:lnTo>
                    <a:cubicBezTo>
                      <a:pt x="3824" y="3022"/>
                      <a:pt x="2309" y="3418"/>
                      <a:pt x="1191" y="4284"/>
                    </a:cubicBezTo>
                    <a:cubicBezTo>
                      <a:pt x="289" y="4969"/>
                      <a:pt x="1" y="5907"/>
                      <a:pt x="289" y="7169"/>
                    </a:cubicBezTo>
                    <a:cubicBezTo>
                      <a:pt x="902" y="9802"/>
                      <a:pt x="1948" y="12327"/>
                      <a:pt x="3463" y="14563"/>
                    </a:cubicBezTo>
                    <a:cubicBezTo>
                      <a:pt x="6168" y="18603"/>
                      <a:pt x="10172" y="21560"/>
                      <a:pt x="14824" y="23003"/>
                    </a:cubicBezTo>
                    <a:cubicBezTo>
                      <a:pt x="16014" y="23327"/>
                      <a:pt x="17205" y="23580"/>
                      <a:pt x="18431" y="23724"/>
                    </a:cubicBezTo>
                    <a:lnTo>
                      <a:pt x="18359" y="23724"/>
                    </a:lnTo>
                    <a:cubicBezTo>
                      <a:pt x="19301" y="23842"/>
                      <a:pt x="20248" y="23900"/>
                      <a:pt x="21194" y="23900"/>
                    </a:cubicBezTo>
                    <a:cubicBezTo>
                      <a:pt x="24012" y="23900"/>
                      <a:pt x="26821" y="23380"/>
                      <a:pt x="29467" y="22354"/>
                    </a:cubicBezTo>
                    <a:lnTo>
                      <a:pt x="29720" y="22245"/>
                    </a:lnTo>
                    <a:cubicBezTo>
                      <a:pt x="30477" y="22029"/>
                      <a:pt x="31163" y="21668"/>
                      <a:pt x="31776" y="21163"/>
                    </a:cubicBezTo>
                    <a:cubicBezTo>
                      <a:pt x="32714" y="20262"/>
                      <a:pt x="32245" y="19432"/>
                      <a:pt x="31776" y="18603"/>
                    </a:cubicBezTo>
                    <a:lnTo>
                      <a:pt x="31595" y="18314"/>
                    </a:lnTo>
                    <a:cubicBezTo>
                      <a:pt x="30838" y="16799"/>
                      <a:pt x="30153" y="15248"/>
                      <a:pt x="29576" y="13661"/>
                    </a:cubicBezTo>
                    <a:cubicBezTo>
                      <a:pt x="28638" y="11245"/>
                      <a:pt x="27736" y="8648"/>
                      <a:pt x="27628" y="5871"/>
                    </a:cubicBezTo>
                    <a:cubicBezTo>
                      <a:pt x="27628" y="5835"/>
                      <a:pt x="27592" y="5799"/>
                      <a:pt x="27520" y="5799"/>
                    </a:cubicBezTo>
                    <a:cubicBezTo>
                      <a:pt x="27510" y="5789"/>
                      <a:pt x="27501" y="5785"/>
                      <a:pt x="27491" y="5785"/>
                    </a:cubicBezTo>
                    <a:cubicBezTo>
                      <a:pt x="27464" y="5785"/>
                      <a:pt x="27438" y="5818"/>
                      <a:pt x="27412" y="5871"/>
                    </a:cubicBezTo>
                    <a:cubicBezTo>
                      <a:pt x="27303" y="6123"/>
                      <a:pt x="27159" y="6376"/>
                      <a:pt x="27015" y="6628"/>
                    </a:cubicBezTo>
                    <a:cubicBezTo>
                      <a:pt x="26871" y="6304"/>
                      <a:pt x="26799" y="5979"/>
                      <a:pt x="26726" y="5654"/>
                    </a:cubicBezTo>
                    <a:cubicBezTo>
                      <a:pt x="26690" y="5510"/>
                      <a:pt x="26654" y="5402"/>
                      <a:pt x="26654" y="5294"/>
                    </a:cubicBezTo>
                    <a:cubicBezTo>
                      <a:pt x="26618" y="5258"/>
                      <a:pt x="26582" y="5222"/>
                      <a:pt x="26546" y="5222"/>
                    </a:cubicBezTo>
                    <a:cubicBezTo>
                      <a:pt x="26510" y="5222"/>
                      <a:pt x="26438" y="5258"/>
                      <a:pt x="26438" y="5294"/>
                    </a:cubicBezTo>
                    <a:cubicBezTo>
                      <a:pt x="26402" y="5366"/>
                      <a:pt x="26366" y="5474"/>
                      <a:pt x="26366" y="5546"/>
                    </a:cubicBezTo>
                    <a:lnTo>
                      <a:pt x="26330" y="5654"/>
                    </a:lnTo>
                    <a:cubicBezTo>
                      <a:pt x="26257" y="5871"/>
                      <a:pt x="26185" y="6087"/>
                      <a:pt x="26113" y="6304"/>
                    </a:cubicBezTo>
                    <a:cubicBezTo>
                      <a:pt x="26041" y="6628"/>
                      <a:pt x="25933" y="6953"/>
                      <a:pt x="25825" y="7241"/>
                    </a:cubicBezTo>
                    <a:cubicBezTo>
                      <a:pt x="25644" y="6556"/>
                      <a:pt x="25500" y="5835"/>
                      <a:pt x="25428" y="5077"/>
                    </a:cubicBezTo>
                    <a:cubicBezTo>
                      <a:pt x="25428" y="5041"/>
                      <a:pt x="25392" y="5005"/>
                      <a:pt x="25356" y="5005"/>
                    </a:cubicBezTo>
                    <a:cubicBezTo>
                      <a:pt x="25335" y="4995"/>
                      <a:pt x="25317" y="4990"/>
                      <a:pt x="25302" y="4990"/>
                    </a:cubicBezTo>
                    <a:cubicBezTo>
                      <a:pt x="25266" y="4990"/>
                      <a:pt x="25248" y="5016"/>
                      <a:pt x="25248" y="5041"/>
                    </a:cubicBezTo>
                    <a:cubicBezTo>
                      <a:pt x="25212" y="5113"/>
                      <a:pt x="25175" y="5186"/>
                      <a:pt x="25139" y="5222"/>
                    </a:cubicBezTo>
                    <a:lnTo>
                      <a:pt x="25031" y="5438"/>
                    </a:lnTo>
                    <a:lnTo>
                      <a:pt x="24851" y="5799"/>
                    </a:lnTo>
                    <a:cubicBezTo>
                      <a:pt x="24671" y="6195"/>
                      <a:pt x="24454" y="6556"/>
                      <a:pt x="24166" y="6881"/>
                    </a:cubicBezTo>
                    <a:cubicBezTo>
                      <a:pt x="24130" y="6592"/>
                      <a:pt x="24093" y="6304"/>
                      <a:pt x="24057" y="6015"/>
                    </a:cubicBezTo>
                    <a:cubicBezTo>
                      <a:pt x="24057" y="5618"/>
                      <a:pt x="23985" y="5258"/>
                      <a:pt x="23877" y="4861"/>
                    </a:cubicBezTo>
                    <a:cubicBezTo>
                      <a:pt x="23877" y="4825"/>
                      <a:pt x="23841" y="4789"/>
                      <a:pt x="23805" y="4789"/>
                    </a:cubicBezTo>
                    <a:cubicBezTo>
                      <a:pt x="23769" y="4789"/>
                      <a:pt x="23733" y="4789"/>
                      <a:pt x="23697" y="4825"/>
                    </a:cubicBezTo>
                    <a:cubicBezTo>
                      <a:pt x="23589" y="4969"/>
                      <a:pt x="23516" y="5077"/>
                      <a:pt x="23372" y="5258"/>
                    </a:cubicBezTo>
                    <a:cubicBezTo>
                      <a:pt x="23228" y="5438"/>
                      <a:pt x="23084" y="5618"/>
                      <a:pt x="22939" y="5799"/>
                    </a:cubicBezTo>
                    <a:cubicBezTo>
                      <a:pt x="22759" y="6123"/>
                      <a:pt x="22507" y="6376"/>
                      <a:pt x="22218" y="6592"/>
                    </a:cubicBezTo>
                    <a:cubicBezTo>
                      <a:pt x="22182" y="6304"/>
                      <a:pt x="22182" y="5979"/>
                      <a:pt x="22182" y="5691"/>
                    </a:cubicBezTo>
                    <a:cubicBezTo>
                      <a:pt x="22182" y="5294"/>
                      <a:pt x="22182" y="4861"/>
                      <a:pt x="22110" y="4464"/>
                    </a:cubicBezTo>
                    <a:cubicBezTo>
                      <a:pt x="22110" y="4428"/>
                      <a:pt x="22074" y="4392"/>
                      <a:pt x="22038" y="4356"/>
                    </a:cubicBezTo>
                    <a:cubicBezTo>
                      <a:pt x="22002" y="4356"/>
                      <a:pt x="21966" y="4392"/>
                      <a:pt x="21929" y="4392"/>
                    </a:cubicBezTo>
                    <a:lnTo>
                      <a:pt x="21713" y="4609"/>
                    </a:lnTo>
                    <a:lnTo>
                      <a:pt x="21605" y="4753"/>
                    </a:lnTo>
                    <a:cubicBezTo>
                      <a:pt x="21208" y="5150"/>
                      <a:pt x="20739" y="5618"/>
                      <a:pt x="20306" y="6015"/>
                    </a:cubicBezTo>
                    <a:cubicBezTo>
                      <a:pt x="20306" y="5727"/>
                      <a:pt x="20342" y="5402"/>
                      <a:pt x="20379" y="5113"/>
                    </a:cubicBezTo>
                    <a:cubicBezTo>
                      <a:pt x="20415" y="4681"/>
                      <a:pt x="20451" y="4248"/>
                      <a:pt x="20415" y="3815"/>
                    </a:cubicBezTo>
                    <a:cubicBezTo>
                      <a:pt x="20415" y="3779"/>
                      <a:pt x="20379" y="3743"/>
                      <a:pt x="20342" y="3743"/>
                    </a:cubicBezTo>
                    <a:cubicBezTo>
                      <a:pt x="20306" y="3743"/>
                      <a:pt x="20270" y="3743"/>
                      <a:pt x="20234" y="3779"/>
                    </a:cubicBezTo>
                    <a:lnTo>
                      <a:pt x="20018" y="3995"/>
                    </a:lnTo>
                    <a:cubicBezTo>
                      <a:pt x="19585" y="4500"/>
                      <a:pt x="19080" y="4933"/>
                      <a:pt x="18503" y="5294"/>
                    </a:cubicBezTo>
                    <a:cubicBezTo>
                      <a:pt x="18575" y="4897"/>
                      <a:pt x="18611" y="4536"/>
                      <a:pt x="18719" y="4140"/>
                    </a:cubicBezTo>
                    <a:cubicBezTo>
                      <a:pt x="18792" y="3887"/>
                      <a:pt x="18828" y="3599"/>
                      <a:pt x="18864" y="3346"/>
                    </a:cubicBezTo>
                    <a:cubicBezTo>
                      <a:pt x="18900" y="3310"/>
                      <a:pt x="18864" y="3238"/>
                      <a:pt x="18828" y="3238"/>
                    </a:cubicBezTo>
                    <a:lnTo>
                      <a:pt x="18792" y="3238"/>
                    </a:lnTo>
                    <a:cubicBezTo>
                      <a:pt x="18756" y="3238"/>
                      <a:pt x="18719" y="3238"/>
                      <a:pt x="18683" y="3274"/>
                    </a:cubicBezTo>
                    <a:cubicBezTo>
                      <a:pt x="18575" y="3382"/>
                      <a:pt x="18431" y="3526"/>
                      <a:pt x="18287" y="3671"/>
                    </a:cubicBezTo>
                    <a:cubicBezTo>
                      <a:pt x="17926" y="4104"/>
                      <a:pt x="17493" y="4500"/>
                      <a:pt x="17024" y="4825"/>
                    </a:cubicBezTo>
                    <a:cubicBezTo>
                      <a:pt x="17096" y="4536"/>
                      <a:pt x="17169" y="4212"/>
                      <a:pt x="17277" y="3887"/>
                    </a:cubicBezTo>
                    <a:cubicBezTo>
                      <a:pt x="17421" y="3490"/>
                      <a:pt x="17493" y="3094"/>
                      <a:pt x="17529" y="2661"/>
                    </a:cubicBezTo>
                    <a:cubicBezTo>
                      <a:pt x="17529" y="2625"/>
                      <a:pt x="17493" y="2589"/>
                      <a:pt x="17457" y="2553"/>
                    </a:cubicBezTo>
                    <a:lnTo>
                      <a:pt x="17349" y="2553"/>
                    </a:lnTo>
                    <a:cubicBezTo>
                      <a:pt x="17024" y="2733"/>
                      <a:pt x="16736" y="2949"/>
                      <a:pt x="16447" y="3166"/>
                    </a:cubicBezTo>
                    <a:cubicBezTo>
                      <a:pt x="16159" y="3418"/>
                      <a:pt x="15798" y="3635"/>
                      <a:pt x="15437" y="3815"/>
                    </a:cubicBezTo>
                    <a:cubicBezTo>
                      <a:pt x="15582" y="3238"/>
                      <a:pt x="15798" y="2697"/>
                      <a:pt x="16014" y="2156"/>
                    </a:cubicBezTo>
                    <a:lnTo>
                      <a:pt x="16123" y="1867"/>
                    </a:lnTo>
                    <a:cubicBezTo>
                      <a:pt x="16123" y="1831"/>
                      <a:pt x="16123" y="1795"/>
                      <a:pt x="16087" y="1759"/>
                    </a:cubicBezTo>
                    <a:cubicBezTo>
                      <a:pt x="16087" y="1759"/>
                      <a:pt x="16051" y="1723"/>
                      <a:pt x="16014" y="1723"/>
                    </a:cubicBezTo>
                    <a:lnTo>
                      <a:pt x="15978" y="1723"/>
                    </a:lnTo>
                    <a:cubicBezTo>
                      <a:pt x="15510" y="1976"/>
                      <a:pt x="15113" y="2264"/>
                      <a:pt x="14680" y="2553"/>
                    </a:cubicBezTo>
                    <a:lnTo>
                      <a:pt x="14319" y="2769"/>
                    </a:lnTo>
                    <a:cubicBezTo>
                      <a:pt x="14427" y="2444"/>
                      <a:pt x="14572" y="2120"/>
                      <a:pt x="14716" y="1795"/>
                    </a:cubicBezTo>
                    <a:cubicBezTo>
                      <a:pt x="14824" y="1507"/>
                      <a:pt x="14932" y="1254"/>
                      <a:pt x="15041" y="966"/>
                    </a:cubicBezTo>
                    <a:cubicBezTo>
                      <a:pt x="15077" y="894"/>
                      <a:pt x="15041" y="858"/>
                      <a:pt x="15005" y="821"/>
                    </a:cubicBezTo>
                    <a:cubicBezTo>
                      <a:pt x="15005" y="821"/>
                      <a:pt x="14968" y="821"/>
                      <a:pt x="14968" y="785"/>
                    </a:cubicBezTo>
                    <a:lnTo>
                      <a:pt x="14896" y="785"/>
                    </a:lnTo>
                    <a:cubicBezTo>
                      <a:pt x="14139" y="1182"/>
                      <a:pt x="13382" y="1507"/>
                      <a:pt x="12588" y="1759"/>
                    </a:cubicBezTo>
                    <a:cubicBezTo>
                      <a:pt x="12732" y="1435"/>
                      <a:pt x="12913" y="1110"/>
                      <a:pt x="13093" y="785"/>
                    </a:cubicBezTo>
                    <a:cubicBezTo>
                      <a:pt x="13201" y="569"/>
                      <a:pt x="13309" y="389"/>
                      <a:pt x="13418" y="172"/>
                    </a:cubicBezTo>
                    <a:cubicBezTo>
                      <a:pt x="13418" y="136"/>
                      <a:pt x="13418" y="64"/>
                      <a:pt x="13382" y="28"/>
                    </a:cubicBezTo>
                    <a:lnTo>
                      <a:pt x="13309" y="28"/>
                    </a:lnTo>
                    <a:cubicBezTo>
                      <a:pt x="13309" y="10"/>
                      <a:pt x="13300" y="1"/>
                      <a:pt x="132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681;p41">
                <a:extLst>
                  <a:ext uri="{FF2B5EF4-FFF2-40B4-BE49-F238E27FC236}">
                    <a16:creationId xmlns:a16="http://schemas.microsoft.com/office/drawing/2014/main" id="{4FC34228-C392-47E0-A1E3-0F438632EFBF}"/>
                  </a:ext>
                </a:extLst>
              </p:cNvPr>
              <p:cNvSpPr/>
              <p:nvPr/>
            </p:nvSpPr>
            <p:spPr>
              <a:xfrm rot="-941277">
                <a:off x="2366283" y="3207803"/>
                <a:ext cx="42943" cy="47702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1804" extrusionOk="0">
                    <a:moveTo>
                      <a:pt x="686" y="0"/>
                    </a:moveTo>
                    <a:cubicBezTo>
                      <a:pt x="650" y="0"/>
                      <a:pt x="614" y="36"/>
                      <a:pt x="614" y="73"/>
                    </a:cubicBezTo>
                    <a:cubicBezTo>
                      <a:pt x="505" y="397"/>
                      <a:pt x="397" y="722"/>
                      <a:pt x="253" y="1010"/>
                    </a:cubicBezTo>
                    <a:cubicBezTo>
                      <a:pt x="181" y="1227"/>
                      <a:pt x="73" y="1443"/>
                      <a:pt x="0" y="1659"/>
                    </a:cubicBezTo>
                    <a:cubicBezTo>
                      <a:pt x="0" y="1696"/>
                      <a:pt x="0" y="1732"/>
                      <a:pt x="37" y="1768"/>
                    </a:cubicBezTo>
                    <a:cubicBezTo>
                      <a:pt x="37" y="1768"/>
                      <a:pt x="73" y="1804"/>
                      <a:pt x="109" y="1804"/>
                    </a:cubicBezTo>
                    <a:cubicBezTo>
                      <a:pt x="109" y="1804"/>
                      <a:pt x="145" y="1804"/>
                      <a:pt x="181" y="1768"/>
                    </a:cubicBezTo>
                    <a:cubicBezTo>
                      <a:pt x="578" y="1479"/>
                      <a:pt x="1083" y="1191"/>
                      <a:pt x="1587" y="866"/>
                    </a:cubicBezTo>
                    <a:cubicBezTo>
                      <a:pt x="1624" y="866"/>
                      <a:pt x="1624" y="830"/>
                      <a:pt x="1624" y="794"/>
                    </a:cubicBezTo>
                    <a:cubicBezTo>
                      <a:pt x="1624" y="758"/>
                      <a:pt x="1624" y="722"/>
                      <a:pt x="1587" y="686"/>
                    </a:cubicBezTo>
                    <a:cubicBezTo>
                      <a:pt x="1299" y="469"/>
                      <a:pt x="1046" y="253"/>
                      <a:pt x="794" y="36"/>
                    </a:cubicBezTo>
                    <a:cubicBezTo>
                      <a:pt x="794" y="0"/>
                      <a:pt x="758" y="0"/>
                      <a:pt x="7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682;p41">
                <a:extLst>
                  <a:ext uri="{FF2B5EF4-FFF2-40B4-BE49-F238E27FC236}">
                    <a16:creationId xmlns:a16="http://schemas.microsoft.com/office/drawing/2014/main" id="{D5121AD0-B01D-4246-AADE-6BB6DB37A8C4}"/>
                  </a:ext>
                </a:extLst>
              </p:cNvPr>
              <p:cNvSpPr/>
              <p:nvPr/>
            </p:nvSpPr>
            <p:spPr>
              <a:xfrm rot="-941277">
                <a:off x="2399748" y="3221333"/>
                <a:ext cx="51536" cy="53176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2011" extrusionOk="0">
                    <a:moveTo>
                      <a:pt x="762" y="0"/>
                    </a:moveTo>
                    <a:cubicBezTo>
                      <a:pt x="758" y="0"/>
                      <a:pt x="758" y="9"/>
                      <a:pt x="758" y="27"/>
                    </a:cubicBezTo>
                    <a:cubicBezTo>
                      <a:pt x="722" y="27"/>
                      <a:pt x="686" y="27"/>
                      <a:pt x="686" y="63"/>
                    </a:cubicBezTo>
                    <a:lnTo>
                      <a:pt x="541" y="388"/>
                    </a:lnTo>
                    <a:cubicBezTo>
                      <a:pt x="361" y="857"/>
                      <a:pt x="181" y="1362"/>
                      <a:pt x="37" y="1866"/>
                    </a:cubicBezTo>
                    <a:cubicBezTo>
                      <a:pt x="0" y="1903"/>
                      <a:pt x="37" y="1975"/>
                      <a:pt x="73" y="1975"/>
                    </a:cubicBezTo>
                    <a:cubicBezTo>
                      <a:pt x="73" y="2011"/>
                      <a:pt x="109" y="2011"/>
                      <a:pt x="109" y="2011"/>
                    </a:cubicBezTo>
                    <a:cubicBezTo>
                      <a:pt x="145" y="2011"/>
                      <a:pt x="181" y="2011"/>
                      <a:pt x="181" y="1975"/>
                    </a:cubicBezTo>
                    <a:cubicBezTo>
                      <a:pt x="469" y="1830"/>
                      <a:pt x="758" y="1614"/>
                      <a:pt x="1010" y="1434"/>
                    </a:cubicBezTo>
                    <a:cubicBezTo>
                      <a:pt x="1299" y="1217"/>
                      <a:pt x="1587" y="1001"/>
                      <a:pt x="1876" y="857"/>
                    </a:cubicBezTo>
                    <a:cubicBezTo>
                      <a:pt x="1912" y="821"/>
                      <a:pt x="1948" y="784"/>
                      <a:pt x="1948" y="748"/>
                    </a:cubicBezTo>
                    <a:cubicBezTo>
                      <a:pt x="1948" y="712"/>
                      <a:pt x="1912" y="676"/>
                      <a:pt x="1876" y="640"/>
                    </a:cubicBezTo>
                    <a:cubicBezTo>
                      <a:pt x="1515" y="424"/>
                      <a:pt x="1155" y="243"/>
                      <a:pt x="830" y="27"/>
                    </a:cubicBezTo>
                    <a:lnTo>
                      <a:pt x="794" y="27"/>
                    </a:lnTo>
                    <a:cubicBezTo>
                      <a:pt x="776" y="9"/>
                      <a:pt x="767" y="0"/>
                      <a:pt x="7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683;p41">
                <a:extLst>
                  <a:ext uri="{FF2B5EF4-FFF2-40B4-BE49-F238E27FC236}">
                    <a16:creationId xmlns:a16="http://schemas.microsoft.com/office/drawing/2014/main" id="{20D10843-7094-49F7-BD1B-ED2C66160D36}"/>
                  </a:ext>
                </a:extLst>
              </p:cNvPr>
              <p:cNvSpPr/>
              <p:nvPr/>
            </p:nvSpPr>
            <p:spPr>
              <a:xfrm rot="-941277">
                <a:off x="2446799" y="3232493"/>
                <a:ext cx="45798" cy="56296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2129" extrusionOk="0">
                    <a:moveTo>
                      <a:pt x="505" y="1"/>
                    </a:moveTo>
                    <a:cubicBezTo>
                      <a:pt x="469" y="37"/>
                      <a:pt x="433" y="73"/>
                      <a:pt x="433" y="109"/>
                    </a:cubicBezTo>
                    <a:cubicBezTo>
                      <a:pt x="433" y="506"/>
                      <a:pt x="325" y="902"/>
                      <a:pt x="217" y="1299"/>
                    </a:cubicBezTo>
                    <a:cubicBezTo>
                      <a:pt x="145" y="1551"/>
                      <a:pt x="73" y="1768"/>
                      <a:pt x="0" y="2020"/>
                    </a:cubicBezTo>
                    <a:cubicBezTo>
                      <a:pt x="0" y="2056"/>
                      <a:pt x="36" y="2093"/>
                      <a:pt x="73" y="2129"/>
                    </a:cubicBezTo>
                    <a:lnTo>
                      <a:pt x="181" y="2129"/>
                    </a:lnTo>
                    <a:cubicBezTo>
                      <a:pt x="577" y="1804"/>
                      <a:pt x="938" y="1479"/>
                      <a:pt x="1299" y="1119"/>
                    </a:cubicBezTo>
                    <a:lnTo>
                      <a:pt x="1696" y="686"/>
                    </a:lnTo>
                    <a:cubicBezTo>
                      <a:pt x="1732" y="650"/>
                      <a:pt x="1732" y="614"/>
                      <a:pt x="1732" y="578"/>
                    </a:cubicBezTo>
                    <a:cubicBezTo>
                      <a:pt x="1732" y="542"/>
                      <a:pt x="1696" y="506"/>
                      <a:pt x="1659" y="506"/>
                    </a:cubicBezTo>
                    <a:cubicBezTo>
                      <a:pt x="1299" y="325"/>
                      <a:pt x="938" y="181"/>
                      <a:pt x="6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684;p41">
                <a:extLst>
                  <a:ext uri="{FF2B5EF4-FFF2-40B4-BE49-F238E27FC236}">
                    <a16:creationId xmlns:a16="http://schemas.microsoft.com/office/drawing/2014/main" id="{98E4B93D-EAAC-4E21-9598-125BE29724D7}"/>
                  </a:ext>
                </a:extLst>
              </p:cNvPr>
              <p:cNvSpPr/>
              <p:nvPr/>
            </p:nvSpPr>
            <p:spPr>
              <a:xfrm rot="-941277">
                <a:off x="2488705" y="3238490"/>
                <a:ext cx="45798" cy="53440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2021" extrusionOk="0">
                    <a:moveTo>
                      <a:pt x="433" y="1"/>
                    </a:moveTo>
                    <a:cubicBezTo>
                      <a:pt x="397" y="37"/>
                      <a:pt x="361" y="37"/>
                      <a:pt x="361" y="73"/>
                    </a:cubicBezTo>
                    <a:cubicBezTo>
                      <a:pt x="325" y="398"/>
                      <a:pt x="253" y="686"/>
                      <a:pt x="180" y="975"/>
                    </a:cubicBezTo>
                    <a:cubicBezTo>
                      <a:pt x="108" y="1299"/>
                      <a:pt x="72" y="1588"/>
                      <a:pt x="0" y="1876"/>
                    </a:cubicBezTo>
                    <a:cubicBezTo>
                      <a:pt x="0" y="1948"/>
                      <a:pt x="36" y="1985"/>
                      <a:pt x="72" y="2021"/>
                    </a:cubicBezTo>
                    <a:lnTo>
                      <a:pt x="180" y="2021"/>
                    </a:lnTo>
                    <a:cubicBezTo>
                      <a:pt x="685" y="1660"/>
                      <a:pt x="1154" y="1263"/>
                      <a:pt x="1551" y="794"/>
                    </a:cubicBezTo>
                    <a:lnTo>
                      <a:pt x="1731" y="650"/>
                    </a:lnTo>
                    <a:cubicBezTo>
                      <a:pt x="1731" y="614"/>
                      <a:pt x="1731" y="578"/>
                      <a:pt x="1731" y="542"/>
                    </a:cubicBezTo>
                    <a:cubicBezTo>
                      <a:pt x="1731" y="506"/>
                      <a:pt x="1695" y="470"/>
                      <a:pt x="1659" y="470"/>
                    </a:cubicBezTo>
                    <a:cubicBezTo>
                      <a:pt x="1299" y="325"/>
                      <a:pt x="902" y="181"/>
                      <a:pt x="5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685;p41">
                <a:extLst>
                  <a:ext uri="{FF2B5EF4-FFF2-40B4-BE49-F238E27FC236}">
                    <a16:creationId xmlns:a16="http://schemas.microsoft.com/office/drawing/2014/main" id="{AF64DEDD-00D5-44BB-BB48-76FA4CE8CD7B}"/>
                  </a:ext>
                </a:extLst>
              </p:cNvPr>
              <p:cNvSpPr/>
              <p:nvPr/>
            </p:nvSpPr>
            <p:spPr>
              <a:xfrm rot="-941277">
                <a:off x="2538217" y="3240617"/>
                <a:ext cx="44847" cy="56296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2129" extrusionOk="0">
                    <a:moveTo>
                      <a:pt x="253" y="1"/>
                    </a:moveTo>
                    <a:cubicBezTo>
                      <a:pt x="181" y="1"/>
                      <a:pt x="145" y="37"/>
                      <a:pt x="145" y="109"/>
                    </a:cubicBezTo>
                    <a:cubicBezTo>
                      <a:pt x="181" y="542"/>
                      <a:pt x="145" y="975"/>
                      <a:pt x="73" y="1371"/>
                    </a:cubicBezTo>
                    <a:cubicBezTo>
                      <a:pt x="73" y="1588"/>
                      <a:pt x="36" y="1804"/>
                      <a:pt x="36" y="2021"/>
                    </a:cubicBezTo>
                    <a:cubicBezTo>
                      <a:pt x="0" y="2093"/>
                      <a:pt x="36" y="2129"/>
                      <a:pt x="73" y="2129"/>
                    </a:cubicBezTo>
                    <a:lnTo>
                      <a:pt x="181" y="2129"/>
                    </a:lnTo>
                    <a:cubicBezTo>
                      <a:pt x="614" y="1732"/>
                      <a:pt x="974" y="1371"/>
                      <a:pt x="1263" y="1011"/>
                    </a:cubicBezTo>
                    <a:lnTo>
                      <a:pt x="1407" y="903"/>
                    </a:lnTo>
                    <a:cubicBezTo>
                      <a:pt x="1515" y="794"/>
                      <a:pt x="1587" y="722"/>
                      <a:pt x="1660" y="614"/>
                    </a:cubicBezTo>
                    <a:cubicBezTo>
                      <a:pt x="1696" y="614"/>
                      <a:pt x="1696" y="542"/>
                      <a:pt x="1696" y="506"/>
                    </a:cubicBezTo>
                    <a:cubicBezTo>
                      <a:pt x="1696" y="470"/>
                      <a:pt x="1660" y="470"/>
                      <a:pt x="1623" y="434"/>
                    </a:cubicBezTo>
                    <a:cubicBezTo>
                      <a:pt x="1227" y="325"/>
                      <a:pt x="866" y="217"/>
                      <a:pt x="505" y="73"/>
                    </a:cubicBezTo>
                    <a:lnTo>
                      <a:pt x="25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686;p41">
                <a:extLst>
                  <a:ext uri="{FF2B5EF4-FFF2-40B4-BE49-F238E27FC236}">
                    <a16:creationId xmlns:a16="http://schemas.microsoft.com/office/drawing/2014/main" id="{17462597-1385-444D-B6AA-D749536E4533}"/>
                  </a:ext>
                </a:extLst>
              </p:cNvPr>
              <p:cNvSpPr/>
              <p:nvPr/>
            </p:nvSpPr>
            <p:spPr>
              <a:xfrm rot="-941277">
                <a:off x="2589195" y="3241460"/>
                <a:ext cx="42943" cy="58200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2201" extrusionOk="0">
                    <a:moveTo>
                      <a:pt x="145" y="1"/>
                    </a:moveTo>
                    <a:cubicBezTo>
                      <a:pt x="73" y="1"/>
                      <a:pt x="1" y="37"/>
                      <a:pt x="1" y="109"/>
                    </a:cubicBezTo>
                    <a:cubicBezTo>
                      <a:pt x="73" y="542"/>
                      <a:pt x="73" y="975"/>
                      <a:pt x="73" y="1408"/>
                    </a:cubicBezTo>
                    <a:lnTo>
                      <a:pt x="73" y="2093"/>
                    </a:lnTo>
                    <a:cubicBezTo>
                      <a:pt x="73" y="2165"/>
                      <a:pt x="109" y="2201"/>
                      <a:pt x="145" y="2201"/>
                    </a:cubicBezTo>
                    <a:lnTo>
                      <a:pt x="181" y="2201"/>
                    </a:lnTo>
                    <a:cubicBezTo>
                      <a:pt x="217" y="2201"/>
                      <a:pt x="253" y="2201"/>
                      <a:pt x="289" y="2165"/>
                    </a:cubicBezTo>
                    <a:cubicBezTo>
                      <a:pt x="506" y="1985"/>
                      <a:pt x="722" y="1732"/>
                      <a:pt x="866" y="1480"/>
                    </a:cubicBezTo>
                    <a:lnTo>
                      <a:pt x="1011" y="1299"/>
                    </a:lnTo>
                    <a:cubicBezTo>
                      <a:pt x="1083" y="1155"/>
                      <a:pt x="1227" y="1011"/>
                      <a:pt x="1335" y="903"/>
                    </a:cubicBezTo>
                    <a:cubicBezTo>
                      <a:pt x="1407" y="758"/>
                      <a:pt x="1516" y="650"/>
                      <a:pt x="1624" y="506"/>
                    </a:cubicBezTo>
                    <a:cubicBezTo>
                      <a:pt x="1624" y="470"/>
                      <a:pt x="1624" y="434"/>
                      <a:pt x="1624" y="398"/>
                    </a:cubicBezTo>
                    <a:cubicBezTo>
                      <a:pt x="1588" y="362"/>
                      <a:pt x="1588" y="362"/>
                      <a:pt x="1552" y="326"/>
                    </a:cubicBezTo>
                    <a:cubicBezTo>
                      <a:pt x="1083" y="253"/>
                      <a:pt x="578" y="145"/>
                      <a:pt x="1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687;p41">
                <a:extLst>
                  <a:ext uri="{FF2B5EF4-FFF2-40B4-BE49-F238E27FC236}">
                    <a16:creationId xmlns:a16="http://schemas.microsoft.com/office/drawing/2014/main" id="{58C5EA43-6541-421B-97B9-12BEC09B4B4F}"/>
                  </a:ext>
                </a:extLst>
              </p:cNvPr>
              <p:cNvSpPr/>
              <p:nvPr/>
            </p:nvSpPr>
            <p:spPr>
              <a:xfrm rot="-941277">
                <a:off x="2635717" y="3240026"/>
                <a:ext cx="37205" cy="54392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057" extrusionOk="0">
                    <a:moveTo>
                      <a:pt x="108" y="1"/>
                    </a:moveTo>
                    <a:cubicBezTo>
                      <a:pt x="72" y="1"/>
                      <a:pt x="36" y="1"/>
                      <a:pt x="0" y="37"/>
                    </a:cubicBezTo>
                    <a:cubicBezTo>
                      <a:pt x="0" y="73"/>
                      <a:pt x="0" y="109"/>
                      <a:pt x="0" y="145"/>
                    </a:cubicBezTo>
                    <a:cubicBezTo>
                      <a:pt x="108" y="542"/>
                      <a:pt x="180" y="902"/>
                      <a:pt x="216" y="1299"/>
                    </a:cubicBezTo>
                    <a:cubicBezTo>
                      <a:pt x="253" y="1515"/>
                      <a:pt x="253" y="1732"/>
                      <a:pt x="289" y="1948"/>
                    </a:cubicBezTo>
                    <a:cubicBezTo>
                      <a:pt x="289" y="1984"/>
                      <a:pt x="325" y="2020"/>
                      <a:pt x="361" y="2056"/>
                    </a:cubicBezTo>
                    <a:cubicBezTo>
                      <a:pt x="397" y="2056"/>
                      <a:pt x="469" y="2020"/>
                      <a:pt x="469" y="1984"/>
                    </a:cubicBezTo>
                    <a:cubicBezTo>
                      <a:pt x="649" y="1732"/>
                      <a:pt x="794" y="1443"/>
                      <a:pt x="938" y="1155"/>
                    </a:cubicBezTo>
                    <a:cubicBezTo>
                      <a:pt x="1010" y="1047"/>
                      <a:pt x="1082" y="902"/>
                      <a:pt x="1154" y="758"/>
                    </a:cubicBezTo>
                    <a:cubicBezTo>
                      <a:pt x="1154" y="722"/>
                      <a:pt x="1190" y="650"/>
                      <a:pt x="1226" y="614"/>
                    </a:cubicBezTo>
                    <a:cubicBezTo>
                      <a:pt x="1262" y="506"/>
                      <a:pt x="1335" y="433"/>
                      <a:pt x="1371" y="325"/>
                    </a:cubicBezTo>
                    <a:cubicBezTo>
                      <a:pt x="1407" y="289"/>
                      <a:pt x="1407" y="253"/>
                      <a:pt x="1371" y="217"/>
                    </a:cubicBezTo>
                    <a:cubicBezTo>
                      <a:pt x="1371" y="181"/>
                      <a:pt x="1335" y="181"/>
                      <a:pt x="1298" y="181"/>
                    </a:cubicBezTo>
                    <a:lnTo>
                      <a:pt x="866" y="145"/>
                    </a:lnTo>
                    <a:cubicBezTo>
                      <a:pt x="613" y="109"/>
                      <a:pt x="361" y="73"/>
                      <a:pt x="1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688;p41">
                <a:extLst>
                  <a:ext uri="{FF2B5EF4-FFF2-40B4-BE49-F238E27FC236}">
                    <a16:creationId xmlns:a16="http://schemas.microsoft.com/office/drawing/2014/main" id="{5332D54D-78FF-4FD9-B9B1-C8D6C8F324AC}"/>
                  </a:ext>
                </a:extLst>
              </p:cNvPr>
              <p:cNvSpPr/>
              <p:nvPr/>
            </p:nvSpPr>
            <p:spPr>
              <a:xfrm rot="-941277">
                <a:off x="2677843" y="3235492"/>
                <a:ext cx="27659" cy="5436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2056" extrusionOk="0">
                    <a:moveTo>
                      <a:pt x="108" y="0"/>
                    </a:moveTo>
                    <a:cubicBezTo>
                      <a:pt x="72" y="0"/>
                      <a:pt x="36" y="0"/>
                      <a:pt x="36" y="36"/>
                    </a:cubicBezTo>
                    <a:cubicBezTo>
                      <a:pt x="0" y="36"/>
                      <a:pt x="0" y="72"/>
                      <a:pt x="0" y="108"/>
                    </a:cubicBezTo>
                    <a:cubicBezTo>
                      <a:pt x="36" y="757"/>
                      <a:pt x="144" y="1371"/>
                      <a:pt x="325" y="1984"/>
                    </a:cubicBezTo>
                    <a:cubicBezTo>
                      <a:pt x="325" y="2020"/>
                      <a:pt x="361" y="2056"/>
                      <a:pt x="397" y="2056"/>
                    </a:cubicBezTo>
                    <a:cubicBezTo>
                      <a:pt x="433" y="2056"/>
                      <a:pt x="505" y="2020"/>
                      <a:pt x="505" y="1984"/>
                    </a:cubicBezTo>
                    <a:cubicBezTo>
                      <a:pt x="577" y="1803"/>
                      <a:pt x="613" y="1623"/>
                      <a:pt x="685" y="1443"/>
                    </a:cubicBezTo>
                    <a:lnTo>
                      <a:pt x="757" y="1082"/>
                    </a:lnTo>
                    <a:cubicBezTo>
                      <a:pt x="793" y="1010"/>
                      <a:pt x="830" y="902"/>
                      <a:pt x="866" y="794"/>
                    </a:cubicBezTo>
                    <a:cubicBezTo>
                      <a:pt x="974" y="577"/>
                      <a:pt x="1010" y="325"/>
                      <a:pt x="1046" y="108"/>
                    </a:cubicBezTo>
                    <a:cubicBezTo>
                      <a:pt x="1046" y="72"/>
                      <a:pt x="1046" y="36"/>
                      <a:pt x="1046" y="36"/>
                    </a:cubicBezTo>
                    <a:cubicBezTo>
                      <a:pt x="1010" y="0"/>
                      <a:pt x="974" y="0"/>
                      <a:pt x="9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689;p41">
                <a:extLst>
                  <a:ext uri="{FF2B5EF4-FFF2-40B4-BE49-F238E27FC236}">
                    <a16:creationId xmlns:a16="http://schemas.microsoft.com/office/drawing/2014/main" id="{A748C8A3-1680-47DA-A800-FF59AA18B537}"/>
                  </a:ext>
                </a:extLst>
              </p:cNvPr>
              <p:cNvSpPr/>
              <p:nvPr/>
            </p:nvSpPr>
            <p:spPr>
              <a:xfrm rot="-941277">
                <a:off x="2705157" y="3223685"/>
                <a:ext cx="27685" cy="4677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769" extrusionOk="0">
                    <a:moveTo>
                      <a:pt x="938" y="1"/>
                    </a:moveTo>
                    <a:cubicBezTo>
                      <a:pt x="649" y="73"/>
                      <a:pt x="361" y="109"/>
                      <a:pt x="72" y="109"/>
                    </a:cubicBezTo>
                    <a:cubicBezTo>
                      <a:pt x="36" y="145"/>
                      <a:pt x="36" y="145"/>
                      <a:pt x="0" y="181"/>
                    </a:cubicBezTo>
                    <a:cubicBezTo>
                      <a:pt x="0" y="217"/>
                      <a:pt x="0" y="253"/>
                      <a:pt x="0" y="253"/>
                    </a:cubicBezTo>
                    <a:cubicBezTo>
                      <a:pt x="72" y="470"/>
                      <a:pt x="108" y="650"/>
                      <a:pt x="144" y="866"/>
                    </a:cubicBezTo>
                    <a:cubicBezTo>
                      <a:pt x="217" y="1119"/>
                      <a:pt x="289" y="1407"/>
                      <a:pt x="361" y="1660"/>
                    </a:cubicBezTo>
                    <a:cubicBezTo>
                      <a:pt x="397" y="1732"/>
                      <a:pt x="433" y="1732"/>
                      <a:pt x="469" y="1768"/>
                    </a:cubicBezTo>
                    <a:lnTo>
                      <a:pt x="469" y="1732"/>
                    </a:lnTo>
                    <a:cubicBezTo>
                      <a:pt x="480" y="1743"/>
                      <a:pt x="490" y="1747"/>
                      <a:pt x="501" y="1747"/>
                    </a:cubicBezTo>
                    <a:cubicBezTo>
                      <a:pt x="526" y="1747"/>
                      <a:pt x="552" y="1721"/>
                      <a:pt x="577" y="1696"/>
                    </a:cubicBezTo>
                    <a:cubicBezTo>
                      <a:pt x="794" y="1335"/>
                      <a:pt x="974" y="902"/>
                      <a:pt x="1046" y="506"/>
                    </a:cubicBezTo>
                    <a:lnTo>
                      <a:pt x="1046" y="109"/>
                    </a:lnTo>
                    <a:cubicBezTo>
                      <a:pt x="1046" y="73"/>
                      <a:pt x="1046" y="37"/>
                      <a:pt x="1010" y="37"/>
                    </a:cubicBezTo>
                    <a:cubicBezTo>
                      <a:pt x="1010" y="1"/>
                      <a:pt x="974" y="1"/>
                      <a:pt x="9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690;p41">
                <a:extLst>
                  <a:ext uri="{FF2B5EF4-FFF2-40B4-BE49-F238E27FC236}">
                    <a16:creationId xmlns:a16="http://schemas.microsoft.com/office/drawing/2014/main" id="{51D96CCF-4258-4E2F-93D4-82DA02D9661A}"/>
                  </a:ext>
                </a:extLst>
              </p:cNvPr>
              <p:cNvSpPr/>
              <p:nvPr/>
            </p:nvSpPr>
            <p:spPr>
              <a:xfrm rot="-941277">
                <a:off x="2338403" y="3035556"/>
                <a:ext cx="411075" cy="227697"/>
              </a:xfrm>
              <a:custGeom>
                <a:avLst/>
                <a:gdLst/>
                <a:ahLst/>
                <a:cxnLst/>
                <a:rect l="l" t="t" r="r" b="b"/>
                <a:pathLst>
                  <a:path w="15546" h="8611" extrusionOk="0">
                    <a:moveTo>
                      <a:pt x="2064" y="0"/>
                    </a:moveTo>
                    <a:cubicBezTo>
                      <a:pt x="1291" y="0"/>
                      <a:pt x="784" y="780"/>
                      <a:pt x="542" y="1195"/>
                    </a:cubicBezTo>
                    <a:cubicBezTo>
                      <a:pt x="1" y="1916"/>
                      <a:pt x="1" y="2890"/>
                      <a:pt x="542" y="3647"/>
                    </a:cubicBezTo>
                    <a:cubicBezTo>
                      <a:pt x="1083" y="4369"/>
                      <a:pt x="1732" y="4982"/>
                      <a:pt x="2525" y="5451"/>
                    </a:cubicBezTo>
                    <a:cubicBezTo>
                      <a:pt x="4004" y="6460"/>
                      <a:pt x="5627" y="7218"/>
                      <a:pt x="7322" y="7759"/>
                    </a:cubicBezTo>
                    <a:cubicBezTo>
                      <a:pt x="8404" y="8083"/>
                      <a:pt x="9522" y="8336"/>
                      <a:pt x="10677" y="8516"/>
                    </a:cubicBezTo>
                    <a:cubicBezTo>
                      <a:pt x="11134" y="8585"/>
                      <a:pt x="11591" y="8610"/>
                      <a:pt x="12048" y="8610"/>
                    </a:cubicBezTo>
                    <a:cubicBezTo>
                      <a:pt x="12313" y="8610"/>
                      <a:pt x="12577" y="8602"/>
                      <a:pt x="12841" y="8588"/>
                    </a:cubicBezTo>
                    <a:cubicBezTo>
                      <a:pt x="13670" y="8552"/>
                      <a:pt x="14608" y="8480"/>
                      <a:pt x="14896" y="7506"/>
                    </a:cubicBezTo>
                    <a:cubicBezTo>
                      <a:pt x="15113" y="6821"/>
                      <a:pt x="15546" y="5415"/>
                      <a:pt x="14752" y="4801"/>
                    </a:cubicBezTo>
                    <a:cubicBezTo>
                      <a:pt x="14716" y="4765"/>
                      <a:pt x="14716" y="4765"/>
                      <a:pt x="14680" y="4765"/>
                    </a:cubicBezTo>
                    <a:lnTo>
                      <a:pt x="14608" y="4765"/>
                    </a:lnTo>
                    <a:cubicBezTo>
                      <a:pt x="14179" y="4942"/>
                      <a:pt x="13714" y="5030"/>
                      <a:pt x="13251" y="5030"/>
                    </a:cubicBezTo>
                    <a:cubicBezTo>
                      <a:pt x="13053" y="5030"/>
                      <a:pt x="12855" y="5014"/>
                      <a:pt x="12660" y="4982"/>
                    </a:cubicBezTo>
                    <a:cubicBezTo>
                      <a:pt x="11831" y="4874"/>
                      <a:pt x="11037" y="4657"/>
                      <a:pt x="10280" y="4405"/>
                    </a:cubicBezTo>
                    <a:lnTo>
                      <a:pt x="9955" y="4296"/>
                    </a:lnTo>
                    <a:cubicBezTo>
                      <a:pt x="8224" y="3792"/>
                      <a:pt x="5663" y="2926"/>
                      <a:pt x="3607" y="1483"/>
                    </a:cubicBezTo>
                    <a:cubicBezTo>
                      <a:pt x="3139" y="1159"/>
                      <a:pt x="2525" y="690"/>
                      <a:pt x="2309" y="113"/>
                    </a:cubicBezTo>
                    <a:cubicBezTo>
                      <a:pt x="2309" y="41"/>
                      <a:pt x="2273" y="41"/>
                      <a:pt x="2237" y="4"/>
                    </a:cubicBezTo>
                    <a:lnTo>
                      <a:pt x="2165" y="4"/>
                    </a:lnTo>
                    <a:cubicBezTo>
                      <a:pt x="2131" y="1"/>
                      <a:pt x="2097" y="0"/>
                      <a:pt x="20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691;p41">
                <a:extLst>
                  <a:ext uri="{FF2B5EF4-FFF2-40B4-BE49-F238E27FC236}">
                    <a16:creationId xmlns:a16="http://schemas.microsoft.com/office/drawing/2014/main" id="{F18AB08B-2F21-4702-A917-297F75C464F1}"/>
                  </a:ext>
                </a:extLst>
              </p:cNvPr>
              <p:cNvSpPr/>
              <p:nvPr/>
            </p:nvSpPr>
            <p:spPr>
              <a:xfrm rot="-941277">
                <a:off x="2313721" y="2755008"/>
                <a:ext cx="559867" cy="388070"/>
              </a:xfrm>
              <a:custGeom>
                <a:avLst/>
                <a:gdLst/>
                <a:ahLst/>
                <a:cxnLst/>
                <a:rect l="l" t="t" r="r" b="b"/>
                <a:pathLst>
                  <a:path w="21173" h="14676" extrusionOk="0">
                    <a:moveTo>
                      <a:pt x="1300" y="1"/>
                    </a:moveTo>
                    <a:cubicBezTo>
                      <a:pt x="1046" y="1"/>
                      <a:pt x="793" y="5"/>
                      <a:pt x="542" y="13"/>
                    </a:cubicBezTo>
                    <a:cubicBezTo>
                      <a:pt x="506" y="13"/>
                      <a:pt x="470" y="49"/>
                      <a:pt x="433" y="85"/>
                    </a:cubicBezTo>
                    <a:cubicBezTo>
                      <a:pt x="433" y="121"/>
                      <a:pt x="433" y="194"/>
                      <a:pt x="470" y="230"/>
                    </a:cubicBezTo>
                    <a:cubicBezTo>
                      <a:pt x="1227" y="951"/>
                      <a:pt x="1083" y="2935"/>
                      <a:pt x="866" y="3981"/>
                    </a:cubicBezTo>
                    <a:cubicBezTo>
                      <a:pt x="794" y="4197"/>
                      <a:pt x="542" y="5315"/>
                      <a:pt x="37" y="5820"/>
                    </a:cubicBezTo>
                    <a:cubicBezTo>
                      <a:pt x="37" y="5856"/>
                      <a:pt x="1" y="5892"/>
                      <a:pt x="1" y="5928"/>
                    </a:cubicBezTo>
                    <a:cubicBezTo>
                      <a:pt x="37" y="5964"/>
                      <a:pt x="37" y="6000"/>
                      <a:pt x="73" y="6036"/>
                    </a:cubicBezTo>
                    <a:cubicBezTo>
                      <a:pt x="1155" y="6325"/>
                      <a:pt x="2273" y="6613"/>
                      <a:pt x="3355" y="6866"/>
                    </a:cubicBezTo>
                    <a:lnTo>
                      <a:pt x="3499" y="6902"/>
                    </a:lnTo>
                    <a:cubicBezTo>
                      <a:pt x="3535" y="6938"/>
                      <a:pt x="3607" y="7010"/>
                      <a:pt x="3571" y="7082"/>
                    </a:cubicBezTo>
                    <a:cubicBezTo>
                      <a:pt x="3571" y="7154"/>
                      <a:pt x="3535" y="7154"/>
                      <a:pt x="3499" y="7154"/>
                    </a:cubicBezTo>
                    <a:lnTo>
                      <a:pt x="2778" y="6938"/>
                    </a:lnTo>
                    <a:cubicBezTo>
                      <a:pt x="2706" y="6938"/>
                      <a:pt x="2670" y="6974"/>
                      <a:pt x="2634" y="7010"/>
                    </a:cubicBezTo>
                    <a:cubicBezTo>
                      <a:pt x="2453" y="7479"/>
                      <a:pt x="2237" y="7912"/>
                      <a:pt x="2020" y="8381"/>
                    </a:cubicBezTo>
                    <a:cubicBezTo>
                      <a:pt x="1840" y="8741"/>
                      <a:pt x="1660" y="9102"/>
                      <a:pt x="1479" y="9463"/>
                    </a:cubicBezTo>
                    <a:cubicBezTo>
                      <a:pt x="1407" y="9715"/>
                      <a:pt x="1443" y="10004"/>
                      <a:pt x="1660" y="10184"/>
                    </a:cubicBezTo>
                    <a:cubicBezTo>
                      <a:pt x="2093" y="10725"/>
                      <a:pt x="2670" y="11194"/>
                      <a:pt x="3283" y="11519"/>
                    </a:cubicBezTo>
                    <a:cubicBezTo>
                      <a:pt x="5086" y="12565"/>
                      <a:pt x="6998" y="13394"/>
                      <a:pt x="9017" y="13935"/>
                    </a:cubicBezTo>
                    <a:lnTo>
                      <a:pt x="9306" y="14007"/>
                    </a:lnTo>
                    <a:cubicBezTo>
                      <a:pt x="10099" y="14296"/>
                      <a:pt x="10929" y="14476"/>
                      <a:pt x="11795" y="14620"/>
                    </a:cubicBezTo>
                    <a:cubicBezTo>
                      <a:pt x="12051" y="14657"/>
                      <a:pt x="12282" y="14675"/>
                      <a:pt x="12488" y="14675"/>
                    </a:cubicBezTo>
                    <a:cubicBezTo>
                      <a:pt x="13093" y="14675"/>
                      <a:pt x="13482" y="14520"/>
                      <a:pt x="13670" y="14224"/>
                    </a:cubicBezTo>
                    <a:cubicBezTo>
                      <a:pt x="13923" y="13755"/>
                      <a:pt x="14067" y="13286"/>
                      <a:pt x="14175" y="12745"/>
                    </a:cubicBezTo>
                    <a:cubicBezTo>
                      <a:pt x="14247" y="12420"/>
                      <a:pt x="14319" y="12060"/>
                      <a:pt x="14464" y="11735"/>
                    </a:cubicBezTo>
                    <a:cubicBezTo>
                      <a:pt x="14644" y="11302"/>
                      <a:pt x="14860" y="10869"/>
                      <a:pt x="15077" y="10437"/>
                    </a:cubicBezTo>
                    <a:lnTo>
                      <a:pt x="15257" y="10076"/>
                    </a:lnTo>
                    <a:cubicBezTo>
                      <a:pt x="15834" y="9066"/>
                      <a:pt x="16339" y="8020"/>
                      <a:pt x="16700" y="6938"/>
                    </a:cubicBezTo>
                    <a:cubicBezTo>
                      <a:pt x="16700" y="6913"/>
                      <a:pt x="16736" y="6887"/>
                      <a:pt x="16770" y="6887"/>
                    </a:cubicBezTo>
                    <a:cubicBezTo>
                      <a:pt x="16784" y="6887"/>
                      <a:pt x="16797" y="6891"/>
                      <a:pt x="16808" y="6902"/>
                    </a:cubicBezTo>
                    <a:cubicBezTo>
                      <a:pt x="16844" y="6902"/>
                      <a:pt x="16880" y="6938"/>
                      <a:pt x="16916" y="6974"/>
                    </a:cubicBezTo>
                    <a:cubicBezTo>
                      <a:pt x="16916" y="6974"/>
                      <a:pt x="16916" y="7010"/>
                      <a:pt x="16916" y="7046"/>
                    </a:cubicBezTo>
                    <a:cubicBezTo>
                      <a:pt x="16555" y="8056"/>
                      <a:pt x="16087" y="9066"/>
                      <a:pt x="15546" y="10004"/>
                    </a:cubicBezTo>
                    <a:lnTo>
                      <a:pt x="15473" y="10148"/>
                    </a:lnTo>
                    <a:cubicBezTo>
                      <a:pt x="15437" y="10184"/>
                      <a:pt x="15437" y="10220"/>
                      <a:pt x="15473" y="10256"/>
                    </a:cubicBezTo>
                    <a:cubicBezTo>
                      <a:pt x="15473" y="10256"/>
                      <a:pt x="15509" y="10292"/>
                      <a:pt x="15546" y="10292"/>
                    </a:cubicBezTo>
                    <a:cubicBezTo>
                      <a:pt x="15834" y="10364"/>
                      <a:pt x="16123" y="10437"/>
                      <a:pt x="16411" y="10509"/>
                    </a:cubicBezTo>
                    <a:cubicBezTo>
                      <a:pt x="16808" y="10617"/>
                      <a:pt x="17205" y="10725"/>
                      <a:pt x="17601" y="10761"/>
                    </a:cubicBezTo>
                    <a:cubicBezTo>
                      <a:pt x="17733" y="10784"/>
                      <a:pt x="17866" y="10796"/>
                      <a:pt x="17998" y="10796"/>
                    </a:cubicBezTo>
                    <a:cubicBezTo>
                      <a:pt x="18484" y="10796"/>
                      <a:pt x="18964" y="10640"/>
                      <a:pt x="19333" y="10328"/>
                    </a:cubicBezTo>
                    <a:cubicBezTo>
                      <a:pt x="20126" y="9679"/>
                      <a:pt x="20992" y="8525"/>
                      <a:pt x="21100" y="7407"/>
                    </a:cubicBezTo>
                    <a:cubicBezTo>
                      <a:pt x="21172" y="6505"/>
                      <a:pt x="20018" y="5748"/>
                      <a:pt x="19188" y="5171"/>
                    </a:cubicBezTo>
                    <a:cubicBezTo>
                      <a:pt x="18936" y="5027"/>
                      <a:pt x="18719" y="4882"/>
                      <a:pt x="18575" y="4738"/>
                    </a:cubicBezTo>
                    <a:lnTo>
                      <a:pt x="15870" y="2574"/>
                    </a:lnTo>
                    <a:lnTo>
                      <a:pt x="15762" y="2574"/>
                    </a:lnTo>
                    <a:lnTo>
                      <a:pt x="15329" y="2646"/>
                    </a:lnTo>
                    <a:cubicBezTo>
                      <a:pt x="15293" y="2646"/>
                      <a:pt x="15257" y="2682"/>
                      <a:pt x="15257" y="2718"/>
                    </a:cubicBezTo>
                    <a:cubicBezTo>
                      <a:pt x="14443" y="3502"/>
                      <a:pt x="13413" y="3879"/>
                      <a:pt x="12392" y="3879"/>
                    </a:cubicBezTo>
                    <a:cubicBezTo>
                      <a:pt x="11017" y="3879"/>
                      <a:pt x="9660" y="3193"/>
                      <a:pt x="8873" y="1889"/>
                    </a:cubicBezTo>
                    <a:cubicBezTo>
                      <a:pt x="8873" y="1889"/>
                      <a:pt x="8837" y="1853"/>
                      <a:pt x="8801" y="1853"/>
                    </a:cubicBezTo>
                    <a:cubicBezTo>
                      <a:pt x="8260" y="1636"/>
                      <a:pt x="7719" y="1456"/>
                      <a:pt x="6998" y="1167"/>
                    </a:cubicBezTo>
                    <a:cubicBezTo>
                      <a:pt x="6312" y="879"/>
                      <a:pt x="5699" y="626"/>
                      <a:pt x="5122" y="338"/>
                    </a:cubicBezTo>
                    <a:lnTo>
                      <a:pt x="5050" y="338"/>
                    </a:lnTo>
                    <a:lnTo>
                      <a:pt x="3932" y="194"/>
                    </a:lnTo>
                    <a:cubicBezTo>
                      <a:pt x="3065" y="54"/>
                      <a:pt x="2177" y="1"/>
                      <a:pt x="13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692;p41">
                <a:extLst>
                  <a:ext uri="{FF2B5EF4-FFF2-40B4-BE49-F238E27FC236}">
                    <a16:creationId xmlns:a16="http://schemas.microsoft.com/office/drawing/2014/main" id="{0E67A0EF-1FF4-454F-8BEC-B07FA2892E1C}"/>
                  </a:ext>
                </a:extLst>
              </p:cNvPr>
              <p:cNvSpPr/>
              <p:nvPr/>
            </p:nvSpPr>
            <p:spPr>
              <a:xfrm rot="-941277">
                <a:off x="2854456" y="2824828"/>
                <a:ext cx="501694" cy="297769"/>
              </a:xfrm>
              <a:custGeom>
                <a:avLst/>
                <a:gdLst/>
                <a:ahLst/>
                <a:cxnLst/>
                <a:rect l="l" t="t" r="r" b="b"/>
                <a:pathLst>
                  <a:path w="18973" h="11261" extrusionOk="0">
                    <a:moveTo>
                      <a:pt x="1912" y="1"/>
                    </a:moveTo>
                    <a:cubicBezTo>
                      <a:pt x="1840" y="1"/>
                      <a:pt x="1804" y="37"/>
                      <a:pt x="1768" y="73"/>
                    </a:cubicBezTo>
                    <a:cubicBezTo>
                      <a:pt x="1444" y="1083"/>
                      <a:pt x="866" y="1984"/>
                      <a:pt x="37" y="2634"/>
                    </a:cubicBezTo>
                    <a:cubicBezTo>
                      <a:pt x="1" y="2670"/>
                      <a:pt x="1" y="2706"/>
                      <a:pt x="1" y="2742"/>
                    </a:cubicBezTo>
                    <a:cubicBezTo>
                      <a:pt x="1" y="2778"/>
                      <a:pt x="1" y="2814"/>
                      <a:pt x="37" y="2850"/>
                    </a:cubicBezTo>
                    <a:cubicBezTo>
                      <a:pt x="2129" y="4004"/>
                      <a:pt x="4185" y="5194"/>
                      <a:pt x="6168" y="6349"/>
                    </a:cubicBezTo>
                    <a:cubicBezTo>
                      <a:pt x="8477" y="7683"/>
                      <a:pt x="10857" y="9054"/>
                      <a:pt x="13165" y="10352"/>
                    </a:cubicBezTo>
                    <a:cubicBezTo>
                      <a:pt x="13201" y="10352"/>
                      <a:pt x="13201" y="10388"/>
                      <a:pt x="13237" y="10388"/>
                    </a:cubicBezTo>
                    <a:cubicBezTo>
                      <a:pt x="13237" y="10388"/>
                      <a:pt x="13274" y="10388"/>
                      <a:pt x="13274" y="10424"/>
                    </a:cubicBezTo>
                    <a:cubicBezTo>
                      <a:pt x="13634" y="10893"/>
                      <a:pt x="14139" y="11182"/>
                      <a:pt x="14716" y="11254"/>
                    </a:cubicBezTo>
                    <a:cubicBezTo>
                      <a:pt x="14808" y="11258"/>
                      <a:pt x="14899" y="11261"/>
                      <a:pt x="14989" y="11261"/>
                    </a:cubicBezTo>
                    <a:cubicBezTo>
                      <a:pt x="15611" y="11261"/>
                      <a:pt x="16205" y="11154"/>
                      <a:pt x="16772" y="10965"/>
                    </a:cubicBezTo>
                    <a:cubicBezTo>
                      <a:pt x="16772" y="10965"/>
                      <a:pt x="18143" y="10460"/>
                      <a:pt x="18143" y="10100"/>
                    </a:cubicBezTo>
                    <a:cubicBezTo>
                      <a:pt x="18107" y="9919"/>
                      <a:pt x="17890" y="9883"/>
                      <a:pt x="17782" y="9883"/>
                    </a:cubicBezTo>
                    <a:lnTo>
                      <a:pt x="16592" y="9883"/>
                    </a:lnTo>
                    <a:cubicBezTo>
                      <a:pt x="16484" y="9847"/>
                      <a:pt x="16375" y="9811"/>
                      <a:pt x="16303" y="9739"/>
                    </a:cubicBezTo>
                    <a:cubicBezTo>
                      <a:pt x="16303" y="9703"/>
                      <a:pt x="16267" y="9667"/>
                      <a:pt x="16303" y="9595"/>
                    </a:cubicBezTo>
                    <a:cubicBezTo>
                      <a:pt x="16375" y="9198"/>
                      <a:pt x="16628" y="8873"/>
                      <a:pt x="16988" y="8693"/>
                    </a:cubicBezTo>
                    <a:cubicBezTo>
                      <a:pt x="17097" y="8621"/>
                      <a:pt x="17169" y="8549"/>
                      <a:pt x="17277" y="8477"/>
                    </a:cubicBezTo>
                    <a:lnTo>
                      <a:pt x="17529" y="8260"/>
                    </a:lnTo>
                    <a:cubicBezTo>
                      <a:pt x="17962" y="7972"/>
                      <a:pt x="18323" y="7647"/>
                      <a:pt x="18684" y="7250"/>
                    </a:cubicBezTo>
                    <a:cubicBezTo>
                      <a:pt x="18900" y="6998"/>
                      <a:pt x="18972" y="6854"/>
                      <a:pt x="18936" y="6709"/>
                    </a:cubicBezTo>
                    <a:cubicBezTo>
                      <a:pt x="18900" y="6673"/>
                      <a:pt x="18828" y="6601"/>
                      <a:pt x="18792" y="6601"/>
                    </a:cubicBezTo>
                    <a:cubicBezTo>
                      <a:pt x="18611" y="6601"/>
                      <a:pt x="18431" y="6637"/>
                      <a:pt x="18251" y="6745"/>
                    </a:cubicBezTo>
                    <a:cubicBezTo>
                      <a:pt x="17962" y="6890"/>
                      <a:pt x="17638" y="7034"/>
                      <a:pt x="17349" y="7178"/>
                    </a:cubicBezTo>
                    <a:cubicBezTo>
                      <a:pt x="16556" y="7575"/>
                      <a:pt x="15762" y="7936"/>
                      <a:pt x="14933" y="8188"/>
                    </a:cubicBezTo>
                    <a:cubicBezTo>
                      <a:pt x="14664" y="8308"/>
                      <a:pt x="14370" y="8378"/>
                      <a:pt x="14093" y="8378"/>
                    </a:cubicBezTo>
                    <a:cubicBezTo>
                      <a:pt x="14035" y="8378"/>
                      <a:pt x="13978" y="8375"/>
                      <a:pt x="13923" y="8368"/>
                    </a:cubicBezTo>
                    <a:cubicBezTo>
                      <a:pt x="13815" y="8368"/>
                      <a:pt x="13706" y="8332"/>
                      <a:pt x="13598" y="8296"/>
                    </a:cubicBezTo>
                    <a:cubicBezTo>
                      <a:pt x="12985" y="7936"/>
                      <a:pt x="12408" y="7539"/>
                      <a:pt x="11867" y="7070"/>
                    </a:cubicBezTo>
                    <a:cubicBezTo>
                      <a:pt x="11578" y="6854"/>
                      <a:pt x="11326" y="6637"/>
                      <a:pt x="11037" y="6457"/>
                    </a:cubicBezTo>
                    <a:lnTo>
                      <a:pt x="7250" y="3752"/>
                    </a:lnTo>
                    <a:lnTo>
                      <a:pt x="5772" y="2706"/>
                    </a:lnTo>
                    <a:cubicBezTo>
                      <a:pt x="4473" y="1804"/>
                      <a:pt x="3211" y="902"/>
                      <a:pt x="1948" y="1"/>
                    </a:cubicBezTo>
                    <a:close/>
                  </a:path>
                </a:pathLst>
              </a:custGeom>
              <a:solidFill>
                <a:srgbClr val="946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693;p41">
                <a:extLst>
                  <a:ext uri="{FF2B5EF4-FFF2-40B4-BE49-F238E27FC236}">
                    <a16:creationId xmlns:a16="http://schemas.microsoft.com/office/drawing/2014/main" id="{C2C0AC57-0E1D-4C6F-A556-34572DD4544A}"/>
                  </a:ext>
                </a:extLst>
              </p:cNvPr>
              <p:cNvSpPr/>
              <p:nvPr/>
            </p:nvSpPr>
            <p:spPr>
              <a:xfrm rot="-941277">
                <a:off x="2532158" y="2544345"/>
                <a:ext cx="79169" cy="39822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1506" extrusionOk="0">
                    <a:moveTo>
                      <a:pt x="1467" y="0"/>
                    </a:moveTo>
                    <a:cubicBezTo>
                      <a:pt x="1119" y="0"/>
                      <a:pt x="774" y="100"/>
                      <a:pt x="469" y="304"/>
                    </a:cubicBezTo>
                    <a:cubicBezTo>
                      <a:pt x="145" y="556"/>
                      <a:pt x="0" y="953"/>
                      <a:pt x="36" y="1349"/>
                    </a:cubicBezTo>
                    <a:cubicBezTo>
                      <a:pt x="36" y="1465"/>
                      <a:pt x="54" y="1505"/>
                      <a:pt x="79" y="1505"/>
                    </a:cubicBezTo>
                    <a:cubicBezTo>
                      <a:pt x="117" y="1505"/>
                      <a:pt x="173" y="1414"/>
                      <a:pt x="217" y="1349"/>
                    </a:cubicBezTo>
                    <a:cubicBezTo>
                      <a:pt x="289" y="1097"/>
                      <a:pt x="433" y="881"/>
                      <a:pt x="614" y="736"/>
                    </a:cubicBezTo>
                    <a:cubicBezTo>
                      <a:pt x="866" y="538"/>
                      <a:pt x="1173" y="439"/>
                      <a:pt x="1479" y="439"/>
                    </a:cubicBezTo>
                    <a:cubicBezTo>
                      <a:pt x="1786" y="439"/>
                      <a:pt x="2092" y="538"/>
                      <a:pt x="2345" y="736"/>
                    </a:cubicBezTo>
                    <a:cubicBezTo>
                      <a:pt x="2525" y="881"/>
                      <a:pt x="2669" y="1097"/>
                      <a:pt x="2778" y="1349"/>
                    </a:cubicBezTo>
                    <a:cubicBezTo>
                      <a:pt x="2799" y="1414"/>
                      <a:pt x="2847" y="1505"/>
                      <a:pt x="2889" y="1505"/>
                    </a:cubicBezTo>
                    <a:cubicBezTo>
                      <a:pt x="2917" y="1505"/>
                      <a:pt x="2943" y="1465"/>
                      <a:pt x="2958" y="1349"/>
                    </a:cubicBezTo>
                    <a:cubicBezTo>
                      <a:pt x="2994" y="989"/>
                      <a:pt x="2850" y="628"/>
                      <a:pt x="2597" y="376"/>
                    </a:cubicBezTo>
                    <a:cubicBezTo>
                      <a:pt x="2253" y="127"/>
                      <a:pt x="1858" y="0"/>
                      <a:pt x="14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694;p41">
                <a:extLst>
                  <a:ext uri="{FF2B5EF4-FFF2-40B4-BE49-F238E27FC236}">
                    <a16:creationId xmlns:a16="http://schemas.microsoft.com/office/drawing/2014/main" id="{0DBB6CBB-86DC-4EAA-8919-2116648F9FA2}"/>
                  </a:ext>
                </a:extLst>
              </p:cNvPr>
              <p:cNvSpPr/>
              <p:nvPr/>
            </p:nvSpPr>
            <p:spPr>
              <a:xfrm rot="-941277">
                <a:off x="2499396" y="2651225"/>
                <a:ext cx="206119" cy="47359"/>
              </a:xfrm>
              <a:custGeom>
                <a:avLst/>
                <a:gdLst/>
                <a:ahLst/>
                <a:cxnLst/>
                <a:rect l="l" t="t" r="r" b="b"/>
                <a:pathLst>
                  <a:path w="7795" h="1791" extrusionOk="0">
                    <a:moveTo>
                      <a:pt x="7724" y="0"/>
                    </a:moveTo>
                    <a:cubicBezTo>
                      <a:pt x="7690" y="0"/>
                      <a:pt x="7593" y="49"/>
                      <a:pt x="7392" y="179"/>
                    </a:cubicBezTo>
                    <a:cubicBezTo>
                      <a:pt x="6504" y="765"/>
                      <a:pt x="5206" y="1045"/>
                      <a:pt x="3914" y="1045"/>
                    </a:cubicBezTo>
                    <a:cubicBezTo>
                      <a:pt x="2581" y="1045"/>
                      <a:pt x="1255" y="747"/>
                      <a:pt x="395" y="179"/>
                    </a:cubicBezTo>
                    <a:cubicBezTo>
                      <a:pt x="212" y="54"/>
                      <a:pt x="120" y="8"/>
                      <a:pt x="82" y="8"/>
                    </a:cubicBezTo>
                    <a:cubicBezTo>
                      <a:pt x="1" y="8"/>
                      <a:pt x="176" y="225"/>
                      <a:pt x="250" y="323"/>
                    </a:cubicBezTo>
                    <a:cubicBezTo>
                      <a:pt x="976" y="1353"/>
                      <a:pt x="2365" y="1790"/>
                      <a:pt x="3757" y="1790"/>
                    </a:cubicBezTo>
                    <a:cubicBezTo>
                      <a:pt x="5338" y="1790"/>
                      <a:pt x="6922" y="1225"/>
                      <a:pt x="7536" y="323"/>
                    </a:cubicBezTo>
                    <a:cubicBezTo>
                      <a:pt x="7609" y="202"/>
                      <a:pt x="7795" y="0"/>
                      <a:pt x="77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695;p41">
                <a:extLst>
                  <a:ext uri="{FF2B5EF4-FFF2-40B4-BE49-F238E27FC236}">
                    <a16:creationId xmlns:a16="http://schemas.microsoft.com/office/drawing/2014/main" id="{45D2F525-E755-4536-9BFD-247B627F85EF}"/>
                  </a:ext>
                </a:extLst>
              </p:cNvPr>
              <p:cNvSpPr/>
              <p:nvPr/>
            </p:nvSpPr>
            <p:spPr>
              <a:xfrm rot="-941277">
                <a:off x="2646332" y="2292092"/>
                <a:ext cx="171691" cy="74991"/>
              </a:xfrm>
              <a:custGeom>
                <a:avLst/>
                <a:gdLst/>
                <a:ahLst/>
                <a:cxnLst/>
                <a:rect l="l" t="t" r="r" b="b"/>
                <a:pathLst>
                  <a:path w="6493" h="2836" extrusionOk="0">
                    <a:moveTo>
                      <a:pt x="2099" y="1"/>
                    </a:moveTo>
                    <a:cubicBezTo>
                      <a:pt x="1336" y="1"/>
                      <a:pt x="615" y="174"/>
                      <a:pt x="73" y="550"/>
                    </a:cubicBezTo>
                    <a:cubicBezTo>
                      <a:pt x="0" y="586"/>
                      <a:pt x="37" y="658"/>
                      <a:pt x="109" y="658"/>
                    </a:cubicBezTo>
                    <a:cubicBezTo>
                      <a:pt x="321" y="644"/>
                      <a:pt x="533" y="637"/>
                      <a:pt x="745" y="637"/>
                    </a:cubicBezTo>
                    <a:cubicBezTo>
                      <a:pt x="1614" y="637"/>
                      <a:pt x="2478" y="758"/>
                      <a:pt x="3319" y="1019"/>
                    </a:cubicBezTo>
                    <a:cubicBezTo>
                      <a:pt x="4473" y="1379"/>
                      <a:pt x="5338" y="2137"/>
                      <a:pt x="6312" y="2822"/>
                    </a:cubicBezTo>
                    <a:cubicBezTo>
                      <a:pt x="6330" y="2831"/>
                      <a:pt x="6351" y="2836"/>
                      <a:pt x="6371" y="2836"/>
                    </a:cubicBezTo>
                    <a:cubicBezTo>
                      <a:pt x="6432" y="2836"/>
                      <a:pt x="6493" y="2795"/>
                      <a:pt x="6493" y="2714"/>
                    </a:cubicBezTo>
                    <a:cubicBezTo>
                      <a:pt x="6108" y="1048"/>
                      <a:pt x="3974" y="1"/>
                      <a:pt x="20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696;p41">
                <a:extLst>
                  <a:ext uri="{FF2B5EF4-FFF2-40B4-BE49-F238E27FC236}">
                    <a16:creationId xmlns:a16="http://schemas.microsoft.com/office/drawing/2014/main" id="{A8256D44-FCF7-49CA-B5DE-490AF778E3B0}"/>
                  </a:ext>
                </a:extLst>
              </p:cNvPr>
              <p:cNvSpPr/>
              <p:nvPr/>
            </p:nvSpPr>
            <p:spPr>
              <a:xfrm rot="-941277">
                <a:off x="2216969" y="2406628"/>
                <a:ext cx="171691" cy="75573"/>
              </a:xfrm>
              <a:custGeom>
                <a:avLst/>
                <a:gdLst/>
                <a:ahLst/>
                <a:cxnLst/>
                <a:rect l="l" t="t" r="r" b="b"/>
                <a:pathLst>
                  <a:path w="6493" h="2858" extrusionOk="0">
                    <a:moveTo>
                      <a:pt x="4441" y="0"/>
                    </a:moveTo>
                    <a:cubicBezTo>
                      <a:pt x="2548" y="0"/>
                      <a:pt x="389" y="1071"/>
                      <a:pt x="0" y="2756"/>
                    </a:cubicBezTo>
                    <a:cubicBezTo>
                      <a:pt x="0" y="2807"/>
                      <a:pt x="72" y="2858"/>
                      <a:pt x="140" y="2858"/>
                    </a:cubicBezTo>
                    <a:cubicBezTo>
                      <a:pt x="168" y="2858"/>
                      <a:pt x="195" y="2849"/>
                      <a:pt x="217" y="2828"/>
                    </a:cubicBezTo>
                    <a:cubicBezTo>
                      <a:pt x="1190" y="2142"/>
                      <a:pt x="2020" y="1421"/>
                      <a:pt x="3174" y="1024"/>
                    </a:cubicBezTo>
                    <a:cubicBezTo>
                      <a:pt x="3989" y="733"/>
                      <a:pt x="4875" y="607"/>
                      <a:pt x="5737" y="607"/>
                    </a:cubicBezTo>
                    <a:cubicBezTo>
                      <a:pt x="5942" y="607"/>
                      <a:pt x="6147" y="614"/>
                      <a:pt x="6348" y="628"/>
                    </a:cubicBezTo>
                    <a:cubicBezTo>
                      <a:pt x="6420" y="628"/>
                      <a:pt x="6492" y="555"/>
                      <a:pt x="6420" y="519"/>
                    </a:cubicBezTo>
                    <a:cubicBezTo>
                      <a:pt x="5882" y="164"/>
                      <a:pt x="5182" y="0"/>
                      <a:pt x="44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697;p41">
                <a:extLst>
                  <a:ext uri="{FF2B5EF4-FFF2-40B4-BE49-F238E27FC236}">
                    <a16:creationId xmlns:a16="http://schemas.microsoft.com/office/drawing/2014/main" id="{D025E977-F4B7-444C-87A2-C63573044943}"/>
                  </a:ext>
                </a:extLst>
              </p:cNvPr>
              <p:cNvSpPr/>
              <p:nvPr/>
            </p:nvSpPr>
            <p:spPr>
              <a:xfrm rot="-941277">
                <a:off x="2625607" y="2353475"/>
                <a:ext cx="198398" cy="174891"/>
              </a:xfrm>
              <a:custGeom>
                <a:avLst/>
                <a:gdLst/>
                <a:ahLst/>
                <a:cxnLst/>
                <a:rect l="l" t="t" r="r" b="b"/>
                <a:pathLst>
                  <a:path w="7503" h="6614" extrusionOk="0">
                    <a:moveTo>
                      <a:pt x="3950" y="0"/>
                    </a:moveTo>
                    <a:cubicBezTo>
                      <a:pt x="3527" y="0"/>
                      <a:pt x="3132" y="65"/>
                      <a:pt x="2814" y="192"/>
                    </a:cubicBezTo>
                    <a:cubicBezTo>
                      <a:pt x="1768" y="517"/>
                      <a:pt x="686" y="1707"/>
                      <a:pt x="289" y="3222"/>
                    </a:cubicBezTo>
                    <a:cubicBezTo>
                      <a:pt x="1" y="4268"/>
                      <a:pt x="145" y="5422"/>
                      <a:pt x="867" y="5999"/>
                    </a:cubicBezTo>
                    <a:cubicBezTo>
                      <a:pt x="1428" y="6448"/>
                      <a:pt x="2208" y="6613"/>
                      <a:pt x="3020" y="6613"/>
                    </a:cubicBezTo>
                    <a:cubicBezTo>
                      <a:pt x="3251" y="6613"/>
                      <a:pt x="3484" y="6600"/>
                      <a:pt x="3716" y="6576"/>
                    </a:cubicBezTo>
                    <a:cubicBezTo>
                      <a:pt x="5483" y="6360"/>
                      <a:pt x="6818" y="5350"/>
                      <a:pt x="7214" y="3799"/>
                    </a:cubicBezTo>
                    <a:cubicBezTo>
                      <a:pt x="7503" y="2897"/>
                      <a:pt x="7359" y="1923"/>
                      <a:pt x="6782" y="1166"/>
                    </a:cubicBezTo>
                    <a:cubicBezTo>
                      <a:pt x="6145" y="376"/>
                      <a:pt x="4967" y="0"/>
                      <a:pt x="39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698;p41">
                <a:extLst>
                  <a:ext uri="{FF2B5EF4-FFF2-40B4-BE49-F238E27FC236}">
                    <a16:creationId xmlns:a16="http://schemas.microsoft.com/office/drawing/2014/main" id="{E2899778-5477-40A6-A043-076B215E567E}"/>
                  </a:ext>
                </a:extLst>
              </p:cNvPr>
              <p:cNvSpPr/>
              <p:nvPr/>
            </p:nvSpPr>
            <p:spPr>
              <a:xfrm rot="-941277">
                <a:off x="2661065" y="2393858"/>
                <a:ext cx="105876" cy="112328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4248" extrusionOk="0">
                    <a:moveTo>
                      <a:pt x="1874" y="1"/>
                    </a:moveTo>
                    <a:cubicBezTo>
                      <a:pt x="1373" y="1"/>
                      <a:pt x="888" y="218"/>
                      <a:pt x="541" y="628"/>
                    </a:cubicBezTo>
                    <a:cubicBezTo>
                      <a:pt x="217" y="1096"/>
                      <a:pt x="0" y="1673"/>
                      <a:pt x="36" y="2251"/>
                    </a:cubicBezTo>
                    <a:cubicBezTo>
                      <a:pt x="36" y="2828"/>
                      <a:pt x="253" y="3369"/>
                      <a:pt x="686" y="3765"/>
                    </a:cubicBezTo>
                    <a:cubicBezTo>
                      <a:pt x="1046" y="4070"/>
                      <a:pt x="1513" y="4248"/>
                      <a:pt x="1988" y="4248"/>
                    </a:cubicBezTo>
                    <a:cubicBezTo>
                      <a:pt x="2131" y="4248"/>
                      <a:pt x="2275" y="4232"/>
                      <a:pt x="2417" y="4198"/>
                    </a:cubicBezTo>
                    <a:cubicBezTo>
                      <a:pt x="2922" y="4126"/>
                      <a:pt x="3354" y="3838"/>
                      <a:pt x="3607" y="3441"/>
                    </a:cubicBezTo>
                    <a:cubicBezTo>
                      <a:pt x="3932" y="2900"/>
                      <a:pt x="4004" y="2287"/>
                      <a:pt x="3895" y="1673"/>
                    </a:cubicBezTo>
                    <a:cubicBezTo>
                      <a:pt x="3859" y="1241"/>
                      <a:pt x="3643" y="808"/>
                      <a:pt x="3318" y="519"/>
                    </a:cubicBezTo>
                    <a:cubicBezTo>
                      <a:pt x="2958" y="231"/>
                      <a:pt x="2525" y="50"/>
                      <a:pt x="2092" y="14"/>
                    </a:cubicBezTo>
                    <a:cubicBezTo>
                      <a:pt x="2019" y="5"/>
                      <a:pt x="1947" y="1"/>
                      <a:pt x="18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699;p41">
                <a:extLst>
                  <a:ext uri="{FF2B5EF4-FFF2-40B4-BE49-F238E27FC236}">
                    <a16:creationId xmlns:a16="http://schemas.microsoft.com/office/drawing/2014/main" id="{2D4C0569-8761-4225-95B3-CF70D3CC42A6}"/>
                  </a:ext>
                </a:extLst>
              </p:cNvPr>
              <p:cNvSpPr/>
              <p:nvPr/>
            </p:nvSpPr>
            <p:spPr>
              <a:xfrm rot="-941277">
                <a:off x="2672415" y="2418902"/>
                <a:ext cx="37205" cy="39664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1500" extrusionOk="0">
                    <a:moveTo>
                      <a:pt x="769" y="1"/>
                    </a:moveTo>
                    <a:cubicBezTo>
                      <a:pt x="742" y="1"/>
                      <a:pt x="714" y="3"/>
                      <a:pt x="686" y="8"/>
                    </a:cubicBezTo>
                    <a:cubicBezTo>
                      <a:pt x="541" y="44"/>
                      <a:pt x="361" y="80"/>
                      <a:pt x="253" y="188"/>
                    </a:cubicBezTo>
                    <a:cubicBezTo>
                      <a:pt x="145" y="296"/>
                      <a:pt x="72" y="441"/>
                      <a:pt x="36" y="621"/>
                    </a:cubicBezTo>
                    <a:cubicBezTo>
                      <a:pt x="0" y="801"/>
                      <a:pt x="36" y="1018"/>
                      <a:pt x="145" y="1234"/>
                    </a:cubicBezTo>
                    <a:cubicBezTo>
                      <a:pt x="253" y="1378"/>
                      <a:pt x="397" y="1450"/>
                      <a:pt x="577" y="1486"/>
                    </a:cubicBezTo>
                    <a:cubicBezTo>
                      <a:pt x="628" y="1495"/>
                      <a:pt x="680" y="1499"/>
                      <a:pt x="730" y="1499"/>
                    </a:cubicBezTo>
                    <a:cubicBezTo>
                      <a:pt x="894" y="1499"/>
                      <a:pt x="1053" y="1452"/>
                      <a:pt x="1191" y="1342"/>
                    </a:cubicBezTo>
                    <a:cubicBezTo>
                      <a:pt x="1335" y="1198"/>
                      <a:pt x="1407" y="982"/>
                      <a:pt x="1407" y="801"/>
                    </a:cubicBezTo>
                    <a:cubicBezTo>
                      <a:pt x="1407" y="585"/>
                      <a:pt x="1335" y="404"/>
                      <a:pt x="1227" y="224"/>
                    </a:cubicBezTo>
                    <a:cubicBezTo>
                      <a:pt x="1101" y="99"/>
                      <a:pt x="949" y="1"/>
                      <a:pt x="7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700;p41">
                <a:extLst>
                  <a:ext uri="{FF2B5EF4-FFF2-40B4-BE49-F238E27FC236}">
                    <a16:creationId xmlns:a16="http://schemas.microsoft.com/office/drawing/2014/main" id="{DD4B54DA-A481-42C1-9199-345BEC0478AA}"/>
                  </a:ext>
                </a:extLst>
              </p:cNvPr>
              <p:cNvSpPr/>
              <p:nvPr/>
            </p:nvSpPr>
            <p:spPr>
              <a:xfrm rot="-941277">
                <a:off x="2625782" y="2341548"/>
                <a:ext cx="219367" cy="154662"/>
              </a:xfrm>
              <a:custGeom>
                <a:avLst/>
                <a:gdLst/>
                <a:ahLst/>
                <a:cxnLst/>
                <a:rect l="l" t="t" r="r" b="b"/>
                <a:pathLst>
                  <a:path w="8296" h="5849" extrusionOk="0">
                    <a:moveTo>
                      <a:pt x="3914" y="1"/>
                    </a:moveTo>
                    <a:cubicBezTo>
                      <a:pt x="1992" y="1"/>
                      <a:pt x="271" y="1418"/>
                      <a:pt x="0" y="3461"/>
                    </a:cubicBezTo>
                    <a:cubicBezTo>
                      <a:pt x="0" y="3637"/>
                      <a:pt x="11" y="3728"/>
                      <a:pt x="38" y="3728"/>
                    </a:cubicBezTo>
                    <a:cubicBezTo>
                      <a:pt x="61" y="3728"/>
                      <a:pt x="95" y="3664"/>
                      <a:pt x="145" y="3533"/>
                    </a:cubicBezTo>
                    <a:cubicBezTo>
                      <a:pt x="821" y="1967"/>
                      <a:pt x="1954" y="647"/>
                      <a:pt x="3889" y="647"/>
                    </a:cubicBezTo>
                    <a:cubicBezTo>
                      <a:pt x="3915" y="647"/>
                      <a:pt x="3941" y="647"/>
                      <a:pt x="3968" y="647"/>
                    </a:cubicBezTo>
                    <a:cubicBezTo>
                      <a:pt x="4018" y="645"/>
                      <a:pt x="4069" y="643"/>
                      <a:pt x="4119" y="643"/>
                    </a:cubicBezTo>
                    <a:cubicBezTo>
                      <a:pt x="5355" y="643"/>
                      <a:pt x="6434" y="1489"/>
                      <a:pt x="6781" y="2667"/>
                    </a:cubicBezTo>
                    <a:cubicBezTo>
                      <a:pt x="6961" y="3677"/>
                      <a:pt x="6745" y="4759"/>
                      <a:pt x="6096" y="5589"/>
                    </a:cubicBezTo>
                    <a:cubicBezTo>
                      <a:pt x="5982" y="5747"/>
                      <a:pt x="5940" y="5849"/>
                      <a:pt x="5987" y="5849"/>
                    </a:cubicBezTo>
                    <a:cubicBezTo>
                      <a:pt x="6015" y="5849"/>
                      <a:pt x="6074" y="5813"/>
                      <a:pt x="6168" y="5733"/>
                    </a:cubicBezTo>
                    <a:cubicBezTo>
                      <a:pt x="8296" y="4182"/>
                      <a:pt x="7647" y="828"/>
                      <a:pt x="5086" y="179"/>
                    </a:cubicBezTo>
                    <a:cubicBezTo>
                      <a:pt x="4694" y="58"/>
                      <a:pt x="4300" y="1"/>
                      <a:pt x="39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701;p41">
                <a:extLst>
                  <a:ext uri="{FF2B5EF4-FFF2-40B4-BE49-F238E27FC236}">
                    <a16:creationId xmlns:a16="http://schemas.microsoft.com/office/drawing/2014/main" id="{9581A722-3B7C-4C6E-914B-A9FACD8E3021}"/>
                  </a:ext>
                </a:extLst>
              </p:cNvPr>
              <p:cNvSpPr/>
              <p:nvPr/>
            </p:nvSpPr>
            <p:spPr>
              <a:xfrm rot="-941277">
                <a:off x="2276817" y="2451792"/>
                <a:ext cx="198398" cy="174970"/>
              </a:xfrm>
              <a:custGeom>
                <a:avLst/>
                <a:gdLst/>
                <a:ahLst/>
                <a:cxnLst/>
                <a:rect l="l" t="t" r="r" b="b"/>
                <a:pathLst>
                  <a:path w="7503" h="6617" extrusionOk="0">
                    <a:moveTo>
                      <a:pt x="3503" y="1"/>
                    </a:moveTo>
                    <a:cubicBezTo>
                      <a:pt x="2497" y="1"/>
                      <a:pt x="1348" y="377"/>
                      <a:pt x="722" y="1154"/>
                    </a:cubicBezTo>
                    <a:cubicBezTo>
                      <a:pt x="145" y="1911"/>
                      <a:pt x="0" y="2885"/>
                      <a:pt x="289" y="3787"/>
                    </a:cubicBezTo>
                    <a:cubicBezTo>
                      <a:pt x="686" y="5338"/>
                      <a:pt x="2020" y="6384"/>
                      <a:pt x="3787" y="6564"/>
                    </a:cubicBezTo>
                    <a:cubicBezTo>
                      <a:pt x="4034" y="6598"/>
                      <a:pt x="4285" y="6616"/>
                      <a:pt x="4534" y="6616"/>
                    </a:cubicBezTo>
                    <a:cubicBezTo>
                      <a:pt x="5337" y="6616"/>
                      <a:pt x="6113" y="6428"/>
                      <a:pt x="6637" y="5987"/>
                    </a:cubicBezTo>
                    <a:cubicBezTo>
                      <a:pt x="7358" y="5410"/>
                      <a:pt x="7502" y="4256"/>
                      <a:pt x="7214" y="3210"/>
                    </a:cubicBezTo>
                    <a:cubicBezTo>
                      <a:pt x="6853" y="1695"/>
                      <a:pt x="5735" y="541"/>
                      <a:pt x="4689" y="216"/>
                    </a:cubicBezTo>
                    <a:cubicBezTo>
                      <a:pt x="4359" y="73"/>
                      <a:pt x="3945" y="1"/>
                      <a:pt x="35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702;p41">
                <a:extLst>
                  <a:ext uri="{FF2B5EF4-FFF2-40B4-BE49-F238E27FC236}">
                    <a16:creationId xmlns:a16="http://schemas.microsoft.com/office/drawing/2014/main" id="{81F92866-C0F1-405A-9C4A-49AA926777E1}"/>
                  </a:ext>
                </a:extLst>
              </p:cNvPr>
              <p:cNvSpPr/>
              <p:nvPr/>
            </p:nvSpPr>
            <p:spPr>
              <a:xfrm rot="-941277">
                <a:off x="2337928" y="2484643"/>
                <a:ext cx="105902" cy="112804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4266" extrusionOk="0">
                    <a:moveTo>
                      <a:pt x="1863" y="1"/>
                    </a:moveTo>
                    <a:cubicBezTo>
                      <a:pt x="1337" y="1"/>
                      <a:pt x="857" y="218"/>
                      <a:pt x="542" y="628"/>
                    </a:cubicBezTo>
                    <a:cubicBezTo>
                      <a:pt x="181" y="1096"/>
                      <a:pt x="1" y="1673"/>
                      <a:pt x="37" y="2251"/>
                    </a:cubicBezTo>
                    <a:cubicBezTo>
                      <a:pt x="1" y="2828"/>
                      <a:pt x="253" y="3369"/>
                      <a:pt x="686" y="3765"/>
                    </a:cubicBezTo>
                    <a:cubicBezTo>
                      <a:pt x="1065" y="4086"/>
                      <a:pt x="1561" y="4265"/>
                      <a:pt x="2061" y="4265"/>
                    </a:cubicBezTo>
                    <a:cubicBezTo>
                      <a:pt x="2180" y="4265"/>
                      <a:pt x="2299" y="4255"/>
                      <a:pt x="2417" y="4234"/>
                    </a:cubicBezTo>
                    <a:cubicBezTo>
                      <a:pt x="2886" y="4126"/>
                      <a:pt x="3355" y="3838"/>
                      <a:pt x="3607" y="3441"/>
                    </a:cubicBezTo>
                    <a:cubicBezTo>
                      <a:pt x="3896" y="2900"/>
                      <a:pt x="4004" y="2287"/>
                      <a:pt x="3896" y="1673"/>
                    </a:cubicBezTo>
                    <a:cubicBezTo>
                      <a:pt x="3860" y="1241"/>
                      <a:pt x="3643" y="844"/>
                      <a:pt x="3283" y="555"/>
                    </a:cubicBezTo>
                    <a:cubicBezTo>
                      <a:pt x="2958" y="231"/>
                      <a:pt x="2525" y="50"/>
                      <a:pt x="2093" y="14"/>
                    </a:cubicBezTo>
                    <a:cubicBezTo>
                      <a:pt x="2015" y="5"/>
                      <a:pt x="1939" y="1"/>
                      <a:pt x="18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703;p41">
                <a:extLst>
                  <a:ext uri="{FF2B5EF4-FFF2-40B4-BE49-F238E27FC236}">
                    <a16:creationId xmlns:a16="http://schemas.microsoft.com/office/drawing/2014/main" id="{24CAFC0D-93AA-46D6-A790-C9E5EEC1AE78}"/>
                  </a:ext>
                </a:extLst>
              </p:cNvPr>
              <p:cNvSpPr/>
              <p:nvPr/>
            </p:nvSpPr>
            <p:spPr>
              <a:xfrm rot="-941277">
                <a:off x="2349213" y="2509696"/>
                <a:ext cx="37231" cy="39664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500" extrusionOk="0">
                    <a:moveTo>
                      <a:pt x="771" y="1"/>
                    </a:moveTo>
                    <a:cubicBezTo>
                      <a:pt x="743" y="1"/>
                      <a:pt x="714" y="3"/>
                      <a:pt x="686" y="8"/>
                    </a:cubicBezTo>
                    <a:cubicBezTo>
                      <a:pt x="542" y="44"/>
                      <a:pt x="361" y="116"/>
                      <a:pt x="253" y="224"/>
                    </a:cubicBezTo>
                    <a:cubicBezTo>
                      <a:pt x="145" y="296"/>
                      <a:pt x="73" y="441"/>
                      <a:pt x="37" y="621"/>
                    </a:cubicBezTo>
                    <a:cubicBezTo>
                      <a:pt x="1" y="801"/>
                      <a:pt x="37" y="1054"/>
                      <a:pt x="145" y="1234"/>
                    </a:cubicBezTo>
                    <a:cubicBezTo>
                      <a:pt x="253" y="1378"/>
                      <a:pt x="397" y="1486"/>
                      <a:pt x="578" y="1486"/>
                    </a:cubicBezTo>
                    <a:cubicBezTo>
                      <a:pt x="629" y="1495"/>
                      <a:pt x="680" y="1499"/>
                      <a:pt x="731" y="1499"/>
                    </a:cubicBezTo>
                    <a:cubicBezTo>
                      <a:pt x="894" y="1499"/>
                      <a:pt x="1053" y="1452"/>
                      <a:pt x="1191" y="1342"/>
                    </a:cubicBezTo>
                    <a:cubicBezTo>
                      <a:pt x="1335" y="1198"/>
                      <a:pt x="1407" y="1018"/>
                      <a:pt x="1407" y="801"/>
                    </a:cubicBezTo>
                    <a:cubicBezTo>
                      <a:pt x="1407" y="585"/>
                      <a:pt x="1371" y="404"/>
                      <a:pt x="1227" y="224"/>
                    </a:cubicBezTo>
                    <a:cubicBezTo>
                      <a:pt x="1133" y="99"/>
                      <a:pt x="957" y="1"/>
                      <a:pt x="7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04;p41">
                <a:extLst>
                  <a:ext uri="{FF2B5EF4-FFF2-40B4-BE49-F238E27FC236}">
                    <a16:creationId xmlns:a16="http://schemas.microsoft.com/office/drawing/2014/main" id="{C7A05A21-25DA-4844-B5F3-721FAAAB6CFF}"/>
                  </a:ext>
                </a:extLst>
              </p:cNvPr>
              <p:cNvSpPr/>
              <p:nvPr/>
            </p:nvSpPr>
            <p:spPr>
              <a:xfrm rot="-941277">
                <a:off x="2245724" y="2448254"/>
                <a:ext cx="219896" cy="155218"/>
              </a:xfrm>
              <a:custGeom>
                <a:avLst/>
                <a:gdLst/>
                <a:ahLst/>
                <a:cxnLst/>
                <a:rect l="l" t="t" r="r" b="b"/>
                <a:pathLst>
                  <a:path w="8316" h="5870" extrusionOk="0">
                    <a:moveTo>
                      <a:pt x="4382" y="1"/>
                    </a:moveTo>
                    <a:cubicBezTo>
                      <a:pt x="3996" y="1"/>
                      <a:pt x="3602" y="58"/>
                      <a:pt x="3210" y="179"/>
                    </a:cubicBezTo>
                    <a:cubicBezTo>
                      <a:pt x="650" y="864"/>
                      <a:pt x="1" y="4182"/>
                      <a:pt x="2128" y="5769"/>
                    </a:cubicBezTo>
                    <a:cubicBezTo>
                      <a:pt x="2224" y="5837"/>
                      <a:pt x="2283" y="5869"/>
                      <a:pt x="2310" y="5869"/>
                    </a:cubicBezTo>
                    <a:cubicBezTo>
                      <a:pt x="2355" y="5869"/>
                      <a:pt x="2313" y="5782"/>
                      <a:pt x="2201" y="5625"/>
                    </a:cubicBezTo>
                    <a:cubicBezTo>
                      <a:pt x="1551" y="4759"/>
                      <a:pt x="1299" y="3713"/>
                      <a:pt x="1515" y="2667"/>
                    </a:cubicBezTo>
                    <a:cubicBezTo>
                      <a:pt x="1868" y="1467"/>
                      <a:pt x="2982" y="646"/>
                      <a:pt x="4247" y="646"/>
                    </a:cubicBezTo>
                    <a:cubicBezTo>
                      <a:pt x="4274" y="646"/>
                      <a:pt x="4301" y="647"/>
                      <a:pt x="4329" y="647"/>
                    </a:cubicBezTo>
                    <a:cubicBezTo>
                      <a:pt x="6312" y="647"/>
                      <a:pt x="7466" y="1946"/>
                      <a:pt x="8152" y="3533"/>
                    </a:cubicBezTo>
                    <a:cubicBezTo>
                      <a:pt x="8217" y="3664"/>
                      <a:pt x="8261" y="3728"/>
                      <a:pt x="8285" y="3728"/>
                    </a:cubicBezTo>
                    <a:cubicBezTo>
                      <a:pt x="8314" y="3728"/>
                      <a:pt x="8316" y="3637"/>
                      <a:pt x="8296" y="3461"/>
                    </a:cubicBezTo>
                    <a:cubicBezTo>
                      <a:pt x="8026" y="1418"/>
                      <a:pt x="6304" y="1"/>
                      <a:pt x="4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705;p41">
                <a:extLst>
                  <a:ext uri="{FF2B5EF4-FFF2-40B4-BE49-F238E27FC236}">
                    <a16:creationId xmlns:a16="http://schemas.microsoft.com/office/drawing/2014/main" id="{00B2627E-21A1-4B69-A068-4B8980712BFD}"/>
                  </a:ext>
                </a:extLst>
              </p:cNvPr>
              <p:cNvSpPr/>
              <p:nvPr/>
            </p:nvSpPr>
            <p:spPr>
              <a:xfrm rot="-941277">
                <a:off x="2811355" y="2417400"/>
                <a:ext cx="35803" cy="1306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494" extrusionOk="0">
                    <a:moveTo>
                      <a:pt x="1354" y="0"/>
                    </a:moveTo>
                    <a:lnTo>
                      <a:pt x="1354" y="0"/>
                    </a:lnTo>
                    <a:cubicBezTo>
                      <a:pt x="1151" y="113"/>
                      <a:pt x="934" y="169"/>
                      <a:pt x="711" y="169"/>
                    </a:cubicBezTo>
                    <a:cubicBezTo>
                      <a:pt x="578" y="169"/>
                      <a:pt x="443" y="149"/>
                      <a:pt x="308" y="108"/>
                    </a:cubicBezTo>
                    <a:cubicBezTo>
                      <a:pt x="290" y="102"/>
                      <a:pt x="272" y="100"/>
                      <a:pt x="256" y="100"/>
                    </a:cubicBezTo>
                    <a:cubicBezTo>
                      <a:pt x="75" y="100"/>
                      <a:pt x="1" y="436"/>
                      <a:pt x="199" y="469"/>
                    </a:cubicBezTo>
                    <a:cubicBezTo>
                      <a:pt x="298" y="484"/>
                      <a:pt x="399" y="493"/>
                      <a:pt x="498" y="493"/>
                    </a:cubicBezTo>
                    <a:cubicBezTo>
                      <a:pt x="867" y="493"/>
                      <a:pt x="1211" y="370"/>
                      <a:pt x="1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706;p41">
                <a:extLst>
                  <a:ext uri="{FF2B5EF4-FFF2-40B4-BE49-F238E27FC236}">
                    <a16:creationId xmlns:a16="http://schemas.microsoft.com/office/drawing/2014/main" id="{7BDD69BF-134F-48FE-B62C-0B89DB293842}"/>
                  </a:ext>
                </a:extLst>
              </p:cNvPr>
              <p:cNvSpPr/>
              <p:nvPr/>
            </p:nvSpPr>
            <p:spPr>
              <a:xfrm rot="-941277">
                <a:off x="2810460" y="2434411"/>
                <a:ext cx="29589" cy="12243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463" extrusionOk="0">
                    <a:moveTo>
                      <a:pt x="259" y="1"/>
                    </a:moveTo>
                    <a:cubicBezTo>
                      <a:pt x="96" y="1"/>
                      <a:pt x="0" y="263"/>
                      <a:pt x="181" y="323"/>
                    </a:cubicBezTo>
                    <a:cubicBezTo>
                      <a:pt x="331" y="398"/>
                      <a:pt x="519" y="463"/>
                      <a:pt x="696" y="463"/>
                    </a:cubicBezTo>
                    <a:cubicBezTo>
                      <a:pt x="860" y="463"/>
                      <a:pt x="1015" y="407"/>
                      <a:pt x="1119" y="251"/>
                    </a:cubicBezTo>
                    <a:cubicBezTo>
                      <a:pt x="830" y="251"/>
                      <a:pt x="578" y="179"/>
                      <a:pt x="361" y="34"/>
                    </a:cubicBezTo>
                    <a:cubicBezTo>
                      <a:pt x="326" y="11"/>
                      <a:pt x="291" y="1"/>
                      <a:pt x="2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707;p41">
                <a:extLst>
                  <a:ext uri="{FF2B5EF4-FFF2-40B4-BE49-F238E27FC236}">
                    <a16:creationId xmlns:a16="http://schemas.microsoft.com/office/drawing/2014/main" id="{6BAEF5D1-4863-48A6-BC28-BD4975299BB1}"/>
                  </a:ext>
                </a:extLst>
              </p:cNvPr>
              <p:cNvSpPr/>
              <p:nvPr/>
            </p:nvSpPr>
            <p:spPr>
              <a:xfrm rot="-941277">
                <a:off x="2806982" y="2445354"/>
                <a:ext cx="25517" cy="13671"/>
              </a:xfrm>
              <a:custGeom>
                <a:avLst/>
                <a:gdLst/>
                <a:ahLst/>
                <a:cxnLst/>
                <a:rect l="l" t="t" r="r" b="b"/>
                <a:pathLst>
                  <a:path w="965" h="517" extrusionOk="0">
                    <a:moveTo>
                      <a:pt x="285" y="1"/>
                    </a:moveTo>
                    <a:cubicBezTo>
                      <a:pt x="145" y="1"/>
                      <a:pt x="0" y="228"/>
                      <a:pt x="172" y="343"/>
                    </a:cubicBezTo>
                    <a:cubicBezTo>
                      <a:pt x="324" y="430"/>
                      <a:pt x="502" y="517"/>
                      <a:pt x="667" y="517"/>
                    </a:cubicBezTo>
                    <a:cubicBezTo>
                      <a:pt x="776" y="517"/>
                      <a:pt x="879" y="479"/>
                      <a:pt x="965" y="379"/>
                    </a:cubicBezTo>
                    <a:cubicBezTo>
                      <a:pt x="749" y="343"/>
                      <a:pt x="532" y="234"/>
                      <a:pt x="388" y="54"/>
                    </a:cubicBezTo>
                    <a:cubicBezTo>
                      <a:pt x="358" y="17"/>
                      <a:pt x="322" y="1"/>
                      <a:pt x="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708;p41">
                <a:extLst>
                  <a:ext uri="{FF2B5EF4-FFF2-40B4-BE49-F238E27FC236}">
                    <a16:creationId xmlns:a16="http://schemas.microsoft.com/office/drawing/2014/main" id="{CD85394B-5E83-4AC4-A1C9-BE952C0F0A5E}"/>
                  </a:ext>
                </a:extLst>
              </p:cNvPr>
              <p:cNvSpPr/>
              <p:nvPr/>
            </p:nvSpPr>
            <p:spPr>
              <a:xfrm rot="-941277">
                <a:off x="2255428" y="2573585"/>
                <a:ext cx="35750" cy="13063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494" extrusionOk="0">
                    <a:moveTo>
                      <a:pt x="36" y="0"/>
                    </a:moveTo>
                    <a:cubicBezTo>
                      <a:pt x="0" y="0"/>
                      <a:pt x="0" y="0"/>
                      <a:pt x="0" y="36"/>
                    </a:cubicBezTo>
                    <a:cubicBezTo>
                      <a:pt x="142" y="376"/>
                      <a:pt x="506" y="494"/>
                      <a:pt x="865" y="494"/>
                    </a:cubicBezTo>
                    <a:cubicBezTo>
                      <a:pt x="963" y="494"/>
                      <a:pt x="1061" y="485"/>
                      <a:pt x="1155" y="469"/>
                    </a:cubicBezTo>
                    <a:cubicBezTo>
                      <a:pt x="1351" y="436"/>
                      <a:pt x="1309" y="135"/>
                      <a:pt x="1138" y="135"/>
                    </a:cubicBezTo>
                    <a:cubicBezTo>
                      <a:pt x="1120" y="135"/>
                      <a:pt x="1102" y="138"/>
                      <a:pt x="1082" y="145"/>
                    </a:cubicBezTo>
                    <a:cubicBezTo>
                      <a:pt x="967" y="179"/>
                      <a:pt x="847" y="195"/>
                      <a:pt x="729" y="195"/>
                    </a:cubicBezTo>
                    <a:cubicBezTo>
                      <a:pt x="478" y="195"/>
                      <a:pt x="232" y="123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709;p41">
                <a:extLst>
                  <a:ext uri="{FF2B5EF4-FFF2-40B4-BE49-F238E27FC236}">
                    <a16:creationId xmlns:a16="http://schemas.microsoft.com/office/drawing/2014/main" id="{372D46BD-4E87-4F36-A44B-48811D29A598}"/>
                  </a:ext>
                </a:extLst>
              </p:cNvPr>
              <p:cNvSpPr/>
              <p:nvPr/>
            </p:nvSpPr>
            <p:spPr>
              <a:xfrm rot="-941277">
                <a:off x="2271530" y="2585813"/>
                <a:ext cx="29616" cy="123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68" extrusionOk="0">
                    <a:moveTo>
                      <a:pt x="847" y="1"/>
                    </a:moveTo>
                    <a:cubicBezTo>
                      <a:pt x="817" y="1"/>
                      <a:pt x="787" y="11"/>
                      <a:pt x="758" y="34"/>
                    </a:cubicBezTo>
                    <a:cubicBezTo>
                      <a:pt x="577" y="185"/>
                      <a:pt x="347" y="260"/>
                      <a:pt x="129" y="260"/>
                    </a:cubicBezTo>
                    <a:cubicBezTo>
                      <a:pt x="85" y="260"/>
                      <a:pt x="42" y="257"/>
                      <a:pt x="0" y="251"/>
                    </a:cubicBezTo>
                    <a:lnTo>
                      <a:pt x="0" y="251"/>
                    </a:lnTo>
                    <a:cubicBezTo>
                      <a:pt x="108" y="413"/>
                      <a:pt x="262" y="467"/>
                      <a:pt x="429" y="467"/>
                    </a:cubicBezTo>
                    <a:cubicBezTo>
                      <a:pt x="595" y="467"/>
                      <a:pt x="776" y="413"/>
                      <a:pt x="938" y="359"/>
                    </a:cubicBezTo>
                    <a:cubicBezTo>
                      <a:pt x="1119" y="268"/>
                      <a:pt x="997" y="1"/>
                      <a:pt x="8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10;p41">
                <a:extLst>
                  <a:ext uri="{FF2B5EF4-FFF2-40B4-BE49-F238E27FC236}">
                    <a16:creationId xmlns:a16="http://schemas.microsoft.com/office/drawing/2014/main" id="{74893091-D98D-4CDE-964F-5E7D9C3AA327}"/>
                  </a:ext>
                </a:extLst>
              </p:cNvPr>
              <p:cNvSpPr/>
              <p:nvPr/>
            </p:nvSpPr>
            <p:spPr>
              <a:xfrm rot="-941277">
                <a:off x="2283357" y="2592252"/>
                <a:ext cx="26205" cy="13777"/>
              </a:xfrm>
              <a:custGeom>
                <a:avLst/>
                <a:gdLst/>
                <a:ahLst/>
                <a:cxnLst/>
                <a:rect l="l" t="t" r="r" b="b"/>
                <a:pathLst>
                  <a:path w="991" h="521" extrusionOk="0">
                    <a:moveTo>
                      <a:pt x="708" y="1"/>
                    </a:moveTo>
                    <a:cubicBezTo>
                      <a:pt x="664" y="1"/>
                      <a:pt x="618" y="18"/>
                      <a:pt x="578" y="58"/>
                    </a:cubicBezTo>
                    <a:cubicBezTo>
                      <a:pt x="434" y="238"/>
                      <a:pt x="253" y="347"/>
                      <a:pt x="1" y="383"/>
                    </a:cubicBezTo>
                    <a:cubicBezTo>
                      <a:pt x="101" y="483"/>
                      <a:pt x="213" y="521"/>
                      <a:pt x="324" y="521"/>
                    </a:cubicBezTo>
                    <a:cubicBezTo>
                      <a:pt x="494" y="521"/>
                      <a:pt x="664" y="434"/>
                      <a:pt x="794" y="347"/>
                    </a:cubicBezTo>
                    <a:cubicBezTo>
                      <a:pt x="991" y="206"/>
                      <a:pt x="860" y="1"/>
                      <a:pt x="7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711;p41">
              <a:extLst>
                <a:ext uri="{FF2B5EF4-FFF2-40B4-BE49-F238E27FC236}">
                  <a16:creationId xmlns:a16="http://schemas.microsoft.com/office/drawing/2014/main" id="{5EC7A229-9C1A-4007-AA3A-9CC56049BB9B}"/>
                </a:ext>
              </a:extLst>
            </p:cNvPr>
            <p:cNvSpPr/>
            <p:nvPr/>
          </p:nvSpPr>
          <p:spPr>
            <a:xfrm rot="-941337">
              <a:off x="1953558" y="1814419"/>
              <a:ext cx="1732865" cy="2479226"/>
            </a:xfrm>
            <a:custGeom>
              <a:avLst/>
              <a:gdLst/>
              <a:ahLst/>
              <a:cxnLst/>
              <a:rect l="l" t="t" r="r" b="b"/>
              <a:pathLst>
                <a:path w="64345" h="92059" extrusionOk="0">
                  <a:moveTo>
                    <a:pt x="19235" y="420"/>
                  </a:moveTo>
                  <a:cubicBezTo>
                    <a:pt x="20825" y="420"/>
                    <a:pt x="22645" y="1193"/>
                    <a:pt x="23372" y="2525"/>
                  </a:cubicBezTo>
                  <a:cubicBezTo>
                    <a:pt x="19008" y="3932"/>
                    <a:pt x="15690" y="9126"/>
                    <a:pt x="16375" y="13670"/>
                  </a:cubicBezTo>
                  <a:cubicBezTo>
                    <a:pt x="12119" y="12877"/>
                    <a:pt x="11903" y="7611"/>
                    <a:pt x="13562" y="4437"/>
                  </a:cubicBezTo>
                  <a:lnTo>
                    <a:pt x="13526" y="4401"/>
                  </a:lnTo>
                  <a:cubicBezTo>
                    <a:pt x="14500" y="2561"/>
                    <a:pt x="16303" y="938"/>
                    <a:pt x="18359" y="506"/>
                  </a:cubicBezTo>
                  <a:cubicBezTo>
                    <a:pt x="18636" y="448"/>
                    <a:pt x="18931" y="420"/>
                    <a:pt x="19235" y="420"/>
                  </a:cubicBezTo>
                  <a:close/>
                  <a:moveTo>
                    <a:pt x="25320" y="2597"/>
                  </a:moveTo>
                  <a:lnTo>
                    <a:pt x="25320" y="2597"/>
                  </a:lnTo>
                  <a:cubicBezTo>
                    <a:pt x="23408" y="3535"/>
                    <a:pt x="21785" y="4906"/>
                    <a:pt x="20523" y="6601"/>
                  </a:cubicBezTo>
                  <a:cubicBezTo>
                    <a:pt x="18683" y="9162"/>
                    <a:pt x="17601" y="12155"/>
                    <a:pt x="17277" y="15293"/>
                  </a:cubicBezTo>
                  <a:cubicBezTo>
                    <a:pt x="15185" y="10135"/>
                    <a:pt x="19693" y="2922"/>
                    <a:pt x="25320" y="2597"/>
                  </a:cubicBezTo>
                  <a:close/>
                  <a:moveTo>
                    <a:pt x="57808" y="2638"/>
                  </a:moveTo>
                  <a:cubicBezTo>
                    <a:pt x="58666" y="2638"/>
                    <a:pt x="59516" y="2817"/>
                    <a:pt x="60197" y="3138"/>
                  </a:cubicBezTo>
                  <a:lnTo>
                    <a:pt x="60233" y="3138"/>
                  </a:lnTo>
                  <a:cubicBezTo>
                    <a:pt x="62252" y="4076"/>
                    <a:pt x="63262" y="6493"/>
                    <a:pt x="63479" y="8549"/>
                  </a:cubicBezTo>
                  <a:cubicBezTo>
                    <a:pt x="63793" y="11795"/>
                    <a:pt x="62282" y="15920"/>
                    <a:pt x="58653" y="15920"/>
                  </a:cubicBezTo>
                  <a:cubicBezTo>
                    <a:pt x="58533" y="15920"/>
                    <a:pt x="58410" y="15916"/>
                    <a:pt x="58285" y="15906"/>
                  </a:cubicBezTo>
                  <a:cubicBezTo>
                    <a:pt x="59006" y="13598"/>
                    <a:pt x="58213" y="10821"/>
                    <a:pt x="57239" y="8729"/>
                  </a:cubicBezTo>
                  <a:cubicBezTo>
                    <a:pt x="56554" y="7322"/>
                    <a:pt x="55472" y="5591"/>
                    <a:pt x="54029" y="4617"/>
                  </a:cubicBezTo>
                  <a:cubicBezTo>
                    <a:pt x="54679" y="3224"/>
                    <a:pt x="56256" y="2638"/>
                    <a:pt x="57808" y="2638"/>
                  </a:cubicBezTo>
                  <a:close/>
                  <a:moveTo>
                    <a:pt x="51901" y="4257"/>
                  </a:moveTo>
                  <a:lnTo>
                    <a:pt x="51901" y="4257"/>
                  </a:lnTo>
                  <a:cubicBezTo>
                    <a:pt x="54282" y="4437"/>
                    <a:pt x="56013" y="7214"/>
                    <a:pt x="56914" y="9162"/>
                  </a:cubicBezTo>
                  <a:cubicBezTo>
                    <a:pt x="57924" y="11326"/>
                    <a:pt x="58718" y="14464"/>
                    <a:pt x="57455" y="16664"/>
                  </a:cubicBezTo>
                  <a:cubicBezTo>
                    <a:pt x="57311" y="12985"/>
                    <a:pt x="56121" y="9378"/>
                    <a:pt x="53957" y="6385"/>
                  </a:cubicBezTo>
                  <a:cubicBezTo>
                    <a:pt x="53380" y="5591"/>
                    <a:pt x="52695" y="4870"/>
                    <a:pt x="51901" y="4257"/>
                  </a:cubicBezTo>
                  <a:close/>
                  <a:moveTo>
                    <a:pt x="32333" y="1595"/>
                  </a:moveTo>
                  <a:cubicBezTo>
                    <a:pt x="34067" y="1595"/>
                    <a:pt x="35817" y="1876"/>
                    <a:pt x="37186" y="2706"/>
                  </a:cubicBezTo>
                  <a:cubicBezTo>
                    <a:pt x="37222" y="2742"/>
                    <a:pt x="37258" y="2742"/>
                    <a:pt x="37294" y="2742"/>
                  </a:cubicBezTo>
                  <a:cubicBezTo>
                    <a:pt x="37366" y="2742"/>
                    <a:pt x="37402" y="2742"/>
                    <a:pt x="37438" y="2706"/>
                  </a:cubicBezTo>
                  <a:cubicBezTo>
                    <a:pt x="38810" y="1870"/>
                    <a:pt x="40525" y="1607"/>
                    <a:pt x="42221" y="1607"/>
                  </a:cubicBezTo>
                  <a:cubicBezTo>
                    <a:pt x="43379" y="1607"/>
                    <a:pt x="44529" y="1730"/>
                    <a:pt x="45553" y="1876"/>
                  </a:cubicBezTo>
                  <a:cubicBezTo>
                    <a:pt x="47537" y="2201"/>
                    <a:pt x="49412" y="2958"/>
                    <a:pt x="50999" y="4148"/>
                  </a:cubicBezTo>
                  <a:cubicBezTo>
                    <a:pt x="51035" y="4184"/>
                    <a:pt x="51072" y="4184"/>
                    <a:pt x="51144" y="4220"/>
                  </a:cubicBezTo>
                  <a:cubicBezTo>
                    <a:pt x="52045" y="4906"/>
                    <a:pt x="52875" y="5699"/>
                    <a:pt x="53596" y="6637"/>
                  </a:cubicBezTo>
                  <a:cubicBezTo>
                    <a:pt x="56806" y="10713"/>
                    <a:pt x="58898" y="19260"/>
                    <a:pt x="54426" y="23228"/>
                  </a:cubicBezTo>
                  <a:cubicBezTo>
                    <a:pt x="53936" y="22020"/>
                    <a:pt x="52766" y="21255"/>
                    <a:pt x="51478" y="21255"/>
                  </a:cubicBezTo>
                  <a:cubicBezTo>
                    <a:pt x="51344" y="21255"/>
                    <a:pt x="51208" y="21263"/>
                    <a:pt x="51072" y="21280"/>
                  </a:cubicBezTo>
                  <a:cubicBezTo>
                    <a:pt x="51072" y="20703"/>
                    <a:pt x="51072" y="20126"/>
                    <a:pt x="51108" y="19513"/>
                  </a:cubicBezTo>
                  <a:cubicBezTo>
                    <a:pt x="51425" y="19555"/>
                    <a:pt x="51754" y="19573"/>
                    <a:pt x="52088" y="19573"/>
                  </a:cubicBezTo>
                  <a:cubicBezTo>
                    <a:pt x="52325" y="19573"/>
                    <a:pt x="52564" y="19564"/>
                    <a:pt x="52803" y="19549"/>
                  </a:cubicBezTo>
                  <a:cubicBezTo>
                    <a:pt x="53091" y="19549"/>
                    <a:pt x="53019" y="19116"/>
                    <a:pt x="52731" y="19116"/>
                  </a:cubicBezTo>
                  <a:cubicBezTo>
                    <a:pt x="52522" y="19129"/>
                    <a:pt x="52314" y="19135"/>
                    <a:pt x="52107" y="19135"/>
                  </a:cubicBezTo>
                  <a:cubicBezTo>
                    <a:pt x="48810" y="19135"/>
                    <a:pt x="45752" y="17550"/>
                    <a:pt x="43173" y="15582"/>
                  </a:cubicBezTo>
                  <a:cubicBezTo>
                    <a:pt x="40901" y="13814"/>
                    <a:pt x="38520" y="11434"/>
                    <a:pt x="37510" y="8657"/>
                  </a:cubicBezTo>
                  <a:cubicBezTo>
                    <a:pt x="37481" y="8598"/>
                    <a:pt x="37427" y="8539"/>
                    <a:pt x="37350" y="8539"/>
                  </a:cubicBezTo>
                  <a:cubicBezTo>
                    <a:pt x="37332" y="8539"/>
                    <a:pt x="37314" y="8542"/>
                    <a:pt x="37294" y="8549"/>
                  </a:cubicBezTo>
                  <a:cubicBezTo>
                    <a:pt x="37281" y="8542"/>
                    <a:pt x="37266" y="8539"/>
                    <a:pt x="37251" y="8539"/>
                  </a:cubicBezTo>
                  <a:cubicBezTo>
                    <a:pt x="37186" y="8539"/>
                    <a:pt x="37114" y="8598"/>
                    <a:pt x="37114" y="8657"/>
                  </a:cubicBezTo>
                  <a:cubicBezTo>
                    <a:pt x="36104" y="11362"/>
                    <a:pt x="33868" y="13634"/>
                    <a:pt x="31704" y="15401"/>
                  </a:cubicBezTo>
                  <a:cubicBezTo>
                    <a:pt x="29118" y="17476"/>
                    <a:pt x="25891" y="19135"/>
                    <a:pt x="22506" y="19135"/>
                  </a:cubicBezTo>
                  <a:cubicBezTo>
                    <a:pt x="22302" y="19135"/>
                    <a:pt x="22098" y="19128"/>
                    <a:pt x="21893" y="19116"/>
                  </a:cubicBezTo>
                  <a:cubicBezTo>
                    <a:pt x="21605" y="19116"/>
                    <a:pt x="21569" y="19549"/>
                    <a:pt x="21857" y="19585"/>
                  </a:cubicBezTo>
                  <a:cubicBezTo>
                    <a:pt x="22016" y="19596"/>
                    <a:pt x="22177" y="19600"/>
                    <a:pt x="22341" y="19600"/>
                  </a:cubicBezTo>
                  <a:cubicBezTo>
                    <a:pt x="22736" y="19600"/>
                    <a:pt x="23144" y="19575"/>
                    <a:pt x="23552" y="19549"/>
                  </a:cubicBezTo>
                  <a:lnTo>
                    <a:pt x="23552" y="21316"/>
                  </a:lnTo>
                  <a:cubicBezTo>
                    <a:pt x="23399" y="21293"/>
                    <a:pt x="23246" y="21282"/>
                    <a:pt x="23095" y="21282"/>
                  </a:cubicBezTo>
                  <a:cubicBezTo>
                    <a:pt x="21828" y="21282"/>
                    <a:pt x="20685" y="22071"/>
                    <a:pt x="20234" y="23264"/>
                  </a:cubicBezTo>
                  <a:cubicBezTo>
                    <a:pt x="15762" y="19333"/>
                    <a:pt x="17890" y="11073"/>
                    <a:pt x="20883" y="6889"/>
                  </a:cubicBezTo>
                  <a:cubicBezTo>
                    <a:pt x="22254" y="4978"/>
                    <a:pt x="24202" y="3499"/>
                    <a:pt x="26402" y="2634"/>
                  </a:cubicBezTo>
                  <a:cubicBezTo>
                    <a:pt x="26438" y="2634"/>
                    <a:pt x="26474" y="2597"/>
                    <a:pt x="26546" y="2561"/>
                  </a:cubicBezTo>
                  <a:cubicBezTo>
                    <a:pt x="27231" y="2309"/>
                    <a:pt x="27953" y="2093"/>
                    <a:pt x="28674" y="1948"/>
                  </a:cubicBezTo>
                  <a:cubicBezTo>
                    <a:pt x="29778" y="1749"/>
                    <a:pt x="31051" y="1595"/>
                    <a:pt x="32333" y="1595"/>
                  </a:cubicBezTo>
                  <a:close/>
                  <a:moveTo>
                    <a:pt x="50891" y="25248"/>
                  </a:moveTo>
                  <a:cubicBezTo>
                    <a:pt x="52442" y="25392"/>
                    <a:pt x="52009" y="27520"/>
                    <a:pt x="50675" y="27664"/>
                  </a:cubicBezTo>
                  <a:cubicBezTo>
                    <a:pt x="50747" y="27303"/>
                    <a:pt x="50783" y="26907"/>
                    <a:pt x="50819" y="26546"/>
                  </a:cubicBezTo>
                  <a:cubicBezTo>
                    <a:pt x="50855" y="26149"/>
                    <a:pt x="50891" y="25680"/>
                    <a:pt x="50891" y="25248"/>
                  </a:cubicBezTo>
                  <a:close/>
                  <a:moveTo>
                    <a:pt x="15834" y="14031"/>
                  </a:moveTo>
                  <a:cubicBezTo>
                    <a:pt x="16014" y="14067"/>
                    <a:pt x="16231" y="14103"/>
                    <a:pt x="16447" y="14139"/>
                  </a:cubicBezTo>
                  <a:cubicBezTo>
                    <a:pt x="16555" y="14824"/>
                    <a:pt x="16808" y="15509"/>
                    <a:pt x="17132" y="16123"/>
                  </a:cubicBezTo>
                  <a:cubicBezTo>
                    <a:pt x="17132" y="16159"/>
                    <a:pt x="17168" y="16159"/>
                    <a:pt x="17205" y="16195"/>
                  </a:cubicBezTo>
                  <a:cubicBezTo>
                    <a:pt x="17168" y="16772"/>
                    <a:pt x="17205" y="17385"/>
                    <a:pt x="17241" y="17962"/>
                  </a:cubicBezTo>
                  <a:lnTo>
                    <a:pt x="17277" y="17998"/>
                  </a:lnTo>
                  <a:cubicBezTo>
                    <a:pt x="15582" y="20920"/>
                    <a:pt x="14860" y="24382"/>
                    <a:pt x="14139" y="27700"/>
                  </a:cubicBezTo>
                  <a:cubicBezTo>
                    <a:pt x="13922" y="26113"/>
                    <a:pt x="13814" y="24526"/>
                    <a:pt x="13742" y="22939"/>
                  </a:cubicBezTo>
                  <a:cubicBezTo>
                    <a:pt x="13742" y="22826"/>
                    <a:pt x="13644" y="22772"/>
                    <a:pt x="13534" y="22772"/>
                  </a:cubicBezTo>
                  <a:cubicBezTo>
                    <a:pt x="13434" y="22772"/>
                    <a:pt x="13325" y="22817"/>
                    <a:pt x="13273" y="22903"/>
                  </a:cubicBezTo>
                  <a:cubicBezTo>
                    <a:pt x="12624" y="24093"/>
                    <a:pt x="12011" y="25392"/>
                    <a:pt x="11326" y="26546"/>
                  </a:cubicBezTo>
                  <a:cubicBezTo>
                    <a:pt x="11758" y="22074"/>
                    <a:pt x="13309" y="17746"/>
                    <a:pt x="15834" y="14031"/>
                  </a:cubicBezTo>
                  <a:close/>
                  <a:moveTo>
                    <a:pt x="23733" y="25284"/>
                  </a:moveTo>
                  <a:lnTo>
                    <a:pt x="23733" y="25284"/>
                  </a:lnTo>
                  <a:cubicBezTo>
                    <a:pt x="23769" y="25572"/>
                    <a:pt x="23769" y="25861"/>
                    <a:pt x="23805" y="26149"/>
                  </a:cubicBezTo>
                  <a:cubicBezTo>
                    <a:pt x="23841" y="26690"/>
                    <a:pt x="23877" y="27195"/>
                    <a:pt x="23949" y="27700"/>
                  </a:cubicBezTo>
                  <a:cubicBezTo>
                    <a:pt x="22651" y="27556"/>
                    <a:pt x="22218" y="25428"/>
                    <a:pt x="23733" y="25284"/>
                  </a:cubicBezTo>
                  <a:close/>
                  <a:moveTo>
                    <a:pt x="51412" y="21734"/>
                  </a:moveTo>
                  <a:cubicBezTo>
                    <a:pt x="55920" y="21734"/>
                    <a:pt x="54798" y="29809"/>
                    <a:pt x="50809" y="29809"/>
                  </a:cubicBezTo>
                  <a:cubicBezTo>
                    <a:pt x="50626" y="29809"/>
                    <a:pt x="50437" y="29792"/>
                    <a:pt x="50242" y="29756"/>
                  </a:cubicBezTo>
                  <a:cubicBezTo>
                    <a:pt x="50386" y="29215"/>
                    <a:pt x="50531" y="28674"/>
                    <a:pt x="50603" y="28133"/>
                  </a:cubicBezTo>
                  <a:lnTo>
                    <a:pt x="50639" y="28133"/>
                  </a:lnTo>
                  <a:cubicBezTo>
                    <a:pt x="52586" y="28061"/>
                    <a:pt x="53055" y="24959"/>
                    <a:pt x="50927" y="24815"/>
                  </a:cubicBezTo>
                  <a:cubicBezTo>
                    <a:pt x="50999" y="23805"/>
                    <a:pt x="51035" y="22759"/>
                    <a:pt x="51072" y="21749"/>
                  </a:cubicBezTo>
                  <a:cubicBezTo>
                    <a:pt x="51189" y="21739"/>
                    <a:pt x="51302" y="21734"/>
                    <a:pt x="51412" y="21734"/>
                  </a:cubicBezTo>
                  <a:close/>
                  <a:moveTo>
                    <a:pt x="23275" y="21737"/>
                  </a:moveTo>
                  <a:cubicBezTo>
                    <a:pt x="23376" y="21737"/>
                    <a:pt x="23481" y="21741"/>
                    <a:pt x="23588" y="21749"/>
                  </a:cubicBezTo>
                  <a:cubicBezTo>
                    <a:pt x="23588" y="22795"/>
                    <a:pt x="23624" y="23805"/>
                    <a:pt x="23697" y="24851"/>
                  </a:cubicBezTo>
                  <a:cubicBezTo>
                    <a:pt x="21569" y="24959"/>
                    <a:pt x="22074" y="28097"/>
                    <a:pt x="24021" y="28169"/>
                  </a:cubicBezTo>
                  <a:cubicBezTo>
                    <a:pt x="24129" y="28710"/>
                    <a:pt x="24274" y="29251"/>
                    <a:pt x="24418" y="29792"/>
                  </a:cubicBezTo>
                  <a:cubicBezTo>
                    <a:pt x="24222" y="29828"/>
                    <a:pt x="24031" y="29845"/>
                    <a:pt x="23847" y="29845"/>
                  </a:cubicBezTo>
                  <a:cubicBezTo>
                    <a:pt x="19822" y="29845"/>
                    <a:pt x="18734" y="21737"/>
                    <a:pt x="23275" y="21737"/>
                  </a:cubicBezTo>
                  <a:close/>
                  <a:moveTo>
                    <a:pt x="59403" y="16303"/>
                  </a:moveTo>
                  <a:cubicBezTo>
                    <a:pt x="60918" y="20559"/>
                    <a:pt x="61351" y="25103"/>
                    <a:pt x="60665" y="29576"/>
                  </a:cubicBezTo>
                  <a:cubicBezTo>
                    <a:pt x="60269" y="28241"/>
                    <a:pt x="60016" y="26871"/>
                    <a:pt x="59692" y="25500"/>
                  </a:cubicBezTo>
                  <a:cubicBezTo>
                    <a:pt x="59671" y="25396"/>
                    <a:pt x="59553" y="25315"/>
                    <a:pt x="59444" y="25315"/>
                  </a:cubicBezTo>
                  <a:cubicBezTo>
                    <a:pt x="59364" y="25315"/>
                    <a:pt x="59289" y="25358"/>
                    <a:pt x="59259" y="25464"/>
                  </a:cubicBezTo>
                  <a:cubicBezTo>
                    <a:pt x="58754" y="26943"/>
                    <a:pt x="58249" y="28458"/>
                    <a:pt x="57672" y="29936"/>
                  </a:cubicBezTo>
                  <a:cubicBezTo>
                    <a:pt x="57780" y="26546"/>
                    <a:pt x="57924" y="23011"/>
                    <a:pt x="57059" y="19765"/>
                  </a:cubicBezTo>
                  <a:cubicBezTo>
                    <a:pt x="57059" y="19729"/>
                    <a:pt x="57023" y="19729"/>
                    <a:pt x="57023" y="19693"/>
                  </a:cubicBezTo>
                  <a:cubicBezTo>
                    <a:pt x="57239" y="18972"/>
                    <a:pt x="57347" y="18215"/>
                    <a:pt x="57383" y="17457"/>
                  </a:cubicBezTo>
                  <a:cubicBezTo>
                    <a:pt x="57419" y="17421"/>
                    <a:pt x="57419" y="17421"/>
                    <a:pt x="57455" y="17385"/>
                  </a:cubicBezTo>
                  <a:cubicBezTo>
                    <a:pt x="57708" y="17060"/>
                    <a:pt x="57888" y="16700"/>
                    <a:pt x="58069" y="16339"/>
                  </a:cubicBezTo>
                  <a:cubicBezTo>
                    <a:pt x="58248" y="16354"/>
                    <a:pt x="58433" y="16363"/>
                    <a:pt x="58620" y="16363"/>
                  </a:cubicBezTo>
                  <a:cubicBezTo>
                    <a:pt x="58884" y="16363"/>
                    <a:pt x="59150" y="16345"/>
                    <a:pt x="59403" y="16303"/>
                  </a:cubicBezTo>
                  <a:close/>
                  <a:moveTo>
                    <a:pt x="23490" y="34425"/>
                  </a:moveTo>
                  <a:cubicBezTo>
                    <a:pt x="23664" y="34425"/>
                    <a:pt x="23842" y="34580"/>
                    <a:pt x="23985" y="34805"/>
                  </a:cubicBezTo>
                  <a:lnTo>
                    <a:pt x="23120" y="34733"/>
                  </a:lnTo>
                  <a:cubicBezTo>
                    <a:pt x="23229" y="34515"/>
                    <a:pt x="23358" y="34425"/>
                    <a:pt x="23490" y="34425"/>
                  </a:cubicBezTo>
                  <a:close/>
                  <a:moveTo>
                    <a:pt x="37294" y="9378"/>
                  </a:moveTo>
                  <a:cubicBezTo>
                    <a:pt x="38448" y="12011"/>
                    <a:pt x="40720" y="14247"/>
                    <a:pt x="42920" y="15942"/>
                  </a:cubicBezTo>
                  <a:cubicBezTo>
                    <a:pt x="45120" y="17637"/>
                    <a:pt x="47826" y="19080"/>
                    <a:pt x="50639" y="19477"/>
                  </a:cubicBezTo>
                  <a:cubicBezTo>
                    <a:pt x="50639" y="21388"/>
                    <a:pt x="50567" y="23300"/>
                    <a:pt x="50458" y="25212"/>
                  </a:cubicBezTo>
                  <a:cubicBezTo>
                    <a:pt x="50314" y="27303"/>
                    <a:pt x="50170" y="29467"/>
                    <a:pt x="49052" y="31271"/>
                  </a:cubicBezTo>
                  <a:cubicBezTo>
                    <a:pt x="47934" y="33074"/>
                    <a:pt x="45986" y="34084"/>
                    <a:pt x="44075" y="34878"/>
                  </a:cubicBezTo>
                  <a:cubicBezTo>
                    <a:pt x="42055" y="35707"/>
                    <a:pt x="39855" y="36464"/>
                    <a:pt x="37655" y="36609"/>
                  </a:cubicBezTo>
                  <a:cubicBezTo>
                    <a:pt x="37522" y="36615"/>
                    <a:pt x="37390" y="36619"/>
                    <a:pt x="37258" y="36619"/>
                  </a:cubicBezTo>
                  <a:cubicBezTo>
                    <a:pt x="35263" y="36619"/>
                    <a:pt x="33278" y="35881"/>
                    <a:pt x="31451" y="35238"/>
                  </a:cubicBezTo>
                  <a:cubicBezTo>
                    <a:pt x="29467" y="34553"/>
                    <a:pt x="27520" y="33543"/>
                    <a:pt x="26113" y="31956"/>
                  </a:cubicBezTo>
                  <a:lnTo>
                    <a:pt x="26077" y="31956"/>
                  </a:lnTo>
                  <a:cubicBezTo>
                    <a:pt x="24670" y="30333"/>
                    <a:pt x="24418" y="28169"/>
                    <a:pt x="24238" y="26077"/>
                  </a:cubicBezTo>
                  <a:cubicBezTo>
                    <a:pt x="24057" y="23913"/>
                    <a:pt x="23985" y="21677"/>
                    <a:pt x="23985" y="19477"/>
                  </a:cubicBezTo>
                  <a:cubicBezTo>
                    <a:pt x="26726" y="19116"/>
                    <a:pt x="29251" y="17782"/>
                    <a:pt x="31487" y="16123"/>
                  </a:cubicBezTo>
                  <a:cubicBezTo>
                    <a:pt x="33795" y="14427"/>
                    <a:pt x="36140" y="12083"/>
                    <a:pt x="37294" y="9378"/>
                  </a:cubicBezTo>
                  <a:close/>
                  <a:moveTo>
                    <a:pt x="33182" y="36320"/>
                  </a:moveTo>
                  <a:lnTo>
                    <a:pt x="33182" y="36320"/>
                  </a:lnTo>
                  <a:cubicBezTo>
                    <a:pt x="34517" y="36753"/>
                    <a:pt x="35959" y="37006"/>
                    <a:pt x="37402" y="37042"/>
                  </a:cubicBezTo>
                  <a:cubicBezTo>
                    <a:pt x="37691" y="37042"/>
                    <a:pt x="38015" y="37006"/>
                    <a:pt x="38340" y="37006"/>
                  </a:cubicBezTo>
                  <a:cubicBezTo>
                    <a:pt x="37731" y="37470"/>
                    <a:pt x="36952" y="37689"/>
                    <a:pt x="36169" y="37689"/>
                  </a:cubicBezTo>
                  <a:cubicBezTo>
                    <a:pt x="35005" y="37689"/>
                    <a:pt x="33829" y="37204"/>
                    <a:pt x="33182" y="36320"/>
                  </a:cubicBezTo>
                  <a:close/>
                  <a:moveTo>
                    <a:pt x="5928" y="28493"/>
                  </a:moveTo>
                  <a:cubicBezTo>
                    <a:pt x="5955" y="28493"/>
                    <a:pt x="5987" y="28504"/>
                    <a:pt x="6024" y="28530"/>
                  </a:cubicBezTo>
                  <a:cubicBezTo>
                    <a:pt x="6276" y="28746"/>
                    <a:pt x="6493" y="29071"/>
                    <a:pt x="6601" y="29395"/>
                  </a:cubicBezTo>
                  <a:cubicBezTo>
                    <a:pt x="6889" y="30081"/>
                    <a:pt x="7142" y="30766"/>
                    <a:pt x="7358" y="31487"/>
                  </a:cubicBezTo>
                  <a:cubicBezTo>
                    <a:pt x="7611" y="32497"/>
                    <a:pt x="8224" y="33399"/>
                    <a:pt x="9017" y="34084"/>
                  </a:cubicBezTo>
                  <a:cubicBezTo>
                    <a:pt x="9594" y="34517"/>
                    <a:pt x="10568" y="34409"/>
                    <a:pt x="11253" y="34445"/>
                  </a:cubicBezTo>
                  <a:cubicBezTo>
                    <a:pt x="15077" y="34733"/>
                    <a:pt x="18936" y="34950"/>
                    <a:pt x="22759" y="35166"/>
                  </a:cubicBezTo>
                  <a:lnTo>
                    <a:pt x="22795" y="35166"/>
                  </a:lnTo>
                  <a:lnTo>
                    <a:pt x="24166" y="35238"/>
                  </a:lnTo>
                  <a:cubicBezTo>
                    <a:pt x="24166" y="35274"/>
                    <a:pt x="24166" y="35310"/>
                    <a:pt x="24202" y="35346"/>
                  </a:cubicBezTo>
                  <a:cubicBezTo>
                    <a:pt x="24346" y="35996"/>
                    <a:pt x="24382" y="36681"/>
                    <a:pt x="24310" y="37330"/>
                  </a:cubicBezTo>
                  <a:cubicBezTo>
                    <a:pt x="24274" y="37691"/>
                    <a:pt x="24202" y="38015"/>
                    <a:pt x="24093" y="38340"/>
                  </a:cubicBezTo>
                  <a:cubicBezTo>
                    <a:pt x="18972" y="37691"/>
                    <a:pt x="13814" y="36717"/>
                    <a:pt x="8621" y="36104"/>
                  </a:cubicBezTo>
                  <a:lnTo>
                    <a:pt x="8476" y="36104"/>
                  </a:lnTo>
                  <a:cubicBezTo>
                    <a:pt x="8158" y="36273"/>
                    <a:pt x="7853" y="36347"/>
                    <a:pt x="7563" y="36347"/>
                  </a:cubicBezTo>
                  <a:cubicBezTo>
                    <a:pt x="6303" y="36347"/>
                    <a:pt x="5318" y="34959"/>
                    <a:pt x="4761" y="33904"/>
                  </a:cubicBezTo>
                  <a:cubicBezTo>
                    <a:pt x="4653" y="33687"/>
                    <a:pt x="4545" y="33435"/>
                    <a:pt x="4509" y="33182"/>
                  </a:cubicBezTo>
                  <a:cubicBezTo>
                    <a:pt x="4480" y="32967"/>
                    <a:pt x="4540" y="32887"/>
                    <a:pt x="4646" y="32887"/>
                  </a:cubicBezTo>
                  <a:cubicBezTo>
                    <a:pt x="4930" y="32887"/>
                    <a:pt x="5538" y="33464"/>
                    <a:pt x="5591" y="33543"/>
                  </a:cubicBezTo>
                  <a:cubicBezTo>
                    <a:pt x="6024" y="34012"/>
                    <a:pt x="6637" y="34337"/>
                    <a:pt x="7286" y="34445"/>
                  </a:cubicBezTo>
                  <a:cubicBezTo>
                    <a:pt x="7298" y="34446"/>
                    <a:pt x="7310" y="34447"/>
                    <a:pt x="7321" y="34447"/>
                  </a:cubicBezTo>
                  <a:cubicBezTo>
                    <a:pt x="7613" y="34447"/>
                    <a:pt x="7636" y="34011"/>
                    <a:pt x="7358" y="33976"/>
                  </a:cubicBezTo>
                  <a:cubicBezTo>
                    <a:pt x="7106" y="33940"/>
                    <a:pt x="6853" y="33868"/>
                    <a:pt x="6601" y="33723"/>
                  </a:cubicBezTo>
                  <a:cubicBezTo>
                    <a:pt x="6312" y="32317"/>
                    <a:pt x="5952" y="30874"/>
                    <a:pt x="5771" y="29431"/>
                  </a:cubicBezTo>
                  <a:cubicBezTo>
                    <a:pt x="5771" y="29399"/>
                    <a:pt x="5684" y="28493"/>
                    <a:pt x="5928" y="28493"/>
                  </a:cubicBezTo>
                  <a:close/>
                  <a:moveTo>
                    <a:pt x="22795" y="38629"/>
                  </a:moveTo>
                  <a:lnTo>
                    <a:pt x="24021" y="38773"/>
                  </a:lnTo>
                  <a:cubicBezTo>
                    <a:pt x="23949" y="38917"/>
                    <a:pt x="23877" y="39025"/>
                    <a:pt x="23805" y="39170"/>
                  </a:cubicBezTo>
                  <a:lnTo>
                    <a:pt x="23841" y="39170"/>
                  </a:lnTo>
                  <a:cubicBezTo>
                    <a:pt x="23782" y="39288"/>
                    <a:pt x="23530" y="39840"/>
                    <a:pt x="23263" y="39840"/>
                  </a:cubicBezTo>
                  <a:cubicBezTo>
                    <a:pt x="23203" y="39840"/>
                    <a:pt x="23143" y="39812"/>
                    <a:pt x="23083" y="39747"/>
                  </a:cubicBezTo>
                  <a:cubicBezTo>
                    <a:pt x="22867" y="39422"/>
                    <a:pt x="22759" y="39025"/>
                    <a:pt x="22795" y="38629"/>
                  </a:cubicBezTo>
                  <a:close/>
                  <a:moveTo>
                    <a:pt x="24995" y="34238"/>
                  </a:moveTo>
                  <a:cubicBezTo>
                    <a:pt x="26257" y="34238"/>
                    <a:pt x="27576" y="34433"/>
                    <a:pt x="28746" y="34553"/>
                  </a:cubicBezTo>
                  <a:cubicBezTo>
                    <a:pt x="29395" y="34878"/>
                    <a:pt x="30008" y="35166"/>
                    <a:pt x="30694" y="35419"/>
                  </a:cubicBezTo>
                  <a:cubicBezTo>
                    <a:pt x="31271" y="35671"/>
                    <a:pt x="31884" y="35887"/>
                    <a:pt x="32497" y="36104"/>
                  </a:cubicBezTo>
                  <a:cubicBezTo>
                    <a:pt x="33169" y="37405"/>
                    <a:pt x="34707" y="38144"/>
                    <a:pt x="36211" y="38144"/>
                  </a:cubicBezTo>
                  <a:cubicBezTo>
                    <a:pt x="37291" y="38144"/>
                    <a:pt x="38352" y="37763"/>
                    <a:pt x="39061" y="36933"/>
                  </a:cubicBezTo>
                  <a:lnTo>
                    <a:pt x="39530" y="36825"/>
                  </a:lnTo>
                  <a:cubicBezTo>
                    <a:pt x="40432" y="37583"/>
                    <a:pt x="41333" y="38268"/>
                    <a:pt x="42235" y="38989"/>
                  </a:cubicBezTo>
                  <a:cubicBezTo>
                    <a:pt x="42956" y="39602"/>
                    <a:pt x="44796" y="40540"/>
                    <a:pt x="44688" y="41586"/>
                  </a:cubicBezTo>
                  <a:cubicBezTo>
                    <a:pt x="44616" y="42632"/>
                    <a:pt x="43750" y="43714"/>
                    <a:pt x="42993" y="44399"/>
                  </a:cubicBezTo>
                  <a:cubicBezTo>
                    <a:pt x="42622" y="44706"/>
                    <a:pt x="42207" y="44813"/>
                    <a:pt x="41771" y="44813"/>
                  </a:cubicBezTo>
                  <a:cubicBezTo>
                    <a:pt x="40980" y="44813"/>
                    <a:pt x="40120" y="44460"/>
                    <a:pt x="39333" y="44295"/>
                  </a:cubicBezTo>
                  <a:lnTo>
                    <a:pt x="39333" y="44295"/>
                  </a:lnTo>
                  <a:cubicBezTo>
                    <a:pt x="39901" y="43330"/>
                    <a:pt x="40364" y="42295"/>
                    <a:pt x="40756" y="41225"/>
                  </a:cubicBezTo>
                  <a:cubicBezTo>
                    <a:pt x="40804" y="41059"/>
                    <a:pt x="40632" y="40923"/>
                    <a:pt x="40488" y="40923"/>
                  </a:cubicBezTo>
                  <a:cubicBezTo>
                    <a:pt x="40414" y="40923"/>
                    <a:pt x="40348" y="40959"/>
                    <a:pt x="40324" y="41045"/>
                  </a:cubicBezTo>
                  <a:cubicBezTo>
                    <a:pt x="39891" y="42271"/>
                    <a:pt x="39350" y="43425"/>
                    <a:pt x="38701" y="44507"/>
                  </a:cubicBezTo>
                  <a:cubicBezTo>
                    <a:pt x="38484" y="44940"/>
                    <a:pt x="38268" y="45409"/>
                    <a:pt x="38051" y="45842"/>
                  </a:cubicBezTo>
                  <a:cubicBezTo>
                    <a:pt x="37763" y="46599"/>
                    <a:pt x="37727" y="47645"/>
                    <a:pt x="37294" y="48295"/>
                  </a:cubicBezTo>
                  <a:cubicBezTo>
                    <a:pt x="37093" y="48606"/>
                    <a:pt x="36656" y="48719"/>
                    <a:pt x="36124" y="48719"/>
                  </a:cubicBezTo>
                  <a:cubicBezTo>
                    <a:pt x="34934" y="48719"/>
                    <a:pt x="33273" y="48156"/>
                    <a:pt x="32749" y="48006"/>
                  </a:cubicBezTo>
                  <a:cubicBezTo>
                    <a:pt x="30730" y="47429"/>
                    <a:pt x="28818" y="46635"/>
                    <a:pt x="27051" y="45589"/>
                  </a:cubicBezTo>
                  <a:cubicBezTo>
                    <a:pt x="26438" y="45265"/>
                    <a:pt x="25861" y="44832"/>
                    <a:pt x="25428" y="44291"/>
                  </a:cubicBezTo>
                  <a:cubicBezTo>
                    <a:pt x="25284" y="44147"/>
                    <a:pt x="25211" y="43894"/>
                    <a:pt x="25284" y="43678"/>
                  </a:cubicBezTo>
                  <a:cubicBezTo>
                    <a:pt x="25680" y="42848"/>
                    <a:pt x="26077" y="42055"/>
                    <a:pt x="26438" y="41225"/>
                  </a:cubicBezTo>
                  <a:lnTo>
                    <a:pt x="27159" y="41406"/>
                  </a:lnTo>
                  <a:cubicBezTo>
                    <a:pt x="27180" y="41411"/>
                    <a:pt x="27199" y="41413"/>
                    <a:pt x="27217" y="41413"/>
                  </a:cubicBezTo>
                  <a:cubicBezTo>
                    <a:pt x="27451" y="41413"/>
                    <a:pt x="27466" y="41004"/>
                    <a:pt x="27231" y="40937"/>
                  </a:cubicBezTo>
                  <a:cubicBezTo>
                    <a:pt x="26077" y="40648"/>
                    <a:pt x="24959" y="40360"/>
                    <a:pt x="23841" y="40035"/>
                  </a:cubicBezTo>
                  <a:cubicBezTo>
                    <a:pt x="24274" y="39458"/>
                    <a:pt x="24562" y="38809"/>
                    <a:pt x="24670" y="38124"/>
                  </a:cubicBezTo>
                  <a:cubicBezTo>
                    <a:pt x="24887" y="37150"/>
                    <a:pt x="25139" y="35058"/>
                    <a:pt x="24238" y="34264"/>
                  </a:cubicBezTo>
                  <a:cubicBezTo>
                    <a:pt x="24487" y="34246"/>
                    <a:pt x="24740" y="34238"/>
                    <a:pt x="24995" y="34238"/>
                  </a:cubicBezTo>
                  <a:close/>
                  <a:moveTo>
                    <a:pt x="22795" y="47537"/>
                  </a:moveTo>
                  <a:cubicBezTo>
                    <a:pt x="22831" y="47609"/>
                    <a:pt x="22867" y="47717"/>
                    <a:pt x="22939" y="47790"/>
                  </a:cubicBezTo>
                  <a:cubicBezTo>
                    <a:pt x="23120" y="48078"/>
                    <a:pt x="23336" y="48367"/>
                    <a:pt x="23588" y="48619"/>
                  </a:cubicBezTo>
                  <a:cubicBezTo>
                    <a:pt x="22903" y="48980"/>
                    <a:pt x="22182" y="49268"/>
                    <a:pt x="21460" y="49521"/>
                  </a:cubicBezTo>
                  <a:cubicBezTo>
                    <a:pt x="21713" y="48944"/>
                    <a:pt x="22074" y="48439"/>
                    <a:pt x="22326" y="47862"/>
                  </a:cubicBezTo>
                  <a:cubicBezTo>
                    <a:pt x="22470" y="47754"/>
                    <a:pt x="22615" y="47645"/>
                    <a:pt x="22759" y="47537"/>
                  </a:cubicBezTo>
                  <a:close/>
                  <a:moveTo>
                    <a:pt x="23805" y="48872"/>
                  </a:moveTo>
                  <a:cubicBezTo>
                    <a:pt x="24057" y="49124"/>
                    <a:pt x="24310" y="49340"/>
                    <a:pt x="24598" y="49557"/>
                  </a:cubicBezTo>
                  <a:cubicBezTo>
                    <a:pt x="24129" y="49845"/>
                    <a:pt x="23661" y="50134"/>
                    <a:pt x="23192" y="50459"/>
                  </a:cubicBezTo>
                  <a:cubicBezTo>
                    <a:pt x="23372" y="49918"/>
                    <a:pt x="23624" y="49413"/>
                    <a:pt x="23805" y="48872"/>
                  </a:cubicBezTo>
                  <a:close/>
                  <a:moveTo>
                    <a:pt x="24923" y="49773"/>
                  </a:moveTo>
                  <a:cubicBezTo>
                    <a:pt x="25248" y="49990"/>
                    <a:pt x="25572" y="50242"/>
                    <a:pt x="25933" y="50422"/>
                  </a:cubicBezTo>
                  <a:cubicBezTo>
                    <a:pt x="25356" y="50711"/>
                    <a:pt x="24851" y="51216"/>
                    <a:pt x="24274" y="51541"/>
                  </a:cubicBezTo>
                  <a:cubicBezTo>
                    <a:pt x="24454" y="50927"/>
                    <a:pt x="24670" y="50350"/>
                    <a:pt x="24923" y="49773"/>
                  </a:cubicBezTo>
                  <a:close/>
                  <a:moveTo>
                    <a:pt x="24657" y="44128"/>
                  </a:moveTo>
                  <a:cubicBezTo>
                    <a:pt x="24719" y="44128"/>
                    <a:pt x="24784" y="44134"/>
                    <a:pt x="24851" y="44147"/>
                  </a:cubicBezTo>
                  <a:cubicBezTo>
                    <a:pt x="25031" y="44796"/>
                    <a:pt x="25680" y="45229"/>
                    <a:pt x="26185" y="45626"/>
                  </a:cubicBezTo>
                  <a:cubicBezTo>
                    <a:pt x="28061" y="46924"/>
                    <a:pt x="30369" y="47790"/>
                    <a:pt x="32569" y="48439"/>
                  </a:cubicBezTo>
                  <a:cubicBezTo>
                    <a:pt x="33468" y="48721"/>
                    <a:pt x="34805" y="49168"/>
                    <a:pt x="35982" y="49168"/>
                  </a:cubicBezTo>
                  <a:cubicBezTo>
                    <a:pt x="36459" y="49168"/>
                    <a:pt x="36909" y="49095"/>
                    <a:pt x="37294" y="48908"/>
                  </a:cubicBezTo>
                  <a:cubicBezTo>
                    <a:pt x="38015" y="49413"/>
                    <a:pt x="37655" y="50711"/>
                    <a:pt x="37438" y="51396"/>
                  </a:cubicBezTo>
                  <a:lnTo>
                    <a:pt x="37438" y="51432"/>
                  </a:lnTo>
                  <a:cubicBezTo>
                    <a:pt x="37150" y="52370"/>
                    <a:pt x="36248" y="52406"/>
                    <a:pt x="35418" y="52478"/>
                  </a:cubicBezTo>
                  <a:cubicBezTo>
                    <a:pt x="35316" y="52480"/>
                    <a:pt x="35213" y="52481"/>
                    <a:pt x="35111" y="52481"/>
                  </a:cubicBezTo>
                  <a:cubicBezTo>
                    <a:pt x="33374" y="52481"/>
                    <a:pt x="31643" y="52194"/>
                    <a:pt x="30008" y="51649"/>
                  </a:cubicBezTo>
                  <a:cubicBezTo>
                    <a:pt x="28313" y="51108"/>
                    <a:pt x="26690" y="50350"/>
                    <a:pt x="25211" y="49377"/>
                  </a:cubicBezTo>
                  <a:cubicBezTo>
                    <a:pt x="24454" y="48908"/>
                    <a:pt x="23805" y="48295"/>
                    <a:pt x="23264" y="47573"/>
                  </a:cubicBezTo>
                  <a:cubicBezTo>
                    <a:pt x="22759" y="46888"/>
                    <a:pt x="22759" y="45950"/>
                    <a:pt x="23264" y="45265"/>
                  </a:cubicBezTo>
                  <a:cubicBezTo>
                    <a:pt x="23560" y="44771"/>
                    <a:pt x="24006" y="44128"/>
                    <a:pt x="24657" y="44128"/>
                  </a:cubicBezTo>
                  <a:close/>
                  <a:moveTo>
                    <a:pt x="26293" y="50567"/>
                  </a:moveTo>
                  <a:lnTo>
                    <a:pt x="26293" y="50603"/>
                  </a:lnTo>
                  <a:cubicBezTo>
                    <a:pt x="26618" y="50783"/>
                    <a:pt x="26979" y="50927"/>
                    <a:pt x="27339" y="51108"/>
                  </a:cubicBezTo>
                  <a:cubicBezTo>
                    <a:pt x="26871" y="51613"/>
                    <a:pt x="26366" y="52082"/>
                    <a:pt x="25861" y="52514"/>
                  </a:cubicBezTo>
                  <a:cubicBezTo>
                    <a:pt x="26041" y="51901"/>
                    <a:pt x="26185" y="51252"/>
                    <a:pt x="26293" y="50567"/>
                  </a:cubicBezTo>
                  <a:close/>
                  <a:moveTo>
                    <a:pt x="27664" y="51252"/>
                  </a:moveTo>
                  <a:cubicBezTo>
                    <a:pt x="28061" y="51432"/>
                    <a:pt x="28457" y="51577"/>
                    <a:pt x="28818" y="51721"/>
                  </a:cubicBezTo>
                  <a:cubicBezTo>
                    <a:pt x="28385" y="52190"/>
                    <a:pt x="27880" y="52659"/>
                    <a:pt x="27303" y="53055"/>
                  </a:cubicBezTo>
                  <a:cubicBezTo>
                    <a:pt x="27412" y="52442"/>
                    <a:pt x="27592" y="51865"/>
                    <a:pt x="27664" y="51252"/>
                  </a:cubicBezTo>
                  <a:close/>
                  <a:moveTo>
                    <a:pt x="45120" y="42091"/>
                  </a:moveTo>
                  <a:cubicBezTo>
                    <a:pt x="46852" y="43353"/>
                    <a:pt x="48655" y="44616"/>
                    <a:pt x="50422" y="45878"/>
                  </a:cubicBezTo>
                  <a:lnTo>
                    <a:pt x="54209" y="48583"/>
                  </a:lnTo>
                  <a:cubicBezTo>
                    <a:pt x="55003" y="49232"/>
                    <a:pt x="55868" y="49845"/>
                    <a:pt x="56770" y="50422"/>
                  </a:cubicBezTo>
                  <a:cubicBezTo>
                    <a:pt x="56958" y="50480"/>
                    <a:pt x="57157" y="50509"/>
                    <a:pt x="57356" y="50509"/>
                  </a:cubicBezTo>
                  <a:cubicBezTo>
                    <a:pt x="57655" y="50509"/>
                    <a:pt x="57953" y="50444"/>
                    <a:pt x="58213" y="50314"/>
                  </a:cubicBezTo>
                  <a:cubicBezTo>
                    <a:pt x="59042" y="50026"/>
                    <a:pt x="59836" y="49701"/>
                    <a:pt x="60593" y="49304"/>
                  </a:cubicBezTo>
                  <a:cubicBezTo>
                    <a:pt x="60918" y="49160"/>
                    <a:pt x="61206" y="49016"/>
                    <a:pt x="61531" y="48872"/>
                  </a:cubicBezTo>
                  <a:cubicBezTo>
                    <a:pt x="61723" y="48787"/>
                    <a:pt x="61864" y="48747"/>
                    <a:pt x="61950" y="48747"/>
                  </a:cubicBezTo>
                  <a:cubicBezTo>
                    <a:pt x="62124" y="48747"/>
                    <a:pt x="62084" y="48908"/>
                    <a:pt x="61820" y="49196"/>
                  </a:cubicBezTo>
                  <a:cubicBezTo>
                    <a:pt x="61387" y="49665"/>
                    <a:pt x="60918" y="50062"/>
                    <a:pt x="60413" y="50422"/>
                  </a:cubicBezTo>
                  <a:cubicBezTo>
                    <a:pt x="59980" y="50783"/>
                    <a:pt x="59511" y="51000"/>
                    <a:pt x="59403" y="51613"/>
                  </a:cubicBezTo>
                  <a:cubicBezTo>
                    <a:pt x="59295" y="51865"/>
                    <a:pt x="59656" y="52009"/>
                    <a:pt x="59836" y="52009"/>
                  </a:cubicBezTo>
                  <a:lnTo>
                    <a:pt x="60846" y="52009"/>
                  </a:lnTo>
                  <a:cubicBezTo>
                    <a:pt x="61928" y="52045"/>
                    <a:pt x="60124" y="52803"/>
                    <a:pt x="59944" y="52875"/>
                  </a:cubicBezTo>
                  <a:cubicBezTo>
                    <a:pt x="59362" y="53008"/>
                    <a:pt x="58788" y="53149"/>
                    <a:pt x="58250" y="53149"/>
                  </a:cubicBezTo>
                  <a:cubicBezTo>
                    <a:pt x="57620" y="53149"/>
                    <a:pt x="57040" y="52956"/>
                    <a:pt x="56554" y="52334"/>
                  </a:cubicBezTo>
                  <a:cubicBezTo>
                    <a:pt x="56518" y="52298"/>
                    <a:pt x="56482" y="52298"/>
                    <a:pt x="56446" y="52262"/>
                  </a:cubicBezTo>
                  <a:cubicBezTo>
                    <a:pt x="52045" y="49809"/>
                    <a:pt x="47717" y="47213"/>
                    <a:pt x="43317" y="44724"/>
                  </a:cubicBezTo>
                  <a:cubicBezTo>
                    <a:pt x="44147" y="44039"/>
                    <a:pt x="44760" y="43137"/>
                    <a:pt x="45120" y="42091"/>
                  </a:cubicBezTo>
                  <a:close/>
                  <a:moveTo>
                    <a:pt x="29215" y="51829"/>
                  </a:moveTo>
                  <a:lnTo>
                    <a:pt x="29467" y="51937"/>
                  </a:lnTo>
                  <a:cubicBezTo>
                    <a:pt x="29792" y="52045"/>
                    <a:pt x="30189" y="52154"/>
                    <a:pt x="30549" y="52298"/>
                  </a:cubicBezTo>
                  <a:cubicBezTo>
                    <a:pt x="30441" y="52442"/>
                    <a:pt x="30261" y="52587"/>
                    <a:pt x="30189" y="52695"/>
                  </a:cubicBezTo>
                  <a:cubicBezTo>
                    <a:pt x="29828" y="53055"/>
                    <a:pt x="29467" y="53416"/>
                    <a:pt x="29107" y="53777"/>
                  </a:cubicBezTo>
                  <a:cubicBezTo>
                    <a:pt x="29179" y="53128"/>
                    <a:pt x="29215" y="52478"/>
                    <a:pt x="29215" y="51829"/>
                  </a:cubicBezTo>
                  <a:close/>
                  <a:moveTo>
                    <a:pt x="30910" y="52370"/>
                  </a:moveTo>
                  <a:lnTo>
                    <a:pt x="30910" y="52370"/>
                  </a:lnTo>
                  <a:cubicBezTo>
                    <a:pt x="31343" y="52514"/>
                    <a:pt x="31812" y="52623"/>
                    <a:pt x="32317" y="52731"/>
                  </a:cubicBezTo>
                  <a:cubicBezTo>
                    <a:pt x="32100" y="52983"/>
                    <a:pt x="31848" y="53236"/>
                    <a:pt x="31704" y="53524"/>
                  </a:cubicBezTo>
                  <a:cubicBezTo>
                    <a:pt x="31487" y="53849"/>
                    <a:pt x="31271" y="54137"/>
                    <a:pt x="30982" y="54390"/>
                  </a:cubicBezTo>
                  <a:cubicBezTo>
                    <a:pt x="30982" y="53705"/>
                    <a:pt x="30982" y="53019"/>
                    <a:pt x="30910" y="52370"/>
                  </a:cubicBezTo>
                  <a:close/>
                  <a:moveTo>
                    <a:pt x="36212" y="52875"/>
                  </a:moveTo>
                  <a:lnTo>
                    <a:pt x="36212" y="53236"/>
                  </a:lnTo>
                  <a:cubicBezTo>
                    <a:pt x="36140" y="53632"/>
                    <a:pt x="35959" y="54029"/>
                    <a:pt x="35779" y="54390"/>
                  </a:cubicBezTo>
                  <a:cubicBezTo>
                    <a:pt x="35603" y="53932"/>
                    <a:pt x="35496" y="53474"/>
                    <a:pt x="35390" y="52983"/>
                  </a:cubicBezTo>
                  <a:lnTo>
                    <a:pt x="35390" y="52983"/>
                  </a:lnTo>
                  <a:cubicBezTo>
                    <a:pt x="35675" y="52983"/>
                    <a:pt x="35926" y="52947"/>
                    <a:pt x="36212" y="52875"/>
                  </a:cubicBezTo>
                  <a:close/>
                  <a:moveTo>
                    <a:pt x="32685" y="52811"/>
                  </a:moveTo>
                  <a:lnTo>
                    <a:pt x="32685" y="52811"/>
                  </a:lnTo>
                  <a:cubicBezTo>
                    <a:pt x="33067" y="52878"/>
                    <a:pt x="33449" y="52912"/>
                    <a:pt x="33831" y="52947"/>
                  </a:cubicBezTo>
                  <a:cubicBezTo>
                    <a:pt x="33759" y="53128"/>
                    <a:pt x="33687" y="53272"/>
                    <a:pt x="33615" y="53416"/>
                  </a:cubicBezTo>
                  <a:cubicBezTo>
                    <a:pt x="33363" y="53813"/>
                    <a:pt x="33182" y="54246"/>
                    <a:pt x="32930" y="54642"/>
                  </a:cubicBezTo>
                  <a:cubicBezTo>
                    <a:pt x="32895" y="54009"/>
                    <a:pt x="32791" y="53409"/>
                    <a:pt x="32685" y="52811"/>
                  </a:cubicBezTo>
                  <a:close/>
                  <a:moveTo>
                    <a:pt x="34228" y="52983"/>
                  </a:moveTo>
                  <a:cubicBezTo>
                    <a:pt x="34421" y="52983"/>
                    <a:pt x="34613" y="52999"/>
                    <a:pt x="34805" y="52999"/>
                  </a:cubicBezTo>
                  <a:cubicBezTo>
                    <a:pt x="34901" y="52999"/>
                    <a:pt x="34998" y="52995"/>
                    <a:pt x="35094" y="52983"/>
                  </a:cubicBezTo>
                  <a:lnTo>
                    <a:pt x="35094" y="52983"/>
                  </a:lnTo>
                  <a:cubicBezTo>
                    <a:pt x="35022" y="53308"/>
                    <a:pt x="34913" y="53632"/>
                    <a:pt x="34805" y="53957"/>
                  </a:cubicBezTo>
                  <a:cubicBezTo>
                    <a:pt x="34697" y="54246"/>
                    <a:pt x="34625" y="54534"/>
                    <a:pt x="34517" y="54859"/>
                  </a:cubicBezTo>
                  <a:cubicBezTo>
                    <a:pt x="34372" y="54246"/>
                    <a:pt x="34264" y="53596"/>
                    <a:pt x="34228" y="52983"/>
                  </a:cubicBezTo>
                  <a:close/>
                  <a:moveTo>
                    <a:pt x="21965" y="48078"/>
                  </a:moveTo>
                  <a:lnTo>
                    <a:pt x="21965" y="48078"/>
                  </a:lnTo>
                  <a:cubicBezTo>
                    <a:pt x="21677" y="48619"/>
                    <a:pt x="21352" y="49088"/>
                    <a:pt x="21100" y="49665"/>
                  </a:cubicBezTo>
                  <a:cubicBezTo>
                    <a:pt x="21100" y="49727"/>
                    <a:pt x="21154" y="49817"/>
                    <a:pt x="21238" y="49817"/>
                  </a:cubicBezTo>
                  <a:cubicBezTo>
                    <a:pt x="21251" y="49817"/>
                    <a:pt x="21265" y="49814"/>
                    <a:pt x="21280" y="49809"/>
                  </a:cubicBezTo>
                  <a:cubicBezTo>
                    <a:pt x="22074" y="49557"/>
                    <a:pt x="22831" y="49232"/>
                    <a:pt x="23588" y="48836"/>
                  </a:cubicBezTo>
                  <a:lnTo>
                    <a:pt x="23588" y="48836"/>
                  </a:lnTo>
                  <a:cubicBezTo>
                    <a:pt x="23372" y="49449"/>
                    <a:pt x="23047" y="50062"/>
                    <a:pt x="22867" y="50639"/>
                  </a:cubicBezTo>
                  <a:cubicBezTo>
                    <a:pt x="22839" y="50723"/>
                    <a:pt x="22898" y="50807"/>
                    <a:pt x="22976" y="50807"/>
                  </a:cubicBezTo>
                  <a:cubicBezTo>
                    <a:pt x="22999" y="50807"/>
                    <a:pt x="23023" y="50799"/>
                    <a:pt x="23047" y="50783"/>
                  </a:cubicBezTo>
                  <a:cubicBezTo>
                    <a:pt x="23588" y="50422"/>
                    <a:pt x="24093" y="50062"/>
                    <a:pt x="24670" y="49737"/>
                  </a:cubicBezTo>
                  <a:lnTo>
                    <a:pt x="24670" y="49737"/>
                  </a:lnTo>
                  <a:cubicBezTo>
                    <a:pt x="24382" y="50386"/>
                    <a:pt x="24166" y="51036"/>
                    <a:pt x="23985" y="51685"/>
                  </a:cubicBezTo>
                  <a:cubicBezTo>
                    <a:pt x="23985" y="51774"/>
                    <a:pt x="24034" y="51838"/>
                    <a:pt x="24092" y="51838"/>
                  </a:cubicBezTo>
                  <a:cubicBezTo>
                    <a:pt x="24104" y="51838"/>
                    <a:pt x="24117" y="51835"/>
                    <a:pt x="24129" y="51829"/>
                  </a:cubicBezTo>
                  <a:cubicBezTo>
                    <a:pt x="24851" y="51504"/>
                    <a:pt x="25392" y="50927"/>
                    <a:pt x="26077" y="50567"/>
                  </a:cubicBezTo>
                  <a:lnTo>
                    <a:pt x="26077" y="50567"/>
                  </a:lnTo>
                  <a:cubicBezTo>
                    <a:pt x="26077" y="51288"/>
                    <a:pt x="25680" y="52009"/>
                    <a:pt x="25572" y="52731"/>
                  </a:cubicBezTo>
                  <a:cubicBezTo>
                    <a:pt x="25572" y="52809"/>
                    <a:pt x="25628" y="52868"/>
                    <a:pt x="25687" y="52868"/>
                  </a:cubicBezTo>
                  <a:cubicBezTo>
                    <a:pt x="25709" y="52868"/>
                    <a:pt x="25732" y="52859"/>
                    <a:pt x="25752" y="52839"/>
                  </a:cubicBezTo>
                  <a:cubicBezTo>
                    <a:pt x="26366" y="52370"/>
                    <a:pt x="26907" y="51865"/>
                    <a:pt x="27448" y="51288"/>
                  </a:cubicBezTo>
                  <a:lnTo>
                    <a:pt x="27448" y="51288"/>
                  </a:lnTo>
                  <a:cubicBezTo>
                    <a:pt x="27303" y="51937"/>
                    <a:pt x="27123" y="52587"/>
                    <a:pt x="27051" y="53236"/>
                  </a:cubicBezTo>
                  <a:cubicBezTo>
                    <a:pt x="27051" y="53295"/>
                    <a:pt x="27099" y="53354"/>
                    <a:pt x="27156" y="53354"/>
                  </a:cubicBezTo>
                  <a:cubicBezTo>
                    <a:pt x="27169" y="53354"/>
                    <a:pt x="27182" y="53351"/>
                    <a:pt x="27195" y="53344"/>
                  </a:cubicBezTo>
                  <a:cubicBezTo>
                    <a:pt x="27880" y="52911"/>
                    <a:pt x="28494" y="52406"/>
                    <a:pt x="28998" y="51793"/>
                  </a:cubicBezTo>
                  <a:lnTo>
                    <a:pt x="28998" y="51793"/>
                  </a:lnTo>
                  <a:cubicBezTo>
                    <a:pt x="29071" y="52514"/>
                    <a:pt x="28890" y="53236"/>
                    <a:pt x="28890" y="53957"/>
                  </a:cubicBezTo>
                  <a:cubicBezTo>
                    <a:pt x="28890" y="54035"/>
                    <a:pt x="28947" y="54094"/>
                    <a:pt x="29005" y="54094"/>
                  </a:cubicBezTo>
                  <a:cubicBezTo>
                    <a:pt x="29028" y="54094"/>
                    <a:pt x="29050" y="54085"/>
                    <a:pt x="29071" y="54065"/>
                  </a:cubicBezTo>
                  <a:cubicBezTo>
                    <a:pt x="29503" y="53669"/>
                    <a:pt x="29972" y="53200"/>
                    <a:pt x="30369" y="52767"/>
                  </a:cubicBezTo>
                  <a:cubicBezTo>
                    <a:pt x="30477" y="52659"/>
                    <a:pt x="30585" y="52550"/>
                    <a:pt x="30694" y="52442"/>
                  </a:cubicBezTo>
                  <a:cubicBezTo>
                    <a:pt x="30802" y="53128"/>
                    <a:pt x="30766" y="53849"/>
                    <a:pt x="30802" y="54534"/>
                  </a:cubicBezTo>
                  <a:cubicBezTo>
                    <a:pt x="30802" y="54615"/>
                    <a:pt x="30842" y="54656"/>
                    <a:pt x="30893" y="54656"/>
                  </a:cubicBezTo>
                  <a:cubicBezTo>
                    <a:pt x="30910" y="54656"/>
                    <a:pt x="30928" y="54651"/>
                    <a:pt x="30946" y="54642"/>
                  </a:cubicBezTo>
                  <a:cubicBezTo>
                    <a:pt x="31271" y="54426"/>
                    <a:pt x="31559" y="54137"/>
                    <a:pt x="31740" y="53813"/>
                  </a:cubicBezTo>
                  <a:cubicBezTo>
                    <a:pt x="31956" y="53488"/>
                    <a:pt x="32245" y="53200"/>
                    <a:pt x="32497" y="52875"/>
                  </a:cubicBezTo>
                  <a:cubicBezTo>
                    <a:pt x="32677" y="53488"/>
                    <a:pt x="32641" y="54210"/>
                    <a:pt x="32786" y="54859"/>
                  </a:cubicBezTo>
                  <a:cubicBezTo>
                    <a:pt x="32786" y="54922"/>
                    <a:pt x="32834" y="54960"/>
                    <a:pt x="32882" y="54960"/>
                  </a:cubicBezTo>
                  <a:cubicBezTo>
                    <a:pt x="32917" y="54960"/>
                    <a:pt x="32951" y="54940"/>
                    <a:pt x="32966" y="54895"/>
                  </a:cubicBezTo>
                  <a:cubicBezTo>
                    <a:pt x="33327" y="54462"/>
                    <a:pt x="33615" y="53957"/>
                    <a:pt x="33831" y="53416"/>
                  </a:cubicBezTo>
                  <a:cubicBezTo>
                    <a:pt x="33904" y="53308"/>
                    <a:pt x="33976" y="53164"/>
                    <a:pt x="34048" y="53055"/>
                  </a:cubicBezTo>
                  <a:cubicBezTo>
                    <a:pt x="34084" y="53813"/>
                    <a:pt x="34228" y="54534"/>
                    <a:pt x="34445" y="55219"/>
                  </a:cubicBezTo>
                  <a:cubicBezTo>
                    <a:pt x="34463" y="55274"/>
                    <a:pt x="34508" y="55301"/>
                    <a:pt x="34553" y="55301"/>
                  </a:cubicBezTo>
                  <a:cubicBezTo>
                    <a:pt x="34598" y="55301"/>
                    <a:pt x="34643" y="55274"/>
                    <a:pt x="34661" y="55219"/>
                  </a:cubicBezTo>
                  <a:cubicBezTo>
                    <a:pt x="34841" y="54714"/>
                    <a:pt x="34950" y="54173"/>
                    <a:pt x="35130" y="53632"/>
                  </a:cubicBezTo>
                  <a:cubicBezTo>
                    <a:pt x="35166" y="53524"/>
                    <a:pt x="35202" y="53416"/>
                    <a:pt x="35238" y="53272"/>
                  </a:cubicBezTo>
                  <a:cubicBezTo>
                    <a:pt x="35346" y="53741"/>
                    <a:pt x="35491" y="54210"/>
                    <a:pt x="35635" y="54642"/>
                  </a:cubicBezTo>
                  <a:cubicBezTo>
                    <a:pt x="35657" y="54687"/>
                    <a:pt x="35707" y="54718"/>
                    <a:pt x="35750" y="54718"/>
                  </a:cubicBezTo>
                  <a:cubicBezTo>
                    <a:pt x="35777" y="54718"/>
                    <a:pt x="35801" y="54706"/>
                    <a:pt x="35815" y="54678"/>
                  </a:cubicBezTo>
                  <a:cubicBezTo>
                    <a:pt x="35996" y="54426"/>
                    <a:pt x="36140" y="54137"/>
                    <a:pt x="36248" y="53849"/>
                  </a:cubicBezTo>
                  <a:cubicBezTo>
                    <a:pt x="36320" y="56626"/>
                    <a:pt x="37222" y="59187"/>
                    <a:pt x="38160" y="61711"/>
                  </a:cubicBezTo>
                  <a:cubicBezTo>
                    <a:pt x="38773" y="63298"/>
                    <a:pt x="39458" y="64849"/>
                    <a:pt x="40215" y="66364"/>
                  </a:cubicBezTo>
                  <a:cubicBezTo>
                    <a:pt x="40720" y="67302"/>
                    <a:pt x="41370" y="68168"/>
                    <a:pt x="40432" y="69069"/>
                  </a:cubicBezTo>
                  <a:cubicBezTo>
                    <a:pt x="39819" y="69646"/>
                    <a:pt x="38917" y="69971"/>
                    <a:pt x="38160" y="70223"/>
                  </a:cubicBezTo>
                  <a:cubicBezTo>
                    <a:pt x="35512" y="71241"/>
                    <a:pt x="32727" y="71754"/>
                    <a:pt x="29941" y="71754"/>
                  </a:cubicBezTo>
                  <a:cubicBezTo>
                    <a:pt x="27791" y="71754"/>
                    <a:pt x="25641" y="71449"/>
                    <a:pt x="23552" y="70836"/>
                  </a:cubicBezTo>
                  <a:cubicBezTo>
                    <a:pt x="18900" y="69430"/>
                    <a:pt x="14932" y="66472"/>
                    <a:pt x="12227" y="62469"/>
                  </a:cubicBezTo>
                  <a:cubicBezTo>
                    <a:pt x="10712" y="60233"/>
                    <a:pt x="9667" y="57744"/>
                    <a:pt x="9053" y="55111"/>
                  </a:cubicBezTo>
                  <a:cubicBezTo>
                    <a:pt x="8801" y="53993"/>
                    <a:pt x="8981" y="53055"/>
                    <a:pt x="9883" y="52334"/>
                  </a:cubicBezTo>
                  <a:cubicBezTo>
                    <a:pt x="11037" y="51432"/>
                    <a:pt x="12660" y="51036"/>
                    <a:pt x="14067" y="50639"/>
                  </a:cubicBezTo>
                  <a:cubicBezTo>
                    <a:pt x="16664" y="49954"/>
                    <a:pt x="19585" y="49521"/>
                    <a:pt x="21965" y="48078"/>
                  </a:cubicBezTo>
                  <a:close/>
                  <a:moveTo>
                    <a:pt x="14572" y="66040"/>
                  </a:moveTo>
                  <a:cubicBezTo>
                    <a:pt x="15762" y="67230"/>
                    <a:pt x="17096" y="68240"/>
                    <a:pt x="18539" y="69105"/>
                  </a:cubicBezTo>
                  <a:cubicBezTo>
                    <a:pt x="15041" y="72568"/>
                    <a:pt x="11578" y="76102"/>
                    <a:pt x="8260" y="79709"/>
                  </a:cubicBezTo>
                  <a:cubicBezTo>
                    <a:pt x="8007" y="79493"/>
                    <a:pt x="7719" y="79312"/>
                    <a:pt x="7503" y="79168"/>
                  </a:cubicBezTo>
                  <a:cubicBezTo>
                    <a:pt x="7755" y="78663"/>
                    <a:pt x="7719" y="78122"/>
                    <a:pt x="7106" y="77437"/>
                  </a:cubicBezTo>
                  <a:cubicBezTo>
                    <a:pt x="6925" y="77256"/>
                    <a:pt x="6709" y="77076"/>
                    <a:pt x="6493" y="76932"/>
                  </a:cubicBezTo>
                  <a:cubicBezTo>
                    <a:pt x="9162" y="73289"/>
                    <a:pt x="11867" y="69682"/>
                    <a:pt x="14572" y="66040"/>
                  </a:cubicBezTo>
                  <a:close/>
                  <a:moveTo>
                    <a:pt x="5547" y="76979"/>
                  </a:moveTo>
                  <a:cubicBezTo>
                    <a:pt x="5697" y="76979"/>
                    <a:pt x="5860" y="77046"/>
                    <a:pt x="6024" y="77148"/>
                  </a:cubicBezTo>
                  <a:lnTo>
                    <a:pt x="6060" y="77184"/>
                  </a:lnTo>
                  <a:cubicBezTo>
                    <a:pt x="6384" y="77401"/>
                    <a:pt x="6673" y="77653"/>
                    <a:pt x="6889" y="77906"/>
                  </a:cubicBezTo>
                  <a:cubicBezTo>
                    <a:pt x="7683" y="78771"/>
                    <a:pt x="6673" y="79457"/>
                    <a:pt x="6132" y="79998"/>
                  </a:cubicBezTo>
                  <a:cubicBezTo>
                    <a:pt x="5957" y="80143"/>
                    <a:pt x="6112" y="80407"/>
                    <a:pt x="6293" y="80407"/>
                  </a:cubicBezTo>
                  <a:cubicBezTo>
                    <a:pt x="6335" y="80407"/>
                    <a:pt x="6379" y="80393"/>
                    <a:pt x="6420" y="80358"/>
                  </a:cubicBezTo>
                  <a:cubicBezTo>
                    <a:pt x="6709" y="80070"/>
                    <a:pt x="6961" y="79817"/>
                    <a:pt x="7214" y="79529"/>
                  </a:cubicBezTo>
                  <a:cubicBezTo>
                    <a:pt x="7503" y="79709"/>
                    <a:pt x="7755" y="79889"/>
                    <a:pt x="7971" y="80106"/>
                  </a:cubicBezTo>
                  <a:cubicBezTo>
                    <a:pt x="8007" y="80178"/>
                    <a:pt x="8044" y="80214"/>
                    <a:pt x="8080" y="80214"/>
                  </a:cubicBezTo>
                  <a:cubicBezTo>
                    <a:pt x="8188" y="80322"/>
                    <a:pt x="8224" y="80430"/>
                    <a:pt x="8224" y="80539"/>
                  </a:cubicBezTo>
                  <a:cubicBezTo>
                    <a:pt x="8116" y="81043"/>
                    <a:pt x="7899" y="81512"/>
                    <a:pt x="7575" y="81945"/>
                  </a:cubicBezTo>
                  <a:cubicBezTo>
                    <a:pt x="7430" y="82162"/>
                    <a:pt x="7286" y="82378"/>
                    <a:pt x="7142" y="82594"/>
                  </a:cubicBezTo>
                  <a:cubicBezTo>
                    <a:pt x="7073" y="82604"/>
                    <a:pt x="7003" y="82608"/>
                    <a:pt x="6931" y="82608"/>
                  </a:cubicBezTo>
                  <a:cubicBezTo>
                    <a:pt x="5870" y="82608"/>
                    <a:pt x="4495" y="81661"/>
                    <a:pt x="3752" y="81188"/>
                  </a:cubicBezTo>
                  <a:cubicBezTo>
                    <a:pt x="2670" y="80539"/>
                    <a:pt x="1263" y="79673"/>
                    <a:pt x="722" y="78483"/>
                  </a:cubicBezTo>
                  <a:cubicBezTo>
                    <a:pt x="965" y="77923"/>
                    <a:pt x="1521" y="77593"/>
                    <a:pt x="2089" y="77593"/>
                  </a:cubicBezTo>
                  <a:cubicBezTo>
                    <a:pt x="2363" y="77593"/>
                    <a:pt x="2640" y="77669"/>
                    <a:pt x="2886" y="77833"/>
                  </a:cubicBezTo>
                  <a:cubicBezTo>
                    <a:pt x="3211" y="78050"/>
                    <a:pt x="3571" y="78194"/>
                    <a:pt x="3968" y="78230"/>
                  </a:cubicBezTo>
                  <a:cubicBezTo>
                    <a:pt x="3981" y="78231"/>
                    <a:pt x="3994" y="78231"/>
                    <a:pt x="4006" y="78231"/>
                  </a:cubicBezTo>
                  <a:cubicBezTo>
                    <a:pt x="4593" y="78231"/>
                    <a:pt x="4877" y="77430"/>
                    <a:pt x="5230" y="77112"/>
                  </a:cubicBezTo>
                  <a:cubicBezTo>
                    <a:pt x="5324" y="77018"/>
                    <a:pt x="5432" y="76979"/>
                    <a:pt x="5547" y="76979"/>
                  </a:cubicBezTo>
                  <a:close/>
                  <a:moveTo>
                    <a:pt x="614" y="78771"/>
                  </a:moveTo>
                  <a:cubicBezTo>
                    <a:pt x="1299" y="79961"/>
                    <a:pt x="2742" y="80827"/>
                    <a:pt x="3860" y="81512"/>
                  </a:cubicBezTo>
                  <a:cubicBezTo>
                    <a:pt x="4617" y="81981"/>
                    <a:pt x="5879" y="82811"/>
                    <a:pt x="6961" y="82811"/>
                  </a:cubicBezTo>
                  <a:cubicBezTo>
                    <a:pt x="6747" y="83026"/>
                    <a:pt x="6472" y="83140"/>
                    <a:pt x="6197" y="83140"/>
                  </a:cubicBezTo>
                  <a:cubicBezTo>
                    <a:pt x="6102" y="83140"/>
                    <a:pt x="6008" y="83127"/>
                    <a:pt x="5916" y="83099"/>
                  </a:cubicBezTo>
                  <a:cubicBezTo>
                    <a:pt x="4329" y="82775"/>
                    <a:pt x="2742" y="81584"/>
                    <a:pt x="1587" y="80539"/>
                  </a:cubicBezTo>
                  <a:cubicBezTo>
                    <a:pt x="1263" y="80250"/>
                    <a:pt x="505" y="79637"/>
                    <a:pt x="542" y="79096"/>
                  </a:cubicBezTo>
                  <a:cubicBezTo>
                    <a:pt x="578" y="78988"/>
                    <a:pt x="578" y="78879"/>
                    <a:pt x="614" y="78771"/>
                  </a:cubicBezTo>
                  <a:close/>
                  <a:moveTo>
                    <a:pt x="27375" y="72063"/>
                  </a:moveTo>
                  <a:cubicBezTo>
                    <a:pt x="28223" y="72153"/>
                    <a:pt x="29071" y="72198"/>
                    <a:pt x="29918" y="72198"/>
                  </a:cubicBezTo>
                  <a:cubicBezTo>
                    <a:pt x="30766" y="72198"/>
                    <a:pt x="31613" y="72153"/>
                    <a:pt x="32461" y="72063"/>
                  </a:cubicBezTo>
                  <a:lnTo>
                    <a:pt x="32461" y="72063"/>
                  </a:lnTo>
                  <a:cubicBezTo>
                    <a:pt x="32353" y="76607"/>
                    <a:pt x="32353" y="81188"/>
                    <a:pt x="32245" y="85732"/>
                  </a:cubicBezTo>
                  <a:cubicBezTo>
                    <a:pt x="31992" y="85732"/>
                    <a:pt x="31740" y="85732"/>
                    <a:pt x="31487" y="85768"/>
                  </a:cubicBezTo>
                  <a:cubicBezTo>
                    <a:pt x="30549" y="85876"/>
                    <a:pt x="30189" y="86309"/>
                    <a:pt x="30117" y="86886"/>
                  </a:cubicBezTo>
                  <a:lnTo>
                    <a:pt x="29179" y="86886"/>
                  </a:lnTo>
                  <a:cubicBezTo>
                    <a:pt x="28710" y="81945"/>
                    <a:pt x="28097" y="76968"/>
                    <a:pt x="27375" y="72063"/>
                  </a:cubicBezTo>
                  <a:close/>
                  <a:moveTo>
                    <a:pt x="32046" y="86167"/>
                  </a:moveTo>
                  <a:cubicBezTo>
                    <a:pt x="32220" y="86167"/>
                    <a:pt x="32394" y="86179"/>
                    <a:pt x="32569" y="86201"/>
                  </a:cubicBezTo>
                  <a:cubicBezTo>
                    <a:pt x="33290" y="86273"/>
                    <a:pt x="33074" y="87319"/>
                    <a:pt x="33146" y="87752"/>
                  </a:cubicBezTo>
                  <a:cubicBezTo>
                    <a:pt x="33182" y="88040"/>
                    <a:pt x="33363" y="88293"/>
                    <a:pt x="33615" y="88401"/>
                  </a:cubicBezTo>
                  <a:cubicBezTo>
                    <a:pt x="33904" y="88545"/>
                    <a:pt x="34192" y="88618"/>
                    <a:pt x="34517" y="88618"/>
                  </a:cubicBezTo>
                  <a:cubicBezTo>
                    <a:pt x="35635" y="88726"/>
                    <a:pt x="36032" y="89483"/>
                    <a:pt x="35815" y="90493"/>
                  </a:cubicBezTo>
                  <a:cubicBezTo>
                    <a:pt x="35190" y="90796"/>
                    <a:pt x="34440" y="90884"/>
                    <a:pt x="33692" y="90884"/>
                  </a:cubicBezTo>
                  <a:cubicBezTo>
                    <a:pt x="33104" y="90884"/>
                    <a:pt x="32516" y="90829"/>
                    <a:pt x="31992" y="90782"/>
                  </a:cubicBezTo>
                  <a:cubicBezTo>
                    <a:pt x="30982" y="90709"/>
                    <a:pt x="29143" y="90637"/>
                    <a:pt x="28313" y="89844"/>
                  </a:cubicBezTo>
                  <a:lnTo>
                    <a:pt x="28313" y="89339"/>
                  </a:lnTo>
                  <a:cubicBezTo>
                    <a:pt x="28349" y="88906"/>
                    <a:pt x="28385" y="88473"/>
                    <a:pt x="28494" y="88040"/>
                  </a:cubicBezTo>
                  <a:cubicBezTo>
                    <a:pt x="28607" y="87417"/>
                    <a:pt x="29121" y="87350"/>
                    <a:pt x="29651" y="87350"/>
                  </a:cubicBezTo>
                  <a:cubicBezTo>
                    <a:pt x="29796" y="87350"/>
                    <a:pt x="29941" y="87355"/>
                    <a:pt x="30081" y="87355"/>
                  </a:cubicBezTo>
                  <a:cubicBezTo>
                    <a:pt x="30117" y="87716"/>
                    <a:pt x="30153" y="88077"/>
                    <a:pt x="30225" y="88473"/>
                  </a:cubicBezTo>
                  <a:cubicBezTo>
                    <a:pt x="30241" y="88600"/>
                    <a:pt x="30340" y="88657"/>
                    <a:pt x="30440" y="88657"/>
                  </a:cubicBezTo>
                  <a:cubicBezTo>
                    <a:pt x="30568" y="88657"/>
                    <a:pt x="30698" y="88563"/>
                    <a:pt x="30658" y="88401"/>
                  </a:cubicBezTo>
                  <a:cubicBezTo>
                    <a:pt x="30585" y="87860"/>
                    <a:pt x="30225" y="86706"/>
                    <a:pt x="30874" y="86381"/>
                  </a:cubicBezTo>
                  <a:cubicBezTo>
                    <a:pt x="31251" y="86231"/>
                    <a:pt x="31646" y="86167"/>
                    <a:pt x="32046" y="86167"/>
                  </a:cubicBezTo>
                  <a:close/>
                  <a:moveTo>
                    <a:pt x="28313" y="90132"/>
                  </a:moveTo>
                  <a:lnTo>
                    <a:pt x="28313" y="90132"/>
                  </a:lnTo>
                  <a:cubicBezTo>
                    <a:pt x="29143" y="90746"/>
                    <a:pt x="30585" y="90854"/>
                    <a:pt x="31415" y="90962"/>
                  </a:cubicBezTo>
                  <a:cubicBezTo>
                    <a:pt x="32064" y="91052"/>
                    <a:pt x="32822" y="91142"/>
                    <a:pt x="33579" y="91142"/>
                  </a:cubicBezTo>
                  <a:cubicBezTo>
                    <a:pt x="34336" y="91142"/>
                    <a:pt x="35094" y="91052"/>
                    <a:pt x="35743" y="90782"/>
                  </a:cubicBezTo>
                  <a:cubicBezTo>
                    <a:pt x="35743" y="90782"/>
                    <a:pt x="35743" y="90818"/>
                    <a:pt x="35743" y="90818"/>
                  </a:cubicBezTo>
                  <a:cubicBezTo>
                    <a:pt x="35527" y="91503"/>
                    <a:pt x="34589" y="91503"/>
                    <a:pt x="34012" y="91575"/>
                  </a:cubicBezTo>
                  <a:cubicBezTo>
                    <a:pt x="33595" y="91621"/>
                    <a:pt x="33179" y="91644"/>
                    <a:pt x="32764" y="91644"/>
                  </a:cubicBezTo>
                  <a:cubicBezTo>
                    <a:pt x="31561" y="91644"/>
                    <a:pt x="30368" y="91455"/>
                    <a:pt x="29215" y="91106"/>
                  </a:cubicBezTo>
                  <a:cubicBezTo>
                    <a:pt x="28602" y="90890"/>
                    <a:pt x="28385" y="90601"/>
                    <a:pt x="28313" y="90132"/>
                  </a:cubicBezTo>
                  <a:close/>
                  <a:moveTo>
                    <a:pt x="19044" y="1"/>
                  </a:moveTo>
                  <a:cubicBezTo>
                    <a:pt x="16700" y="1"/>
                    <a:pt x="14752" y="1804"/>
                    <a:pt x="13526" y="3607"/>
                  </a:cubicBezTo>
                  <a:cubicBezTo>
                    <a:pt x="11362" y="6781"/>
                    <a:pt x="11506" y="12408"/>
                    <a:pt x="15437" y="13886"/>
                  </a:cubicBezTo>
                  <a:cubicBezTo>
                    <a:pt x="12732" y="17926"/>
                    <a:pt x="11145" y="22615"/>
                    <a:pt x="10821" y="27448"/>
                  </a:cubicBezTo>
                  <a:cubicBezTo>
                    <a:pt x="10821" y="27596"/>
                    <a:pt x="10955" y="27710"/>
                    <a:pt x="11075" y="27710"/>
                  </a:cubicBezTo>
                  <a:cubicBezTo>
                    <a:pt x="11131" y="27710"/>
                    <a:pt x="11183" y="27685"/>
                    <a:pt x="11217" y="27628"/>
                  </a:cubicBezTo>
                  <a:cubicBezTo>
                    <a:pt x="12011" y="26402"/>
                    <a:pt x="12696" y="25103"/>
                    <a:pt x="13345" y="23805"/>
                  </a:cubicBezTo>
                  <a:cubicBezTo>
                    <a:pt x="13418" y="25536"/>
                    <a:pt x="13598" y="27231"/>
                    <a:pt x="13886" y="28926"/>
                  </a:cubicBezTo>
                  <a:cubicBezTo>
                    <a:pt x="13886" y="29071"/>
                    <a:pt x="14004" y="29143"/>
                    <a:pt x="14121" y="29143"/>
                  </a:cubicBezTo>
                  <a:cubicBezTo>
                    <a:pt x="14238" y="29143"/>
                    <a:pt x="14355" y="29071"/>
                    <a:pt x="14355" y="28926"/>
                  </a:cubicBezTo>
                  <a:cubicBezTo>
                    <a:pt x="15113" y="25500"/>
                    <a:pt x="15762" y="21857"/>
                    <a:pt x="17385" y="18719"/>
                  </a:cubicBezTo>
                  <a:cubicBezTo>
                    <a:pt x="17637" y="20667"/>
                    <a:pt x="18611" y="22434"/>
                    <a:pt x="20090" y="23733"/>
                  </a:cubicBezTo>
                  <a:cubicBezTo>
                    <a:pt x="19323" y="26402"/>
                    <a:pt x="20870" y="30305"/>
                    <a:pt x="23846" y="30305"/>
                  </a:cubicBezTo>
                  <a:cubicBezTo>
                    <a:pt x="24088" y="30305"/>
                    <a:pt x="24338" y="30279"/>
                    <a:pt x="24598" y="30225"/>
                  </a:cubicBezTo>
                  <a:cubicBezTo>
                    <a:pt x="24851" y="30838"/>
                    <a:pt x="25175" y="31451"/>
                    <a:pt x="25572" y="32028"/>
                  </a:cubicBezTo>
                  <a:cubicBezTo>
                    <a:pt x="26185" y="32822"/>
                    <a:pt x="26979" y="33471"/>
                    <a:pt x="27844" y="34012"/>
                  </a:cubicBezTo>
                  <a:cubicBezTo>
                    <a:pt x="26890" y="33896"/>
                    <a:pt x="25920" y="33779"/>
                    <a:pt x="24974" y="33779"/>
                  </a:cubicBezTo>
                  <a:cubicBezTo>
                    <a:pt x="24455" y="33779"/>
                    <a:pt x="23943" y="33814"/>
                    <a:pt x="23444" y="33904"/>
                  </a:cubicBezTo>
                  <a:cubicBezTo>
                    <a:pt x="23408" y="33904"/>
                    <a:pt x="23372" y="33940"/>
                    <a:pt x="23336" y="33976"/>
                  </a:cubicBezTo>
                  <a:cubicBezTo>
                    <a:pt x="23011" y="34120"/>
                    <a:pt x="22795" y="34373"/>
                    <a:pt x="22687" y="34733"/>
                  </a:cubicBezTo>
                  <a:cubicBezTo>
                    <a:pt x="18467" y="34481"/>
                    <a:pt x="14247" y="34228"/>
                    <a:pt x="10063" y="33940"/>
                  </a:cubicBezTo>
                  <a:cubicBezTo>
                    <a:pt x="8296" y="33796"/>
                    <a:pt x="7791" y="31235"/>
                    <a:pt x="7358" y="29864"/>
                  </a:cubicBezTo>
                  <a:cubicBezTo>
                    <a:pt x="7178" y="29395"/>
                    <a:pt x="6709" y="28097"/>
                    <a:pt x="6024" y="28025"/>
                  </a:cubicBezTo>
                  <a:cubicBezTo>
                    <a:pt x="6000" y="28022"/>
                    <a:pt x="5977" y="28021"/>
                    <a:pt x="5954" y="28021"/>
                  </a:cubicBezTo>
                  <a:cubicBezTo>
                    <a:pt x="4725" y="28021"/>
                    <a:pt x="5706" y="31839"/>
                    <a:pt x="6096" y="33327"/>
                  </a:cubicBezTo>
                  <a:lnTo>
                    <a:pt x="5699" y="32930"/>
                  </a:lnTo>
                  <a:cubicBezTo>
                    <a:pt x="5435" y="32633"/>
                    <a:pt x="5080" y="32456"/>
                    <a:pt x="4718" y="32456"/>
                  </a:cubicBezTo>
                  <a:cubicBezTo>
                    <a:pt x="4684" y="32456"/>
                    <a:pt x="4651" y="32458"/>
                    <a:pt x="4617" y="32461"/>
                  </a:cubicBezTo>
                  <a:cubicBezTo>
                    <a:pt x="3932" y="32569"/>
                    <a:pt x="4112" y="33363"/>
                    <a:pt x="4256" y="33832"/>
                  </a:cubicBezTo>
                  <a:cubicBezTo>
                    <a:pt x="4790" y="35194"/>
                    <a:pt x="6125" y="36824"/>
                    <a:pt x="7625" y="36824"/>
                  </a:cubicBezTo>
                  <a:cubicBezTo>
                    <a:pt x="7951" y="36824"/>
                    <a:pt x="8285" y="36747"/>
                    <a:pt x="8621" y="36573"/>
                  </a:cubicBezTo>
                  <a:cubicBezTo>
                    <a:pt x="13237" y="37078"/>
                    <a:pt x="17818" y="37907"/>
                    <a:pt x="22398" y="38556"/>
                  </a:cubicBezTo>
                  <a:cubicBezTo>
                    <a:pt x="22398" y="39206"/>
                    <a:pt x="22506" y="40252"/>
                    <a:pt x="23264" y="40324"/>
                  </a:cubicBezTo>
                  <a:cubicBezTo>
                    <a:pt x="23300" y="40324"/>
                    <a:pt x="23300" y="40324"/>
                    <a:pt x="23336" y="40360"/>
                  </a:cubicBezTo>
                  <a:cubicBezTo>
                    <a:pt x="24238" y="40612"/>
                    <a:pt x="25139" y="40865"/>
                    <a:pt x="26041" y="41081"/>
                  </a:cubicBezTo>
                  <a:cubicBezTo>
                    <a:pt x="25716" y="41911"/>
                    <a:pt x="25320" y="42704"/>
                    <a:pt x="24923" y="43498"/>
                  </a:cubicBezTo>
                  <a:cubicBezTo>
                    <a:pt x="24887" y="43534"/>
                    <a:pt x="24887" y="43606"/>
                    <a:pt x="24887" y="43642"/>
                  </a:cubicBezTo>
                  <a:cubicBezTo>
                    <a:pt x="24814" y="43632"/>
                    <a:pt x="24744" y="43627"/>
                    <a:pt x="24676" y="43627"/>
                  </a:cubicBezTo>
                  <a:cubicBezTo>
                    <a:pt x="23761" y="43627"/>
                    <a:pt x="23231" y="44490"/>
                    <a:pt x="22795" y="45229"/>
                  </a:cubicBezTo>
                  <a:cubicBezTo>
                    <a:pt x="22434" y="45770"/>
                    <a:pt x="22362" y="46491"/>
                    <a:pt x="22615" y="47104"/>
                  </a:cubicBezTo>
                  <a:cubicBezTo>
                    <a:pt x="20451" y="48799"/>
                    <a:pt x="17565" y="49340"/>
                    <a:pt x="14968" y="49990"/>
                  </a:cubicBezTo>
                  <a:cubicBezTo>
                    <a:pt x="12985" y="50495"/>
                    <a:pt x="10388" y="50963"/>
                    <a:pt x="9017" y="52623"/>
                  </a:cubicBezTo>
                  <a:cubicBezTo>
                    <a:pt x="7863" y="54029"/>
                    <a:pt x="8981" y="56482"/>
                    <a:pt x="9486" y="57924"/>
                  </a:cubicBezTo>
                  <a:cubicBezTo>
                    <a:pt x="10280" y="60161"/>
                    <a:pt x="11470" y="62289"/>
                    <a:pt x="12949" y="64164"/>
                  </a:cubicBezTo>
                  <a:cubicBezTo>
                    <a:pt x="13345" y="64705"/>
                    <a:pt x="13814" y="65210"/>
                    <a:pt x="14283" y="65715"/>
                  </a:cubicBezTo>
                  <a:cubicBezTo>
                    <a:pt x="11578" y="69394"/>
                    <a:pt x="8837" y="73037"/>
                    <a:pt x="6168" y="76715"/>
                  </a:cubicBezTo>
                  <a:cubicBezTo>
                    <a:pt x="6005" y="76622"/>
                    <a:pt x="5830" y="76578"/>
                    <a:pt x="5658" y="76578"/>
                  </a:cubicBezTo>
                  <a:cubicBezTo>
                    <a:pt x="5300" y="76578"/>
                    <a:pt x="4957" y="76771"/>
                    <a:pt x="4761" y="77112"/>
                  </a:cubicBezTo>
                  <a:cubicBezTo>
                    <a:pt x="4494" y="77409"/>
                    <a:pt x="4398" y="77780"/>
                    <a:pt x="3989" y="77780"/>
                  </a:cubicBezTo>
                  <a:cubicBezTo>
                    <a:pt x="3901" y="77780"/>
                    <a:pt x="3800" y="77763"/>
                    <a:pt x="3679" y="77725"/>
                  </a:cubicBezTo>
                  <a:cubicBezTo>
                    <a:pt x="3283" y="77581"/>
                    <a:pt x="2922" y="77256"/>
                    <a:pt x="2489" y="77076"/>
                  </a:cubicBezTo>
                  <a:cubicBezTo>
                    <a:pt x="2382" y="77033"/>
                    <a:pt x="2273" y="77014"/>
                    <a:pt x="2164" y="77014"/>
                  </a:cubicBezTo>
                  <a:cubicBezTo>
                    <a:pt x="1726" y="77014"/>
                    <a:pt x="1292" y="77321"/>
                    <a:pt x="974" y="77581"/>
                  </a:cubicBezTo>
                  <a:cubicBezTo>
                    <a:pt x="145" y="78158"/>
                    <a:pt x="1" y="79276"/>
                    <a:pt x="578" y="80034"/>
                  </a:cubicBezTo>
                  <a:cubicBezTo>
                    <a:pt x="1371" y="80971"/>
                    <a:pt x="2309" y="81765"/>
                    <a:pt x="3391" y="82378"/>
                  </a:cubicBezTo>
                  <a:cubicBezTo>
                    <a:pt x="4256" y="82955"/>
                    <a:pt x="5302" y="83532"/>
                    <a:pt x="6348" y="83640"/>
                  </a:cubicBezTo>
                  <a:cubicBezTo>
                    <a:pt x="6375" y="83642"/>
                    <a:pt x="6402" y="83643"/>
                    <a:pt x="6428" y="83643"/>
                  </a:cubicBezTo>
                  <a:cubicBezTo>
                    <a:pt x="7354" y="83643"/>
                    <a:pt x="7910" y="82431"/>
                    <a:pt x="8296" y="81765"/>
                  </a:cubicBezTo>
                  <a:cubicBezTo>
                    <a:pt x="8512" y="81404"/>
                    <a:pt x="8873" y="80863"/>
                    <a:pt x="8765" y="80394"/>
                  </a:cubicBezTo>
                  <a:cubicBezTo>
                    <a:pt x="8729" y="80286"/>
                    <a:pt x="8693" y="80142"/>
                    <a:pt x="8621" y="80034"/>
                  </a:cubicBezTo>
                  <a:cubicBezTo>
                    <a:pt x="12011" y="76391"/>
                    <a:pt x="15473" y="72820"/>
                    <a:pt x="19008" y="69358"/>
                  </a:cubicBezTo>
                  <a:cubicBezTo>
                    <a:pt x="21460" y="70728"/>
                    <a:pt x="24166" y="71630"/>
                    <a:pt x="26979" y="71991"/>
                  </a:cubicBezTo>
                  <a:cubicBezTo>
                    <a:pt x="27700" y="76932"/>
                    <a:pt x="28313" y="81945"/>
                    <a:pt x="28782" y="86958"/>
                  </a:cubicBezTo>
                  <a:cubicBezTo>
                    <a:pt x="28674" y="86995"/>
                    <a:pt x="28566" y="87031"/>
                    <a:pt x="28457" y="87139"/>
                  </a:cubicBezTo>
                  <a:cubicBezTo>
                    <a:pt x="28133" y="87427"/>
                    <a:pt x="28061" y="88077"/>
                    <a:pt x="28025" y="88473"/>
                  </a:cubicBezTo>
                  <a:cubicBezTo>
                    <a:pt x="27880" y="89267"/>
                    <a:pt x="27664" y="90565"/>
                    <a:pt x="28385" y="91142"/>
                  </a:cubicBezTo>
                  <a:cubicBezTo>
                    <a:pt x="29107" y="91719"/>
                    <a:pt x="30441" y="91864"/>
                    <a:pt x="31379" y="91972"/>
                  </a:cubicBezTo>
                  <a:cubicBezTo>
                    <a:pt x="31869" y="92030"/>
                    <a:pt x="32360" y="92058"/>
                    <a:pt x="32848" y="92058"/>
                  </a:cubicBezTo>
                  <a:cubicBezTo>
                    <a:pt x="33580" y="92058"/>
                    <a:pt x="34308" y="91993"/>
                    <a:pt x="35022" y="91864"/>
                  </a:cubicBezTo>
                  <a:cubicBezTo>
                    <a:pt x="36032" y="91647"/>
                    <a:pt x="36356" y="91070"/>
                    <a:pt x="36392" y="90024"/>
                  </a:cubicBezTo>
                  <a:cubicBezTo>
                    <a:pt x="36392" y="89447"/>
                    <a:pt x="36176" y="88870"/>
                    <a:pt x="35743" y="88437"/>
                  </a:cubicBezTo>
                  <a:cubicBezTo>
                    <a:pt x="35058" y="87932"/>
                    <a:pt x="33543" y="88509"/>
                    <a:pt x="33615" y="87103"/>
                  </a:cubicBezTo>
                  <a:cubicBezTo>
                    <a:pt x="33759" y="86490"/>
                    <a:pt x="33327" y="85913"/>
                    <a:pt x="32713" y="85804"/>
                  </a:cubicBezTo>
                  <a:cubicBezTo>
                    <a:pt x="32822" y="81224"/>
                    <a:pt x="32858" y="76607"/>
                    <a:pt x="32930" y="72027"/>
                  </a:cubicBezTo>
                  <a:cubicBezTo>
                    <a:pt x="34409" y="71846"/>
                    <a:pt x="35851" y="71522"/>
                    <a:pt x="37258" y="71089"/>
                  </a:cubicBezTo>
                  <a:cubicBezTo>
                    <a:pt x="38448" y="70692"/>
                    <a:pt x="40179" y="70223"/>
                    <a:pt x="41009" y="69213"/>
                  </a:cubicBezTo>
                  <a:cubicBezTo>
                    <a:pt x="42055" y="67915"/>
                    <a:pt x="40937" y="66689"/>
                    <a:pt x="40287" y="65426"/>
                  </a:cubicBezTo>
                  <a:cubicBezTo>
                    <a:pt x="39386" y="63551"/>
                    <a:pt x="38592" y="61567"/>
                    <a:pt x="37907" y="59584"/>
                  </a:cubicBezTo>
                  <a:cubicBezTo>
                    <a:pt x="37078" y="57420"/>
                    <a:pt x="36681" y="55111"/>
                    <a:pt x="36717" y="52803"/>
                  </a:cubicBezTo>
                  <a:cubicBezTo>
                    <a:pt x="36717" y="52803"/>
                    <a:pt x="36717" y="52767"/>
                    <a:pt x="36717" y="52767"/>
                  </a:cubicBezTo>
                  <a:lnTo>
                    <a:pt x="36933" y="52695"/>
                  </a:lnTo>
                  <a:cubicBezTo>
                    <a:pt x="38232" y="52226"/>
                    <a:pt x="38737" y="49521"/>
                    <a:pt x="37691" y="48583"/>
                  </a:cubicBezTo>
                  <a:cubicBezTo>
                    <a:pt x="37763" y="48511"/>
                    <a:pt x="37799" y="48403"/>
                    <a:pt x="37835" y="48331"/>
                  </a:cubicBezTo>
                  <a:cubicBezTo>
                    <a:pt x="38087" y="47321"/>
                    <a:pt x="38412" y="46347"/>
                    <a:pt x="38809" y="45409"/>
                  </a:cubicBezTo>
                  <a:cubicBezTo>
                    <a:pt x="38917" y="45193"/>
                    <a:pt x="39025" y="44976"/>
                    <a:pt x="39133" y="44760"/>
                  </a:cubicBezTo>
                  <a:cubicBezTo>
                    <a:pt x="39989" y="44886"/>
                    <a:pt x="40932" y="45310"/>
                    <a:pt x="41829" y="45310"/>
                  </a:cubicBezTo>
                  <a:cubicBezTo>
                    <a:pt x="42217" y="45310"/>
                    <a:pt x="42597" y="45230"/>
                    <a:pt x="42956" y="45012"/>
                  </a:cubicBezTo>
                  <a:cubicBezTo>
                    <a:pt x="42956" y="45048"/>
                    <a:pt x="42956" y="45048"/>
                    <a:pt x="42956" y="45048"/>
                  </a:cubicBezTo>
                  <a:cubicBezTo>
                    <a:pt x="47429" y="47573"/>
                    <a:pt x="51793" y="50170"/>
                    <a:pt x="56265" y="52659"/>
                  </a:cubicBezTo>
                  <a:cubicBezTo>
                    <a:pt x="56860" y="53398"/>
                    <a:pt x="57591" y="53650"/>
                    <a:pt x="58380" y="53650"/>
                  </a:cubicBezTo>
                  <a:cubicBezTo>
                    <a:pt x="59169" y="53650"/>
                    <a:pt x="60016" y="53398"/>
                    <a:pt x="60846" y="53128"/>
                  </a:cubicBezTo>
                  <a:cubicBezTo>
                    <a:pt x="62000" y="52731"/>
                    <a:pt x="62072" y="51649"/>
                    <a:pt x="60738" y="51577"/>
                  </a:cubicBezTo>
                  <a:cubicBezTo>
                    <a:pt x="60689" y="51577"/>
                    <a:pt x="60553" y="51589"/>
                    <a:pt x="60409" y="51589"/>
                  </a:cubicBezTo>
                  <a:cubicBezTo>
                    <a:pt x="60120" y="51589"/>
                    <a:pt x="59800" y="51541"/>
                    <a:pt x="60088" y="51252"/>
                  </a:cubicBezTo>
                  <a:cubicBezTo>
                    <a:pt x="60341" y="51000"/>
                    <a:pt x="60593" y="50783"/>
                    <a:pt x="60882" y="50567"/>
                  </a:cubicBezTo>
                  <a:cubicBezTo>
                    <a:pt x="61459" y="50170"/>
                    <a:pt x="61964" y="49701"/>
                    <a:pt x="62361" y="49160"/>
                  </a:cubicBezTo>
                  <a:cubicBezTo>
                    <a:pt x="62577" y="48908"/>
                    <a:pt x="62721" y="48583"/>
                    <a:pt x="62469" y="48331"/>
                  </a:cubicBezTo>
                  <a:cubicBezTo>
                    <a:pt x="62369" y="48241"/>
                    <a:pt x="62244" y="48206"/>
                    <a:pt x="62109" y="48206"/>
                  </a:cubicBezTo>
                  <a:cubicBezTo>
                    <a:pt x="61754" y="48206"/>
                    <a:pt x="61323" y="48443"/>
                    <a:pt x="61062" y="48547"/>
                  </a:cubicBezTo>
                  <a:cubicBezTo>
                    <a:pt x="60233" y="48908"/>
                    <a:pt x="59439" y="49304"/>
                    <a:pt x="58610" y="49629"/>
                  </a:cubicBezTo>
                  <a:cubicBezTo>
                    <a:pt x="58238" y="49762"/>
                    <a:pt x="57730" y="50050"/>
                    <a:pt x="57287" y="50050"/>
                  </a:cubicBezTo>
                  <a:cubicBezTo>
                    <a:pt x="57127" y="50050"/>
                    <a:pt x="56976" y="50013"/>
                    <a:pt x="56842" y="49918"/>
                  </a:cubicBezTo>
                  <a:lnTo>
                    <a:pt x="56121" y="49413"/>
                  </a:lnTo>
                  <a:lnTo>
                    <a:pt x="52154" y="46599"/>
                  </a:lnTo>
                  <a:cubicBezTo>
                    <a:pt x="49809" y="44940"/>
                    <a:pt x="47465" y="43281"/>
                    <a:pt x="45157" y="41622"/>
                  </a:cubicBezTo>
                  <a:cubicBezTo>
                    <a:pt x="45265" y="40793"/>
                    <a:pt x="44724" y="40396"/>
                    <a:pt x="44002" y="39819"/>
                  </a:cubicBezTo>
                  <a:cubicBezTo>
                    <a:pt x="42704" y="38773"/>
                    <a:pt x="41406" y="37763"/>
                    <a:pt x="40107" y="36717"/>
                  </a:cubicBezTo>
                  <a:cubicBezTo>
                    <a:pt x="41333" y="36392"/>
                    <a:pt x="42524" y="35996"/>
                    <a:pt x="43714" y="35527"/>
                  </a:cubicBezTo>
                  <a:cubicBezTo>
                    <a:pt x="45661" y="34805"/>
                    <a:pt x="47537" y="33832"/>
                    <a:pt x="48908" y="32245"/>
                  </a:cubicBezTo>
                  <a:cubicBezTo>
                    <a:pt x="49449" y="31632"/>
                    <a:pt x="49845" y="30946"/>
                    <a:pt x="50098" y="30225"/>
                  </a:cubicBezTo>
                  <a:cubicBezTo>
                    <a:pt x="50358" y="30279"/>
                    <a:pt x="50608" y="30305"/>
                    <a:pt x="50849" y="30305"/>
                  </a:cubicBezTo>
                  <a:cubicBezTo>
                    <a:pt x="53821" y="30305"/>
                    <a:pt x="55337" y="26402"/>
                    <a:pt x="54570" y="23733"/>
                  </a:cubicBezTo>
                  <a:cubicBezTo>
                    <a:pt x="55580" y="22867"/>
                    <a:pt x="56373" y="21785"/>
                    <a:pt x="56842" y="20523"/>
                  </a:cubicBezTo>
                  <a:cubicBezTo>
                    <a:pt x="57600" y="23949"/>
                    <a:pt x="57311" y="27628"/>
                    <a:pt x="57203" y="31090"/>
                  </a:cubicBezTo>
                  <a:cubicBezTo>
                    <a:pt x="57160" y="31263"/>
                    <a:pt x="57310" y="31384"/>
                    <a:pt x="57453" y="31384"/>
                  </a:cubicBezTo>
                  <a:cubicBezTo>
                    <a:pt x="57550" y="31384"/>
                    <a:pt x="57643" y="31329"/>
                    <a:pt x="57672" y="31199"/>
                  </a:cubicBezTo>
                  <a:cubicBezTo>
                    <a:pt x="58357" y="29648"/>
                    <a:pt x="58970" y="28025"/>
                    <a:pt x="59475" y="26402"/>
                  </a:cubicBezTo>
                  <a:cubicBezTo>
                    <a:pt x="59728" y="27808"/>
                    <a:pt x="60088" y="29215"/>
                    <a:pt x="60557" y="30586"/>
                  </a:cubicBezTo>
                  <a:cubicBezTo>
                    <a:pt x="60587" y="30676"/>
                    <a:pt x="60656" y="30716"/>
                    <a:pt x="60730" y="30716"/>
                  </a:cubicBezTo>
                  <a:cubicBezTo>
                    <a:pt x="60833" y="30716"/>
                    <a:pt x="60948" y="30639"/>
                    <a:pt x="60990" y="30513"/>
                  </a:cubicBezTo>
                  <a:cubicBezTo>
                    <a:pt x="61892" y="25753"/>
                    <a:pt x="61495" y="20811"/>
                    <a:pt x="59908" y="16195"/>
                  </a:cubicBezTo>
                  <a:cubicBezTo>
                    <a:pt x="63154" y="15329"/>
                    <a:pt x="64344" y="11109"/>
                    <a:pt x="63839" y="7863"/>
                  </a:cubicBezTo>
                  <a:cubicBezTo>
                    <a:pt x="63443" y="5411"/>
                    <a:pt x="61928" y="3138"/>
                    <a:pt x="59511" y="2381"/>
                  </a:cubicBezTo>
                  <a:cubicBezTo>
                    <a:pt x="59040" y="2233"/>
                    <a:pt x="58511" y="2158"/>
                    <a:pt x="57967" y="2158"/>
                  </a:cubicBezTo>
                  <a:cubicBezTo>
                    <a:pt x="56262" y="2158"/>
                    <a:pt x="54398" y="2888"/>
                    <a:pt x="53632" y="4365"/>
                  </a:cubicBezTo>
                  <a:cubicBezTo>
                    <a:pt x="53034" y="3987"/>
                    <a:pt x="52326" y="3774"/>
                    <a:pt x="51628" y="3774"/>
                  </a:cubicBezTo>
                  <a:cubicBezTo>
                    <a:pt x="51526" y="3774"/>
                    <a:pt x="51425" y="3779"/>
                    <a:pt x="51324" y="3788"/>
                  </a:cubicBezTo>
                  <a:cubicBezTo>
                    <a:pt x="49701" y="2634"/>
                    <a:pt x="47826" y="1840"/>
                    <a:pt x="45878" y="1479"/>
                  </a:cubicBezTo>
                  <a:cubicBezTo>
                    <a:pt x="44804" y="1288"/>
                    <a:pt x="43586" y="1151"/>
                    <a:pt x="42356" y="1151"/>
                  </a:cubicBezTo>
                  <a:cubicBezTo>
                    <a:pt x="40571" y="1151"/>
                    <a:pt x="38761" y="1440"/>
                    <a:pt x="37330" y="2273"/>
                  </a:cubicBezTo>
                  <a:cubicBezTo>
                    <a:pt x="35879" y="1443"/>
                    <a:pt x="34117" y="1162"/>
                    <a:pt x="32361" y="1162"/>
                  </a:cubicBezTo>
                  <a:cubicBezTo>
                    <a:pt x="31063" y="1162"/>
                    <a:pt x="29767" y="1316"/>
                    <a:pt x="28602" y="1515"/>
                  </a:cubicBezTo>
                  <a:cubicBezTo>
                    <a:pt x="27808" y="1660"/>
                    <a:pt x="27015" y="1876"/>
                    <a:pt x="26293" y="2165"/>
                  </a:cubicBezTo>
                  <a:cubicBezTo>
                    <a:pt x="26116" y="2149"/>
                    <a:pt x="25939" y="2142"/>
                    <a:pt x="25762" y="2142"/>
                  </a:cubicBezTo>
                  <a:cubicBezTo>
                    <a:pt x="25109" y="2142"/>
                    <a:pt x="24457" y="2239"/>
                    <a:pt x="23805" y="2381"/>
                  </a:cubicBezTo>
                  <a:cubicBezTo>
                    <a:pt x="22975" y="686"/>
                    <a:pt x="20847" y="1"/>
                    <a:pt x="19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Globo: flecha derecha 2">
            <a:extLst>
              <a:ext uri="{FF2B5EF4-FFF2-40B4-BE49-F238E27FC236}">
                <a16:creationId xmlns:a16="http://schemas.microsoft.com/office/drawing/2014/main" id="{F8A15690-57C8-41FF-87AF-10B50445FA3B}"/>
              </a:ext>
            </a:extLst>
          </p:cNvPr>
          <p:cNvSpPr/>
          <p:nvPr/>
        </p:nvSpPr>
        <p:spPr>
          <a:xfrm>
            <a:off x="3741725" y="4549735"/>
            <a:ext cx="1032088" cy="515687"/>
          </a:xfrm>
          <a:prstGeom prst="right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enviar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14A21F3-D42E-4596-A828-2020FA73F721}"/>
              </a:ext>
            </a:extLst>
          </p:cNvPr>
          <p:cNvSpPr/>
          <p:nvPr/>
        </p:nvSpPr>
        <p:spPr>
          <a:xfrm>
            <a:off x="4805916" y="425302"/>
            <a:ext cx="4074401" cy="44125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7" name="Flecha: pentágono 76">
            <a:extLst>
              <a:ext uri="{FF2B5EF4-FFF2-40B4-BE49-F238E27FC236}">
                <a16:creationId xmlns:a16="http://schemas.microsoft.com/office/drawing/2014/main" id="{F3A6C062-60F3-4133-8B7E-C435514FDD35}"/>
              </a:ext>
            </a:extLst>
          </p:cNvPr>
          <p:cNvSpPr/>
          <p:nvPr/>
        </p:nvSpPr>
        <p:spPr>
          <a:xfrm>
            <a:off x="3265963" y="1360967"/>
            <a:ext cx="1539953" cy="1275299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Establece un área de trabajo</a:t>
            </a:r>
          </a:p>
        </p:txBody>
      </p:sp>
      <p:sp>
        <p:nvSpPr>
          <p:cNvPr id="78" name="Flecha: pentágono 77">
            <a:extLst>
              <a:ext uri="{FF2B5EF4-FFF2-40B4-BE49-F238E27FC236}">
                <a16:creationId xmlns:a16="http://schemas.microsoft.com/office/drawing/2014/main" id="{396B8915-6FF1-44D6-B5A2-C6E3AFB3C6AB}"/>
              </a:ext>
            </a:extLst>
          </p:cNvPr>
          <p:cNvSpPr/>
          <p:nvPr/>
        </p:nvSpPr>
        <p:spPr>
          <a:xfrm>
            <a:off x="2953969" y="2837731"/>
            <a:ext cx="1745622" cy="1355786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CL" dirty="0"/>
              <a:t>1.- Crea los símbolos.</a:t>
            </a:r>
          </a:p>
          <a:p>
            <a:r>
              <a:rPr lang="es-CL" dirty="0"/>
              <a:t>2:- organízalos en el espacio de acuerdo a la sala</a:t>
            </a:r>
          </a:p>
        </p:txBody>
      </p:sp>
    </p:spTree>
    <p:extLst>
      <p:ext uri="{BB962C8B-B14F-4D97-AF65-F5344CB8AC3E}">
        <p14:creationId xmlns:p14="http://schemas.microsoft.com/office/powerpoint/2010/main" val="3831856680"/>
      </p:ext>
    </p:extLst>
  </p:cSld>
  <p:clrMapOvr>
    <a:masterClrMapping/>
  </p:clrMapOvr>
</p:sld>
</file>

<file path=ppt/theme/theme1.xml><?xml version="1.0" encoding="utf-8"?>
<a:theme xmlns:a="http://schemas.openxmlformats.org/drawingml/2006/main" name="Mamoo Challenge Board for Teachers by Slidesgo">
  <a:themeElements>
    <a:clrScheme name="Simple Light">
      <a:dk1>
        <a:srgbClr val="583387"/>
      </a:dk1>
      <a:lt1>
        <a:srgbClr val="FFFFFF"/>
      </a:lt1>
      <a:dk2>
        <a:srgbClr val="583387"/>
      </a:dk2>
      <a:lt2>
        <a:srgbClr val="D0E5F9"/>
      </a:lt2>
      <a:accent1>
        <a:srgbClr val="00CBE6"/>
      </a:accent1>
      <a:accent2>
        <a:srgbClr val="E34B58"/>
      </a:accent2>
      <a:accent3>
        <a:srgbClr val="FFCA4A"/>
      </a:accent3>
      <a:accent4>
        <a:srgbClr val="9856C9"/>
      </a:accent4>
      <a:accent5>
        <a:srgbClr val="A1D624"/>
      </a:accent5>
      <a:accent6>
        <a:srgbClr val="583387"/>
      </a:accent6>
      <a:hlink>
        <a:srgbClr val="5833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173</Words>
  <Application>Microsoft Office PowerPoint</Application>
  <PresentationFormat>Presentación en pantalla (16:9)</PresentationFormat>
  <Paragraphs>48</Paragraphs>
  <Slides>11</Slides>
  <Notes>5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Asap</vt:lpstr>
      <vt:lpstr>raleway</vt:lpstr>
      <vt:lpstr>Palanquin Dark</vt:lpstr>
      <vt:lpstr>Bahnschrift</vt:lpstr>
      <vt:lpstr>Arial</vt:lpstr>
      <vt:lpstr>Sniglet</vt:lpstr>
      <vt:lpstr>Mamoo Challenge Board for Teachers by Slidesgo</vt:lpstr>
      <vt:lpstr>Unidad 1:  El plano</vt:lpstr>
      <vt:lpstr>RUTA DEL APRENDIZAJE</vt:lpstr>
      <vt:lpstr>Nuestras normas de clases…</vt:lpstr>
      <vt:lpstr>Cantemos para activarnos</vt:lpstr>
      <vt:lpstr>OBJETIVO</vt:lpstr>
      <vt:lpstr>Presentación de PowerPoint</vt:lpstr>
      <vt:lpstr>REVISO EN MI TEXTO</vt:lpstr>
      <vt:lpstr>Cómo elaboro un plano</vt:lpstr>
      <vt:lpstr>Manos a la obra en tu cuaderno</vt:lpstr>
      <vt:lpstr>Reflexionemos</vt:lpstr>
      <vt:lpstr>Excelente trabajo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Mamoo Challenge Board for Teachers</dc:title>
  <cp:lastModifiedBy>Agustina Jelves</cp:lastModifiedBy>
  <cp:revision>34</cp:revision>
  <dcterms:modified xsi:type="dcterms:W3CDTF">2021-04-15T16:20:02Z</dcterms:modified>
</cp:coreProperties>
</file>