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45"/>
  </p:notesMasterIdLst>
  <p:handoutMasterIdLst>
    <p:handoutMasterId r:id="rId46"/>
  </p:handoutMasterIdLst>
  <p:sldIdLst>
    <p:sldId id="392" r:id="rId3"/>
    <p:sldId id="367" r:id="rId4"/>
    <p:sldId id="374" r:id="rId5"/>
    <p:sldId id="394" r:id="rId6"/>
    <p:sldId id="381" r:id="rId7"/>
    <p:sldId id="416" r:id="rId8"/>
    <p:sldId id="404" r:id="rId9"/>
    <p:sldId id="464" r:id="rId10"/>
    <p:sldId id="524" r:id="rId11"/>
    <p:sldId id="495" r:id="rId12"/>
    <p:sldId id="452" r:id="rId13"/>
    <p:sldId id="418" r:id="rId14"/>
    <p:sldId id="478" r:id="rId15"/>
    <p:sldId id="419" r:id="rId16"/>
    <p:sldId id="451" r:id="rId17"/>
    <p:sldId id="518" r:id="rId18"/>
    <p:sldId id="499" r:id="rId19"/>
    <p:sldId id="519" r:id="rId20"/>
    <p:sldId id="442" r:id="rId21"/>
    <p:sldId id="505" r:id="rId22"/>
    <p:sldId id="536" r:id="rId23"/>
    <p:sldId id="525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477" r:id="rId33"/>
    <p:sldId id="482" r:id="rId34"/>
    <p:sldId id="481" r:id="rId35"/>
    <p:sldId id="483" r:id="rId36"/>
    <p:sldId id="522" r:id="rId37"/>
    <p:sldId id="523" r:id="rId38"/>
    <p:sldId id="527" r:id="rId39"/>
    <p:sldId id="509" r:id="rId40"/>
    <p:sldId id="512" r:id="rId41"/>
    <p:sldId id="488" r:id="rId42"/>
    <p:sldId id="413" r:id="rId43"/>
    <p:sldId id="41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FF0000"/>
    <a:srgbClr val="F3F3F3"/>
    <a:srgbClr val="FFCC00"/>
    <a:srgbClr val="E5F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882B7-395C-4EBB-9D76-1A93F32CB2F3}" v="134" dt="2021-04-15T16:45:49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196" autoAdjust="0"/>
  </p:normalViewPr>
  <p:slideViewPr>
    <p:cSldViewPr snapToGrid="0" showGuides="1">
      <p:cViewPr varScale="1">
        <p:scale>
          <a:sx n="72" d="100"/>
          <a:sy n="72" d="100"/>
        </p:scale>
        <p:origin x="744" y="7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araya cortez" userId="b4d598d1589dfac4" providerId="LiveId" clId="{684882B7-395C-4EBB-9D76-1A93F32CB2F3}"/>
    <pc:docChg chg="custSel addSld delSld modSld sldOrd">
      <pc:chgData name="paula araya cortez" userId="b4d598d1589dfac4" providerId="LiveId" clId="{684882B7-395C-4EBB-9D76-1A93F32CB2F3}" dt="2021-04-15T16:49:11.003" v="1206" actId="1076"/>
      <pc:docMkLst>
        <pc:docMk/>
      </pc:docMkLst>
      <pc:sldChg chg="modSp mod">
        <pc:chgData name="paula araya cortez" userId="b4d598d1589dfac4" providerId="LiveId" clId="{684882B7-395C-4EBB-9D76-1A93F32CB2F3}" dt="2021-04-14T22:02:56.102" v="336" actId="20577"/>
        <pc:sldMkLst>
          <pc:docMk/>
          <pc:sldMk cId="855323382" sldId="419"/>
        </pc:sldMkLst>
        <pc:spChg chg="mod">
          <ac:chgData name="paula araya cortez" userId="b4d598d1589dfac4" providerId="LiveId" clId="{684882B7-395C-4EBB-9D76-1A93F32CB2F3}" dt="2021-04-14T22:02:56.102" v="336" actId="20577"/>
          <ac:spMkLst>
            <pc:docMk/>
            <pc:sldMk cId="855323382" sldId="419"/>
            <ac:spMk id="5" creationId="{59849F90-2A27-4A02-9C3F-9C799C410839}"/>
          </ac:spMkLst>
        </pc:spChg>
      </pc:sldChg>
      <pc:sldChg chg="ord">
        <pc:chgData name="paula araya cortez" userId="b4d598d1589dfac4" providerId="LiveId" clId="{684882B7-395C-4EBB-9D76-1A93F32CB2F3}" dt="2021-04-15T02:48:51.325" v="814"/>
        <pc:sldMkLst>
          <pc:docMk/>
          <pc:sldMk cId="3414853905" sldId="442"/>
        </pc:sldMkLst>
      </pc:sldChg>
      <pc:sldChg chg="modSp mod">
        <pc:chgData name="paula araya cortez" userId="b4d598d1589dfac4" providerId="LiveId" clId="{684882B7-395C-4EBB-9D76-1A93F32CB2F3}" dt="2021-04-14T21:30:40.794" v="253" actId="20577"/>
        <pc:sldMkLst>
          <pc:docMk/>
          <pc:sldMk cId="3474660767" sldId="452"/>
        </pc:sldMkLst>
        <pc:spChg chg="mod">
          <ac:chgData name="paula araya cortez" userId="b4d598d1589dfac4" providerId="LiveId" clId="{684882B7-395C-4EBB-9D76-1A93F32CB2F3}" dt="2021-04-14T21:30:40.794" v="253" actId="20577"/>
          <ac:spMkLst>
            <pc:docMk/>
            <pc:sldMk cId="3474660767" sldId="452"/>
            <ac:spMk id="5" creationId="{59849F90-2A27-4A02-9C3F-9C799C410839}"/>
          </ac:spMkLst>
        </pc:spChg>
        <pc:spChg chg="mod">
          <ac:chgData name="paula araya cortez" userId="b4d598d1589dfac4" providerId="LiveId" clId="{684882B7-395C-4EBB-9D76-1A93F32CB2F3}" dt="2021-04-14T21:30:26.485" v="195" actId="20577"/>
          <ac:spMkLst>
            <pc:docMk/>
            <pc:sldMk cId="3474660767" sldId="452"/>
            <ac:spMk id="25" creationId="{081BCB27-9159-40D8-9CD6-8BFBDC884DCD}"/>
          </ac:spMkLst>
        </pc:spChg>
      </pc:sldChg>
      <pc:sldChg chg="addSp modSp mod">
        <pc:chgData name="paula araya cortez" userId="b4d598d1589dfac4" providerId="LiveId" clId="{684882B7-395C-4EBB-9D76-1A93F32CB2F3}" dt="2021-04-14T21:28:23.252" v="3" actId="1076"/>
        <pc:sldMkLst>
          <pc:docMk/>
          <pc:sldMk cId="1804706803" sldId="464"/>
        </pc:sldMkLst>
        <pc:picChg chg="add mod">
          <ac:chgData name="paula araya cortez" userId="b4d598d1589dfac4" providerId="LiveId" clId="{684882B7-395C-4EBB-9D76-1A93F32CB2F3}" dt="2021-04-14T21:28:11.534" v="1" actId="1076"/>
          <ac:picMkLst>
            <pc:docMk/>
            <pc:sldMk cId="1804706803" sldId="464"/>
            <ac:picMk id="2" creationId="{DD28791E-4F6D-41F8-957A-05312AB50171}"/>
          </ac:picMkLst>
        </pc:picChg>
        <pc:picChg chg="add mod">
          <ac:chgData name="paula araya cortez" userId="b4d598d1589dfac4" providerId="LiveId" clId="{684882B7-395C-4EBB-9D76-1A93F32CB2F3}" dt="2021-04-14T21:28:23.252" v="3" actId="1076"/>
          <ac:picMkLst>
            <pc:docMk/>
            <pc:sldMk cId="1804706803" sldId="464"/>
            <ac:picMk id="3" creationId="{A9D98D9B-9EEC-483D-A8D5-4ACBDF63F117}"/>
          </ac:picMkLst>
        </pc:picChg>
      </pc:sldChg>
      <pc:sldChg chg="modSp mod">
        <pc:chgData name="paula araya cortez" userId="b4d598d1589dfac4" providerId="LiveId" clId="{684882B7-395C-4EBB-9D76-1A93F32CB2F3}" dt="2021-04-15T02:54:42.409" v="1043" actId="20577"/>
        <pc:sldMkLst>
          <pc:docMk/>
          <pc:sldMk cId="2823472706" sldId="483"/>
        </pc:sldMkLst>
        <pc:spChg chg="mod">
          <ac:chgData name="paula araya cortez" userId="b4d598d1589dfac4" providerId="LiveId" clId="{684882B7-395C-4EBB-9D76-1A93F32CB2F3}" dt="2021-04-15T02:54:42.409" v="1043" actId="20577"/>
          <ac:spMkLst>
            <pc:docMk/>
            <pc:sldMk cId="2823472706" sldId="483"/>
            <ac:spMk id="5" creationId="{59849F90-2A27-4A02-9C3F-9C799C410839}"/>
          </ac:spMkLst>
        </pc:spChg>
      </pc:sldChg>
      <pc:sldChg chg="modSp mod">
        <pc:chgData name="paula araya cortez" userId="b4d598d1589dfac4" providerId="LiveId" clId="{684882B7-395C-4EBB-9D76-1A93F32CB2F3}" dt="2021-04-15T02:55:04.245" v="1075" actId="20577"/>
        <pc:sldMkLst>
          <pc:docMk/>
          <pc:sldMk cId="1651218286" sldId="488"/>
        </pc:sldMkLst>
        <pc:spChg chg="mod">
          <ac:chgData name="paula araya cortez" userId="b4d598d1589dfac4" providerId="LiveId" clId="{684882B7-395C-4EBB-9D76-1A93F32CB2F3}" dt="2021-04-15T02:55:04.245" v="1075" actId="20577"/>
          <ac:spMkLst>
            <pc:docMk/>
            <pc:sldMk cId="1651218286" sldId="488"/>
            <ac:spMk id="5" creationId="{59849F90-2A27-4A02-9C3F-9C799C410839}"/>
          </ac:spMkLst>
        </pc:spChg>
      </pc:sldChg>
      <pc:sldChg chg="del">
        <pc:chgData name="paula araya cortez" userId="b4d598d1589dfac4" providerId="LiveId" clId="{684882B7-395C-4EBB-9D76-1A93F32CB2F3}" dt="2021-04-14T21:28:27.902" v="4" actId="47"/>
        <pc:sldMkLst>
          <pc:docMk/>
          <pc:sldMk cId="3181794512" sldId="494"/>
        </pc:sldMkLst>
      </pc:sldChg>
      <pc:sldChg chg="modSp mod">
        <pc:chgData name="paula araya cortez" userId="b4d598d1589dfac4" providerId="LiveId" clId="{684882B7-395C-4EBB-9D76-1A93F32CB2F3}" dt="2021-04-14T21:30:06.349" v="155" actId="20577"/>
        <pc:sldMkLst>
          <pc:docMk/>
          <pc:sldMk cId="4177180374" sldId="495"/>
        </pc:sldMkLst>
        <pc:spChg chg="mod">
          <ac:chgData name="paula araya cortez" userId="b4d598d1589dfac4" providerId="LiveId" clId="{684882B7-395C-4EBB-9D76-1A93F32CB2F3}" dt="2021-04-14T21:30:06.349" v="155" actId="20577"/>
          <ac:spMkLst>
            <pc:docMk/>
            <pc:sldMk cId="4177180374" sldId="495"/>
            <ac:spMk id="22" creationId="{5E5ADAAB-4E2C-4EC6-949B-E08ABEAB686A}"/>
          </ac:spMkLst>
        </pc:spChg>
      </pc:sldChg>
      <pc:sldChg chg="modSp mod">
        <pc:chgData name="paula araya cortez" userId="b4d598d1589dfac4" providerId="LiveId" clId="{684882B7-395C-4EBB-9D76-1A93F32CB2F3}" dt="2021-04-15T16:45:21.626" v="1093" actId="207"/>
        <pc:sldMkLst>
          <pc:docMk/>
          <pc:sldMk cId="2954989344" sldId="499"/>
        </pc:sldMkLst>
        <pc:spChg chg="mod">
          <ac:chgData name="paula araya cortez" userId="b4d598d1589dfac4" providerId="LiveId" clId="{684882B7-395C-4EBB-9D76-1A93F32CB2F3}" dt="2021-04-15T16:45:21.626" v="1093" actId="207"/>
          <ac:spMkLst>
            <pc:docMk/>
            <pc:sldMk cId="2954989344" sldId="499"/>
            <ac:spMk id="7" creationId="{671BCE93-C63F-4BAD-914C-970729F865E9}"/>
          </ac:spMkLst>
        </pc:spChg>
      </pc:sldChg>
      <pc:sldChg chg="del">
        <pc:chgData name="paula araya cortez" userId="b4d598d1589dfac4" providerId="LiveId" clId="{684882B7-395C-4EBB-9D76-1A93F32CB2F3}" dt="2021-04-14T22:05:28.785" v="341" actId="47"/>
        <pc:sldMkLst>
          <pc:docMk/>
          <pc:sldMk cId="2047527466" sldId="500"/>
        </pc:sldMkLst>
      </pc:sldChg>
      <pc:sldChg chg="del">
        <pc:chgData name="paula araya cortez" userId="b4d598d1589dfac4" providerId="LiveId" clId="{684882B7-395C-4EBB-9D76-1A93F32CB2F3}" dt="2021-04-14T22:05:29.722" v="342" actId="47"/>
        <pc:sldMkLst>
          <pc:docMk/>
          <pc:sldMk cId="778497900" sldId="501"/>
        </pc:sldMkLst>
      </pc:sldChg>
      <pc:sldChg chg="del">
        <pc:chgData name="paula araya cortez" userId="b4d598d1589dfac4" providerId="LiveId" clId="{684882B7-395C-4EBB-9D76-1A93F32CB2F3}" dt="2021-04-14T22:05:32.416" v="344" actId="47"/>
        <pc:sldMkLst>
          <pc:docMk/>
          <pc:sldMk cId="4131397395" sldId="502"/>
        </pc:sldMkLst>
      </pc:sldChg>
      <pc:sldChg chg="addSp delSp modSp mod">
        <pc:chgData name="paula araya cortez" userId="b4d598d1589dfac4" providerId="LiveId" clId="{684882B7-395C-4EBB-9D76-1A93F32CB2F3}" dt="2021-04-15T02:39:11.972" v="771" actId="1076"/>
        <pc:sldMkLst>
          <pc:docMk/>
          <pc:sldMk cId="1237727994" sldId="505"/>
        </pc:sldMkLst>
        <pc:spChg chg="del mod">
          <ac:chgData name="paula araya cortez" userId="b4d598d1589dfac4" providerId="LiveId" clId="{684882B7-395C-4EBB-9D76-1A93F32CB2F3}" dt="2021-04-14T22:07:01.682" v="351" actId="478"/>
          <ac:spMkLst>
            <pc:docMk/>
            <pc:sldMk cId="1237727994" sldId="505"/>
            <ac:spMk id="6" creationId="{C99CA277-9435-4AA1-9B4F-81876E32AF26}"/>
          </ac:spMkLst>
        </pc:spChg>
        <pc:spChg chg="mod">
          <ac:chgData name="paula araya cortez" userId="b4d598d1589dfac4" providerId="LiveId" clId="{684882B7-395C-4EBB-9D76-1A93F32CB2F3}" dt="2021-04-14T22:11:10.694" v="452" actId="1076"/>
          <ac:spMkLst>
            <pc:docMk/>
            <pc:sldMk cId="1237727994" sldId="505"/>
            <ac:spMk id="22" creationId="{5E5ADAAB-4E2C-4EC6-949B-E08ABEAB686A}"/>
          </ac:spMkLst>
        </pc:spChg>
        <pc:picChg chg="add mod">
          <ac:chgData name="paula araya cortez" userId="b4d598d1589dfac4" providerId="LiveId" clId="{684882B7-395C-4EBB-9D76-1A93F32CB2F3}" dt="2021-04-15T02:39:11.972" v="771" actId="1076"/>
          <ac:picMkLst>
            <pc:docMk/>
            <pc:sldMk cId="1237727994" sldId="505"/>
            <ac:picMk id="2" creationId="{511D731A-3EE9-4E6F-A1D6-2B41DA2C0A4A}"/>
          </ac:picMkLst>
        </pc:picChg>
        <pc:picChg chg="del">
          <ac:chgData name="paula araya cortez" userId="b4d598d1589dfac4" providerId="LiveId" clId="{684882B7-395C-4EBB-9D76-1A93F32CB2F3}" dt="2021-04-14T22:06:46.926" v="346" actId="478"/>
          <ac:picMkLst>
            <pc:docMk/>
            <pc:sldMk cId="1237727994" sldId="505"/>
            <ac:picMk id="2" creationId="{5894A7F4-901F-4FD6-B16D-012075CF0BAB}"/>
          </ac:picMkLst>
        </pc:picChg>
        <pc:picChg chg="add mod">
          <ac:chgData name="paula araya cortez" userId="b4d598d1589dfac4" providerId="LiveId" clId="{684882B7-395C-4EBB-9D76-1A93F32CB2F3}" dt="2021-04-15T02:38:36.779" v="768" actId="1076"/>
          <ac:picMkLst>
            <pc:docMk/>
            <pc:sldMk cId="1237727994" sldId="505"/>
            <ac:picMk id="3" creationId="{41735409-A1B1-4352-BE6B-0C031C0C4A65}"/>
          </ac:picMkLst>
        </pc:picChg>
        <pc:picChg chg="del">
          <ac:chgData name="paula araya cortez" userId="b4d598d1589dfac4" providerId="LiveId" clId="{684882B7-395C-4EBB-9D76-1A93F32CB2F3}" dt="2021-04-14T22:06:54.041" v="349" actId="478"/>
          <ac:picMkLst>
            <pc:docMk/>
            <pc:sldMk cId="1237727994" sldId="505"/>
            <ac:picMk id="7" creationId="{D37027A8-49BF-4BB2-AE16-247270184DD7}"/>
          </ac:picMkLst>
        </pc:picChg>
      </pc:sldChg>
      <pc:sldChg chg="addSp delSp modSp mod modAnim">
        <pc:chgData name="paula araya cortez" userId="b4d598d1589dfac4" providerId="LiveId" clId="{684882B7-395C-4EBB-9D76-1A93F32CB2F3}" dt="2021-04-14T22:21:37.544" v="711" actId="20577"/>
        <pc:sldMkLst>
          <pc:docMk/>
          <pc:sldMk cId="124492895" sldId="512"/>
        </pc:sldMkLst>
        <pc:spChg chg="mod">
          <ac:chgData name="paula araya cortez" userId="b4d598d1589dfac4" providerId="LiveId" clId="{684882B7-395C-4EBB-9D76-1A93F32CB2F3}" dt="2021-04-14T22:12:03.167" v="590" actId="1076"/>
          <ac:spMkLst>
            <pc:docMk/>
            <pc:sldMk cId="124492895" sldId="512"/>
            <ac:spMk id="6" creationId="{0A8CB26D-6C6F-4215-9D31-1D032DBFA3D6}"/>
          </ac:spMkLst>
        </pc:spChg>
        <pc:spChg chg="add mod">
          <ac:chgData name="paula araya cortez" userId="b4d598d1589dfac4" providerId="LiveId" clId="{684882B7-395C-4EBB-9D76-1A93F32CB2F3}" dt="2021-04-14T22:21:37.544" v="711" actId="20577"/>
          <ac:spMkLst>
            <pc:docMk/>
            <pc:sldMk cId="124492895" sldId="512"/>
            <ac:spMk id="9" creationId="{30B827A9-498C-4410-A33F-2533CEEE8703}"/>
          </ac:spMkLst>
        </pc:spChg>
        <pc:spChg chg="mod">
          <ac:chgData name="paula araya cortez" userId="b4d598d1589dfac4" providerId="LiveId" clId="{684882B7-395C-4EBB-9D76-1A93F32CB2F3}" dt="2021-04-14T22:19:06.967" v="688" actId="1076"/>
          <ac:spMkLst>
            <pc:docMk/>
            <pc:sldMk cId="124492895" sldId="512"/>
            <ac:spMk id="17" creationId="{848C65D7-21CE-4397-8BBB-7B9E52CB22A2}"/>
          </ac:spMkLst>
        </pc:spChg>
        <pc:picChg chg="add del mod">
          <ac:chgData name="paula araya cortez" userId="b4d598d1589dfac4" providerId="LiveId" clId="{684882B7-395C-4EBB-9D76-1A93F32CB2F3}" dt="2021-04-14T22:20:59.764" v="691" actId="478"/>
          <ac:picMkLst>
            <pc:docMk/>
            <pc:sldMk cId="124492895" sldId="512"/>
            <ac:picMk id="2" creationId="{9E493D03-7732-4405-B5D0-A24B8AF2B970}"/>
          </ac:picMkLst>
        </pc:picChg>
      </pc:sldChg>
      <pc:sldChg chg="ord">
        <pc:chgData name="paula araya cortez" userId="b4d598d1589dfac4" providerId="LiveId" clId="{684882B7-395C-4EBB-9D76-1A93F32CB2F3}" dt="2021-04-14T22:05:20.411" v="338"/>
        <pc:sldMkLst>
          <pc:docMk/>
          <pc:sldMk cId="3134887108" sldId="518"/>
        </pc:sldMkLst>
      </pc:sldChg>
      <pc:sldChg chg="ord">
        <pc:chgData name="paula araya cortez" userId="b4d598d1589dfac4" providerId="LiveId" clId="{684882B7-395C-4EBB-9D76-1A93F32CB2F3}" dt="2021-04-14T22:05:26.854" v="340"/>
        <pc:sldMkLst>
          <pc:docMk/>
          <pc:sldMk cId="166169427" sldId="519"/>
        </pc:sldMkLst>
      </pc:sldChg>
      <pc:sldChg chg="del">
        <pc:chgData name="paula araya cortez" userId="b4d598d1589dfac4" providerId="LiveId" clId="{684882B7-395C-4EBB-9D76-1A93F32CB2F3}" dt="2021-04-14T22:05:30.651" v="343" actId="47"/>
        <pc:sldMkLst>
          <pc:docMk/>
          <pc:sldMk cId="431629682" sldId="520"/>
        </pc:sldMkLst>
      </pc:sldChg>
      <pc:sldChg chg="del">
        <pc:chgData name="paula araya cortez" userId="b4d598d1589dfac4" providerId="LiveId" clId="{684882B7-395C-4EBB-9D76-1A93F32CB2F3}" dt="2021-04-14T22:05:37.242" v="345" actId="47"/>
        <pc:sldMkLst>
          <pc:docMk/>
          <pc:sldMk cId="4255038109" sldId="521"/>
        </pc:sldMkLst>
      </pc:sldChg>
      <pc:sldChg chg="addSp delSp modSp add mod">
        <pc:chgData name="paula araya cortez" userId="b4d598d1589dfac4" providerId="LiveId" clId="{684882B7-395C-4EBB-9D76-1A93F32CB2F3}" dt="2021-04-14T21:29:42.126" v="93" actId="1076"/>
        <pc:sldMkLst>
          <pc:docMk/>
          <pc:sldMk cId="3910952439" sldId="524"/>
        </pc:sldMkLst>
        <pc:spChg chg="mod">
          <ac:chgData name="paula araya cortez" userId="b4d598d1589dfac4" providerId="LiveId" clId="{684882B7-395C-4EBB-9D76-1A93F32CB2F3}" dt="2021-04-14T21:29:07.343" v="86" actId="255"/>
          <ac:spMkLst>
            <pc:docMk/>
            <pc:sldMk cId="3910952439" sldId="524"/>
            <ac:spMk id="22" creationId="{5E5ADAAB-4E2C-4EC6-949B-E08ABEAB686A}"/>
          </ac:spMkLst>
        </pc:spChg>
        <pc:picChg chg="del mod">
          <ac:chgData name="paula araya cortez" userId="b4d598d1589dfac4" providerId="LiveId" clId="{684882B7-395C-4EBB-9D76-1A93F32CB2F3}" dt="2021-04-14T21:29:35.811" v="91" actId="478"/>
          <ac:picMkLst>
            <pc:docMk/>
            <pc:sldMk cId="3910952439" sldId="524"/>
            <ac:picMk id="2" creationId="{DD28791E-4F6D-41F8-957A-05312AB50171}"/>
          </ac:picMkLst>
        </pc:picChg>
        <pc:picChg chg="del">
          <ac:chgData name="paula araya cortez" userId="b4d598d1589dfac4" providerId="LiveId" clId="{684882B7-395C-4EBB-9D76-1A93F32CB2F3}" dt="2021-04-14T21:29:12.432" v="88" actId="478"/>
          <ac:picMkLst>
            <pc:docMk/>
            <pc:sldMk cId="3910952439" sldId="524"/>
            <ac:picMk id="3" creationId="{A9D98D9B-9EEC-483D-A8D5-4ACBDF63F117}"/>
          </ac:picMkLst>
        </pc:picChg>
        <pc:picChg chg="add mod">
          <ac:chgData name="paula araya cortez" userId="b4d598d1589dfac4" providerId="LiveId" clId="{684882B7-395C-4EBB-9D76-1A93F32CB2F3}" dt="2021-04-14T21:29:42.126" v="93" actId="1076"/>
          <ac:picMkLst>
            <pc:docMk/>
            <pc:sldMk cId="3910952439" sldId="524"/>
            <ac:picMk id="4" creationId="{E133F3C8-AD01-4BD8-B4FA-7797750FA3D4}"/>
          </ac:picMkLst>
        </pc:picChg>
      </pc:sldChg>
      <pc:sldChg chg="addSp modSp add mod">
        <pc:chgData name="paula araya cortez" userId="b4d598d1589dfac4" providerId="LiveId" clId="{684882B7-395C-4EBB-9D76-1A93F32CB2F3}" dt="2021-04-15T02:49:28.142" v="905" actId="20577"/>
        <pc:sldMkLst>
          <pc:docMk/>
          <pc:sldMk cId="1602630081" sldId="525"/>
        </pc:sldMkLst>
        <pc:spChg chg="mod">
          <ac:chgData name="paula araya cortez" userId="b4d598d1589dfac4" providerId="LiveId" clId="{684882B7-395C-4EBB-9D76-1A93F32CB2F3}" dt="2021-04-15T02:49:28.142" v="905" actId="20577"/>
          <ac:spMkLst>
            <pc:docMk/>
            <pc:sldMk cId="1602630081" sldId="525"/>
            <ac:spMk id="22" creationId="{5E5ADAAB-4E2C-4EC6-949B-E08ABEAB686A}"/>
          </ac:spMkLst>
        </pc:spChg>
        <pc:picChg chg="add mod">
          <ac:chgData name="paula araya cortez" userId="b4d598d1589dfac4" providerId="LiveId" clId="{684882B7-395C-4EBB-9D76-1A93F32CB2F3}" dt="2021-04-15T02:39:21.229" v="774" actId="1076"/>
          <ac:picMkLst>
            <pc:docMk/>
            <pc:sldMk cId="1602630081" sldId="525"/>
            <ac:picMk id="2" creationId="{E5E6A883-CCEB-461D-9DFE-AD80885AFAD2}"/>
          </ac:picMkLst>
        </pc:picChg>
        <pc:picChg chg="mod">
          <ac:chgData name="paula araya cortez" userId="b4d598d1589dfac4" providerId="LiveId" clId="{684882B7-395C-4EBB-9D76-1A93F32CB2F3}" dt="2021-04-14T22:11:00.440" v="450" actId="1076"/>
          <ac:picMkLst>
            <pc:docMk/>
            <pc:sldMk cId="1602630081" sldId="525"/>
            <ac:picMk id="3" creationId="{41735409-A1B1-4352-BE6B-0C031C0C4A65}"/>
          </ac:picMkLst>
        </pc:picChg>
        <pc:picChg chg="add mod">
          <ac:chgData name="paula araya cortez" userId="b4d598d1589dfac4" providerId="LiveId" clId="{684882B7-395C-4EBB-9D76-1A93F32CB2F3}" dt="2021-04-15T02:39:52.492" v="779" actId="1076"/>
          <ac:picMkLst>
            <pc:docMk/>
            <pc:sldMk cId="1602630081" sldId="525"/>
            <ac:picMk id="4" creationId="{68F02B6A-059B-4AF1-BDCC-BF9425F32A4D}"/>
          </ac:picMkLst>
        </pc:picChg>
      </pc:sldChg>
      <pc:sldChg chg="delSp add del mod">
        <pc:chgData name="paula araya cortez" userId="b4d598d1589dfac4" providerId="LiveId" clId="{684882B7-395C-4EBB-9D76-1A93F32CB2F3}" dt="2021-04-14T22:22:55.539" v="718" actId="47"/>
        <pc:sldMkLst>
          <pc:docMk/>
          <pc:sldMk cId="1646794499" sldId="526"/>
        </pc:sldMkLst>
        <pc:picChg chg="del">
          <ac:chgData name="paula araya cortez" userId="b4d598d1589dfac4" providerId="LiveId" clId="{684882B7-395C-4EBB-9D76-1A93F32CB2F3}" dt="2021-04-14T22:22:42.511" v="713" actId="478"/>
          <ac:picMkLst>
            <pc:docMk/>
            <pc:sldMk cId="1646794499" sldId="526"/>
            <ac:picMk id="3" creationId="{5824B8E0-BD85-4B70-A57D-1F946952EAEA}"/>
          </ac:picMkLst>
        </pc:picChg>
        <pc:picChg chg="del">
          <ac:chgData name="paula araya cortez" userId="b4d598d1589dfac4" providerId="LiveId" clId="{684882B7-395C-4EBB-9D76-1A93F32CB2F3}" dt="2021-04-14T22:22:46.935" v="714" actId="478"/>
          <ac:picMkLst>
            <pc:docMk/>
            <pc:sldMk cId="1646794499" sldId="526"/>
            <ac:picMk id="4" creationId="{77881A87-FDC3-4F0F-920B-F0DDDBBD4B04}"/>
          </ac:picMkLst>
        </pc:picChg>
      </pc:sldChg>
      <pc:sldChg chg="addSp delSp modSp add mod ord">
        <pc:chgData name="paula araya cortez" userId="b4d598d1589dfac4" providerId="LiveId" clId="{684882B7-395C-4EBB-9D76-1A93F32CB2F3}" dt="2021-04-15T02:56:48.680" v="1092" actId="1076"/>
        <pc:sldMkLst>
          <pc:docMk/>
          <pc:sldMk cId="2675628468" sldId="527"/>
        </pc:sldMkLst>
        <pc:spChg chg="mod">
          <ac:chgData name="paula araya cortez" userId="b4d598d1589dfac4" providerId="LiveId" clId="{684882B7-395C-4EBB-9D76-1A93F32CB2F3}" dt="2021-04-15T02:56:22.295" v="1085" actId="1076"/>
          <ac:spMkLst>
            <pc:docMk/>
            <pc:sldMk cId="2675628468" sldId="527"/>
            <ac:spMk id="10" creationId="{8A7B484C-9259-4302-9846-E34DBC97BBD8}"/>
          </ac:spMkLst>
        </pc:spChg>
        <pc:spChg chg="del mod">
          <ac:chgData name="paula araya cortez" userId="b4d598d1589dfac4" providerId="LiveId" clId="{684882B7-395C-4EBB-9D76-1A93F32CB2F3}" dt="2021-04-14T22:23:03.329" v="722" actId="478"/>
          <ac:spMkLst>
            <pc:docMk/>
            <pc:sldMk cId="2675628468" sldId="527"/>
            <ac:spMk id="11" creationId="{086CB4BE-A583-42BB-8BCE-890D23466244}"/>
          </ac:spMkLst>
        </pc:spChg>
        <pc:picChg chg="add del mod modCrop">
          <ac:chgData name="paula araya cortez" userId="b4d598d1589dfac4" providerId="LiveId" clId="{684882B7-395C-4EBB-9D76-1A93F32CB2F3}" dt="2021-04-15T02:56:02.599" v="1083" actId="478"/>
          <ac:picMkLst>
            <pc:docMk/>
            <pc:sldMk cId="2675628468" sldId="527"/>
            <ac:picMk id="2" creationId="{52DE2ABF-937E-4D64-AF3D-0E472972ADAB}"/>
          </ac:picMkLst>
        </pc:picChg>
        <pc:picChg chg="add mod modCrop">
          <ac:chgData name="paula araya cortez" userId="b4d598d1589dfac4" providerId="LiveId" clId="{684882B7-395C-4EBB-9D76-1A93F32CB2F3}" dt="2021-04-15T02:56:48.680" v="1092" actId="1076"/>
          <ac:picMkLst>
            <pc:docMk/>
            <pc:sldMk cId="2675628468" sldId="527"/>
            <ac:picMk id="3" creationId="{057184BF-E6CD-4B04-8595-AAEFE7299D21}"/>
          </ac:picMkLst>
        </pc:picChg>
        <pc:picChg chg="del">
          <ac:chgData name="paula araya cortez" userId="b4d598d1589dfac4" providerId="LiveId" clId="{684882B7-395C-4EBB-9D76-1A93F32CB2F3}" dt="2021-04-14T22:23:04.722" v="723" actId="478"/>
          <ac:picMkLst>
            <pc:docMk/>
            <pc:sldMk cId="2675628468" sldId="527"/>
            <ac:picMk id="4" creationId="{72B0588C-8FF6-4303-94D5-C500161AD0DA}"/>
          </ac:picMkLst>
        </pc:picChg>
        <pc:picChg chg="del">
          <ac:chgData name="paula araya cortez" userId="b4d598d1589dfac4" providerId="LiveId" clId="{684882B7-395C-4EBB-9D76-1A93F32CB2F3}" dt="2021-04-14T22:22:58.090" v="719" actId="478"/>
          <ac:picMkLst>
            <pc:docMk/>
            <pc:sldMk cId="2675628468" sldId="527"/>
            <ac:picMk id="8" creationId="{0A0029F8-D841-4808-95DA-A67E81194C82}"/>
          </ac:picMkLst>
        </pc:picChg>
      </pc:sldChg>
      <pc:sldChg chg="addSp delSp modSp add mod">
        <pc:chgData name="paula araya cortez" userId="b4d598d1589dfac4" providerId="LiveId" clId="{684882B7-395C-4EBB-9D76-1A93F32CB2F3}" dt="2021-04-15T02:49:39.075" v="911" actId="20577"/>
        <pc:sldMkLst>
          <pc:docMk/>
          <pc:sldMk cId="1233167995" sldId="528"/>
        </pc:sldMkLst>
        <pc:spChg chg="mod">
          <ac:chgData name="paula araya cortez" userId="b4d598d1589dfac4" providerId="LiveId" clId="{684882B7-395C-4EBB-9D76-1A93F32CB2F3}" dt="2021-04-15T02:49:39.075" v="911" actId="20577"/>
          <ac:spMkLst>
            <pc:docMk/>
            <pc:sldMk cId="1233167995" sldId="528"/>
            <ac:spMk id="22" creationId="{5E5ADAAB-4E2C-4EC6-949B-E08ABEAB686A}"/>
          </ac:spMkLst>
        </pc:spChg>
        <pc:picChg chg="del">
          <ac:chgData name="paula araya cortez" userId="b4d598d1589dfac4" providerId="LiveId" clId="{684882B7-395C-4EBB-9D76-1A93F32CB2F3}" dt="2021-04-15T02:39:58.569" v="781" actId="478"/>
          <ac:picMkLst>
            <pc:docMk/>
            <pc:sldMk cId="1233167995" sldId="528"/>
            <ac:picMk id="4" creationId="{68F02B6A-059B-4AF1-BDCC-BF9425F32A4D}"/>
          </ac:picMkLst>
        </pc:picChg>
        <pc:picChg chg="add mod">
          <ac:chgData name="paula araya cortez" userId="b4d598d1589dfac4" providerId="LiveId" clId="{684882B7-395C-4EBB-9D76-1A93F32CB2F3}" dt="2021-04-15T02:40:38.358" v="784" actId="1076"/>
          <ac:picMkLst>
            <pc:docMk/>
            <pc:sldMk cId="1233167995" sldId="528"/>
            <ac:picMk id="5" creationId="{C1F108F1-BFC8-496F-B210-96404A1FC087}"/>
          </ac:picMkLst>
        </pc:picChg>
      </pc:sldChg>
      <pc:sldChg chg="addSp delSp modSp add mod">
        <pc:chgData name="paula araya cortez" userId="b4d598d1589dfac4" providerId="LiveId" clId="{684882B7-395C-4EBB-9D76-1A93F32CB2F3}" dt="2021-04-15T02:49:54.688" v="913" actId="20577"/>
        <pc:sldMkLst>
          <pc:docMk/>
          <pc:sldMk cId="1538977736" sldId="529"/>
        </pc:sldMkLst>
        <pc:spChg chg="mod">
          <ac:chgData name="paula araya cortez" userId="b4d598d1589dfac4" providerId="LiveId" clId="{684882B7-395C-4EBB-9D76-1A93F32CB2F3}" dt="2021-04-15T02:49:54.688" v="913" actId="20577"/>
          <ac:spMkLst>
            <pc:docMk/>
            <pc:sldMk cId="1538977736" sldId="529"/>
            <ac:spMk id="22" creationId="{5E5ADAAB-4E2C-4EC6-949B-E08ABEAB686A}"/>
          </ac:spMkLst>
        </pc:spChg>
        <pc:picChg chg="add mod">
          <ac:chgData name="paula araya cortez" userId="b4d598d1589dfac4" providerId="LiveId" clId="{684882B7-395C-4EBB-9D76-1A93F32CB2F3}" dt="2021-04-15T02:41:20.342" v="789" actId="1076"/>
          <ac:picMkLst>
            <pc:docMk/>
            <pc:sldMk cId="1538977736" sldId="529"/>
            <ac:picMk id="4" creationId="{D5A21640-8076-47F9-B293-95E53EDDE9E3}"/>
          </ac:picMkLst>
        </pc:picChg>
        <pc:picChg chg="del">
          <ac:chgData name="paula araya cortez" userId="b4d598d1589dfac4" providerId="LiveId" clId="{684882B7-395C-4EBB-9D76-1A93F32CB2F3}" dt="2021-04-15T02:40:59.067" v="786" actId="478"/>
          <ac:picMkLst>
            <pc:docMk/>
            <pc:sldMk cId="1538977736" sldId="529"/>
            <ac:picMk id="5" creationId="{C1F108F1-BFC8-496F-B210-96404A1FC087}"/>
          </ac:picMkLst>
        </pc:picChg>
      </pc:sldChg>
      <pc:sldChg chg="addSp delSp modSp add mod">
        <pc:chgData name="paula araya cortez" userId="b4d598d1589dfac4" providerId="LiveId" clId="{684882B7-395C-4EBB-9D76-1A93F32CB2F3}" dt="2021-04-15T02:50:04.391" v="915" actId="20577"/>
        <pc:sldMkLst>
          <pc:docMk/>
          <pc:sldMk cId="939950482" sldId="530"/>
        </pc:sldMkLst>
        <pc:spChg chg="mod">
          <ac:chgData name="paula araya cortez" userId="b4d598d1589dfac4" providerId="LiveId" clId="{684882B7-395C-4EBB-9D76-1A93F32CB2F3}" dt="2021-04-15T02:50:04.391" v="915" actId="20577"/>
          <ac:spMkLst>
            <pc:docMk/>
            <pc:sldMk cId="939950482" sldId="530"/>
            <ac:spMk id="22" creationId="{5E5ADAAB-4E2C-4EC6-949B-E08ABEAB686A}"/>
          </ac:spMkLst>
        </pc:spChg>
        <pc:picChg chg="del">
          <ac:chgData name="paula araya cortez" userId="b4d598d1589dfac4" providerId="LiveId" clId="{684882B7-395C-4EBB-9D76-1A93F32CB2F3}" dt="2021-04-15T02:41:26.459" v="791" actId="478"/>
          <ac:picMkLst>
            <pc:docMk/>
            <pc:sldMk cId="939950482" sldId="530"/>
            <ac:picMk id="4" creationId="{D5A21640-8076-47F9-B293-95E53EDDE9E3}"/>
          </ac:picMkLst>
        </pc:picChg>
        <pc:picChg chg="add mod">
          <ac:chgData name="paula araya cortez" userId="b4d598d1589dfac4" providerId="LiveId" clId="{684882B7-395C-4EBB-9D76-1A93F32CB2F3}" dt="2021-04-15T02:41:57.465" v="794" actId="1076"/>
          <ac:picMkLst>
            <pc:docMk/>
            <pc:sldMk cId="939950482" sldId="530"/>
            <ac:picMk id="5" creationId="{62CE6984-5952-4B99-9670-E233F36B5A69}"/>
          </ac:picMkLst>
        </pc:picChg>
      </pc:sldChg>
      <pc:sldChg chg="addSp delSp modSp add mod">
        <pc:chgData name="paula araya cortez" userId="b4d598d1589dfac4" providerId="LiveId" clId="{684882B7-395C-4EBB-9D76-1A93F32CB2F3}" dt="2021-04-15T02:50:21.734" v="919" actId="20577"/>
        <pc:sldMkLst>
          <pc:docMk/>
          <pc:sldMk cId="2597062878" sldId="531"/>
        </pc:sldMkLst>
        <pc:spChg chg="mod">
          <ac:chgData name="paula araya cortez" userId="b4d598d1589dfac4" providerId="LiveId" clId="{684882B7-395C-4EBB-9D76-1A93F32CB2F3}" dt="2021-04-15T02:50:21.734" v="919" actId="20577"/>
          <ac:spMkLst>
            <pc:docMk/>
            <pc:sldMk cId="2597062878" sldId="531"/>
            <ac:spMk id="22" creationId="{5E5ADAAB-4E2C-4EC6-949B-E08ABEAB686A}"/>
          </ac:spMkLst>
        </pc:spChg>
        <pc:picChg chg="add mod">
          <ac:chgData name="paula araya cortez" userId="b4d598d1589dfac4" providerId="LiveId" clId="{684882B7-395C-4EBB-9D76-1A93F32CB2F3}" dt="2021-04-15T02:44:56.861" v="800" actId="1076"/>
          <ac:picMkLst>
            <pc:docMk/>
            <pc:sldMk cId="2597062878" sldId="531"/>
            <ac:picMk id="4" creationId="{85F6B80F-839B-4CB1-9433-025497D4EE5F}"/>
          </ac:picMkLst>
        </pc:picChg>
        <pc:picChg chg="del">
          <ac:chgData name="paula araya cortez" userId="b4d598d1589dfac4" providerId="LiveId" clId="{684882B7-395C-4EBB-9D76-1A93F32CB2F3}" dt="2021-04-15T02:44:07.534" v="796" actId="478"/>
          <ac:picMkLst>
            <pc:docMk/>
            <pc:sldMk cId="2597062878" sldId="531"/>
            <ac:picMk id="5" creationId="{62CE6984-5952-4B99-9670-E233F36B5A69}"/>
          </ac:picMkLst>
        </pc:picChg>
      </pc:sldChg>
      <pc:sldChg chg="addSp delSp modSp add mod">
        <pc:chgData name="paula araya cortez" userId="b4d598d1589dfac4" providerId="LiveId" clId="{684882B7-395C-4EBB-9D76-1A93F32CB2F3}" dt="2021-04-15T02:50:33.121" v="922" actId="20577"/>
        <pc:sldMkLst>
          <pc:docMk/>
          <pc:sldMk cId="941205577" sldId="532"/>
        </pc:sldMkLst>
        <pc:spChg chg="mod">
          <ac:chgData name="paula araya cortez" userId="b4d598d1589dfac4" providerId="LiveId" clId="{684882B7-395C-4EBB-9D76-1A93F32CB2F3}" dt="2021-04-15T02:50:33.121" v="922" actId="20577"/>
          <ac:spMkLst>
            <pc:docMk/>
            <pc:sldMk cId="941205577" sldId="532"/>
            <ac:spMk id="22" creationId="{5E5ADAAB-4E2C-4EC6-949B-E08ABEAB686A}"/>
          </ac:spMkLst>
        </pc:spChg>
        <pc:picChg chg="del">
          <ac:chgData name="paula araya cortez" userId="b4d598d1589dfac4" providerId="LiveId" clId="{684882B7-395C-4EBB-9D76-1A93F32CB2F3}" dt="2021-04-15T02:47:38.110" v="802" actId="478"/>
          <ac:picMkLst>
            <pc:docMk/>
            <pc:sldMk cId="941205577" sldId="532"/>
            <ac:picMk id="4" creationId="{85F6B80F-839B-4CB1-9433-025497D4EE5F}"/>
          </ac:picMkLst>
        </pc:picChg>
        <pc:picChg chg="add mod">
          <ac:chgData name="paula araya cortez" userId="b4d598d1589dfac4" providerId="LiveId" clId="{684882B7-395C-4EBB-9D76-1A93F32CB2F3}" dt="2021-04-15T02:48:00.955" v="805" actId="1076"/>
          <ac:picMkLst>
            <pc:docMk/>
            <pc:sldMk cId="941205577" sldId="532"/>
            <ac:picMk id="5" creationId="{D2C730F8-264F-4A5E-8C30-E53AA7C3A0F5}"/>
          </ac:picMkLst>
        </pc:picChg>
      </pc:sldChg>
      <pc:sldChg chg="addSp delSp modSp add mod">
        <pc:chgData name="paula araya cortez" userId="b4d598d1589dfac4" providerId="LiveId" clId="{684882B7-395C-4EBB-9D76-1A93F32CB2F3}" dt="2021-04-15T02:50:43.548" v="925" actId="20577"/>
        <pc:sldMkLst>
          <pc:docMk/>
          <pc:sldMk cId="908578287" sldId="533"/>
        </pc:sldMkLst>
        <pc:spChg chg="mod">
          <ac:chgData name="paula araya cortez" userId="b4d598d1589dfac4" providerId="LiveId" clId="{684882B7-395C-4EBB-9D76-1A93F32CB2F3}" dt="2021-04-15T02:50:43.548" v="925" actId="20577"/>
          <ac:spMkLst>
            <pc:docMk/>
            <pc:sldMk cId="908578287" sldId="533"/>
            <ac:spMk id="22" creationId="{5E5ADAAB-4E2C-4EC6-949B-E08ABEAB686A}"/>
          </ac:spMkLst>
        </pc:spChg>
        <pc:picChg chg="add mod">
          <ac:chgData name="paula araya cortez" userId="b4d598d1589dfac4" providerId="LiveId" clId="{684882B7-395C-4EBB-9D76-1A93F32CB2F3}" dt="2021-04-15T02:48:36.709" v="810" actId="1076"/>
          <ac:picMkLst>
            <pc:docMk/>
            <pc:sldMk cId="908578287" sldId="533"/>
            <ac:picMk id="4" creationId="{9AF3B507-14C9-4593-B405-4CB4B7BED194}"/>
          </ac:picMkLst>
        </pc:picChg>
        <pc:picChg chg="del">
          <ac:chgData name="paula araya cortez" userId="b4d598d1589dfac4" providerId="LiveId" clId="{684882B7-395C-4EBB-9D76-1A93F32CB2F3}" dt="2021-04-15T02:48:07.127" v="807" actId="478"/>
          <ac:picMkLst>
            <pc:docMk/>
            <pc:sldMk cId="908578287" sldId="533"/>
            <ac:picMk id="5" creationId="{D2C730F8-264F-4A5E-8C30-E53AA7C3A0F5}"/>
          </ac:picMkLst>
        </pc:picChg>
      </pc:sldChg>
      <pc:sldChg chg="addSp delSp modSp add mod">
        <pc:chgData name="paula araya cortez" userId="b4d598d1589dfac4" providerId="LiveId" clId="{684882B7-395C-4EBB-9D76-1A93F32CB2F3}" dt="2021-04-15T02:50:51.886" v="928" actId="20577"/>
        <pc:sldMkLst>
          <pc:docMk/>
          <pc:sldMk cId="235084075" sldId="534"/>
        </pc:sldMkLst>
        <pc:spChg chg="mod">
          <ac:chgData name="paula araya cortez" userId="b4d598d1589dfac4" providerId="LiveId" clId="{684882B7-395C-4EBB-9D76-1A93F32CB2F3}" dt="2021-04-15T02:50:51.886" v="928" actId="20577"/>
          <ac:spMkLst>
            <pc:docMk/>
            <pc:sldMk cId="235084075" sldId="534"/>
            <ac:spMk id="22" creationId="{5E5ADAAB-4E2C-4EC6-949B-E08ABEAB686A}"/>
          </ac:spMkLst>
        </pc:spChg>
        <pc:picChg chg="del">
          <ac:chgData name="paula araya cortez" userId="b4d598d1589dfac4" providerId="LiveId" clId="{684882B7-395C-4EBB-9D76-1A93F32CB2F3}" dt="2021-04-15T02:49:00.115" v="816" actId="478"/>
          <ac:picMkLst>
            <pc:docMk/>
            <pc:sldMk cId="235084075" sldId="534"/>
            <ac:picMk id="4" creationId="{9AF3B507-14C9-4593-B405-4CB4B7BED194}"/>
          </ac:picMkLst>
        </pc:picChg>
        <pc:picChg chg="add mod">
          <ac:chgData name="paula araya cortez" userId="b4d598d1589dfac4" providerId="LiveId" clId="{684882B7-395C-4EBB-9D76-1A93F32CB2F3}" dt="2021-04-15T02:49:04.277" v="818" actId="1076"/>
          <ac:picMkLst>
            <pc:docMk/>
            <pc:sldMk cId="235084075" sldId="534"/>
            <ac:picMk id="5" creationId="{0E205301-587D-47A6-9FD6-65BC48D6C71C}"/>
          </ac:picMkLst>
        </pc:picChg>
      </pc:sldChg>
      <pc:sldChg chg="addSp delSp modSp add mod">
        <pc:chgData name="paula araya cortez" userId="b4d598d1589dfac4" providerId="LiveId" clId="{684882B7-395C-4EBB-9D76-1A93F32CB2F3}" dt="2021-04-15T02:54:19.202" v="1009" actId="1076"/>
        <pc:sldMkLst>
          <pc:docMk/>
          <pc:sldMk cId="1202443850" sldId="535"/>
        </pc:sldMkLst>
        <pc:spChg chg="add mod">
          <ac:chgData name="paula araya cortez" userId="b4d598d1589dfac4" providerId="LiveId" clId="{684882B7-395C-4EBB-9D76-1A93F32CB2F3}" dt="2021-04-15T02:54:19.202" v="1009" actId="1076"/>
          <ac:spMkLst>
            <pc:docMk/>
            <pc:sldMk cId="1202443850" sldId="535"/>
            <ac:spMk id="4" creationId="{DCC9BCDF-4C62-4F30-9F68-3C6C22D44CB3}"/>
          </ac:spMkLst>
        </pc:spChg>
        <pc:spChg chg="mod">
          <ac:chgData name="paula araya cortez" userId="b4d598d1589dfac4" providerId="LiveId" clId="{684882B7-395C-4EBB-9D76-1A93F32CB2F3}" dt="2021-04-15T02:53:42.659" v="993" actId="1076"/>
          <ac:spMkLst>
            <pc:docMk/>
            <pc:sldMk cId="1202443850" sldId="535"/>
            <ac:spMk id="22" creationId="{5E5ADAAB-4E2C-4EC6-949B-E08ABEAB686A}"/>
          </ac:spMkLst>
        </pc:spChg>
        <pc:picChg chg="del">
          <ac:chgData name="paula araya cortez" userId="b4d598d1589dfac4" providerId="LiveId" clId="{684882B7-395C-4EBB-9D76-1A93F32CB2F3}" dt="2021-04-15T02:51:02.081" v="930" actId="478"/>
          <ac:picMkLst>
            <pc:docMk/>
            <pc:sldMk cId="1202443850" sldId="535"/>
            <ac:picMk id="5" creationId="{0E205301-587D-47A6-9FD6-65BC48D6C71C}"/>
          </ac:picMkLst>
        </pc:picChg>
      </pc:sldChg>
      <pc:sldChg chg="addSp modSp add mod ord">
        <pc:chgData name="paula araya cortez" userId="b4d598d1589dfac4" providerId="LiveId" clId="{684882B7-395C-4EBB-9D76-1A93F32CB2F3}" dt="2021-04-15T16:49:11.003" v="1206" actId="1076"/>
        <pc:sldMkLst>
          <pc:docMk/>
          <pc:sldMk cId="606209693" sldId="536"/>
        </pc:sldMkLst>
        <pc:spChg chg="add mod">
          <ac:chgData name="paula araya cortez" userId="b4d598d1589dfac4" providerId="LiveId" clId="{684882B7-395C-4EBB-9D76-1A93F32CB2F3}" dt="2021-04-15T16:49:11.003" v="1206" actId="1076"/>
          <ac:spMkLst>
            <pc:docMk/>
            <pc:sldMk cId="606209693" sldId="536"/>
            <ac:spMk id="4" creationId="{00583576-CCF6-4F1E-965B-F2450022CC61}"/>
          </ac:spMkLst>
        </pc:spChg>
      </pc:sldChg>
      <pc:sldChg chg="add del ord">
        <pc:chgData name="paula araya cortez" userId="b4d598d1589dfac4" providerId="LiveId" clId="{684882B7-395C-4EBB-9D76-1A93F32CB2F3}" dt="2021-04-15T02:51:51.269" v="961" actId="47"/>
        <pc:sldMkLst>
          <pc:docMk/>
          <pc:sldMk cId="3349780695" sldId="5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FFCAA1F-386F-4D1A-9A39-CB8950FF5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4D75D4-A85E-493D-9F94-1A1BFB0A02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000C-1A24-4A35-B704-89CFEE4839CB}" type="datetimeFigureOut">
              <a:rPr lang="es-PE" smtClean="0"/>
              <a:t>15/04/2021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8FADE4-9E9A-4973-B399-2A76236A79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B0DAE4-C4DA-43F3-AB6F-56C6D33C93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21731-D3B1-4D67-B632-D485B655D6B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38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74A75DD-DEAD-4B40-8225-F36B0300E718}"/>
              </a:ext>
            </a:extLst>
          </p:cNvPr>
          <p:cNvGrpSpPr/>
          <p:nvPr userDrawn="1"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6" name="Freeform 59">
              <a:extLst>
                <a:ext uri="{FF2B5EF4-FFF2-40B4-BE49-F238E27FC236}">
                  <a16:creationId xmlns:a16="http://schemas.microsoft.com/office/drawing/2014/main" id="{335E185C-6E7D-488A-B000-61448FF44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EED6D521-1712-4BB1-B9D3-9F0F2E35AC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61">
              <a:extLst>
                <a:ext uri="{FF2B5EF4-FFF2-40B4-BE49-F238E27FC236}">
                  <a16:creationId xmlns:a16="http://schemas.microsoft.com/office/drawing/2014/main" id="{619BA5BE-A5DB-494D-9AA6-17A64AA28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62">
              <a:extLst>
                <a:ext uri="{FF2B5EF4-FFF2-40B4-BE49-F238E27FC236}">
                  <a16:creationId xmlns:a16="http://schemas.microsoft.com/office/drawing/2014/main" id="{1AD6EE74-2F18-4E9E-B9F2-8C8F3596BA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63">
              <a:extLst>
                <a:ext uri="{FF2B5EF4-FFF2-40B4-BE49-F238E27FC236}">
                  <a16:creationId xmlns:a16="http://schemas.microsoft.com/office/drawing/2014/main" id="{068B8783-3584-44BA-94A9-DE42039F56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Oval 64">
              <a:extLst>
                <a:ext uri="{FF2B5EF4-FFF2-40B4-BE49-F238E27FC236}">
                  <a16:creationId xmlns:a16="http://schemas.microsoft.com/office/drawing/2014/main" id="{CDF0086F-AFF3-41C1-82A6-1E5F8E5836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Oval 65">
              <a:extLst>
                <a:ext uri="{FF2B5EF4-FFF2-40B4-BE49-F238E27FC236}">
                  <a16:creationId xmlns:a16="http://schemas.microsoft.com/office/drawing/2014/main" id="{2E12534E-CF84-4ECC-9D9E-913B0EA4A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82D5B5DA-7CB4-443A-A23F-33530F5BD6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7">
              <a:extLst>
                <a:ext uri="{FF2B5EF4-FFF2-40B4-BE49-F238E27FC236}">
                  <a16:creationId xmlns:a16="http://schemas.microsoft.com/office/drawing/2014/main" id="{8B439E45-71D2-4761-B85B-8809D62ABC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3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8">
              <a:extLst>
                <a:ext uri="{FF2B5EF4-FFF2-40B4-BE49-F238E27FC236}">
                  <a16:creationId xmlns:a16="http://schemas.microsoft.com/office/drawing/2014/main" id="{B9FF5AD9-0DC2-4B15-BB77-2D48E7023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3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9">
              <a:extLst>
                <a:ext uri="{FF2B5EF4-FFF2-40B4-BE49-F238E27FC236}">
                  <a16:creationId xmlns:a16="http://schemas.microsoft.com/office/drawing/2014/main" id="{0D52C5E7-B7C8-4C40-9C3F-B406C71D42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0">
              <a:extLst>
                <a:ext uri="{FF2B5EF4-FFF2-40B4-BE49-F238E27FC236}">
                  <a16:creationId xmlns:a16="http://schemas.microsoft.com/office/drawing/2014/main" id="{7A1C16C2-C363-49FF-8C2A-964A1142B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1">
              <a:extLst>
                <a:ext uri="{FF2B5EF4-FFF2-40B4-BE49-F238E27FC236}">
                  <a16:creationId xmlns:a16="http://schemas.microsoft.com/office/drawing/2014/main" id="{521BA493-6778-49BC-9939-D02F9AC91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0CA37C82-F4C7-43BE-8E01-4086549A8B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3">
              <a:extLst>
                <a:ext uri="{FF2B5EF4-FFF2-40B4-BE49-F238E27FC236}">
                  <a16:creationId xmlns:a16="http://schemas.microsoft.com/office/drawing/2014/main" id="{6E999C4E-CEA9-447E-BF0B-A4A29EF76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54F21213-9637-4080-B85C-ECDEC4C67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5">
              <a:extLst>
                <a:ext uri="{FF2B5EF4-FFF2-40B4-BE49-F238E27FC236}">
                  <a16:creationId xmlns:a16="http://schemas.microsoft.com/office/drawing/2014/main" id="{0C65A89E-ABD6-4B22-9E24-6391C8144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6">
              <a:extLst>
                <a:ext uri="{FF2B5EF4-FFF2-40B4-BE49-F238E27FC236}">
                  <a16:creationId xmlns:a16="http://schemas.microsoft.com/office/drawing/2014/main" id="{9BCEF225-053A-43B0-8D19-00800EBAE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Oval 77">
              <a:extLst>
                <a:ext uri="{FF2B5EF4-FFF2-40B4-BE49-F238E27FC236}">
                  <a16:creationId xmlns:a16="http://schemas.microsoft.com/office/drawing/2014/main" id="{4EF1CF3C-69DC-4332-94D1-B65E35A8C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6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F9E579C-63D1-4EBB-A151-033BB6BDFDB8}"/>
              </a:ext>
            </a:extLst>
          </p:cNvPr>
          <p:cNvSpPr>
            <a:spLocks/>
          </p:cNvSpPr>
          <p:nvPr userDrawn="1"/>
        </p:nvSpPr>
        <p:spPr bwMode="auto">
          <a:xfrm>
            <a:off x="0" y="6015680"/>
            <a:ext cx="12192013" cy="781996"/>
          </a:xfrm>
          <a:custGeom>
            <a:avLst/>
            <a:gdLst>
              <a:gd name="T0" fmla="*/ 3837 w 3840"/>
              <a:gd name="T1" fmla="*/ 248 h 248"/>
              <a:gd name="T2" fmla="*/ 3829 w 3840"/>
              <a:gd name="T3" fmla="*/ 45 h 248"/>
              <a:gd name="T4" fmla="*/ 3827 w 3840"/>
              <a:gd name="T5" fmla="*/ 14 h 248"/>
              <a:gd name="T6" fmla="*/ 3828 w 3840"/>
              <a:gd name="T7" fmla="*/ 40 h 248"/>
              <a:gd name="T8" fmla="*/ 3826 w 3840"/>
              <a:gd name="T9" fmla="*/ 14 h 248"/>
              <a:gd name="T10" fmla="*/ 3826 w 3840"/>
              <a:gd name="T11" fmla="*/ 30 h 248"/>
              <a:gd name="T12" fmla="*/ 3825 w 3840"/>
              <a:gd name="T13" fmla="*/ 20 h 248"/>
              <a:gd name="T14" fmla="*/ 3823 w 3840"/>
              <a:gd name="T15" fmla="*/ 15 h 248"/>
              <a:gd name="T16" fmla="*/ 3824 w 3840"/>
              <a:gd name="T17" fmla="*/ 25 h 248"/>
              <a:gd name="T18" fmla="*/ 3823 w 3840"/>
              <a:gd name="T19" fmla="*/ 34 h 248"/>
              <a:gd name="T20" fmla="*/ 3821 w 3840"/>
              <a:gd name="T21" fmla="*/ 44 h 248"/>
              <a:gd name="T22" fmla="*/ 3773 w 3840"/>
              <a:gd name="T23" fmla="*/ 76 h 248"/>
              <a:gd name="T24" fmla="*/ 3666 w 3840"/>
              <a:gd name="T25" fmla="*/ 103 h 248"/>
              <a:gd name="T26" fmla="*/ 3437 w 3840"/>
              <a:gd name="T27" fmla="*/ 117 h 248"/>
              <a:gd name="T28" fmla="*/ 3226 w 3840"/>
              <a:gd name="T29" fmla="*/ 119 h 248"/>
              <a:gd name="T30" fmla="*/ 3101 w 3840"/>
              <a:gd name="T31" fmla="*/ 102 h 248"/>
              <a:gd name="T32" fmla="*/ 3067 w 3840"/>
              <a:gd name="T33" fmla="*/ 78 h 248"/>
              <a:gd name="T34" fmla="*/ 2991 w 3840"/>
              <a:gd name="T35" fmla="*/ 46 h 248"/>
              <a:gd name="T36" fmla="*/ 2930 w 3840"/>
              <a:gd name="T37" fmla="*/ 1 h 248"/>
              <a:gd name="T38" fmla="*/ 2899 w 3840"/>
              <a:gd name="T39" fmla="*/ 25 h 248"/>
              <a:gd name="T40" fmla="*/ 2784 w 3840"/>
              <a:gd name="T41" fmla="*/ 44 h 248"/>
              <a:gd name="T42" fmla="*/ 2757 w 3840"/>
              <a:gd name="T43" fmla="*/ 46 h 248"/>
              <a:gd name="T44" fmla="*/ 2728 w 3840"/>
              <a:gd name="T45" fmla="*/ 60 h 248"/>
              <a:gd name="T46" fmla="*/ 2690 w 3840"/>
              <a:gd name="T47" fmla="*/ 87 h 248"/>
              <a:gd name="T48" fmla="*/ 2593 w 3840"/>
              <a:gd name="T49" fmla="*/ 99 h 248"/>
              <a:gd name="T50" fmla="*/ 2464 w 3840"/>
              <a:gd name="T51" fmla="*/ 108 h 248"/>
              <a:gd name="T52" fmla="*/ 2327 w 3840"/>
              <a:gd name="T53" fmla="*/ 123 h 248"/>
              <a:gd name="T54" fmla="*/ 2255 w 3840"/>
              <a:gd name="T55" fmla="*/ 119 h 248"/>
              <a:gd name="T56" fmla="*/ 2130 w 3840"/>
              <a:gd name="T57" fmla="*/ 85 h 248"/>
              <a:gd name="T58" fmla="*/ 2066 w 3840"/>
              <a:gd name="T59" fmla="*/ 72 h 248"/>
              <a:gd name="T60" fmla="*/ 2007 w 3840"/>
              <a:gd name="T61" fmla="*/ 49 h 248"/>
              <a:gd name="T62" fmla="*/ 1956 w 3840"/>
              <a:gd name="T63" fmla="*/ 54 h 248"/>
              <a:gd name="T64" fmla="*/ 1866 w 3840"/>
              <a:gd name="T65" fmla="*/ 53 h 248"/>
              <a:gd name="T66" fmla="*/ 1825 w 3840"/>
              <a:gd name="T67" fmla="*/ 47 h 248"/>
              <a:gd name="T68" fmla="*/ 1788 w 3840"/>
              <a:gd name="T69" fmla="*/ 49 h 248"/>
              <a:gd name="T70" fmla="*/ 1714 w 3840"/>
              <a:gd name="T71" fmla="*/ 53 h 248"/>
              <a:gd name="T72" fmla="*/ 1672 w 3840"/>
              <a:gd name="T73" fmla="*/ 47 h 248"/>
              <a:gd name="T74" fmla="*/ 1629 w 3840"/>
              <a:gd name="T75" fmla="*/ 60 h 248"/>
              <a:gd name="T76" fmla="*/ 1593 w 3840"/>
              <a:gd name="T77" fmla="*/ 37 h 248"/>
              <a:gd name="T78" fmla="*/ 1563 w 3840"/>
              <a:gd name="T79" fmla="*/ 48 h 248"/>
              <a:gd name="T80" fmla="*/ 1566 w 3840"/>
              <a:gd name="T81" fmla="*/ 59 h 248"/>
              <a:gd name="T82" fmla="*/ 1506 w 3840"/>
              <a:gd name="T83" fmla="*/ 66 h 248"/>
              <a:gd name="T84" fmla="*/ 1439 w 3840"/>
              <a:gd name="T85" fmla="*/ 83 h 248"/>
              <a:gd name="T86" fmla="*/ 1346 w 3840"/>
              <a:gd name="T87" fmla="*/ 92 h 248"/>
              <a:gd name="T88" fmla="*/ 1277 w 3840"/>
              <a:gd name="T89" fmla="*/ 67 h 248"/>
              <a:gd name="T90" fmla="*/ 1186 w 3840"/>
              <a:gd name="T91" fmla="*/ 64 h 248"/>
              <a:gd name="T92" fmla="*/ 869 w 3840"/>
              <a:gd name="T93" fmla="*/ 32 h 248"/>
              <a:gd name="T94" fmla="*/ 714 w 3840"/>
              <a:gd name="T95" fmla="*/ 73 h 248"/>
              <a:gd name="T96" fmla="*/ 620 w 3840"/>
              <a:gd name="T97" fmla="*/ 67 h 248"/>
              <a:gd name="T98" fmla="*/ 290 w 3840"/>
              <a:gd name="T99" fmla="*/ 49 h 248"/>
              <a:gd name="T100" fmla="*/ 66 w 3840"/>
              <a:gd name="T101" fmla="*/ 64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48">
                <a:moveTo>
                  <a:pt x="0" y="67"/>
                </a:moveTo>
                <a:cubicBezTo>
                  <a:pt x="0" y="127"/>
                  <a:pt x="1" y="188"/>
                  <a:pt x="1" y="248"/>
                </a:cubicBezTo>
                <a:cubicBezTo>
                  <a:pt x="1280" y="248"/>
                  <a:pt x="2558" y="248"/>
                  <a:pt x="3837" y="248"/>
                </a:cubicBezTo>
                <a:cubicBezTo>
                  <a:pt x="3838" y="180"/>
                  <a:pt x="3839" y="112"/>
                  <a:pt x="3840" y="44"/>
                </a:cubicBezTo>
                <a:cubicBezTo>
                  <a:pt x="3839" y="43"/>
                  <a:pt x="3836" y="43"/>
                  <a:pt x="3833" y="43"/>
                </a:cubicBezTo>
                <a:cubicBezTo>
                  <a:pt x="3831" y="44"/>
                  <a:pt x="3830" y="44"/>
                  <a:pt x="3829" y="45"/>
                </a:cubicBezTo>
                <a:cubicBezTo>
                  <a:pt x="3829" y="39"/>
                  <a:pt x="3829" y="34"/>
                  <a:pt x="3829" y="28"/>
                </a:cubicBezTo>
                <a:cubicBezTo>
                  <a:pt x="3829" y="27"/>
                  <a:pt x="3829" y="26"/>
                  <a:pt x="3829" y="25"/>
                </a:cubicBezTo>
                <a:cubicBezTo>
                  <a:pt x="3828" y="21"/>
                  <a:pt x="3828" y="18"/>
                  <a:pt x="3827" y="14"/>
                </a:cubicBezTo>
                <a:cubicBezTo>
                  <a:pt x="3828" y="18"/>
                  <a:pt x="3828" y="21"/>
                  <a:pt x="3828" y="23"/>
                </a:cubicBezTo>
                <a:cubicBezTo>
                  <a:pt x="3828" y="27"/>
                  <a:pt x="3828" y="30"/>
                  <a:pt x="3828" y="35"/>
                </a:cubicBezTo>
                <a:cubicBezTo>
                  <a:pt x="3828" y="37"/>
                  <a:pt x="3828" y="39"/>
                  <a:pt x="3828" y="40"/>
                </a:cubicBezTo>
                <a:cubicBezTo>
                  <a:pt x="3828" y="38"/>
                  <a:pt x="3828" y="36"/>
                  <a:pt x="3828" y="33"/>
                </a:cubicBezTo>
                <a:cubicBezTo>
                  <a:pt x="3827" y="30"/>
                  <a:pt x="3827" y="27"/>
                  <a:pt x="3827" y="25"/>
                </a:cubicBezTo>
                <a:cubicBezTo>
                  <a:pt x="3827" y="22"/>
                  <a:pt x="3827" y="18"/>
                  <a:pt x="3826" y="14"/>
                </a:cubicBezTo>
                <a:cubicBezTo>
                  <a:pt x="3826" y="18"/>
                  <a:pt x="3827" y="23"/>
                  <a:pt x="3827" y="28"/>
                </a:cubicBezTo>
                <a:cubicBezTo>
                  <a:pt x="3827" y="32"/>
                  <a:pt x="3827" y="35"/>
                  <a:pt x="3826" y="39"/>
                </a:cubicBezTo>
                <a:cubicBezTo>
                  <a:pt x="3826" y="35"/>
                  <a:pt x="3826" y="32"/>
                  <a:pt x="3826" y="30"/>
                </a:cubicBezTo>
                <a:cubicBezTo>
                  <a:pt x="3826" y="24"/>
                  <a:pt x="3827" y="21"/>
                  <a:pt x="3825" y="17"/>
                </a:cubicBezTo>
                <a:cubicBezTo>
                  <a:pt x="3825" y="16"/>
                  <a:pt x="3824" y="15"/>
                  <a:pt x="3824" y="14"/>
                </a:cubicBezTo>
                <a:cubicBezTo>
                  <a:pt x="3824" y="16"/>
                  <a:pt x="3825" y="18"/>
                  <a:pt x="3825" y="20"/>
                </a:cubicBezTo>
                <a:cubicBezTo>
                  <a:pt x="3826" y="26"/>
                  <a:pt x="3826" y="32"/>
                  <a:pt x="3825" y="36"/>
                </a:cubicBezTo>
                <a:cubicBezTo>
                  <a:pt x="3825" y="33"/>
                  <a:pt x="3826" y="29"/>
                  <a:pt x="3825" y="25"/>
                </a:cubicBezTo>
                <a:cubicBezTo>
                  <a:pt x="3825" y="21"/>
                  <a:pt x="3824" y="18"/>
                  <a:pt x="3823" y="15"/>
                </a:cubicBezTo>
                <a:cubicBezTo>
                  <a:pt x="3824" y="17"/>
                  <a:pt x="3824" y="20"/>
                  <a:pt x="3824" y="23"/>
                </a:cubicBezTo>
                <a:cubicBezTo>
                  <a:pt x="3825" y="27"/>
                  <a:pt x="3824" y="31"/>
                  <a:pt x="3824" y="34"/>
                </a:cubicBezTo>
                <a:cubicBezTo>
                  <a:pt x="3824" y="32"/>
                  <a:pt x="3824" y="29"/>
                  <a:pt x="3824" y="25"/>
                </a:cubicBezTo>
                <a:cubicBezTo>
                  <a:pt x="3824" y="21"/>
                  <a:pt x="3823" y="18"/>
                  <a:pt x="3822" y="16"/>
                </a:cubicBezTo>
                <a:cubicBezTo>
                  <a:pt x="3823" y="18"/>
                  <a:pt x="3823" y="21"/>
                  <a:pt x="3823" y="25"/>
                </a:cubicBezTo>
                <a:cubicBezTo>
                  <a:pt x="3824" y="28"/>
                  <a:pt x="3823" y="32"/>
                  <a:pt x="3823" y="34"/>
                </a:cubicBezTo>
                <a:cubicBezTo>
                  <a:pt x="3823" y="35"/>
                  <a:pt x="3823" y="36"/>
                  <a:pt x="3823" y="37"/>
                </a:cubicBezTo>
                <a:cubicBezTo>
                  <a:pt x="3823" y="37"/>
                  <a:pt x="3823" y="38"/>
                  <a:pt x="3823" y="38"/>
                </a:cubicBezTo>
                <a:cubicBezTo>
                  <a:pt x="3822" y="40"/>
                  <a:pt x="3821" y="42"/>
                  <a:pt x="3821" y="44"/>
                </a:cubicBezTo>
                <a:cubicBezTo>
                  <a:pt x="3820" y="45"/>
                  <a:pt x="3818" y="46"/>
                  <a:pt x="3816" y="48"/>
                </a:cubicBezTo>
                <a:cubicBezTo>
                  <a:pt x="3810" y="53"/>
                  <a:pt x="3804" y="56"/>
                  <a:pt x="3802" y="57"/>
                </a:cubicBezTo>
                <a:cubicBezTo>
                  <a:pt x="3789" y="65"/>
                  <a:pt x="3775" y="75"/>
                  <a:pt x="3773" y="76"/>
                </a:cubicBezTo>
                <a:cubicBezTo>
                  <a:pt x="3768" y="80"/>
                  <a:pt x="3763" y="84"/>
                  <a:pt x="3753" y="92"/>
                </a:cubicBezTo>
                <a:cubicBezTo>
                  <a:pt x="3749" y="96"/>
                  <a:pt x="3745" y="99"/>
                  <a:pt x="3742" y="101"/>
                </a:cubicBezTo>
                <a:cubicBezTo>
                  <a:pt x="3724" y="102"/>
                  <a:pt x="3698" y="103"/>
                  <a:pt x="3666" y="103"/>
                </a:cubicBezTo>
                <a:cubicBezTo>
                  <a:pt x="3596" y="104"/>
                  <a:pt x="3590" y="99"/>
                  <a:pt x="3554" y="104"/>
                </a:cubicBezTo>
                <a:cubicBezTo>
                  <a:pt x="3531" y="107"/>
                  <a:pt x="3517" y="110"/>
                  <a:pt x="3478" y="114"/>
                </a:cubicBezTo>
                <a:cubicBezTo>
                  <a:pt x="3455" y="116"/>
                  <a:pt x="3444" y="116"/>
                  <a:pt x="3437" y="117"/>
                </a:cubicBezTo>
                <a:cubicBezTo>
                  <a:pt x="3416" y="117"/>
                  <a:pt x="3403" y="116"/>
                  <a:pt x="3374" y="113"/>
                </a:cubicBezTo>
                <a:cubicBezTo>
                  <a:pt x="3325" y="109"/>
                  <a:pt x="3301" y="107"/>
                  <a:pt x="3290" y="107"/>
                </a:cubicBezTo>
                <a:cubicBezTo>
                  <a:pt x="3258" y="110"/>
                  <a:pt x="3263" y="116"/>
                  <a:pt x="3226" y="119"/>
                </a:cubicBezTo>
                <a:cubicBezTo>
                  <a:pt x="3197" y="122"/>
                  <a:pt x="3171" y="120"/>
                  <a:pt x="3142" y="119"/>
                </a:cubicBezTo>
                <a:cubicBezTo>
                  <a:pt x="3124" y="118"/>
                  <a:pt x="3109" y="116"/>
                  <a:pt x="3098" y="115"/>
                </a:cubicBezTo>
                <a:cubicBezTo>
                  <a:pt x="3098" y="108"/>
                  <a:pt x="3100" y="104"/>
                  <a:pt x="3101" y="102"/>
                </a:cubicBezTo>
                <a:cubicBezTo>
                  <a:pt x="3102" y="100"/>
                  <a:pt x="3103" y="99"/>
                  <a:pt x="3103" y="97"/>
                </a:cubicBezTo>
                <a:cubicBezTo>
                  <a:pt x="3102" y="95"/>
                  <a:pt x="3097" y="94"/>
                  <a:pt x="3095" y="94"/>
                </a:cubicBezTo>
                <a:cubicBezTo>
                  <a:pt x="3089" y="94"/>
                  <a:pt x="3082" y="89"/>
                  <a:pt x="3067" y="78"/>
                </a:cubicBezTo>
                <a:cubicBezTo>
                  <a:pt x="3056" y="71"/>
                  <a:pt x="3049" y="65"/>
                  <a:pt x="3042" y="60"/>
                </a:cubicBezTo>
                <a:cubicBezTo>
                  <a:pt x="3035" y="54"/>
                  <a:pt x="3030" y="48"/>
                  <a:pt x="3025" y="44"/>
                </a:cubicBezTo>
                <a:cubicBezTo>
                  <a:pt x="3018" y="46"/>
                  <a:pt x="3006" y="49"/>
                  <a:pt x="2991" y="46"/>
                </a:cubicBezTo>
                <a:cubicBezTo>
                  <a:pt x="2977" y="43"/>
                  <a:pt x="2967" y="37"/>
                  <a:pt x="2963" y="34"/>
                </a:cubicBezTo>
                <a:cubicBezTo>
                  <a:pt x="2951" y="26"/>
                  <a:pt x="2944" y="21"/>
                  <a:pt x="2939" y="12"/>
                </a:cubicBezTo>
                <a:cubicBezTo>
                  <a:pt x="2938" y="9"/>
                  <a:pt x="2936" y="4"/>
                  <a:pt x="2930" y="1"/>
                </a:cubicBezTo>
                <a:cubicBezTo>
                  <a:pt x="2929" y="1"/>
                  <a:pt x="2926" y="0"/>
                  <a:pt x="2923" y="1"/>
                </a:cubicBezTo>
                <a:cubicBezTo>
                  <a:pt x="2918" y="3"/>
                  <a:pt x="2917" y="9"/>
                  <a:pt x="2917" y="10"/>
                </a:cubicBezTo>
                <a:cubicBezTo>
                  <a:pt x="2913" y="14"/>
                  <a:pt x="2907" y="20"/>
                  <a:pt x="2899" y="25"/>
                </a:cubicBezTo>
                <a:cubicBezTo>
                  <a:pt x="2893" y="29"/>
                  <a:pt x="2883" y="37"/>
                  <a:pt x="2868" y="43"/>
                </a:cubicBezTo>
                <a:cubicBezTo>
                  <a:pt x="2845" y="51"/>
                  <a:pt x="2827" y="50"/>
                  <a:pt x="2799" y="48"/>
                </a:cubicBezTo>
                <a:cubicBezTo>
                  <a:pt x="2791" y="47"/>
                  <a:pt x="2787" y="46"/>
                  <a:pt x="2784" y="44"/>
                </a:cubicBezTo>
                <a:cubicBezTo>
                  <a:pt x="2778" y="40"/>
                  <a:pt x="2776" y="35"/>
                  <a:pt x="2772" y="35"/>
                </a:cubicBezTo>
                <a:cubicBezTo>
                  <a:pt x="2770" y="35"/>
                  <a:pt x="2770" y="38"/>
                  <a:pt x="2765" y="42"/>
                </a:cubicBezTo>
                <a:cubicBezTo>
                  <a:pt x="2764" y="42"/>
                  <a:pt x="2764" y="42"/>
                  <a:pt x="2757" y="46"/>
                </a:cubicBezTo>
                <a:cubicBezTo>
                  <a:pt x="2749" y="51"/>
                  <a:pt x="2748" y="51"/>
                  <a:pt x="2746" y="53"/>
                </a:cubicBezTo>
                <a:cubicBezTo>
                  <a:pt x="2742" y="56"/>
                  <a:pt x="2743" y="56"/>
                  <a:pt x="2740" y="58"/>
                </a:cubicBezTo>
                <a:cubicBezTo>
                  <a:pt x="2736" y="60"/>
                  <a:pt x="2733" y="59"/>
                  <a:pt x="2728" y="60"/>
                </a:cubicBezTo>
                <a:cubicBezTo>
                  <a:pt x="2722" y="62"/>
                  <a:pt x="2717" y="65"/>
                  <a:pt x="2713" y="70"/>
                </a:cubicBezTo>
                <a:cubicBezTo>
                  <a:pt x="2706" y="75"/>
                  <a:pt x="2707" y="78"/>
                  <a:pt x="2700" y="82"/>
                </a:cubicBezTo>
                <a:cubicBezTo>
                  <a:pt x="2696" y="85"/>
                  <a:pt x="2692" y="87"/>
                  <a:pt x="2690" y="87"/>
                </a:cubicBezTo>
                <a:cubicBezTo>
                  <a:pt x="2679" y="91"/>
                  <a:pt x="2671" y="88"/>
                  <a:pt x="2661" y="87"/>
                </a:cubicBezTo>
                <a:cubicBezTo>
                  <a:pt x="2648" y="86"/>
                  <a:pt x="2639" y="88"/>
                  <a:pt x="2630" y="89"/>
                </a:cubicBezTo>
                <a:cubicBezTo>
                  <a:pt x="2625" y="90"/>
                  <a:pt x="2622" y="90"/>
                  <a:pt x="2593" y="99"/>
                </a:cubicBezTo>
                <a:cubicBezTo>
                  <a:pt x="2571" y="105"/>
                  <a:pt x="2569" y="106"/>
                  <a:pt x="2564" y="106"/>
                </a:cubicBezTo>
                <a:cubicBezTo>
                  <a:pt x="2553" y="108"/>
                  <a:pt x="2547" y="108"/>
                  <a:pt x="2532" y="107"/>
                </a:cubicBezTo>
                <a:cubicBezTo>
                  <a:pt x="2493" y="107"/>
                  <a:pt x="2493" y="110"/>
                  <a:pt x="2464" y="108"/>
                </a:cubicBezTo>
                <a:cubicBezTo>
                  <a:pt x="2441" y="107"/>
                  <a:pt x="2443" y="105"/>
                  <a:pt x="2431" y="105"/>
                </a:cubicBezTo>
                <a:cubicBezTo>
                  <a:pt x="2412" y="106"/>
                  <a:pt x="2410" y="111"/>
                  <a:pt x="2379" y="117"/>
                </a:cubicBezTo>
                <a:cubicBezTo>
                  <a:pt x="2368" y="119"/>
                  <a:pt x="2349" y="123"/>
                  <a:pt x="2327" y="123"/>
                </a:cubicBezTo>
                <a:cubicBezTo>
                  <a:pt x="2317" y="123"/>
                  <a:pt x="2311" y="124"/>
                  <a:pt x="2305" y="122"/>
                </a:cubicBezTo>
                <a:cubicBezTo>
                  <a:pt x="2290" y="119"/>
                  <a:pt x="2286" y="114"/>
                  <a:pt x="2274" y="114"/>
                </a:cubicBezTo>
                <a:cubicBezTo>
                  <a:pt x="2267" y="114"/>
                  <a:pt x="2265" y="116"/>
                  <a:pt x="2255" y="119"/>
                </a:cubicBezTo>
                <a:cubicBezTo>
                  <a:pt x="2237" y="124"/>
                  <a:pt x="2222" y="122"/>
                  <a:pt x="2211" y="120"/>
                </a:cubicBezTo>
                <a:cubicBezTo>
                  <a:pt x="2197" y="118"/>
                  <a:pt x="2188" y="115"/>
                  <a:pt x="2170" y="107"/>
                </a:cubicBezTo>
                <a:cubicBezTo>
                  <a:pt x="2147" y="98"/>
                  <a:pt x="2136" y="93"/>
                  <a:pt x="2130" y="85"/>
                </a:cubicBezTo>
                <a:cubicBezTo>
                  <a:pt x="2129" y="83"/>
                  <a:pt x="2126" y="78"/>
                  <a:pt x="2120" y="75"/>
                </a:cubicBezTo>
                <a:cubicBezTo>
                  <a:pt x="2116" y="73"/>
                  <a:pt x="2112" y="74"/>
                  <a:pt x="2110" y="74"/>
                </a:cubicBezTo>
                <a:cubicBezTo>
                  <a:pt x="2096" y="74"/>
                  <a:pt x="2081" y="73"/>
                  <a:pt x="2066" y="72"/>
                </a:cubicBezTo>
                <a:cubicBezTo>
                  <a:pt x="2051" y="70"/>
                  <a:pt x="2044" y="70"/>
                  <a:pt x="2038" y="66"/>
                </a:cubicBezTo>
                <a:cubicBezTo>
                  <a:pt x="2032" y="62"/>
                  <a:pt x="2029" y="57"/>
                  <a:pt x="2019" y="52"/>
                </a:cubicBezTo>
                <a:cubicBezTo>
                  <a:pt x="2013" y="50"/>
                  <a:pt x="2010" y="50"/>
                  <a:pt x="2007" y="49"/>
                </a:cubicBezTo>
                <a:cubicBezTo>
                  <a:pt x="2001" y="49"/>
                  <a:pt x="1996" y="48"/>
                  <a:pt x="1991" y="51"/>
                </a:cubicBezTo>
                <a:cubicBezTo>
                  <a:pt x="1989" y="52"/>
                  <a:pt x="1988" y="53"/>
                  <a:pt x="1987" y="54"/>
                </a:cubicBezTo>
                <a:cubicBezTo>
                  <a:pt x="1979" y="54"/>
                  <a:pt x="1969" y="54"/>
                  <a:pt x="1956" y="54"/>
                </a:cubicBezTo>
                <a:cubicBezTo>
                  <a:pt x="1934" y="54"/>
                  <a:pt x="1923" y="54"/>
                  <a:pt x="1920" y="54"/>
                </a:cubicBezTo>
                <a:cubicBezTo>
                  <a:pt x="1901" y="53"/>
                  <a:pt x="1893" y="50"/>
                  <a:pt x="1879" y="51"/>
                </a:cubicBezTo>
                <a:cubicBezTo>
                  <a:pt x="1877" y="52"/>
                  <a:pt x="1873" y="52"/>
                  <a:pt x="1866" y="53"/>
                </a:cubicBezTo>
                <a:cubicBezTo>
                  <a:pt x="1859" y="54"/>
                  <a:pt x="1855" y="54"/>
                  <a:pt x="1846" y="54"/>
                </a:cubicBezTo>
                <a:cubicBezTo>
                  <a:pt x="1835" y="54"/>
                  <a:pt x="1832" y="54"/>
                  <a:pt x="1829" y="51"/>
                </a:cubicBezTo>
                <a:cubicBezTo>
                  <a:pt x="1827" y="50"/>
                  <a:pt x="1827" y="49"/>
                  <a:pt x="1825" y="47"/>
                </a:cubicBezTo>
                <a:cubicBezTo>
                  <a:pt x="1823" y="45"/>
                  <a:pt x="1819" y="41"/>
                  <a:pt x="1813" y="40"/>
                </a:cubicBezTo>
                <a:cubicBezTo>
                  <a:pt x="1804" y="38"/>
                  <a:pt x="1796" y="43"/>
                  <a:pt x="1795" y="44"/>
                </a:cubicBezTo>
                <a:cubicBezTo>
                  <a:pt x="1792" y="46"/>
                  <a:pt x="1791" y="47"/>
                  <a:pt x="1788" y="49"/>
                </a:cubicBezTo>
                <a:cubicBezTo>
                  <a:pt x="1784" y="52"/>
                  <a:pt x="1780" y="52"/>
                  <a:pt x="1778" y="53"/>
                </a:cubicBezTo>
                <a:cubicBezTo>
                  <a:pt x="1767" y="55"/>
                  <a:pt x="1755" y="53"/>
                  <a:pt x="1742" y="53"/>
                </a:cubicBezTo>
                <a:cubicBezTo>
                  <a:pt x="1728" y="53"/>
                  <a:pt x="1725" y="55"/>
                  <a:pt x="1714" y="53"/>
                </a:cubicBezTo>
                <a:cubicBezTo>
                  <a:pt x="1702" y="52"/>
                  <a:pt x="1698" y="48"/>
                  <a:pt x="1696" y="47"/>
                </a:cubicBezTo>
                <a:cubicBezTo>
                  <a:pt x="1692" y="44"/>
                  <a:pt x="1692" y="41"/>
                  <a:pt x="1689" y="40"/>
                </a:cubicBezTo>
                <a:cubicBezTo>
                  <a:pt x="1685" y="39"/>
                  <a:pt x="1683" y="41"/>
                  <a:pt x="1672" y="47"/>
                </a:cubicBezTo>
                <a:cubicBezTo>
                  <a:pt x="1668" y="49"/>
                  <a:pt x="1665" y="50"/>
                  <a:pt x="1661" y="52"/>
                </a:cubicBezTo>
                <a:cubicBezTo>
                  <a:pt x="1653" y="55"/>
                  <a:pt x="1647" y="57"/>
                  <a:pt x="1642" y="58"/>
                </a:cubicBezTo>
                <a:cubicBezTo>
                  <a:pt x="1635" y="59"/>
                  <a:pt x="1632" y="60"/>
                  <a:pt x="1629" y="60"/>
                </a:cubicBezTo>
                <a:cubicBezTo>
                  <a:pt x="1621" y="59"/>
                  <a:pt x="1615" y="56"/>
                  <a:pt x="1613" y="55"/>
                </a:cubicBezTo>
                <a:cubicBezTo>
                  <a:pt x="1610" y="52"/>
                  <a:pt x="1606" y="49"/>
                  <a:pt x="1600" y="43"/>
                </a:cubicBezTo>
                <a:cubicBezTo>
                  <a:pt x="1597" y="40"/>
                  <a:pt x="1596" y="38"/>
                  <a:pt x="1593" y="37"/>
                </a:cubicBezTo>
                <a:cubicBezTo>
                  <a:pt x="1592" y="37"/>
                  <a:pt x="1586" y="34"/>
                  <a:pt x="1581" y="37"/>
                </a:cubicBezTo>
                <a:cubicBezTo>
                  <a:pt x="1576" y="39"/>
                  <a:pt x="1577" y="42"/>
                  <a:pt x="1572" y="45"/>
                </a:cubicBezTo>
                <a:cubicBezTo>
                  <a:pt x="1568" y="47"/>
                  <a:pt x="1564" y="48"/>
                  <a:pt x="1563" y="48"/>
                </a:cubicBezTo>
                <a:cubicBezTo>
                  <a:pt x="1559" y="49"/>
                  <a:pt x="1555" y="48"/>
                  <a:pt x="1555" y="48"/>
                </a:cubicBezTo>
                <a:cubicBezTo>
                  <a:pt x="1555" y="49"/>
                  <a:pt x="1561" y="50"/>
                  <a:pt x="1564" y="55"/>
                </a:cubicBezTo>
                <a:cubicBezTo>
                  <a:pt x="1565" y="56"/>
                  <a:pt x="1566" y="57"/>
                  <a:pt x="1566" y="59"/>
                </a:cubicBezTo>
                <a:cubicBezTo>
                  <a:pt x="1565" y="61"/>
                  <a:pt x="1559" y="61"/>
                  <a:pt x="1556" y="61"/>
                </a:cubicBezTo>
                <a:cubicBezTo>
                  <a:pt x="1542" y="62"/>
                  <a:pt x="1544" y="65"/>
                  <a:pt x="1529" y="66"/>
                </a:cubicBezTo>
                <a:cubicBezTo>
                  <a:pt x="1515" y="67"/>
                  <a:pt x="1514" y="64"/>
                  <a:pt x="1506" y="66"/>
                </a:cubicBezTo>
                <a:cubicBezTo>
                  <a:pt x="1504" y="67"/>
                  <a:pt x="1503" y="67"/>
                  <a:pt x="1489" y="74"/>
                </a:cubicBezTo>
                <a:cubicBezTo>
                  <a:pt x="1475" y="81"/>
                  <a:pt x="1475" y="81"/>
                  <a:pt x="1475" y="81"/>
                </a:cubicBezTo>
                <a:cubicBezTo>
                  <a:pt x="1463" y="86"/>
                  <a:pt x="1457" y="82"/>
                  <a:pt x="1439" y="83"/>
                </a:cubicBezTo>
                <a:cubicBezTo>
                  <a:pt x="1432" y="83"/>
                  <a:pt x="1422" y="86"/>
                  <a:pt x="1402" y="91"/>
                </a:cubicBezTo>
                <a:cubicBezTo>
                  <a:pt x="1386" y="95"/>
                  <a:pt x="1383" y="96"/>
                  <a:pt x="1375" y="96"/>
                </a:cubicBezTo>
                <a:cubicBezTo>
                  <a:pt x="1367" y="97"/>
                  <a:pt x="1357" y="97"/>
                  <a:pt x="1346" y="92"/>
                </a:cubicBezTo>
                <a:cubicBezTo>
                  <a:pt x="1338" y="87"/>
                  <a:pt x="1339" y="82"/>
                  <a:pt x="1327" y="75"/>
                </a:cubicBezTo>
                <a:cubicBezTo>
                  <a:pt x="1323" y="72"/>
                  <a:pt x="1316" y="67"/>
                  <a:pt x="1308" y="66"/>
                </a:cubicBezTo>
                <a:cubicBezTo>
                  <a:pt x="1298" y="64"/>
                  <a:pt x="1298" y="67"/>
                  <a:pt x="1277" y="67"/>
                </a:cubicBezTo>
                <a:cubicBezTo>
                  <a:pt x="1269" y="67"/>
                  <a:pt x="1262" y="67"/>
                  <a:pt x="1259" y="66"/>
                </a:cubicBezTo>
                <a:cubicBezTo>
                  <a:pt x="1253" y="66"/>
                  <a:pt x="1250" y="65"/>
                  <a:pt x="1249" y="65"/>
                </a:cubicBezTo>
                <a:cubicBezTo>
                  <a:pt x="1225" y="62"/>
                  <a:pt x="1186" y="64"/>
                  <a:pt x="1186" y="64"/>
                </a:cubicBezTo>
                <a:cubicBezTo>
                  <a:pt x="1186" y="64"/>
                  <a:pt x="1153" y="66"/>
                  <a:pt x="1102" y="66"/>
                </a:cubicBezTo>
                <a:cubicBezTo>
                  <a:pt x="1059" y="66"/>
                  <a:pt x="1029" y="61"/>
                  <a:pt x="991" y="55"/>
                </a:cubicBezTo>
                <a:cubicBezTo>
                  <a:pt x="920" y="43"/>
                  <a:pt x="918" y="35"/>
                  <a:pt x="869" y="32"/>
                </a:cubicBezTo>
                <a:cubicBezTo>
                  <a:pt x="869" y="32"/>
                  <a:pt x="808" y="29"/>
                  <a:pt x="770" y="45"/>
                </a:cubicBezTo>
                <a:cubicBezTo>
                  <a:pt x="751" y="53"/>
                  <a:pt x="742" y="58"/>
                  <a:pt x="742" y="58"/>
                </a:cubicBezTo>
                <a:cubicBezTo>
                  <a:pt x="728" y="66"/>
                  <a:pt x="725" y="70"/>
                  <a:pt x="714" y="73"/>
                </a:cubicBezTo>
                <a:cubicBezTo>
                  <a:pt x="705" y="76"/>
                  <a:pt x="697" y="76"/>
                  <a:pt x="687" y="77"/>
                </a:cubicBezTo>
                <a:cubicBezTo>
                  <a:pt x="678" y="77"/>
                  <a:pt x="670" y="76"/>
                  <a:pt x="661" y="75"/>
                </a:cubicBezTo>
                <a:cubicBezTo>
                  <a:pt x="638" y="72"/>
                  <a:pt x="626" y="68"/>
                  <a:pt x="620" y="67"/>
                </a:cubicBezTo>
                <a:cubicBezTo>
                  <a:pt x="598" y="60"/>
                  <a:pt x="568" y="57"/>
                  <a:pt x="507" y="50"/>
                </a:cubicBezTo>
                <a:cubicBezTo>
                  <a:pt x="446" y="42"/>
                  <a:pt x="416" y="39"/>
                  <a:pt x="388" y="39"/>
                </a:cubicBezTo>
                <a:cubicBezTo>
                  <a:pt x="347" y="40"/>
                  <a:pt x="308" y="46"/>
                  <a:pt x="290" y="49"/>
                </a:cubicBezTo>
                <a:cubicBezTo>
                  <a:pt x="258" y="53"/>
                  <a:pt x="252" y="56"/>
                  <a:pt x="223" y="59"/>
                </a:cubicBezTo>
                <a:cubicBezTo>
                  <a:pt x="195" y="62"/>
                  <a:pt x="173" y="62"/>
                  <a:pt x="144" y="63"/>
                </a:cubicBezTo>
                <a:cubicBezTo>
                  <a:pt x="88" y="64"/>
                  <a:pt x="88" y="61"/>
                  <a:pt x="66" y="64"/>
                </a:cubicBezTo>
                <a:cubicBezTo>
                  <a:pt x="60" y="66"/>
                  <a:pt x="44" y="68"/>
                  <a:pt x="23" y="68"/>
                </a:cubicBezTo>
                <a:cubicBezTo>
                  <a:pt x="13" y="68"/>
                  <a:pt x="5" y="67"/>
                  <a:pt x="0" y="67"/>
                </a:cubicBezTo>
                <a:close/>
              </a:path>
            </a:pathLst>
          </a:custGeom>
          <a:solidFill>
            <a:srgbClr val="CDD7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E734780-6016-4131-86F7-29A7D5243D2F}"/>
              </a:ext>
            </a:extLst>
          </p:cNvPr>
          <p:cNvSpPr>
            <a:spLocks/>
          </p:cNvSpPr>
          <p:nvPr userDrawn="1"/>
        </p:nvSpPr>
        <p:spPr bwMode="auto">
          <a:xfrm>
            <a:off x="-1" y="6036906"/>
            <a:ext cx="12192001" cy="821095"/>
          </a:xfrm>
          <a:custGeom>
            <a:avLst/>
            <a:gdLst>
              <a:gd name="T0" fmla="*/ 0 w 3840"/>
              <a:gd name="T1" fmla="*/ 60 h 259"/>
              <a:gd name="T2" fmla="*/ 158 w 3840"/>
              <a:gd name="T3" fmla="*/ 28 h 259"/>
              <a:gd name="T4" fmla="*/ 236 w 3840"/>
              <a:gd name="T5" fmla="*/ 15 h 259"/>
              <a:gd name="T6" fmla="*/ 361 w 3840"/>
              <a:gd name="T7" fmla="*/ 3 h 259"/>
              <a:gd name="T8" fmla="*/ 496 w 3840"/>
              <a:gd name="T9" fmla="*/ 49 h 259"/>
              <a:gd name="T10" fmla="*/ 557 w 3840"/>
              <a:gd name="T11" fmla="*/ 62 h 259"/>
              <a:gd name="T12" fmla="*/ 644 w 3840"/>
              <a:gd name="T13" fmla="*/ 74 h 259"/>
              <a:gd name="T14" fmla="*/ 774 w 3840"/>
              <a:gd name="T15" fmla="*/ 87 h 259"/>
              <a:gd name="T16" fmla="*/ 892 w 3840"/>
              <a:gd name="T17" fmla="*/ 87 h 259"/>
              <a:gd name="T18" fmla="*/ 955 w 3840"/>
              <a:gd name="T19" fmla="*/ 103 h 259"/>
              <a:gd name="T20" fmla="*/ 1012 w 3840"/>
              <a:gd name="T21" fmla="*/ 110 h 259"/>
              <a:gd name="T22" fmla="*/ 1055 w 3840"/>
              <a:gd name="T23" fmla="*/ 119 h 259"/>
              <a:gd name="T24" fmla="*/ 1092 w 3840"/>
              <a:gd name="T25" fmla="*/ 123 h 259"/>
              <a:gd name="T26" fmla="*/ 1153 w 3840"/>
              <a:gd name="T27" fmla="*/ 117 h 259"/>
              <a:gd name="T28" fmla="*/ 1223 w 3840"/>
              <a:gd name="T29" fmla="*/ 122 h 259"/>
              <a:gd name="T30" fmla="*/ 1292 w 3840"/>
              <a:gd name="T31" fmla="*/ 106 h 259"/>
              <a:gd name="T32" fmla="*/ 1360 w 3840"/>
              <a:gd name="T33" fmla="*/ 122 h 259"/>
              <a:gd name="T34" fmla="*/ 1403 w 3840"/>
              <a:gd name="T35" fmla="*/ 122 h 259"/>
              <a:gd name="T36" fmla="*/ 1450 w 3840"/>
              <a:gd name="T37" fmla="*/ 111 h 259"/>
              <a:gd name="T38" fmla="*/ 1535 w 3840"/>
              <a:gd name="T39" fmla="*/ 133 h 259"/>
              <a:gd name="T40" fmla="*/ 1578 w 3840"/>
              <a:gd name="T41" fmla="*/ 129 h 259"/>
              <a:gd name="T42" fmla="*/ 1623 w 3840"/>
              <a:gd name="T43" fmla="*/ 125 h 259"/>
              <a:gd name="T44" fmla="*/ 1685 w 3840"/>
              <a:gd name="T45" fmla="*/ 130 h 259"/>
              <a:gd name="T46" fmla="*/ 1837 w 3840"/>
              <a:gd name="T47" fmla="*/ 118 h 259"/>
              <a:gd name="T48" fmla="*/ 1966 w 3840"/>
              <a:gd name="T49" fmla="*/ 133 h 259"/>
              <a:gd name="T50" fmla="*/ 2044 w 3840"/>
              <a:gd name="T51" fmla="*/ 144 h 259"/>
              <a:gd name="T52" fmla="*/ 2134 w 3840"/>
              <a:gd name="T53" fmla="*/ 134 h 259"/>
              <a:gd name="T54" fmla="*/ 2234 w 3840"/>
              <a:gd name="T55" fmla="*/ 149 h 259"/>
              <a:gd name="T56" fmla="*/ 2284 w 3840"/>
              <a:gd name="T57" fmla="*/ 149 h 259"/>
              <a:gd name="T58" fmla="*/ 2357 w 3840"/>
              <a:gd name="T59" fmla="*/ 135 h 259"/>
              <a:gd name="T60" fmla="*/ 2477 w 3840"/>
              <a:gd name="T61" fmla="*/ 110 h 259"/>
              <a:gd name="T62" fmla="*/ 2578 w 3840"/>
              <a:gd name="T63" fmla="*/ 104 h 259"/>
              <a:gd name="T64" fmla="*/ 2678 w 3840"/>
              <a:gd name="T65" fmla="*/ 91 h 259"/>
              <a:gd name="T66" fmla="*/ 2815 w 3840"/>
              <a:gd name="T67" fmla="*/ 51 h 259"/>
              <a:gd name="T68" fmla="*/ 2948 w 3840"/>
              <a:gd name="T69" fmla="*/ 45 h 259"/>
              <a:gd name="T70" fmla="*/ 3082 w 3840"/>
              <a:gd name="T71" fmla="*/ 71 h 259"/>
              <a:gd name="T72" fmla="*/ 3131 w 3840"/>
              <a:gd name="T73" fmla="*/ 91 h 259"/>
              <a:gd name="T74" fmla="*/ 3253 w 3840"/>
              <a:gd name="T75" fmla="*/ 110 h 259"/>
              <a:gd name="T76" fmla="*/ 3406 w 3840"/>
              <a:gd name="T77" fmla="*/ 115 h 259"/>
              <a:gd name="T78" fmla="*/ 3527 w 3840"/>
              <a:gd name="T79" fmla="*/ 98 h 259"/>
              <a:gd name="T80" fmla="*/ 3701 w 3840"/>
              <a:gd name="T81" fmla="*/ 71 h 259"/>
              <a:gd name="T82" fmla="*/ 3791 w 3840"/>
              <a:gd name="T83" fmla="*/ 62 h 259"/>
              <a:gd name="T84" fmla="*/ 3840 w 3840"/>
              <a:gd name="T85" fmla="*/ 55 h 259"/>
              <a:gd name="T86" fmla="*/ 3840 w 3840"/>
              <a:gd name="T87" fmla="*/ 259 h 259"/>
              <a:gd name="T88" fmla="*/ 0 w 3840"/>
              <a:gd name="T89" fmla="*/ 259 h 259"/>
              <a:gd name="T90" fmla="*/ 0 w 3840"/>
              <a:gd name="T91" fmla="*/ 6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840" h="259">
                <a:moveTo>
                  <a:pt x="0" y="60"/>
                </a:moveTo>
                <a:cubicBezTo>
                  <a:pt x="67" y="51"/>
                  <a:pt x="121" y="36"/>
                  <a:pt x="158" y="28"/>
                </a:cubicBezTo>
                <a:cubicBezTo>
                  <a:pt x="189" y="21"/>
                  <a:pt x="204" y="21"/>
                  <a:pt x="236" y="15"/>
                </a:cubicBezTo>
                <a:cubicBezTo>
                  <a:pt x="297" y="5"/>
                  <a:pt x="327" y="0"/>
                  <a:pt x="361" y="3"/>
                </a:cubicBezTo>
                <a:cubicBezTo>
                  <a:pt x="425" y="10"/>
                  <a:pt x="475" y="44"/>
                  <a:pt x="496" y="49"/>
                </a:cubicBezTo>
                <a:cubicBezTo>
                  <a:pt x="528" y="58"/>
                  <a:pt x="531" y="53"/>
                  <a:pt x="557" y="62"/>
                </a:cubicBezTo>
                <a:cubicBezTo>
                  <a:pt x="585" y="72"/>
                  <a:pt x="604" y="72"/>
                  <a:pt x="644" y="74"/>
                </a:cubicBezTo>
                <a:cubicBezTo>
                  <a:pt x="736" y="80"/>
                  <a:pt x="723" y="86"/>
                  <a:pt x="774" y="87"/>
                </a:cubicBezTo>
                <a:cubicBezTo>
                  <a:pt x="842" y="87"/>
                  <a:pt x="851" y="76"/>
                  <a:pt x="892" y="87"/>
                </a:cubicBezTo>
                <a:cubicBezTo>
                  <a:pt x="912" y="92"/>
                  <a:pt x="925" y="99"/>
                  <a:pt x="955" y="103"/>
                </a:cubicBezTo>
                <a:cubicBezTo>
                  <a:pt x="979" y="107"/>
                  <a:pt x="985" y="104"/>
                  <a:pt x="1012" y="110"/>
                </a:cubicBezTo>
                <a:cubicBezTo>
                  <a:pt x="1029" y="113"/>
                  <a:pt x="1035" y="116"/>
                  <a:pt x="1055" y="119"/>
                </a:cubicBezTo>
                <a:cubicBezTo>
                  <a:pt x="1065" y="121"/>
                  <a:pt x="1077" y="123"/>
                  <a:pt x="1092" y="123"/>
                </a:cubicBezTo>
                <a:cubicBezTo>
                  <a:pt x="1120" y="124"/>
                  <a:pt x="1128" y="119"/>
                  <a:pt x="1153" y="117"/>
                </a:cubicBezTo>
                <a:cubicBezTo>
                  <a:pt x="1190" y="114"/>
                  <a:pt x="1190" y="125"/>
                  <a:pt x="1223" y="122"/>
                </a:cubicBezTo>
                <a:cubicBezTo>
                  <a:pt x="1262" y="119"/>
                  <a:pt x="1262" y="104"/>
                  <a:pt x="1292" y="106"/>
                </a:cubicBezTo>
                <a:cubicBezTo>
                  <a:pt x="1319" y="107"/>
                  <a:pt x="1321" y="118"/>
                  <a:pt x="1360" y="122"/>
                </a:cubicBezTo>
                <a:cubicBezTo>
                  <a:pt x="1381" y="124"/>
                  <a:pt x="1397" y="123"/>
                  <a:pt x="1403" y="122"/>
                </a:cubicBezTo>
                <a:cubicBezTo>
                  <a:pt x="1431" y="119"/>
                  <a:pt x="1432" y="113"/>
                  <a:pt x="1450" y="111"/>
                </a:cubicBezTo>
                <a:cubicBezTo>
                  <a:pt x="1486" y="108"/>
                  <a:pt x="1492" y="132"/>
                  <a:pt x="1535" y="133"/>
                </a:cubicBezTo>
                <a:cubicBezTo>
                  <a:pt x="1536" y="133"/>
                  <a:pt x="1550" y="132"/>
                  <a:pt x="1578" y="129"/>
                </a:cubicBezTo>
                <a:cubicBezTo>
                  <a:pt x="1614" y="125"/>
                  <a:pt x="1616" y="125"/>
                  <a:pt x="1623" y="125"/>
                </a:cubicBezTo>
                <a:cubicBezTo>
                  <a:pt x="1652" y="124"/>
                  <a:pt x="1674" y="128"/>
                  <a:pt x="1685" y="130"/>
                </a:cubicBezTo>
                <a:cubicBezTo>
                  <a:pt x="1740" y="140"/>
                  <a:pt x="1756" y="117"/>
                  <a:pt x="1837" y="118"/>
                </a:cubicBezTo>
                <a:cubicBezTo>
                  <a:pt x="1882" y="118"/>
                  <a:pt x="1924" y="126"/>
                  <a:pt x="1966" y="133"/>
                </a:cubicBezTo>
                <a:cubicBezTo>
                  <a:pt x="2003" y="139"/>
                  <a:pt x="2016" y="144"/>
                  <a:pt x="2044" y="144"/>
                </a:cubicBezTo>
                <a:cubicBezTo>
                  <a:pt x="2085" y="144"/>
                  <a:pt x="2098" y="136"/>
                  <a:pt x="2134" y="134"/>
                </a:cubicBezTo>
                <a:cubicBezTo>
                  <a:pt x="2157" y="133"/>
                  <a:pt x="2191" y="135"/>
                  <a:pt x="2234" y="149"/>
                </a:cubicBezTo>
                <a:cubicBezTo>
                  <a:pt x="2246" y="150"/>
                  <a:pt x="2263" y="151"/>
                  <a:pt x="2284" y="149"/>
                </a:cubicBezTo>
                <a:cubicBezTo>
                  <a:pt x="2315" y="147"/>
                  <a:pt x="2335" y="141"/>
                  <a:pt x="2357" y="135"/>
                </a:cubicBezTo>
                <a:cubicBezTo>
                  <a:pt x="2381" y="129"/>
                  <a:pt x="2428" y="116"/>
                  <a:pt x="2477" y="110"/>
                </a:cubicBezTo>
                <a:cubicBezTo>
                  <a:pt x="2518" y="105"/>
                  <a:pt x="2518" y="110"/>
                  <a:pt x="2578" y="104"/>
                </a:cubicBezTo>
                <a:cubicBezTo>
                  <a:pt x="2603" y="102"/>
                  <a:pt x="2638" y="99"/>
                  <a:pt x="2678" y="91"/>
                </a:cubicBezTo>
                <a:cubicBezTo>
                  <a:pt x="2751" y="77"/>
                  <a:pt x="2754" y="63"/>
                  <a:pt x="2815" y="51"/>
                </a:cubicBezTo>
                <a:cubicBezTo>
                  <a:pt x="2873" y="40"/>
                  <a:pt x="2919" y="43"/>
                  <a:pt x="2948" y="45"/>
                </a:cubicBezTo>
                <a:cubicBezTo>
                  <a:pt x="2978" y="47"/>
                  <a:pt x="3025" y="51"/>
                  <a:pt x="3082" y="71"/>
                </a:cubicBezTo>
                <a:cubicBezTo>
                  <a:pt x="3108" y="80"/>
                  <a:pt x="3106" y="83"/>
                  <a:pt x="3131" y="91"/>
                </a:cubicBezTo>
                <a:cubicBezTo>
                  <a:pt x="3160" y="100"/>
                  <a:pt x="3188" y="106"/>
                  <a:pt x="3253" y="110"/>
                </a:cubicBezTo>
                <a:cubicBezTo>
                  <a:pt x="3325" y="116"/>
                  <a:pt x="3361" y="118"/>
                  <a:pt x="3406" y="115"/>
                </a:cubicBezTo>
                <a:cubicBezTo>
                  <a:pt x="3422" y="114"/>
                  <a:pt x="3457" y="109"/>
                  <a:pt x="3527" y="98"/>
                </a:cubicBezTo>
                <a:cubicBezTo>
                  <a:pt x="3660" y="76"/>
                  <a:pt x="3663" y="74"/>
                  <a:pt x="3701" y="71"/>
                </a:cubicBezTo>
                <a:cubicBezTo>
                  <a:pt x="3716" y="70"/>
                  <a:pt x="3747" y="68"/>
                  <a:pt x="3791" y="62"/>
                </a:cubicBezTo>
                <a:cubicBezTo>
                  <a:pt x="3812" y="60"/>
                  <a:pt x="3829" y="57"/>
                  <a:pt x="3840" y="55"/>
                </a:cubicBezTo>
                <a:cubicBezTo>
                  <a:pt x="3840" y="123"/>
                  <a:pt x="3840" y="191"/>
                  <a:pt x="3840" y="259"/>
                </a:cubicBezTo>
                <a:cubicBezTo>
                  <a:pt x="2560" y="259"/>
                  <a:pt x="1280" y="259"/>
                  <a:pt x="0" y="259"/>
                </a:cubicBezTo>
                <a:cubicBezTo>
                  <a:pt x="0" y="186"/>
                  <a:pt x="0" y="133"/>
                  <a:pt x="0" y="60"/>
                </a:cubicBezTo>
                <a:close/>
              </a:path>
            </a:pathLst>
          </a:custGeom>
          <a:solidFill>
            <a:srgbClr val="8AB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7053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340E7A1-766B-4A4B-986B-BEE9EADE307D}"/>
              </a:ext>
            </a:extLst>
          </p:cNvPr>
          <p:cNvSpPr>
            <a:spLocks/>
          </p:cNvSpPr>
          <p:nvPr userDrawn="1"/>
        </p:nvSpPr>
        <p:spPr bwMode="auto">
          <a:xfrm>
            <a:off x="3175" y="2595563"/>
            <a:ext cx="98425" cy="127000"/>
          </a:xfrm>
          <a:custGeom>
            <a:avLst/>
            <a:gdLst>
              <a:gd name="T0" fmla="*/ 128 w 128"/>
              <a:gd name="T1" fmla="*/ 13 h 165"/>
              <a:gd name="T2" fmla="*/ 30 w 128"/>
              <a:gd name="T3" fmla="*/ 165 h 165"/>
              <a:gd name="T4" fmla="*/ 0 w 128"/>
              <a:gd name="T5" fmla="*/ 0 h 165"/>
              <a:gd name="T6" fmla="*/ 128 w 128"/>
              <a:gd name="T7" fmla="*/ 1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65">
                <a:moveTo>
                  <a:pt x="128" y="13"/>
                </a:moveTo>
                <a:cubicBezTo>
                  <a:pt x="95" y="64"/>
                  <a:pt x="63" y="114"/>
                  <a:pt x="30" y="165"/>
                </a:cubicBezTo>
                <a:cubicBezTo>
                  <a:pt x="20" y="110"/>
                  <a:pt x="10" y="55"/>
                  <a:pt x="0" y="0"/>
                </a:cubicBezTo>
                <a:cubicBezTo>
                  <a:pt x="43" y="4"/>
                  <a:pt x="85" y="9"/>
                  <a:pt x="128" y="13"/>
                </a:cubicBezTo>
                <a:close/>
              </a:path>
            </a:pathLst>
          </a:custGeom>
          <a:solidFill>
            <a:srgbClr val="DA1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120BCD1-385B-4518-BEB0-054DDC3F6D53}"/>
              </a:ext>
            </a:extLst>
          </p:cNvPr>
          <p:cNvSpPr>
            <a:spLocks/>
          </p:cNvSpPr>
          <p:nvPr userDrawn="1"/>
        </p:nvSpPr>
        <p:spPr bwMode="auto">
          <a:xfrm>
            <a:off x="106363" y="2609850"/>
            <a:ext cx="101600" cy="141288"/>
          </a:xfrm>
          <a:custGeom>
            <a:avLst/>
            <a:gdLst>
              <a:gd name="T0" fmla="*/ 0 w 132"/>
              <a:gd name="T1" fmla="*/ 0 h 184"/>
              <a:gd name="T2" fmla="*/ 40 w 132"/>
              <a:gd name="T3" fmla="*/ 184 h 184"/>
              <a:gd name="T4" fmla="*/ 132 w 132"/>
              <a:gd name="T5" fmla="*/ 29 h 184"/>
              <a:gd name="T6" fmla="*/ 0 w 132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84">
                <a:moveTo>
                  <a:pt x="0" y="0"/>
                </a:moveTo>
                <a:cubicBezTo>
                  <a:pt x="13" y="61"/>
                  <a:pt x="27" y="122"/>
                  <a:pt x="40" y="184"/>
                </a:cubicBezTo>
                <a:cubicBezTo>
                  <a:pt x="71" y="132"/>
                  <a:pt x="102" y="81"/>
                  <a:pt x="132" y="29"/>
                </a:cubicBezTo>
                <a:cubicBezTo>
                  <a:pt x="88" y="19"/>
                  <a:pt x="44" y="10"/>
                  <a:pt x="0" y="0"/>
                </a:cubicBezTo>
                <a:close/>
              </a:path>
            </a:pathLst>
          </a:custGeom>
          <a:solidFill>
            <a:srgbClr val="F9A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26068B6-94D7-4078-82CA-BAA7C024EFD9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2632075"/>
            <a:ext cx="101600" cy="142875"/>
          </a:xfrm>
          <a:custGeom>
            <a:avLst/>
            <a:gdLst>
              <a:gd name="T0" fmla="*/ 0 w 133"/>
              <a:gd name="T1" fmla="*/ 0 h 184"/>
              <a:gd name="T2" fmla="*/ 41 w 133"/>
              <a:gd name="T3" fmla="*/ 184 h 184"/>
              <a:gd name="T4" fmla="*/ 133 w 133"/>
              <a:gd name="T5" fmla="*/ 30 h 184"/>
              <a:gd name="T6" fmla="*/ 0 w 133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84">
                <a:moveTo>
                  <a:pt x="0" y="0"/>
                </a:moveTo>
                <a:cubicBezTo>
                  <a:pt x="13" y="62"/>
                  <a:pt x="27" y="123"/>
                  <a:pt x="41" y="184"/>
                </a:cubicBezTo>
                <a:cubicBezTo>
                  <a:pt x="71" y="133"/>
                  <a:pt x="102" y="81"/>
                  <a:pt x="133" y="30"/>
                </a:cubicBezTo>
                <a:cubicBezTo>
                  <a:pt x="88" y="20"/>
                  <a:pt x="44" y="10"/>
                  <a:pt x="0" y="0"/>
                </a:cubicBezTo>
                <a:close/>
              </a:path>
            </a:pathLst>
          </a:custGeom>
          <a:solidFill>
            <a:srgbClr val="7CB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47A94AE-A181-45A8-90E3-8C0C6B3E951A}"/>
              </a:ext>
            </a:extLst>
          </p:cNvPr>
          <p:cNvSpPr>
            <a:spLocks/>
          </p:cNvSpPr>
          <p:nvPr userDrawn="1"/>
        </p:nvSpPr>
        <p:spPr bwMode="auto">
          <a:xfrm>
            <a:off x="425450" y="2671763"/>
            <a:ext cx="104775" cy="139700"/>
          </a:xfrm>
          <a:custGeom>
            <a:avLst/>
            <a:gdLst>
              <a:gd name="T0" fmla="*/ 0 w 136"/>
              <a:gd name="T1" fmla="*/ 0 h 181"/>
              <a:gd name="T2" fmla="*/ 54 w 136"/>
              <a:gd name="T3" fmla="*/ 181 h 181"/>
              <a:gd name="T4" fmla="*/ 136 w 136"/>
              <a:gd name="T5" fmla="*/ 19 h 181"/>
              <a:gd name="T6" fmla="*/ 0 w 136"/>
              <a:gd name="T7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81">
                <a:moveTo>
                  <a:pt x="0" y="0"/>
                </a:moveTo>
                <a:cubicBezTo>
                  <a:pt x="18" y="60"/>
                  <a:pt x="36" y="121"/>
                  <a:pt x="54" y="181"/>
                </a:cubicBezTo>
                <a:cubicBezTo>
                  <a:pt x="81" y="127"/>
                  <a:pt x="108" y="73"/>
                  <a:pt x="136" y="19"/>
                </a:cubicBezTo>
                <a:cubicBezTo>
                  <a:pt x="90" y="12"/>
                  <a:pt x="45" y="6"/>
                  <a:pt x="0" y="0"/>
                </a:cubicBezTo>
                <a:close/>
              </a:path>
            </a:pathLst>
          </a:custGeom>
          <a:solidFill>
            <a:srgbClr val="F7A9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101F810-35A8-44BD-9B0C-4D244857E188}"/>
              </a:ext>
            </a:extLst>
          </p:cNvPr>
          <p:cNvSpPr>
            <a:spLocks/>
          </p:cNvSpPr>
          <p:nvPr userDrawn="1"/>
        </p:nvSpPr>
        <p:spPr bwMode="auto">
          <a:xfrm>
            <a:off x="534988" y="2682875"/>
            <a:ext cx="104775" cy="139700"/>
          </a:xfrm>
          <a:custGeom>
            <a:avLst/>
            <a:gdLst>
              <a:gd name="T0" fmla="*/ 0 w 136"/>
              <a:gd name="T1" fmla="*/ 0 h 181"/>
              <a:gd name="T2" fmla="*/ 54 w 136"/>
              <a:gd name="T3" fmla="*/ 181 h 181"/>
              <a:gd name="T4" fmla="*/ 136 w 136"/>
              <a:gd name="T5" fmla="*/ 19 h 181"/>
              <a:gd name="T6" fmla="*/ 0 w 136"/>
              <a:gd name="T7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81">
                <a:moveTo>
                  <a:pt x="0" y="0"/>
                </a:moveTo>
                <a:cubicBezTo>
                  <a:pt x="18" y="60"/>
                  <a:pt x="36" y="121"/>
                  <a:pt x="54" y="181"/>
                </a:cubicBezTo>
                <a:cubicBezTo>
                  <a:pt x="82" y="127"/>
                  <a:pt x="109" y="73"/>
                  <a:pt x="136" y="19"/>
                </a:cubicBezTo>
                <a:cubicBezTo>
                  <a:pt x="91" y="12"/>
                  <a:pt x="45" y="6"/>
                  <a:pt x="0" y="0"/>
                </a:cubicBezTo>
                <a:close/>
              </a:path>
            </a:pathLst>
          </a:custGeom>
          <a:solidFill>
            <a:srgbClr val="5DAC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88FBADC-E898-41E8-9CF5-F8ECDE4CD834}"/>
              </a:ext>
            </a:extLst>
          </p:cNvPr>
          <p:cNvSpPr>
            <a:spLocks/>
          </p:cNvSpPr>
          <p:nvPr userDrawn="1"/>
        </p:nvSpPr>
        <p:spPr bwMode="auto">
          <a:xfrm>
            <a:off x="639763" y="2697163"/>
            <a:ext cx="101600" cy="134938"/>
          </a:xfrm>
          <a:custGeom>
            <a:avLst/>
            <a:gdLst>
              <a:gd name="T0" fmla="*/ 0 w 132"/>
              <a:gd name="T1" fmla="*/ 0 h 175"/>
              <a:gd name="T2" fmla="*/ 56 w 132"/>
              <a:gd name="T3" fmla="*/ 175 h 175"/>
              <a:gd name="T4" fmla="*/ 132 w 132"/>
              <a:gd name="T5" fmla="*/ 13 h 175"/>
              <a:gd name="T6" fmla="*/ 0 w 132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5">
                <a:moveTo>
                  <a:pt x="0" y="0"/>
                </a:moveTo>
                <a:cubicBezTo>
                  <a:pt x="19" y="58"/>
                  <a:pt x="37" y="117"/>
                  <a:pt x="56" y="175"/>
                </a:cubicBezTo>
                <a:cubicBezTo>
                  <a:pt x="82" y="121"/>
                  <a:pt x="107" y="67"/>
                  <a:pt x="132" y="13"/>
                </a:cubicBezTo>
                <a:cubicBezTo>
                  <a:pt x="88" y="8"/>
                  <a:pt x="44" y="4"/>
                  <a:pt x="0" y="0"/>
                </a:cubicBezTo>
                <a:close/>
              </a:path>
            </a:pathLst>
          </a:custGeom>
          <a:solidFill>
            <a:srgbClr val="CE1E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047104F-7427-48D1-9A2B-5D91310D00F3}"/>
              </a:ext>
            </a:extLst>
          </p:cNvPr>
          <p:cNvSpPr>
            <a:spLocks/>
          </p:cNvSpPr>
          <p:nvPr userDrawn="1"/>
        </p:nvSpPr>
        <p:spPr bwMode="auto">
          <a:xfrm>
            <a:off x="747713" y="2706688"/>
            <a:ext cx="104775" cy="141288"/>
          </a:xfrm>
          <a:custGeom>
            <a:avLst/>
            <a:gdLst>
              <a:gd name="T0" fmla="*/ 0 w 136"/>
              <a:gd name="T1" fmla="*/ 0 h 183"/>
              <a:gd name="T2" fmla="*/ 62 w 136"/>
              <a:gd name="T3" fmla="*/ 183 h 183"/>
              <a:gd name="T4" fmla="*/ 136 w 136"/>
              <a:gd name="T5" fmla="*/ 10 h 183"/>
              <a:gd name="T6" fmla="*/ 0 w 136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83">
                <a:moveTo>
                  <a:pt x="0" y="0"/>
                </a:moveTo>
                <a:cubicBezTo>
                  <a:pt x="21" y="61"/>
                  <a:pt x="42" y="122"/>
                  <a:pt x="62" y="183"/>
                </a:cubicBezTo>
                <a:cubicBezTo>
                  <a:pt x="87" y="125"/>
                  <a:pt x="111" y="67"/>
                  <a:pt x="136" y="10"/>
                </a:cubicBezTo>
                <a:cubicBezTo>
                  <a:pt x="91" y="7"/>
                  <a:pt x="46" y="3"/>
                  <a:pt x="0" y="0"/>
                </a:cubicBezTo>
                <a:close/>
              </a:path>
            </a:pathLst>
          </a:custGeom>
          <a:solidFill>
            <a:srgbClr val="F8AB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B8D09D1-416B-4205-B11F-F50A7379FB5C}"/>
              </a:ext>
            </a:extLst>
          </p:cNvPr>
          <p:cNvSpPr>
            <a:spLocks/>
          </p:cNvSpPr>
          <p:nvPr userDrawn="1"/>
        </p:nvSpPr>
        <p:spPr bwMode="auto">
          <a:xfrm>
            <a:off x="855663" y="2716213"/>
            <a:ext cx="104775" cy="136525"/>
          </a:xfrm>
          <a:custGeom>
            <a:avLst/>
            <a:gdLst>
              <a:gd name="T0" fmla="*/ 0 w 136"/>
              <a:gd name="T1" fmla="*/ 0 h 177"/>
              <a:gd name="T2" fmla="*/ 63 w 136"/>
              <a:gd name="T3" fmla="*/ 177 h 177"/>
              <a:gd name="T4" fmla="*/ 136 w 136"/>
              <a:gd name="T5" fmla="*/ 4 h 177"/>
              <a:gd name="T6" fmla="*/ 0 w 136"/>
              <a:gd name="T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77">
                <a:moveTo>
                  <a:pt x="0" y="0"/>
                </a:moveTo>
                <a:cubicBezTo>
                  <a:pt x="21" y="59"/>
                  <a:pt x="42" y="118"/>
                  <a:pt x="63" y="177"/>
                </a:cubicBezTo>
                <a:cubicBezTo>
                  <a:pt x="87" y="119"/>
                  <a:pt x="112" y="61"/>
                  <a:pt x="136" y="4"/>
                </a:cubicBezTo>
                <a:cubicBezTo>
                  <a:pt x="91" y="2"/>
                  <a:pt x="45" y="1"/>
                  <a:pt x="0" y="0"/>
                </a:cubicBezTo>
                <a:close/>
              </a:path>
            </a:pathLst>
          </a:custGeom>
          <a:solidFill>
            <a:srgbClr val="78B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DCC6C05-0365-45B8-96A4-34B6FF7FE2E6}"/>
              </a:ext>
            </a:extLst>
          </p:cNvPr>
          <p:cNvSpPr>
            <a:spLocks/>
          </p:cNvSpPr>
          <p:nvPr userDrawn="1"/>
        </p:nvSpPr>
        <p:spPr bwMode="auto">
          <a:xfrm>
            <a:off x="963613" y="2724150"/>
            <a:ext cx="103188" cy="127000"/>
          </a:xfrm>
          <a:custGeom>
            <a:avLst/>
            <a:gdLst>
              <a:gd name="T0" fmla="*/ 0 w 134"/>
              <a:gd name="T1" fmla="*/ 0 h 165"/>
              <a:gd name="T2" fmla="*/ 69 w 134"/>
              <a:gd name="T3" fmla="*/ 165 h 165"/>
              <a:gd name="T4" fmla="*/ 134 w 134"/>
              <a:gd name="T5" fmla="*/ 3 h 165"/>
              <a:gd name="T6" fmla="*/ 0 w 134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65">
                <a:moveTo>
                  <a:pt x="0" y="0"/>
                </a:moveTo>
                <a:cubicBezTo>
                  <a:pt x="23" y="55"/>
                  <a:pt x="46" y="110"/>
                  <a:pt x="69" y="165"/>
                </a:cubicBezTo>
                <a:cubicBezTo>
                  <a:pt x="91" y="111"/>
                  <a:pt x="113" y="57"/>
                  <a:pt x="134" y="3"/>
                </a:cubicBezTo>
                <a:cubicBezTo>
                  <a:pt x="89" y="2"/>
                  <a:pt x="45" y="1"/>
                  <a:pt x="0" y="0"/>
                </a:cubicBezTo>
                <a:close/>
              </a:path>
            </a:pathLst>
          </a:custGeom>
          <a:solidFill>
            <a:srgbClr val="D41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8CD6D66-D686-4371-8439-39B678296D3C}"/>
              </a:ext>
            </a:extLst>
          </p:cNvPr>
          <p:cNvSpPr>
            <a:spLocks/>
          </p:cNvSpPr>
          <p:nvPr userDrawn="1"/>
        </p:nvSpPr>
        <p:spPr bwMode="auto">
          <a:xfrm>
            <a:off x="1069975" y="2727325"/>
            <a:ext cx="104775" cy="130175"/>
          </a:xfrm>
          <a:custGeom>
            <a:avLst/>
            <a:gdLst>
              <a:gd name="T0" fmla="*/ 0 w 136"/>
              <a:gd name="T1" fmla="*/ 0 h 170"/>
              <a:gd name="T2" fmla="*/ 79 w 136"/>
              <a:gd name="T3" fmla="*/ 170 h 170"/>
              <a:gd name="T4" fmla="*/ 136 w 136"/>
              <a:gd name="T5" fmla="*/ 0 h 170"/>
              <a:gd name="T6" fmla="*/ 0 w 136"/>
              <a:gd name="T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70">
                <a:moveTo>
                  <a:pt x="0" y="0"/>
                </a:moveTo>
                <a:cubicBezTo>
                  <a:pt x="26" y="57"/>
                  <a:pt x="53" y="114"/>
                  <a:pt x="79" y="170"/>
                </a:cubicBezTo>
                <a:cubicBezTo>
                  <a:pt x="98" y="113"/>
                  <a:pt x="117" y="57"/>
                  <a:pt x="136" y="0"/>
                </a:cubicBezTo>
                <a:cubicBezTo>
                  <a:pt x="91" y="0"/>
                  <a:pt x="45" y="0"/>
                  <a:pt x="0" y="0"/>
                </a:cubicBezTo>
                <a:close/>
              </a:path>
            </a:pathLst>
          </a:custGeom>
          <a:solidFill>
            <a:srgbClr val="F7A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54E96B9-85DF-4E26-95C0-B79EB79D3B42}"/>
              </a:ext>
            </a:extLst>
          </p:cNvPr>
          <p:cNvSpPr>
            <a:spLocks/>
          </p:cNvSpPr>
          <p:nvPr userDrawn="1"/>
        </p:nvSpPr>
        <p:spPr bwMode="auto">
          <a:xfrm>
            <a:off x="1179513" y="2724150"/>
            <a:ext cx="104775" cy="133350"/>
          </a:xfrm>
          <a:custGeom>
            <a:avLst/>
            <a:gdLst>
              <a:gd name="T0" fmla="*/ 0 w 135"/>
              <a:gd name="T1" fmla="*/ 4 h 174"/>
              <a:gd name="T2" fmla="*/ 79 w 135"/>
              <a:gd name="T3" fmla="*/ 174 h 174"/>
              <a:gd name="T4" fmla="*/ 135 w 135"/>
              <a:gd name="T5" fmla="*/ 0 h 174"/>
              <a:gd name="T6" fmla="*/ 0 w 135"/>
              <a:gd name="T7" fmla="*/ 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74">
                <a:moveTo>
                  <a:pt x="0" y="4"/>
                </a:moveTo>
                <a:cubicBezTo>
                  <a:pt x="26" y="61"/>
                  <a:pt x="52" y="118"/>
                  <a:pt x="79" y="174"/>
                </a:cubicBezTo>
                <a:cubicBezTo>
                  <a:pt x="97" y="116"/>
                  <a:pt x="116" y="58"/>
                  <a:pt x="135" y="0"/>
                </a:cubicBezTo>
                <a:cubicBezTo>
                  <a:pt x="90" y="2"/>
                  <a:pt x="45" y="3"/>
                  <a:pt x="0" y="4"/>
                </a:cubicBezTo>
                <a:close/>
              </a:path>
            </a:pathLst>
          </a:custGeom>
          <a:solidFill>
            <a:srgbClr val="6CB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AF556D1-6449-47F9-B372-B355A2384BAD}"/>
              </a:ext>
            </a:extLst>
          </p:cNvPr>
          <p:cNvSpPr>
            <a:spLocks/>
          </p:cNvSpPr>
          <p:nvPr userDrawn="1"/>
        </p:nvSpPr>
        <p:spPr bwMode="auto">
          <a:xfrm>
            <a:off x="1284288" y="2711450"/>
            <a:ext cx="100013" cy="133350"/>
          </a:xfrm>
          <a:custGeom>
            <a:avLst/>
            <a:gdLst>
              <a:gd name="T0" fmla="*/ 0 w 130"/>
              <a:gd name="T1" fmla="*/ 15 h 173"/>
              <a:gd name="T2" fmla="*/ 89 w 130"/>
              <a:gd name="T3" fmla="*/ 173 h 173"/>
              <a:gd name="T4" fmla="*/ 130 w 130"/>
              <a:gd name="T5" fmla="*/ 0 h 173"/>
              <a:gd name="T6" fmla="*/ 0 w 130"/>
              <a:gd name="T7" fmla="*/ 1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73">
                <a:moveTo>
                  <a:pt x="0" y="15"/>
                </a:moveTo>
                <a:cubicBezTo>
                  <a:pt x="30" y="68"/>
                  <a:pt x="59" y="121"/>
                  <a:pt x="89" y="173"/>
                </a:cubicBezTo>
                <a:cubicBezTo>
                  <a:pt x="103" y="116"/>
                  <a:pt x="116" y="58"/>
                  <a:pt x="130" y="0"/>
                </a:cubicBezTo>
                <a:cubicBezTo>
                  <a:pt x="86" y="5"/>
                  <a:pt x="43" y="10"/>
                  <a:pt x="0" y="15"/>
                </a:cubicBezTo>
                <a:close/>
              </a:path>
            </a:pathLst>
          </a:custGeom>
          <a:solidFill>
            <a:srgbClr val="C91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C6E3344-FA57-4F79-9A2E-FAD02701348A}"/>
              </a:ext>
            </a:extLst>
          </p:cNvPr>
          <p:cNvSpPr>
            <a:spLocks/>
          </p:cNvSpPr>
          <p:nvPr userDrawn="1"/>
        </p:nvSpPr>
        <p:spPr bwMode="auto">
          <a:xfrm>
            <a:off x="1393825" y="2701925"/>
            <a:ext cx="100013" cy="134938"/>
          </a:xfrm>
          <a:custGeom>
            <a:avLst/>
            <a:gdLst>
              <a:gd name="T0" fmla="*/ 0 w 129"/>
              <a:gd name="T1" fmla="*/ 16 h 176"/>
              <a:gd name="T2" fmla="*/ 94 w 129"/>
              <a:gd name="T3" fmla="*/ 176 h 176"/>
              <a:gd name="T4" fmla="*/ 129 w 129"/>
              <a:gd name="T5" fmla="*/ 0 h 176"/>
              <a:gd name="T6" fmla="*/ 0 w 129"/>
              <a:gd name="T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76">
                <a:moveTo>
                  <a:pt x="0" y="16"/>
                </a:moveTo>
                <a:cubicBezTo>
                  <a:pt x="31" y="69"/>
                  <a:pt x="63" y="122"/>
                  <a:pt x="94" y="176"/>
                </a:cubicBezTo>
                <a:cubicBezTo>
                  <a:pt x="106" y="117"/>
                  <a:pt x="118" y="58"/>
                  <a:pt x="129" y="0"/>
                </a:cubicBezTo>
                <a:cubicBezTo>
                  <a:pt x="86" y="5"/>
                  <a:pt x="43" y="10"/>
                  <a:pt x="0" y="16"/>
                </a:cubicBezTo>
                <a:close/>
              </a:path>
            </a:pathLst>
          </a:custGeom>
          <a:solidFill>
            <a:srgbClr val="FDC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AE88331-F72A-4C1F-85F5-1A68406C859A}"/>
              </a:ext>
            </a:extLst>
          </p:cNvPr>
          <p:cNvSpPr>
            <a:spLocks/>
          </p:cNvSpPr>
          <p:nvPr userDrawn="1"/>
        </p:nvSpPr>
        <p:spPr bwMode="auto">
          <a:xfrm>
            <a:off x="1500188" y="2684463"/>
            <a:ext cx="101600" cy="134938"/>
          </a:xfrm>
          <a:custGeom>
            <a:avLst/>
            <a:gdLst>
              <a:gd name="T0" fmla="*/ 0 w 132"/>
              <a:gd name="T1" fmla="*/ 23 h 176"/>
              <a:gd name="T2" fmla="*/ 98 w 132"/>
              <a:gd name="T3" fmla="*/ 176 h 176"/>
              <a:gd name="T4" fmla="*/ 132 w 132"/>
              <a:gd name="T5" fmla="*/ 0 h 176"/>
              <a:gd name="T6" fmla="*/ 0 w 132"/>
              <a:gd name="T7" fmla="*/ 2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6">
                <a:moveTo>
                  <a:pt x="0" y="23"/>
                </a:moveTo>
                <a:cubicBezTo>
                  <a:pt x="33" y="74"/>
                  <a:pt x="65" y="125"/>
                  <a:pt x="98" y="176"/>
                </a:cubicBezTo>
                <a:cubicBezTo>
                  <a:pt x="109" y="117"/>
                  <a:pt x="121" y="58"/>
                  <a:pt x="132" y="0"/>
                </a:cubicBezTo>
                <a:cubicBezTo>
                  <a:pt x="88" y="7"/>
                  <a:pt x="44" y="15"/>
                  <a:pt x="0" y="23"/>
                </a:cubicBezTo>
                <a:close/>
              </a:path>
            </a:pathLst>
          </a:custGeom>
          <a:solidFill>
            <a:srgbClr val="77B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15944E8-DFD2-4BFF-A855-AB2774C0DD10}"/>
              </a:ext>
            </a:extLst>
          </p:cNvPr>
          <p:cNvSpPr>
            <a:spLocks/>
          </p:cNvSpPr>
          <p:nvPr userDrawn="1"/>
        </p:nvSpPr>
        <p:spPr bwMode="auto">
          <a:xfrm>
            <a:off x="1606550" y="2667000"/>
            <a:ext cx="98425" cy="131763"/>
          </a:xfrm>
          <a:custGeom>
            <a:avLst/>
            <a:gdLst>
              <a:gd name="T0" fmla="*/ 0 w 127"/>
              <a:gd name="T1" fmla="*/ 21 h 171"/>
              <a:gd name="T2" fmla="*/ 102 w 127"/>
              <a:gd name="T3" fmla="*/ 171 h 171"/>
              <a:gd name="T4" fmla="*/ 127 w 127"/>
              <a:gd name="T5" fmla="*/ 0 h 171"/>
              <a:gd name="T6" fmla="*/ 0 w 127"/>
              <a:gd name="T7" fmla="*/ 2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171">
                <a:moveTo>
                  <a:pt x="0" y="21"/>
                </a:moveTo>
                <a:cubicBezTo>
                  <a:pt x="34" y="71"/>
                  <a:pt x="68" y="121"/>
                  <a:pt x="102" y="171"/>
                </a:cubicBezTo>
                <a:cubicBezTo>
                  <a:pt x="110" y="114"/>
                  <a:pt x="119" y="57"/>
                  <a:pt x="127" y="0"/>
                </a:cubicBezTo>
                <a:cubicBezTo>
                  <a:pt x="85" y="7"/>
                  <a:pt x="42" y="14"/>
                  <a:pt x="0" y="21"/>
                </a:cubicBezTo>
                <a:close/>
              </a:path>
            </a:pathLst>
          </a:custGeom>
          <a:solidFill>
            <a:srgbClr val="D61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F1E5FFA-E689-49E2-ABDD-CC585F774944}"/>
              </a:ext>
            </a:extLst>
          </p:cNvPr>
          <p:cNvSpPr>
            <a:spLocks/>
          </p:cNvSpPr>
          <p:nvPr userDrawn="1"/>
        </p:nvSpPr>
        <p:spPr bwMode="auto">
          <a:xfrm>
            <a:off x="1714500" y="2646363"/>
            <a:ext cx="100013" cy="136525"/>
          </a:xfrm>
          <a:custGeom>
            <a:avLst/>
            <a:gdLst>
              <a:gd name="T0" fmla="*/ 0 w 131"/>
              <a:gd name="T1" fmla="*/ 27 h 176"/>
              <a:gd name="T2" fmla="*/ 109 w 131"/>
              <a:gd name="T3" fmla="*/ 176 h 176"/>
              <a:gd name="T4" fmla="*/ 131 w 131"/>
              <a:gd name="T5" fmla="*/ 0 h 176"/>
              <a:gd name="T6" fmla="*/ 0 w 131"/>
              <a:gd name="T7" fmla="*/ 2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6">
                <a:moveTo>
                  <a:pt x="0" y="27"/>
                </a:moveTo>
                <a:cubicBezTo>
                  <a:pt x="36" y="77"/>
                  <a:pt x="72" y="126"/>
                  <a:pt x="109" y="176"/>
                </a:cubicBezTo>
                <a:cubicBezTo>
                  <a:pt x="116" y="117"/>
                  <a:pt x="124" y="59"/>
                  <a:pt x="131" y="0"/>
                </a:cubicBezTo>
                <a:cubicBezTo>
                  <a:pt x="87" y="9"/>
                  <a:pt x="44" y="18"/>
                  <a:pt x="0" y="27"/>
                </a:cubicBezTo>
                <a:close/>
              </a:path>
            </a:pathLst>
          </a:custGeom>
          <a:solidFill>
            <a:srgbClr val="F7A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0FCAB39-9FFF-4A93-93FC-70E3DB1D49EB}"/>
              </a:ext>
            </a:extLst>
          </p:cNvPr>
          <p:cNvSpPr>
            <a:spLocks/>
          </p:cNvSpPr>
          <p:nvPr userDrawn="1"/>
        </p:nvSpPr>
        <p:spPr bwMode="auto">
          <a:xfrm>
            <a:off x="1820863" y="2620963"/>
            <a:ext cx="101600" cy="134938"/>
          </a:xfrm>
          <a:custGeom>
            <a:avLst/>
            <a:gdLst>
              <a:gd name="T0" fmla="*/ 0 w 132"/>
              <a:gd name="T1" fmla="*/ 30 h 174"/>
              <a:gd name="T2" fmla="*/ 109 w 132"/>
              <a:gd name="T3" fmla="*/ 174 h 174"/>
              <a:gd name="T4" fmla="*/ 132 w 132"/>
              <a:gd name="T5" fmla="*/ 0 h 174"/>
              <a:gd name="T6" fmla="*/ 0 w 132"/>
              <a:gd name="T7" fmla="*/ 3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4">
                <a:moveTo>
                  <a:pt x="0" y="30"/>
                </a:moveTo>
                <a:cubicBezTo>
                  <a:pt x="36" y="78"/>
                  <a:pt x="73" y="126"/>
                  <a:pt x="109" y="174"/>
                </a:cubicBezTo>
                <a:cubicBezTo>
                  <a:pt x="117" y="116"/>
                  <a:pt x="124" y="58"/>
                  <a:pt x="132" y="0"/>
                </a:cubicBezTo>
                <a:cubicBezTo>
                  <a:pt x="88" y="10"/>
                  <a:pt x="44" y="20"/>
                  <a:pt x="0" y="30"/>
                </a:cubicBezTo>
                <a:close/>
              </a:path>
            </a:pathLst>
          </a:custGeom>
          <a:solidFill>
            <a:srgbClr val="78B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C689539-AB61-4647-93CB-E6B364747A20}"/>
              </a:ext>
            </a:extLst>
          </p:cNvPr>
          <p:cNvSpPr>
            <a:spLocks/>
          </p:cNvSpPr>
          <p:nvPr userDrawn="1"/>
        </p:nvSpPr>
        <p:spPr bwMode="auto">
          <a:xfrm>
            <a:off x="1927225" y="2595563"/>
            <a:ext cx="95250" cy="134938"/>
          </a:xfrm>
          <a:custGeom>
            <a:avLst/>
            <a:gdLst>
              <a:gd name="T0" fmla="*/ 0 w 125"/>
              <a:gd name="T1" fmla="*/ 32 h 173"/>
              <a:gd name="T2" fmla="*/ 107 w 125"/>
              <a:gd name="T3" fmla="*/ 173 h 173"/>
              <a:gd name="T4" fmla="*/ 125 w 125"/>
              <a:gd name="T5" fmla="*/ 0 h 173"/>
              <a:gd name="T6" fmla="*/ 0 w 125"/>
              <a:gd name="T7" fmla="*/ 3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173">
                <a:moveTo>
                  <a:pt x="0" y="32"/>
                </a:moveTo>
                <a:cubicBezTo>
                  <a:pt x="36" y="79"/>
                  <a:pt x="71" y="126"/>
                  <a:pt x="107" y="173"/>
                </a:cubicBezTo>
                <a:cubicBezTo>
                  <a:pt x="113" y="115"/>
                  <a:pt x="119" y="58"/>
                  <a:pt x="125" y="0"/>
                </a:cubicBezTo>
                <a:cubicBezTo>
                  <a:pt x="83" y="11"/>
                  <a:pt x="41" y="21"/>
                  <a:pt x="0" y="32"/>
                </a:cubicBezTo>
                <a:close/>
              </a:path>
            </a:pathLst>
          </a:custGeom>
          <a:solidFill>
            <a:srgbClr val="DF1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3B6C140-A526-471F-915C-681B1C5D9A67}"/>
              </a:ext>
            </a:extLst>
          </p:cNvPr>
          <p:cNvSpPr>
            <a:spLocks/>
          </p:cNvSpPr>
          <p:nvPr userDrawn="1"/>
        </p:nvSpPr>
        <p:spPr bwMode="auto">
          <a:xfrm>
            <a:off x="50800" y="2595563"/>
            <a:ext cx="1971675" cy="134938"/>
          </a:xfrm>
          <a:custGeom>
            <a:avLst/>
            <a:gdLst>
              <a:gd name="T0" fmla="*/ 1349 w 2558"/>
              <a:gd name="T1" fmla="*/ 174 h 174"/>
              <a:gd name="T2" fmla="*/ 1258 w 2558"/>
              <a:gd name="T3" fmla="*/ 173 h 174"/>
              <a:gd name="T4" fmla="*/ 883 w 2558"/>
              <a:gd name="T5" fmla="*/ 148 h 174"/>
              <a:gd name="T6" fmla="*/ 654 w 2558"/>
              <a:gd name="T7" fmla="*/ 122 h 174"/>
              <a:gd name="T8" fmla="*/ 126 w 2558"/>
              <a:gd name="T9" fmla="*/ 35 h 174"/>
              <a:gd name="T10" fmla="*/ 89 w 2558"/>
              <a:gd name="T11" fmla="*/ 26 h 174"/>
              <a:gd name="T12" fmla="*/ 27 w 2558"/>
              <a:gd name="T13" fmla="*/ 10 h 174"/>
              <a:gd name="T14" fmla="*/ 0 w 2558"/>
              <a:gd name="T15" fmla="*/ 0 h 174"/>
              <a:gd name="T16" fmla="*/ 69 w 2558"/>
              <a:gd name="T17" fmla="*/ 0 h 174"/>
              <a:gd name="T18" fmla="*/ 93 w 2558"/>
              <a:gd name="T19" fmla="*/ 6 h 174"/>
              <a:gd name="T20" fmla="*/ 130 w 2558"/>
              <a:gd name="T21" fmla="*/ 15 h 174"/>
              <a:gd name="T22" fmla="*/ 657 w 2558"/>
              <a:gd name="T23" fmla="*/ 103 h 174"/>
              <a:gd name="T24" fmla="*/ 884 w 2558"/>
              <a:gd name="T25" fmla="*/ 128 h 174"/>
              <a:gd name="T26" fmla="*/ 1259 w 2558"/>
              <a:gd name="T27" fmla="*/ 153 h 174"/>
              <a:gd name="T28" fmla="*/ 1403 w 2558"/>
              <a:gd name="T29" fmla="*/ 153 h 174"/>
              <a:gd name="T30" fmla="*/ 1656 w 2558"/>
              <a:gd name="T31" fmla="*/ 143 h 174"/>
              <a:gd name="T32" fmla="*/ 1760 w 2558"/>
              <a:gd name="T33" fmla="*/ 132 h 174"/>
              <a:gd name="T34" fmla="*/ 2036 w 2558"/>
              <a:gd name="T35" fmla="*/ 96 h 174"/>
              <a:gd name="T36" fmla="*/ 2222 w 2558"/>
              <a:gd name="T37" fmla="*/ 63 h 174"/>
              <a:gd name="T38" fmla="*/ 2346 w 2558"/>
              <a:gd name="T39" fmla="*/ 37 h 174"/>
              <a:gd name="T40" fmla="*/ 2493 w 2558"/>
              <a:gd name="T41" fmla="*/ 0 h 174"/>
              <a:gd name="T42" fmla="*/ 2558 w 2558"/>
              <a:gd name="T43" fmla="*/ 0 h 174"/>
              <a:gd name="T44" fmla="*/ 2532 w 2558"/>
              <a:gd name="T45" fmla="*/ 9 h 174"/>
              <a:gd name="T46" fmla="*/ 2351 w 2558"/>
              <a:gd name="T47" fmla="*/ 57 h 174"/>
              <a:gd name="T48" fmla="*/ 2226 w 2558"/>
              <a:gd name="T49" fmla="*/ 83 h 174"/>
              <a:gd name="T50" fmla="*/ 2039 w 2558"/>
              <a:gd name="T51" fmla="*/ 116 h 174"/>
              <a:gd name="T52" fmla="*/ 1762 w 2558"/>
              <a:gd name="T53" fmla="*/ 152 h 174"/>
              <a:gd name="T54" fmla="*/ 1658 w 2558"/>
              <a:gd name="T55" fmla="*/ 163 h 174"/>
              <a:gd name="T56" fmla="*/ 1403 w 2558"/>
              <a:gd name="T57" fmla="*/ 173 h 174"/>
              <a:gd name="T58" fmla="*/ 1349 w 2558"/>
              <a:gd name="T5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8" h="174">
                <a:moveTo>
                  <a:pt x="1349" y="174"/>
                </a:moveTo>
                <a:cubicBezTo>
                  <a:pt x="1323" y="174"/>
                  <a:pt x="1293" y="174"/>
                  <a:pt x="1258" y="173"/>
                </a:cubicBezTo>
                <a:cubicBezTo>
                  <a:pt x="1111" y="170"/>
                  <a:pt x="995" y="158"/>
                  <a:pt x="883" y="148"/>
                </a:cubicBezTo>
                <a:cubicBezTo>
                  <a:pt x="842" y="144"/>
                  <a:pt x="759" y="135"/>
                  <a:pt x="654" y="122"/>
                </a:cubicBezTo>
                <a:cubicBezTo>
                  <a:pt x="651" y="122"/>
                  <a:pt x="329" y="82"/>
                  <a:pt x="126" y="35"/>
                </a:cubicBezTo>
                <a:cubicBezTo>
                  <a:pt x="107" y="30"/>
                  <a:pt x="89" y="26"/>
                  <a:pt x="89" y="26"/>
                </a:cubicBezTo>
                <a:cubicBezTo>
                  <a:pt x="68" y="21"/>
                  <a:pt x="47" y="15"/>
                  <a:pt x="27" y="10"/>
                </a:cubicBezTo>
                <a:cubicBezTo>
                  <a:pt x="0" y="0"/>
                  <a:pt x="0" y="0"/>
                  <a:pt x="0" y="0"/>
                </a:cubicBezTo>
                <a:cubicBezTo>
                  <a:pt x="41" y="0"/>
                  <a:pt x="69" y="0"/>
                  <a:pt x="69" y="0"/>
                </a:cubicBezTo>
                <a:cubicBezTo>
                  <a:pt x="77" y="2"/>
                  <a:pt x="85" y="4"/>
                  <a:pt x="93" y="6"/>
                </a:cubicBezTo>
                <a:cubicBezTo>
                  <a:pt x="93" y="6"/>
                  <a:pt x="112" y="11"/>
                  <a:pt x="130" y="15"/>
                </a:cubicBezTo>
                <a:cubicBezTo>
                  <a:pt x="333" y="62"/>
                  <a:pt x="653" y="102"/>
                  <a:pt x="657" y="103"/>
                </a:cubicBezTo>
                <a:cubicBezTo>
                  <a:pt x="762" y="115"/>
                  <a:pt x="844" y="124"/>
                  <a:pt x="884" y="128"/>
                </a:cubicBezTo>
                <a:cubicBezTo>
                  <a:pt x="996" y="138"/>
                  <a:pt x="1112" y="150"/>
                  <a:pt x="1259" y="153"/>
                </a:cubicBezTo>
                <a:cubicBezTo>
                  <a:pt x="1324" y="154"/>
                  <a:pt x="1375" y="154"/>
                  <a:pt x="1403" y="153"/>
                </a:cubicBezTo>
                <a:cubicBezTo>
                  <a:pt x="1474" y="153"/>
                  <a:pt x="1554" y="152"/>
                  <a:pt x="1656" y="143"/>
                </a:cubicBezTo>
                <a:cubicBezTo>
                  <a:pt x="1686" y="141"/>
                  <a:pt x="1711" y="138"/>
                  <a:pt x="1760" y="132"/>
                </a:cubicBezTo>
                <a:cubicBezTo>
                  <a:pt x="1818" y="126"/>
                  <a:pt x="1914" y="115"/>
                  <a:pt x="2036" y="96"/>
                </a:cubicBezTo>
                <a:cubicBezTo>
                  <a:pt x="2099" y="86"/>
                  <a:pt x="2164" y="75"/>
                  <a:pt x="2222" y="63"/>
                </a:cubicBezTo>
                <a:cubicBezTo>
                  <a:pt x="2254" y="57"/>
                  <a:pt x="2294" y="49"/>
                  <a:pt x="2346" y="37"/>
                </a:cubicBezTo>
                <a:cubicBezTo>
                  <a:pt x="2395" y="26"/>
                  <a:pt x="2444" y="14"/>
                  <a:pt x="2493" y="0"/>
                </a:cubicBezTo>
                <a:cubicBezTo>
                  <a:pt x="2493" y="0"/>
                  <a:pt x="2493" y="0"/>
                  <a:pt x="2558" y="0"/>
                </a:cubicBezTo>
                <a:cubicBezTo>
                  <a:pt x="2532" y="9"/>
                  <a:pt x="2532" y="9"/>
                  <a:pt x="2532" y="9"/>
                </a:cubicBezTo>
                <a:cubicBezTo>
                  <a:pt x="2473" y="26"/>
                  <a:pt x="2411" y="43"/>
                  <a:pt x="2351" y="57"/>
                </a:cubicBezTo>
                <a:cubicBezTo>
                  <a:pt x="2299" y="69"/>
                  <a:pt x="2258" y="77"/>
                  <a:pt x="2226" y="83"/>
                </a:cubicBezTo>
                <a:cubicBezTo>
                  <a:pt x="2167" y="94"/>
                  <a:pt x="2103" y="106"/>
                  <a:pt x="2039" y="116"/>
                </a:cubicBezTo>
                <a:cubicBezTo>
                  <a:pt x="1916" y="135"/>
                  <a:pt x="1820" y="146"/>
                  <a:pt x="1762" y="152"/>
                </a:cubicBezTo>
                <a:cubicBezTo>
                  <a:pt x="1713" y="158"/>
                  <a:pt x="1688" y="161"/>
                  <a:pt x="1658" y="163"/>
                </a:cubicBezTo>
                <a:cubicBezTo>
                  <a:pt x="1555" y="172"/>
                  <a:pt x="1474" y="173"/>
                  <a:pt x="1403" y="173"/>
                </a:cubicBezTo>
                <a:cubicBezTo>
                  <a:pt x="1390" y="174"/>
                  <a:pt x="1372" y="174"/>
                  <a:pt x="1349" y="174"/>
                </a:cubicBezTo>
                <a:close/>
              </a:path>
            </a:pathLst>
          </a:custGeom>
          <a:solidFill>
            <a:srgbClr val="E72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070A79E-3C50-4AE9-AA96-518E8DC81898}"/>
              </a:ext>
            </a:extLst>
          </p:cNvPr>
          <p:cNvSpPr>
            <a:spLocks/>
          </p:cNvSpPr>
          <p:nvPr userDrawn="1"/>
        </p:nvSpPr>
        <p:spPr bwMode="auto">
          <a:xfrm>
            <a:off x="319088" y="2655888"/>
            <a:ext cx="101600" cy="134938"/>
          </a:xfrm>
          <a:custGeom>
            <a:avLst/>
            <a:gdLst>
              <a:gd name="T0" fmla="*/ 0 w 131"/>
              <a:gd name="T1" fmla="*/ 0 h 175"/>
              <a:gd name="T2" fmla="*/ 47 w 131"/>
              <a:gd name="T3" fmla="*/ 175 h 175"/>
              <a:gd name="T4" fmla="*/ 131 w 131"/>
              <a:gd name="T5" fmla="*/ 20 h 175"/>
              <a:gd name="T6" fmla="*/ 0 w 131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5">
                <a:moveTo>
                  <a:pt x="0" y="0"/>
                </a:moveTo>
                <a:cubicBezTo>
                  <a:pt x="19" y="60"/>
                  <a:pt x="29" y="114"/>
                  <a:pt x="47" y="175"/>
                </a:cubicBezTo>
                <a:cubicBezTo>
                  <a:pt x="74" y="121"/>
                  <a:pt x="104" y="74"/>
                  <a:pt x="131" y="20"/>
                </a:cubicBezTo>
                <a:cubicBezTo>
                  <a:pt x="85" y="13"/>
                  <a:pt x="46" y="6"/>
                  <a:pt x="0" y="0"/>
                </a:cubicBezTo>
                <a:close/>
              </a:path>
            </a:pathLst>
          </a:custGeom>
          <a:solidFill>
            <a:srgbClr val="C81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590DADB-0174-43C3-A171-F0F49DBBD051}"/>
              </a:ext>
            </a:extLst>
          </p:cNvPr>
          <p:cNvSpPr>
            <a:spLocks/>
          </p:cNvSpPr>
          <p:nvPr userDrawn="1"/>
        </p:nvSpPr>
        <p:spPr bwMode="auto">
          <a:xfrm>
            <a:off x="2032000" y="2595563"/>
            <a:ext cx="95250" cy="109538"/>
          </a:xfrm>
          <a:custGeom>
            <a:avLst/>
            <a:gdLst>
              <a:gd name="T0" fmla="*/ 0 w 123"/>
              <a:gd name="T1" fmla="*/ 0 h 142"/>
              <a:gd name="T2" fmla="*/ 112 w 123"/>
              <a:gd name="T3" fmla="*/ 142 h 142"/>
              <a:gd name="T4" fmla="*/ 123 w 123"/>
              <a:gd name="T5" fmla="*/ 0 h 142"/>
              <a:gd name="T6" fmla="*/ 0 w 123"/>
              <a:gd name="T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142">
                <a:moveTo>
                  <a:pt x="0" y="0"/>
                </a:moveTo>
                <a:cubicBezTo>
                  <a:pt x="37" y="47"/>
                  <a:pt x="74" y="94"/>
                  <a:pt x="112" y="142"/>
                </a:cubicBezTo>
                <a:cubicBezTo>
                  <a:pt x="115" y="94"/>
                  <a:pt x="119" y="47"/>
                  <a:pt x="123" y="0"/>
                </a:cubicBezTo>
                <a:cubicBezTo>
                  <a:pt x="82" y="0"/>
                  <a:pt x="41" y="0"/>
                  <a:pt x="0" y="0"/>
                </a:cubicBezTo>
                <a:close/>
              </a:path>
            </a:pathLst>
          </a:custGeom>
          <a:solidFill>
            <a:srgbClr val="DF1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D1B124D-1845-49DE-B7F5-E5E06E467D6F}"/>
              </a:ext>
            </a:extLst>
          </p:cNvPr>
          <p:cNvSpPr>
            <a:spLocks/>
          </p:cNvSpPr>
          <p:nvPr userDrawn="1"/>
        </p:nvSpPr>
        <p:spPr bwMode="auto">
          <a:xfrm>
            <a:off x="2155825" y="2595563"/>
            <a:ext cx="74613" cy="79375"/>
          </a:xfrm>
          <a:custGeom>
            <a:avLst/>
            <a:gdLst>
              <a:gd name="T0" fmla="*/ 0 w 96"/>
              <a:gd name="T1" fmla="*/ 0 h 102"/>
              <a:gd name="T2" fmla="*/ 88 w 96"/>
              <a:gd name="T3" fmla="*/ 102 h 102"/>
              <a:gd name="T4" fmla="*/ 96 w 96"/>
              <a:gd name="T5" fmla="*/ 0 h 102"/>
              <a:gd name="T6" fmla="*/ 0 w 96"/>
              <a:gd name="T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102">
                <a:moveTo>
                  <a:pt x="0" y="0"/>
                </a:moveTo>
                <a:cubicBezTo>
                  <a:pt x="30" y="34"/>
                  <a:pt x="59" y="68"/>
                  <a:pt x="88" y="102"/>
                </a:cubicBezTo>
                <a:cubicBezTo>
                  <a:pt x="91" y="68"/>
                  <a:pt x="93" y="34"/>
                  <a:pt x="96" y="0"/>
                </a:cubicBezTo>
                <a:cubicBezTo>
                  <a:pt x="64" y="0"/>
                  <a:pt x="32" y="0"/>
                  <a:pt x="0" y="0"/>
                </a:cubicBezTo>
                <a:close/>
              </a:path>
            </a:pathLst>
          </a:custGeom>
          <a:solidFill>
            <a:srgbClr val="8DC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3F86C9E-008E-4EE0-BCB6-2CC88F570D12}"/>
              </a:ext>
            </a:extLst>
          </p:cNvPr>
          <p:cNvSpPr>
            <a:spLocks/>
          </p:cNvSpPr>
          <p:nvPr userDrawn="1"/>
        </p:nvSpPr>
        <p:spPr bwMode="auto">
          <a:xfrm>
            <a:off x="2292350" y="2595563"/>
            <a:ext cx="39688" cy="44450"/>
          </a:xfrm>
          <a:custGeom>
            <a:avLst/>
            <a:gdLst>
              <a:gd name="T0" fmla="*/ 0 w 52"/>
              <a:gd name="T1" fmla="*/ 0 h 57"/>
              <a:gd name="T2" fmla="*/ 50 w 52"/>
              <a:gd name="T3" fmla="*/ 57 h 57"/>
              <a:gd name="T4" fmla="*/ 52 w 52"/>
              <a:gd name="T5" fmla="*/ 0 h 57"/>
              <a:gd name="T6" fmla="*/ 0 w 52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57">
                <a:moveTo>
                  <a:pt x="0" y="0"/>
                </a:moveTo>
                <a:cubicBezTo>
                  <a:pt x="16" y="19"/>
                  <a:pt x="33" y="38"/>
                  <a:pt x="50" y="57"/>
                </a:cubicBezTo>
                <a:cubicBezTo>
                  <a:pt x="51" y="38"/>
                  <a:pt x="52" y="19"/>
                  <a:pt x="52" y="0"/>
                </a:cubicBezTo>
                <a:cubicBezTo>
                  <a:pt x="35" y="0"/>
                  <a:pt x="17" y="0"/>
                  <a:pt x="0" y="0"/>
                </a:cubicBezTo>
                <a:close/>
              </a:path>
            </a:pathLst>
          </a:custGeom>
          <a:solidFill>
            <a:srgbClr val="E71C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E752170-F2DD-4B87-9BC8-2CE4A73E4F2F}"/>
              </a:ext>
            </a:extLst>
          </p:cNvPr>
          <p:cNvSpPr>
            <a:spLocks/>
          </p:cNvSpPr>
          <p:nvPr userDrawn="1"/>
        </p:nvSpPr>
        <p:spPr bwMode="auto">
          <a:xfrm>
            <a:off x="2430463" y="2595563"/>
            <a:ext cx="9525" cy="11113"/>
          </a:xfrm>
          <a:custGeom>
            <a:avLst/>
            <a:gdLst>
              <a:gd name="T0" fmla="*/ 0 w 13"/>
              <a:gd name="T1" fmla="*/ 0 h 14"/>
              <a:gd name="T2" fmla="*/ 10 w 13"/>
              <a:gd name="T3" fmla="*/ 14 h 14"/>
              <a:gd name="T4" fmla="*/ 13 w 13"/>
              <a:gd name="T5" fmla="*/ 0 h 14"/>
              <a:gd name="T6" fmla="*/ 0 w 13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4">
                <a:moveTo>
                  <a:pt x="0" y="0"/>
                </a:moveTo>
                <a:cubicBezTo>
                  <a:pt x="3" y="5"/>
                  <a:pt x="7" y="9"/>
                  <a:pt x="10" y="14"/>
                </a:cubicBezTo>
                <a:cubicBezTo>
                  <a:pt x="11" y="9"/>
                  <a:pt x="12" y="5"/>
                  <a:pt x="13" y="0"/>
                </a:cubicBezTo>
                <a:cubicBezTo>
                  <a:pt x="8" y="0"/>
                  <a:pt x="4" y="0"/>
                  <a:pt x="0" y="0"/>
                </a:cubicBezTo>
                <a:close/>
              </a:path>
            </a:pathLst>
          </a:custGeom>
          <a:solidFill>
            <a:srgbClr val="DDD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39900846-A1D1-4F0A-AD78-F5981818D33F}"/>
              </a:ext>
            </a:extLst>
          </p:cNvPr>
          <p:cNvSpPr>
            <a:spLocks/>
          </p:cNvSpPr>
          <p:nvPr userDrawn="1"/>
        </p:nvSpPr>
        <p:spPr bwMode="auto">
          <a:xfrm>
            <a:off x="912813" y="2592388"/>
            <a:ext cx="98425" cy="127000"/>
          </a:xfrm>
          <a:custGeom>
            <a:avLst/>
            <a:gdLst>
              <a:gd name="T0" fmla="*/ 127 w 127"/>
              <a:gd name="T1" fmla="*/ 20 h 166"/>
              <a:gd name="T2" fmla="*/ 21 w 127"/>
              <a:gd name="T3" fmla="*/ 166 h 166"/>
              <a:gd name="T4" fmla="*/ 0 w 127"/>
              <a:gd name="T5" fmla="*/ 0 h 166"/>
              <a:gd name="T6" fmla="*/ 127 w 127"/>
              <a:gd name="T7" fmla="*/ 2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166">
                <a:moveTo>
                  <a:pt x="127" y="20"/>
                </a:moveTo>
                <a:cubicBezTo>
                  <a:pt x="91" y="68"/>
                  <a:pt x="56" y="117"/>
                  <a:pt x="21" y="166"/>
                </a:cubicBezTo>
                <a:cubicBezTo>
                  <a:pt x="14" y="111"/>
                  <a:pt x="7" y="55"/>
                  <a:pt x="0" y="0"/>
                </a:cubicBezTo>
                <a:cubicBezTo>
                  <a:pt x="42" y="6"/>
                  <a:pt x="84" y="13"/>
                  <a:pt x="127" y="20"/>
                </a:cubicBezTo>
                <a:close/>
              </a:path>
            </a:pathLst>
          </a:custGeom>
          <a:solidFill>
            <a:srgbClr val="DA1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6912DCB-4F8D-4BE4-A7B7-96824C8D1547}"/>
              </a:ext>
            </a:extLst>
          </p:cNvPr>
          <p:cNvSpPr>
            <a:spLocks/>
          </p:cNvSpPr>
          <p:nvPr userDrawn="1"/>
        </p:nvSpPr>
        <p:spPr bwMode="auto">
          <a:xfrm>
            <a:off x="1014413" y="2611438"/>
            <a:ext cx="101600" cy="142875"/>
          </a:xfrm>
          <a:custGeom>
            <a:avLst/>
            <a:gdLst>
              <a:gd name="T0" fmla="*/ 0 w 131"/>
              <a:gd name="T1" fmla="*/ 0 h 185"/>
              <a:gd name="T2" fmla="*/ 31 w 131"/>
              <a:gd name="T3" fmla="*/ 185 h 185"/>
              <a:gd name="T4" fmla="*/ 131 w 131"/>
              <a:gd name="T5" fmla="*/ 36 h 185"/>
              <a:gd name="T6" fmla="*/ 0 w 131"/>
              <a:gd name="T7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85">
                <a:moveTo>
                  <a:pt x="0" y="0"/>
                </a:moveTo>
                <a:cubicBezTo>
                  <a:pt x="10" y="62"/>
                  <a:pt x="21" y="124"/>
                  <a:pt x="31" y="185"/>
                </a:cubicBezTo>
                <a:cubicBezTo>
                  <a:pt x="64" y="136"/>
                  <a:pt x="98" y="86"/>
                  <a:pt x="131" y="36"/>
                </a:cubicBezTo>
                <a:cubicBezTo>
                  <a:pt x="87" y="24"/>
                  <a:pt x="44" y="12"/>
                  <a:pt x="0" y="0"/>
                </a:cubicBezTo>
                <a:close/>
              </a:path>
            </a:pathLst>
          </a:custGeom>
          <a:solidFill>
            <a:srgbClr val="F9A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8EA4504-6A31-42D8-A9C8-C8758A5E1307}"/>
              </a:ext>
            </a:extLst>
          </p:cNvPr>
          <p:cNvSpPr>
            <a:spLocks/>
          </p:cNvSpPr>
          <p:nvPr userDrawn="1"/>
        </p:nvSpPr>
        <p:spPr bwMode="auto">
          <a:xfrm>
            <a:off x="1122363" y="2640013"/>
            <a:ext cx="100013" cy="144463"/>
          </a:xfrm>
          <a:custGeom>
            <a:avLst/>
            <a:gdLst>
              <a:gd name="T0" fmla="*/ 0 w 130"/>
              <a:gd name="T1" fmla="*/ 0 h 186"/>
              <a:gd name="T2" fmla="*/ 30 w 130"/>
              <a:gd name="T3" fmla="*/ 186 h 186"/>
              <a:gd name="T4" fmla="*/ 130 w 130"/>
              <a:gd name="T5" fmla="*/ 36 h 186"/>
              <a:gd name="T6" fmla="*/ 0 w 130"/>
              <a:gd name="T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86">
                <a:moveTo>
                  <a:pt x="0" y="0"/>
                </a:moveTo>
                <a:cubicBezTo>
                  <a:pt x="10" y="62"/>
                  <a:pt x="20" y="124"/>
                  <a:pt x="30" y="186"/>
                </a:cubicBezTo>
                <a:cubicBezTo>
                  <a:pt x="64" y="136"/>
                  <a:pt x="97" y="86"/>
                  <a:pt x="130" y="36"/>
                </a:cubicBezTo>
                <a:cubicBezTo>
                  <a:pt x="87" y="24"/>
                  <a:pt x="43" y="12"/>
                  <a:pt x="0" y="0"/>
                </a:cubicBezTo>
                <a:close/>
              </a:path>
            </a:pathLst>
          </a:custGeom>
          <a:solidFill>
            <a:srgbClr val="7CB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8CD7AFF-3F6A-4FF3-8FE0-986ECDD5CB5F}"/>
              </a:ext>
            </a:extLst>
          </p:cNvPr>
          <p:cNvSpPr>
            <a:spLocks/>
          </p:cNvSpPr>
          <p:nvPr userDrawn="1"/>
        </p:nvSpPr>
        <p:spPr bwMode="auto">
          <a:xfrm>
            <a:off x="1330325" y="2690813"/>
            <a:ext cx="103188" cy="141288"/>
          </a:xfrm>
          <a:custGeom>
            <a:avLst/>
            <a:gdLst>
              <a:gd name="T0" fmla="*/ 0 w 135"/>
              <a:gd name="T1" fmla="*/ 0 h 184"/>
              <a:gd name="T2" fmla="*/ 45 w 135"/>
              <a:gd name="T3" fmla="*/ 184 h 184"/>
              <a:gd name="T4" fmla="*/ 135 w 135"/>
              <a:gd name="T5" fmla="*/ 26 h 184"/>
              <a:gd name="T6" fmla="*/ 0 w 135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84">
                <a:moveTo>
                  <a:pt x="0" y="0"/>
                </a:moveTo>
                <a:cubicBezTo>
                  <a:pt x="15" y="61"/>
                  <a:pt x="30" y="123"/>
                  <a:pt x="45" y="184"/>
                </a:cubicBezTo>
                <a:cubicBezTo>
                  <a:pt x="75" y="131"/>
                  <a:pt x="105" y="79"/>
                  <a:pt x="135" y="26"/>
                </a:cubicBezTo>
                <a:cubicBezTo>
                  <a:pt x="90" y="18"/>
                  <a:pt x="45" y="9"/>
                  <a:pt x="0" y="0"/>
                </a:cubicBezTo>
                <a:close/>
              </a:path>
            </a:pathLst>
          </a:custGeom>
          <a:solidFill>
            <a:srgbClr val="F7A9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9521FAE-F089-4AB1-8877-E1178CA6F614}"/>
              </a:ext>
            </a:extLst>
          </p:cNvPr>
          <p:cNvSpPr>
            <a:spLocks/>
          </p:cNvSpPr>
          <p:nvPr userDrawn="1"/>
        </p:nvSpPr>
        <p:spPr bwMode="auto">
          <a:xfrm>
            <a:off x="1439863" y="2708275"/>
            <a:ext cx="103188" cy="141288"/>
          </a:xfrm>
          <a:custGeom>
            <a:avLst/>
            <a:gdLst>
              <a:gd name="T0" fmla="*/ 0 w 134"/>
              <a:gd name="T1" fmla="*/ 0 h 184"/>
              <a:gd name="T2" fmla="*/ 44 w 134"/>
              <a:gd name="T3" fmla="*/ 184 h 184"/>
              <a:gd name="T4" fmla="*/ 134 w 134"/>
              <a:gd name="T5" fmla="*/ 26 h 184"/>
              <a:gd name="T6" fmla="*/ 0 w 134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84">
                <a:moveTo>
                  <a:pt x="0" y="0"/>
                </a:moveTo>
                <a:cubicBezTo>
                  <a:pt x="14" y="61"/>
                  <a:pt x="29" y="122"/>
                  <a:pt x="44" y="184"/>
                </a:cubicBezTo>
                <a:cubicBezTo>
                  <a:pt x="74" y="131"/>
                  <a:pt x="104" y="79"/>
                  <a:pt x="134" y="26"/>
                </a:cubicBezTo>
                <a:cubicBezTo>
                  <a:pt x="89" y="17"/>
                  <a:pt x="44" y="9"/>
                  <a:pt x="0" y="0"/>
                </a:cubicBezTo>
                <a:close/>
              </a:path>
            </a:pathLst>
          </a:custGeom>
          <a:solidFill>
            <a:srgbClr val="5DAC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D0429BB-267E-42D6-837D-3C98D9C1DD40}"/>
              </a:ext>
            </a:extLst>
          </p:cNvPr>
          <p:cNvSpPr>
            <a:spLocks/>
          </p:cNvSpPr>
          <p:nvPr userDrawn="1"/>
        </p:nvSpPr>
        <p:spPr bwMode="auto">
          <a:xfrm>
            <a:off x="1543050" y="2727325"/>
            <a:ext cx="101600" cy="138113"/>
          </a:xfrm>
          <a:custGeom>
            <a:avLst/>
            <a:gdLst>
              <a:gd name="T0" fmla="*/ 0 w 132"/>
              <a:gd name="T1" fmla="*/ 0 h 179"/>
              <a:gd name="T2" fmla="*/ 47 w 132"/>
              <a:gd name="T3" fmla="*/ 179 h 179"/>
              <a:gd name="T4" fmla="*/ 132 w 132"/>
              <a:gd name="T5" fmla="*/ 20 h 179"/>
              <a:gd name="T6" fmla="*/ 0 w 132"/>
              <a:gd name="T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9">
                <a:moveTo>
                  <a:pt x="0" y="0"/>
                </a:moveTo>
                <a:cubicBezTo>
                  <a:pt x="16" y="59"/>
                  <a:pt x="31" y="119"/>
                  <a:pt x="47" y="179"/>
                </a:cubicBezTo>
                <a:cubicBezTo>
                  <a:pt x="75" y="126"/>
                  <a:pt x="104" y="73"/>
                  <a:pt x="132" y="20"/>
                </a:cubicBezTo>
                <a:cubicBezTo>
                  <a:pt x="88" y="13"/>
                  <a:pt x="44" y="7"/>
                  <a:pt x="0" y="0"/>
                </a:cubicBezTo>
                <a:close/>
              </a:path>
            </a:pathLst>
          </a:custGeom>
          <a:solidFill>
            <a:srgbClr val="CE1E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3468AD5-81B7-4672-AE54-ACCE5C2DCEA4}"/>
              </a:ext>
            </a:extLst>
          </p:cNvPr>
          <p:cNvSpPr>
            <a:spLocks/>
          </p:cNvSpPr>
          <p:nvPr userDrawn="1"/>
        </p:nvSpPr>
        <p:spPr bwMode="auto">
          <a:xfrm>
            <a:off x="1651000" y="2743200"/>
            <a:ext cx="103188" cy="144463"/>
          </a:xfrm>
          <a:custGeom>
            <a:avLst/>
            <a:gdLst>
              <a:gd name="T0" fmla="*/ 0 w 134"/>
              <a:gd name="T1" fmla="*/ 0 h 186"/>
              <a:gd name="T2" fmla="*/ 52 w 134"/>
              <a:gd name="T3" fmla="*/ 186 h 186"/>
              <a:gd name="T4" fmla="*/ 134 w 134"/>
              <a:gd name="T5" fmla="*/ 17 h 186"/>
              <a:gd name="T6" fmla="*/ 0 w 134"/>
              <a:gd name="T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86">
                <a:moveTo>
                  <a:pt x="0" y="0"/>
                </a:moveTo>
                <a:cubicBezTo>
                  <a:pt x="17" y="62"/>
                  <a:pt x="34" y="124"/>
                  <a:pt x="52" y="186"/>
                </a:cubicBezTo>
                <a:cubicBezTo>
                  <a:pt x="79" y="129"/>
                  <a:pt x="107" y="73"/>
                  <a:pt x="134" y="17"/>
                </a:cubicBezTo>
                <a:cubicBezTo>
                  <a:pt x="90" y="11"/>
                  <a:pt x="45" y="6"/>
                  <a:pt x="0" y="0"/>
                </a:cubicBezTo>
                <a:close/>
              </a:path>
            </a:pathLst>
          </a:custGeom>
          <a:solidFill>
            <a:srgbClr val="F8AB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DA4D869-9E6D-4C89-8796-E3D2DD4FBC9D}"/>
              </a:ext>
            </a:extLst>
          </p:cNvPr>
          <p:cNvSpPr>
            <a:spLocks/>
          </p:cNvSpPr>
          <p:nvPr userDrawn="1"/>
        </p:nvSpPr>
        <p:spPr bwMode="auto">
          <a:xfrm>
            <a:off x="1757363" y="2759075"/>
            <a:ext cx="106363" cy="138113"/>
          </a:xfrm>
          <a:custGeom>
            <a:avLst/>
            <a:gdLst>
              <a:gd name="T0" fmla="*/ 0 w 137"/>
              <a:gd name="T1" fmla="*/ 0 h 180"/>
              <a:gd name="T2" fmla="*/ 54 w 137"/>
              <a:gd name="T3" fmla="*/ 180 h 180"/>
              <a:gd name="T4" fmla="*/ 137 w 137"/>
              <a:gd name="T5" fmla="*/ 12 h 180"/>
              <a:gd name="T6" fmla="*/ 0 w 137"/>
              <a:gd name="T7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180">
                <a:moveTo>
                  <a:pt x="0" y="0"/>
                </a:moveTo>
                <a:cubicBezTo>
                  <a:pt x="18" y="60"/>
                  <a:pt x="36" y="120"/>
                  <a:pt x="54" y="180"/>
                </a:cubicBezTo>
                <a:cubicBezTo>
                  <a:pt x="81" y="124"/>
                  <a:pt x="109" y="68"/>
                  <a:pt x="137" y="12"/>
                </a:cubicBezTo>
                <a:cubicBezTo>
                  <a:pt x="91" y="8"/>
                  <a:pt x="46" y="4"/>
                  <a:pt x="0" y="0"/>
                </a:cubicBezTo>
                <a:close/>
              </a:path>
            </a:pathLst>
          </a:custGeom>
          <a:solidFill>
            <a:srgbClr val="78B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6F4650F3-2C34-4C66-ACFD-09E911A84A02}"/>
              </a:ext>
            </a:extLst>
          </p:cNvPr>
          <p:cNvSpPr>
            <a:spLocks/>
          </p:cNvSpPr>
          <p:nvPr userDrawn="1"/>
        </p:nvSpPr>
        <p:spPr bwMode="auto">
          <a:xfrm>
            <a:off x="1863725" y="2771775"/>
            <a:ext cx="104775" cy="130175"/>
          </a:xfrm>
          <a:custGeom>
            <a:avLst/>
            <a:gdLst>
              <a:gd name="T0" fmla="*/ 0 w 135"/>
              <a:gd name="T1" fmla="*/ 0 h 169"/>
              <a:gd name="T2" fmla="*/ 61 w 135"/>
              <a:gd name="T3" fmla="*/ 169 h 169"/>
              <a:gd name="T4" fmla="*/ 135 w 135"/>
              <a:gd name="T5" fmla="*/ 10 h 169"/>
              <a:gd name="T6" fmla="*/ 0 w 135"/>
              <a:gd name="T7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69">
                <a:moveTo>
                  <a:pt x="0" y="0"/>
                </a:moveTo>
                <a:cubicBezTo>
                  <a:pt x="21" y="56"/>
                  <a:pt x="41" y="112"/>
                  <a:pt x="61" y="169"/>
                </a:cubicBezTo>
                <a:cubicBezTo>
                  <a:pt x="86" y="116"/>
                  <a:pt x="110" y="63"/>
                  <a:pt x="135" y="10"/>
                </a:cubicBezTo>
                <a:cubicBezTo>
                  <a:pt x="90" y="6"/>
                  <a:pt x="45" y="3"/>
                  <a:pt x="0" y="0"/>
                </a:cubicBezTo>
                <a:close/>
              </a:path>
            </a:pathLst>
          </a:custGeom>
          <a:solidFill>
            <a:srgbClr val="D41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925BD65-5E27-4A81-AA40-4EA71B98B1FB}"/>
              </a:ext>
            </a:extLst>
          </p:cNvPr>
          <p:cNvSpPr>
            <a:spLocks/>
          </p:cNvSpPr>
          <p:nvPr userDrawn="1"/>
        </p:nvSpPr>
        <p:spPr bwMode="auto">
          <a:xfrm>
            <a:off x="1970088" y="2781300"/>
            <a:ext cx="106363" cy="133350"/>
          </a:xfrm>
          <a:custGeom>
            <a:avLst/>
            <a:gdLst>
              <a:gd name="T0" fmla="*/ 0 w 137"/>
              <a:gd name="T1" fmla="*/ 0 h 174"/>
              <a:gd name="T2" fmla="*/ 70 w 137"/>
              <a:gd name="T3" fmla="*/ 174 h 174"/>
              <a:gd name="T4" fmla="*/ 137 w 137"/>
              <a:gd name="T5" fmla="*/ 7 h 174"/>
              <a:gd name="T6" fmla="*/ 0 w 137"/>
              <a:gd name="T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174">
                <a:moveTo>
                  <a:pt x="0" y="0"/>
                </a:moveTo>
                <a:cubicBezTo>
                  <a:pt x="24" y="58"/>
                  <a:pt x="47" y="116"/>
                  <a:pt x="70" y="174"/>
                </a:cubicBezTo>
                <a:cubicBezTo>
                  <a:pt x="92" y="118"/>
                  <a:pt x="114" y="62"/>
                  <a:pt x="137" y="7"/>
                </a:cubicBezTo>
                <a:cubicBezTo>
                  <a:pt x="91" y="4"/>
                  <a:pt x="46" y="2"/>
                  <a:pt x="0" y="0"/>
                </a:cubicBezTo>
                <a:close/>
              </a:path>
            </a:pathLst>
          </a:custGeom>
          <a:solidFill>
            <a:srgbClr val="F7A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155AE77-83B0-4BAF-A146-857D6B0E17A1}"/>
              </a:ext>
            </a:extLst>
          </p:cNvPr>
          <p:cNvSpPr>
            <a:spLocks/>
          </p:cNvSpPr>
          <p:nvPr userDrawn="1"/>
        </p:nvSpPr>
        <p:spPr bwMode="auto">
          <a:xfrm>
            <a:off x="2081213" y="2786063"/>
            <a:ext cx="104775" cy="134938"/>
          </a:xfrm>
          <a:custGeom>
            <a:avLst/>
            <a:gdLst>
              <a:gd name="T0" fmla="*/ 0 w 135"/>
              <a:gd name="T1" fmla="*/ 0 h 175"/>
              <a:gd name="T2" fmla="*/ 70 w 135"/>
              <a:gd name="T3" fmla="*/ 175 h 175"/>
              <a:gd name="T4" fmla="*/ 135 w 135"/>
              <a:gd name="T5" fmla="*/ 4 h 175"/>
              <a:gd name="T6" fmla="*/ 0 w 135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75">
                <a:moveTo>
                  <a:pt x="0" y="0"/>
                </a:moveTo>
                <a:cubicBezTo>
                  <a:pt x="23" y="59"/>
                  <a:pt x="46" y="117"/>
                  <a:pt x="70" y="175"/>
                </a:cubicBezTo>
                <a:cubicBezTo>
                  <a:pt x="91" y="118"/>
                  <a:pt x="113" y="61"/>
                  <a:pt x="135" y="4"/>
                </a:cubicBezTo>
                <a:cubicBezTo>
                  <a:pt x="90" y="3"/>
                  <a:pt x="45" y="2"/>
                  <a:pt x="0" y="0"/>
                </a:cubicBezTo>
                <a:close/>
              </a:path>
            </a:pathLst>
          </a:custGeom>
          <a:solidFill>
            <a:srgbClr val="6CB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BA0E0B0-5779-45F6-A802-F87E420127FE}"/>
              </a:ext>
            </a:extLst>
          </p:cNvPr>
          <p:cNvSpPr>
            <a:spLocks/>
          </p:cNvSpPr>
          <p:nvPr userDrawn="1"/>
        </p:nvSpPr>
        <p:spPr bwMode="auto">
          <a:xfrm>
            <a:off x="2185988" y="2782888"/>
            <a:ext cx="100013" cy="131763"/>
          </a:xfrm>
          <a:custGeom>
            <a:avLst/>
            <a:gdLst>
              <a:gd name="T0" fmla="*/ 0 w 131"/>
              <a:gd name="T1" fmla="*/ 9 h 172"/>
              <a:gd name="T2" fmla="*/ 81 w 131"/>
              <a:gd name="T3" fmla="*/ 172 h 172"/>
              <a:gd name="T4" fmla="*/ 131 w 131"/>
              <a:gd name="T5" fmla="*/ 0 h 172"/>
              <a:gd name="T6" fmla="*/ 0 w 131"/>
              <a:gd name="T7" fmla="*/ 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2">
                <a:moveTo>
                  <a:pt x="0" y="9"/>
                </a:moveTo>
                <a:cubicBezTo>
                  <a:pt x="27" y="63"/>
                  <a:pt x="54" y="117"/>
                  <a:pt x="81" y="172"/>
                </a:cubicBezTo>
                <a:cubicBezTo>
                  <a:pt x="97" y="115"/>
                  <a:pt x="114" y="58"/>
                  <a:pt x="131" y="0"/>
                </a:cubicBezTo>
                <a:cubicBezTo>
                  <a:pt x="87" y="3"/>
                  <a:pt x="44" y="6"/>
                  <a:pt x="0" y="9"/>
                </a:cubicBezTo>
                <a:close/>
              </a:path>
            </a:pathLst>
          </a:custGeom>
          <a:solidFill>
            <a:srgbClr val="C91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43D98D60-598B-45D7-97B6-29F039431059}"/>
              </a:ext>
            </a:extLst>
          </p:cNvPr>
          <p:cNvSpPr>
            <a:spLocks/>
          </p:cNvSpPr>
          <p:nvPr userDrawn="1"/>
        </p:nvSpPr>
        <p:spPr bwMode="auto">
          <a:xfrm>
            <a:off x="2295525" y="2778125"/>
            <a:ext cx="100013" cy="133350"/>
          </a:xfrm>
          <a:custGeom>
            <a:avLst/>
            <a:gdLst>
              <a:gd name="T0" fmla="*/ 0 w 130"/>
              <a:gd name="T1" fmla="*/ 9 h 174"/>
              <a:gd name="T2" fmla="*/ 85 w 130"/>
              <a:gd name="T3" fmla="*/ 174 h 174"/>
              <a:gd name="T4" fmla="*/ 130 w 130"/>
              <a:gd name="T5" fmla="*/ 0 h 174"/>
              <a:gd name="T6" fmla="*/ 0 w 130"/>
              <a:gd name="T7" fmla="*/ 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74">
                <a:moveTo>
                  <a:pt x="0" y="9"/>
                </a:moveTo>
                <a:cubicBezTo>
                  <a:pt x="28" y="64"/>
                  <a:pt x="57" y="119"/>
                  <a:pt x="85" y="174"/>
                </a:cubicBezTo>
                <a:cubicBezTo>
                  <a:pt x="100" y="116"/>
                  <a:pt x="115" y="58"/>
                  <a:pt x="130" y="0"/>
                </a:cubicBezTo>
                <a:cubicBezTo>
                  <a:pt x="86" y="3"/>
                  <a:pt x="43" y="6"/>
                  <a:pt x="0" y="9"/>
                </a:cubicBezTo>
                <a:close/>
              </a:path>
            </a:pathLst>
          </a:custGeom>
          <a:solidFill>
            <a:srgbClr val="FDC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C60ABAF4-E5F3-4744-BD4B-E352834A8FE9}"/>
              </a:ext>
            </a:extLst>
          </p:cNvPr>
          <p:cNvSpPr>
            <a:spLocks/>
          </p:cNvSpPr>
          <p:nvPr userDrawn="1"/>
        </p:nvSpPr>
        <p:spPr bwMode="auto">
          <a:xfrm>
            <a:off x="2403475" y="2767013"/>
            <a:ext cx="101600" cy="133350"/>
          </a:xfrm>
          <a:custGeom>
            <a:avLst/>
            <a:gdLst>
              <a:gd name="T0" fmla="*/ 0 w 133"/>
              <a:gd name="T1" fmla="*/ 15 h 174"/>
              <a:gd name="T2" fmla="*/ 88 w 133"/>
              <a:gd name="T3" fmla="*/ 174 h 174"/>
              <a:gd name="T4" fmla="*/ 133 w 133"/>
              <a:gd name="T5" fmla="*/ 0 h 174"/>
              <a:gd name="T6" fmla="*/ 0 w 133"/>
              <a:gd name="T7" fmla="*/ 1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74">
                <a:moveTo>
                  <a:pt x="0" y="15"/>
                </a:moveTo>
                <a:cubicBezTo>
                  <a:pt x="29" y="68"/>
                  <a:pt x="59" y="121"/>
                  <a:pt x="88" y="174"/>
                </a:cubicBezTo>
                <a:cubicBezTo>
                  <a:pt x="103" y="116"/>
                  <a:pt x="118" y="58"/>
                  <a:pt x="133" y="0"/>
                </a:cubicBezTo>
                <a:cubicBezTo>
                  <a:pt x="88" y="5"/>
                  <a:pt x="44" y="10"/>
                  <a:pt x="0" y="15"/>
                </a:cubicBezTo>
                <a:close/>
              </a:path>
            </a:pathLst>
          </a:custGeom>
          <a:solidFill>
            <a:srgbClr val="77B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C4CA4313-0A94-465A-BB92-A22D79172146}"/>
              </a:ext>
            </a:extLst>
          </p:cNvPr>
          <p:cNvSpPr>
            <a:spLocks/>
          </p:cNvSpPr>
          <p:nvPr userDrawn="1"/>
        </p:nvSpPr>
        <p:spPr bwMode="auto">
          <a:xfrm>
            <a:off x="2509838" y="2755900"/>
            <a:ext cx="100013" cy="130175"/>
          </a:xfrm>
          <a:custGeom>
            <a:avLst/>
            <a:gdLst>
              <a:gd name="T0" fmla="*/ 0 w 129"/>
              <a:gd name="T1" fmla="*/ 14 h 169"/>
              <a:gd name="T2" fmla="*/ 94 w 129"/>
              <a:gd name="T3" fmla="*/ 169 h 169"/>
              <a:gd name="T4" fmla="*/ 129 w 129"/>
              <a:gd name="T5" fmla="*/ 0 h 169"/>
              <a:gd name="T6" fmla="*/ 0 w 129"/>
              <a:gd name="T7" fmla="*/ 14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69">
                <a:moveTo>
                  <a:pt x="0" y="14"/>
                </a:moveTo>
                <a:cubicBezTo>
                  <a:pt x="31" y="65"/>
                  <a:pt x="63" y="117"/>
                  <a:pt x="94" y="169"/>
                </a:cubicBezTo>
                <a:cubicBezTo>
                  <a:pt x="105" y="112"/>
                  <a:pt x="117" y="56"/>
                  <a:pt x="129" y="0"/>
                </a:cubicBezTo>
                <a:cubicBezTo>
                  <a:pt x="86" y="4"/>
                  <a:pt x="43" y="9"/>
                  <a:pt x="0" y="14"/>
                </a:cubicBezTo>
                <a:close/>
              </a:path>
            </a:pathLst>
          </a:custGeom>
          <a:solidFill>
            <a:srgbClr val="D61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6A74A17-1ABC-45AD-A0C5-0157BC00313B}"/>
              </a:ext>
            </a:extLst>
          </p:cNvPr>
          <p:cNvSpPr>
            <a:spLocks/>
          </p:cNvSpPr>
          <p:nvPr userDrawn="1"/>
        </p:nvSpPr>
        <p:spPr bwMode="auto">
          <a:xfrm>
            <a:off x="2617788" y="2740025"/>
            <a:ext cx="101600" cy="134938"/>
          </a:xfrm>
          <a:custGeom>
            <a:avLst/>
            <a:gdLst>
              <a:gd name="T0" fmla="*/ 0 w 133"/>
              <a:gd name="T1" fmla="*/ 20 h 175"/>
              <a:gd name="T2" fmla="*/ 101 w 133"/>
              <a:gd name="T3" fmla="*/ 175 h 175"/>
              <a:gd name="T4" fmla="*/ 133 w 133"/>
              <a:gd name="T5" fmla="*/ 0 h 175"/>
              <a:gd name="T6" fmla="*/ 0 w 133"/>
              <a:gd name="T7" fmla="*/ 2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75">
                <a:moveTo>
                  <a:pt x="0" y="20"/>
                </a:moveTo>
                <a:cubicBezTo>
                  <a:pt x="34" y="71"/>
                  <a:pt x="67" y="123"/>
                  <a:pt x="101" y="175"/>
                </a:cubicBezTo>
                <a:cubicBezTo>
                  <a:pt x="111" y="117"/>
                  <a:pt x="122" y="58"/>
                  <a:pt x="133" y="0"/>
                </a:cubicBezTo>
                <a:cubicBezTo>
                  <a:pt x="89" y="6"/>
                  <a:pt x="45" y="13"/>
                  <a:pt x="0" y="20"/>
                </a:cubicBezTo>
                <a:close/>
              </a:path>
            </a:pathLst>
          </a:custGeom>
          <a:solidFill>
            <a:srgbClr val="F7A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4205BC2-2F82-4F7A-9B93-7E68A13C52DA}"/>
              </a:ext>
            </a:extLst>
          </p:cNvPr>
          <p:cNvSpPr>
            <a:spLocks/>
          </p:cNvSpPr>
          <p:nvPr userDrawn="1"/>
        </p:nvSpPr>
        <p:spPr bwMode="auto">
          <a:xfrm>
            <a:off x="2725738" y="2720975"/>
            <a:ext cx="103188" cy="133350"/>
          </a:xfrm>
          <a:custGeom>
            <a:avLst/>
            <a:gdLst>
              <a:gd name="T0" fmla="*/ 0 w 133"/>
              <a:gd name="T1" fmla="*/ 23 h 173"/>
              <a:gd name="T2" fmla="*/ 101 w 133"/>
              <a:gd name="T3" fmla="*/ 173 h 173"/>
              <a:gd name="T4" fmla="*/ 133 w 133"/>
              <a:gd name="T5" fmla="*/ 0 h 173"/>
              <a:gd name="T6" fmla="*/ 0 w 133"/>
              <a:gd name="T7" fmla="*/ 2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73">
                <a:moveTo>
                  <a:pt x="0" y="23"/>
                </a:moveTo>
                <a:cubicBezTo>
                  <a:pt x="34" y="73"/>
                  <a:pt x="67" y="123"/>
                  <a:pt x="101" y="173"/>
                </a:cubicBezTo>
                <a:cubicBezTo>
                  <a:pt x="112" y="115"/>
                  <a:pt x="122" y="58"/>
                  <a:pt x="133" y="0"/>
                </a:cubicBezTo>
                <a:cubicBezTo>
                  <a:pt x="88" y="8"/>
                  <a:pt x="44" y="15"/>
                  <a:pt x="0" y="23"/>
                </a:cubicBezTo>
                <a:close/>
              </a:path>
            </a:pathLst>
          </a:custGeom>
          <a:solidFill>
            <a:srgbClr val="78B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431A45EA-9CD7-48CF-9A47-6952A958BA8F}"/>
              </a:ext>
            </a:extLst>
          </p:cNvPr>
          <p:cNvSpPr>
            <a:spLocks/>
          </p:cNvSpPr>
          <p:nvPr userDrawn="1"/>
        </p:nvSpPr>
        <p:spPr bwMode="auto">
          <a:xfrm>
            <a:off x="2832100" y="2701925"/>
            <a:ext cx="96838" cy="133350"/>
          </a:xfrm>
          <a:custGeom>
            <a:avLst/>
            <a:gdLst>
              <a:gd name="T0" fmla="*/ 0 w 126"/>
              <a:gd name="T1" fmla="*/ 25 h 172"/>
              <a:gd name="T2" fmla="*/ 100 w 126"/>
              <a:gd name="T3" fmla="*/ 172 h 172"/>
              <a:gd name="T4" fmla="*/ 126 w 126"/>
              <a:gd name="T5" fmla="*/ 0 h 172"/>
              <a:gd name="T6" fmla="*/ 0 w 126"/>
              <a:gd name="T7" fmla="*/ 2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172">
                <a:moveTo>
                  <a:pt x="0" y="25"/>
                </a:moveTo>
                <a:cubicBezTo>
                  <a:pt x="33" y="74"/>
                  <a:pt x="66" y="123"/>
                  <a:pt x="100" y="172"/>
                </a:cubicBezTo>
                <a:cubicBezTo>
                  <a:pt x="108" y="114"/>
                  <a:pt x="117" y="57"/>
                  <a:pt x="126" y="0"/>
                </a:cubicBezTo>
                <a:cubicBezTo>
                  <a:pt x="84" y="8"/>
                  <a:pt x="42" y="16"/>
                  <a:pt x="0" y="25"/>
                </a:cubicBezTo>
                <a:close/>
              </a:path>
            </a:pathLst>
          </a:custGeom>
          <a:solidFill>
            <a:srgbClr val="DF1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CCBCDE0B-7835-4CB5-A886-EA154BC7286D}"/>
              </a:ext>
            </a:extLst>
          </p:cNvPr>
          <p:cNvSpPr>
            <a:spLocks/>
          </p:cNvSpPr>
          <p:nvPr userDrawn="1"/>
        </p:nvSpPr>
        <p:spPr bwMode="auto">
          <a:xfrm>
            <a:off x="962025" y="2593975"/>
            <a:ext cx="1966913" cy="196850"/>
          </a:xfrm>
          <a:custGeom>
            <a:avLst/>
            <a:gdLst>
              <a:gd name="T0" fmla="*/ 1337 w 2553"/>
              <a:gd name="T1" fmla="*/ 247 h 256"/>
              <a:gd name="T2" fmla="*/ 1247 w 2553"/>
              <a:gd name="T3" fmla="*/ 241 h 256"/>
              <a:gd name="T4" fmla="*/ 873 w 2553"/>
              <a:gd name="T5" fmla="*/ 195 h 256"/>
              <a:gd name="T6" fmla="*/ 646 w 2553"/>
              <a:gd name="T7" fmla="*/ 158 h 256"/>
              <a:gd name="T8" fmla="*/ 123 w 2553"/>
              <a:gd name="T9" fmla="*/ 41 h 256"/>
              <a:gd name="T10" fmla="*/ 87 w 2553"/>
              <a:gd name="T11" fmla="*/ 30 h 256"/>
              <a:gd name="T12" fmla="*/ 26 w 2553"/>
              <a:gd name="T13" fmla="*/ 11 h 256"/>
              <a:gd name="T14" fmla="*/ 0 w 2553"/>
              <a:gd name="T15" fmla="*/ 0 h 256"/>
              <a:gd name="T16" fmla="*/ 68 w 2553"/>
              <a:gd name="T17" fmla="*/ 4 h 256"/>
              <a:gd name="T18" fmla="*/ 93 w 2553"/>
              <a:gd name="T19" fmla="*/ 11 h 256"/>
              <a:gd name="T20" fmla="*/ 129 w 2553"/>
              <a:gd name="T21" fmla="*/ 22 h 256"/>
              <a:gd name="T22" fmla="*/ 650 w 2553"/>
              <a:gd name="T23" fmla="*/ 138 h 256"/>
              <a:gd name="T24" fmla="*/ 876 w 2553"/>
              <a:gd name="T25" fmla="*/ 176 h 256"/>
              <a:gd name="T26" fmla="*/ 1248 w 2553"/>
              <a:gd name="T27" fmla="*/ 221 h 256"/>
              <a:gd name="T28" fmla="*/ 1392 w 2553"/>
              <a:gd name="T29" fmla="*/ 229 h 256"/>
              <a:gd name="T30" fmla="*/ 1646 w 2553"/>
              <a:gd name="T31" fmla="*/ 233 h 256"/>
              <a:gd name="T32" fmla="*/ 1750 w 2553"/>
              <a:gd name="T33" fmla="*/ 228 h 256"/>
              <a:gd name="T34" fmla="*/ 2027 w 2553"/>
              <a:gd name="T35" fmla="*/ 206 h 256"/>
              <a:gd name="T36" fmla="*/ 2215 w 2553"/>
              <a:gd name="T37" fmla="*/ 184 h 256"/>
              <a:gd name="T38" fmla="*/ 2340 w 2553"/>
              <a:gd name="T39" fmla="*/ 165 h 256"/>
              <a:gd name="T40" fmla="*/ 2489 w 2553"/>
              <a:gd name="T41" fmla="*/ 135 h 256"/>
              <a:gd name="T42" fmla="*/ 2553 w 2553"/>
              <a:gd name="T43" fmla="*/ 139 h 256"/>
              <a:gd name="T44" fmla="*/ 2528 w 2553"/>
              <a:gd name="T45" fmla="*/ 146 h 256"/>
              <a:gd name="T46" fmla="*/ 2344 w 2553"/>
              <a:gd name="T47" fmla="*/ 184 h 256"/>
              <a:gd name="T48" fmla="*/ 2218 w 2553"/>
              <a:gd name="T49" fmla="*/ 204 h 256"/>
              <a:gd name="T50" fmla="*/ 2029 w 2553"/>
              <a:gd name="T51" fmla="*/ 226 h 256"/>
              <a:gd name="T52" fmla="*/ 1751 w 2553"/>
              <a:gd name="T53" fmla="*/ 248 h 256"/>
              <a:gd name="T54" fmla="*/ 1646 w 2553"/>
              <a:gd name="T55" fmla="*/ 253 h 256"/>
              <a:gd name="T56" fmla="*/ 1391 w 2553"/>
              <a:gd name="T57" fmla="*/ 249 h 256"/>
              <a:gd name="T58" fmla="*/ 1337 w 2553"/>
              <a:gd name="T59" fmla="*/ 24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3" h="256">
                <a:moveTo>
                  <a:pt x="1337" y="247"/>
                </a:moveTo>
                <a:cubicBezTo>
                  <a:pt x="1312" y="245"/>
                  <a:pt x="1281" y="244"/>
                  <a:pt x="1247" y="241"/>
                </a:cubicBezTo>
                <a:cubicBezTo>
                  <a:pt x="1099" y="230"/>
                  <a:pt x="984" y="212"/>
                  <a:pt x="873" y="195"/>
                </a:cubicBezTo>
                <a:cubicBezTo>
                  <a:pt x="833" y="189"/>
                  <a:pt x="751" y="176"/>
                  <a:pt x="646" y="158"/>
                </a:cubicBezTo>
                <a:cubicBezTo>
                  <a:pt x="643" y="157"/>
                  <a:pt x="324" y="100"/>
                  <a:pt x="123" y="41"/>
                </a:cubicBezTo>
                <a:cubicBezTo>
                  <a:pt x="105" y="36"/>
                  <a:pt x="87" y="30"/>
                  <a:pt x="87" y="30"/>
                </a:cubicBezTo>
                <a:cubicBezTo>
                  <a:pt x="66" y="24"/>
                  <a:pt x="46" y="18"/>
                  <a:pt x="26" y="11"/>
                </a:cubicBezTo>
                <a:cubicBezTo>
                  <a:pt x="0" y="0"/>
                  <a:pt x="0" y="0"/>
                  <a:pt x="0" y="0"/>
                </a:cubicBezTo>
                <a:cubicBezTo>
                  <a:pt x="40" y="2"/>
                  <a:pt x="68" y="4"/>
                  <a:pt x="68" y="4"/>
                </a:cubicBezTo>
                <a:cubicBezTo>
                  <a:pt x="76" y="6"/>
                  <a:pt x="84" y="9"/>
                  <a:pt x="93" y="11"/>
                </a:cubicBezTo>
                <a:cubicBezTo>
                  <a:pt x="93" y="11"/>
                  <a:pt x="110" y="17"/>
                  <a:pt x="129" y="22"/>
                </a:cubicBezTo>
                <a:cubicBezTo>
                  <a:pt x="328" y="80"/>
                  <a:pt x="647" y="137"/>
                  <a:pt x="650" y="138"/>
                </a:cubicBezTo>
                <a:cubicBezTo>
                  <a:pt x="754" y="157"/>
                  <a:pt x="836" y="170"/>
                  <a:pt x="876" y="176"/>
                </a:cubicBezTo>
                <a:cubicBezTo>
                  <a:pt x="987" y="192"/>
                  <a:pt x="1102" y="210"/>
                  <a:pt x="1248" y="221"/>
                </a:cubicBezTo>
                <a:cubicBezTo>
                  <a:pt x="1313" y="226"/>
                  <a:pt x="1365" y="228"/>
                  <a:pt x="1392" y="229"/>
                </a:cubicBezTo>
                <a:cubicBezTo>
                  <a:pt x="1463" y="233"/>
                  <a:pt x="1543" y="236"/>
                  <a:pt x="1646" y="233"/>
                </a:cubicBezTo>
                <a:cubicBezTo>
                  <a:pt x="1676" y="232"/>
                  <a:pt x="1700" y="231"/>
                  <a:pt x="1750" y="228"/>
                </a:cubicBezTo>
                <a:cubicBezTo>
                  <a:pt x="1808" y="224"/>
                  <a:pt x="1904" y="219"/>
                  <a:pt x="2027" y="206"/>
                </a:cubicBezTo>
                <a:cubicBezTo>
                  <a:pt x="2091" y="200"/>
                  <a:pt x="2156" y="192"/>
                  <a:pt x="2215" y="184"/>
                </a:cubicBezTo>
                <a:cubicBezTo>
                  <a:pt x="2247" y="179"/>
                  <a:pt x="2288" y="174"/>
                  <a:pt x="2340" y="165"/>
                </a:cubicBezTo>
                <a:cubicBezTo>
                  <a:pt x="2390" y="156"/>
                  <a:pt x="2439" y="146"/>
                  <a:pt x="2489" y="135"/>
                </a:cubicBezTo>
                <a:cubicBezTo>
                  <a:pt x="2489" y="135"/>
                  <a:pt x="2489" y="135"/>
                  <a:pt x="2553" y="139"/>
                </a:cubicBezTo>
                <a:cubicBezTo>
                  <a:pt x="2528" y="146"/>
                  <a:pt x="2528" y="146"/>
                  <a:pt x="2528" y="146"/>
                </a:cubicBezTo>
                <a:cubicBezTo>
                  <a:pt x="2467" y="160"/>
                  <a:pt x="2405" y="174"/>
                  <a:pt x="2344" y="184"/>
                </a:cubicBezTo>
                <a:cubicBezTo>
                  <a:pt x="2291" y="193"/>
                  <a:pt x="2250" y="199"/>
                  <a:pt x="2218" y="204"/>
                </a:cubicBezTo>
                <a:cubicBezTo>
                  <a:pt x="2159" y="212"/>
                  <a:pt x="2094" y="220"/>
                  <a:pt x="2029" y="226"/>
                </a:cubicBezTo>
                <a:cubicBezTo>
                  <a:pt x="1906" y="239"/>
                  <a:pt x="1809" y="244"/>
                  <a:pt x="1751" y="248"/>
                </a:cubicBezTo>
                <a:cubicBezTo>
                  <a:pt x="1701" y="251"/>
                  <a:pt x="1677" y="252"/>
                  <a:pt x="1646" y="253"/>
                </a:cubicBezTo>
                <a:cubicBezTo>
                  <a:pt x="1543" y="256"/>
                  <a:pt x="1462" y="253"/>
                  <a:pt x="1391" y="249"/>
                </a:cubicBezTo>
                <a:cubicBezTo>
                  <a:pt x="1378" y="249"/>
                  <a:pt x="1360" y="248"/>
                  <a:pt x="1337" y="247"/>
                </a:cubicBezTo>
                <a:close/>
              </a:path>
            </a:pathLst>
          </a:custGeom>
          <a:solidFill>
            <a:srgbClr val="E72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AD87BF7-7D86-44CB-B427-9A43E7EB200D}"/>
              </a:ext>
            </a:extLst>
          </p:cNvPr>
          <p:cNvSpPr>
            <a:spLocks/>
          </p:cNvSpPr>
          <p:nvPr userDrawn="1"/>
        </p:nvSpPr>
        <p:spPr bwMode="auto">
          <a:xfrm>
            <a:off x="1225550" y="2668588"/>
            <a:ext cx="100013" cy="136525"/>
          </a:xfrm>
          <a:custGeom>
            <a:avLst/>
            <a:gdLst>
              <a:gd name="T0" fmla="*/ 0 w 129"/>
              <a:gd name="T1" fmla="*/ 0 h 177"/>
              <a:gd name="T2" fmla="*/ 37 w 129"/>
              <a:gd name="T3" fmla="*/ 177 h 177"/>
              <a:gd name="T4" fmla="*/ 129 w 129"/>
              <a:gd name="T5" fmla="*/ 27 h 177"/>
              <a:gd name="T6" fmla="*/ 0 w 129"/>
              <a:gd name="T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77">
                <a:moveTo>
                  <a:pt x="0" y="0"/>
                </a:moveTo>
                <a:cubicBezTo>
                  <a:pt x="15" y="61"/>
                  <a:pt x="23" y="116"/>
                  <a:pt x="37" y="177"/>
                </a:cubicBezTo>
                <a:cubicBezTo>
                  <a:pt x="67" y="124"/>
                  <a:pt x="99" y="79"/>
                  <a:pt x="129" y="27"/>
                </a:cubicBezTo>
                <a:cubicBezTo>
                  <a:pt x="84" y="18"/>
                  <a:pt x="45" y="8"/>
                  <a:pt x="0" y="0"/>
                </a:cubicBezTo>
                <a:close/>
              </a:path>
            </a:pathLst>
          </a:custGeom>
          <a:solidFill>
            <a:srgbClr val="C81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190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0FB0EC0-7B72-4925-966E-71E0C6B30902}"/>
              </a:ext>
            </a:extLst>
          </p:cNvPr>
          <p:cNvGrpSpPr/>
          <p:nvPr userDrawn="1"/>
        </p:nvGrpSpPr>
        <p:grpSpPr>
          <a:xfrm>
            <a:off x="0" y="5784980"/>
            <a:ext cx="12202345" cy="1073021"/>
            <a:chOff x="9231313" y="4002088"/>
            <a:chExt cx="2960688" cy="260350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0A22EF75-DD55-4897-A9C8-065FA9772B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31313" y="4002088"/>
              <a:ext cx="2960688" cy="260350"/>
            </a:xfrm>
            <a:custGeom>
              <a:avLst/>
              <a:gdLst>
                <a:gd name="T0" fmla="*/ 3800 w 3840"/>
                <a:gd name="T1" fmla="*/ 32 h 338"/>
                <a:gd name="T2" fmla="*/ 3775 w 3840"/>
                <a:gd name="T3" fmla="*/ 21 h 338"/>
                <a:gd name="T4" fmla="*/ 3756 w 3840"/>
                <a:gd name="T5" fmla="*/ 48 h 338"/>
                <a:gd name="T6" fmla="*/ 3579 w 3840"/>
                <a:gd name="T7" fmla="*/ 75 h 338"/>
                <a:gd name="T8" fmla="*/ 3585 w 3840"/>
                <a:gd name="T9" fmla="*/ 36 h 338"/>
                <a:gd name="T10" fmla="*/ 3544 w 3840"/>
                <a:gd name="T11" fmla="*/ 56 h 338"/>
                <a:gd name="T12" fmla="*/ 3530 w 3840"/>
                <a:gd name="T13" fmla="*/ 77 h 338"/>
                <a:gd name="T14" fmla="*/ 3442 w 3840"/>
                <a:gd name="T15" fmla="*/ 71 h 338"/>
                <a:gd name="T16" fmla="*/ 3419 w 3840"/>
                <a:gd name="T17" fmla="*/ 55 h 338"/>
                <a:gd name="T18" fmla="*/ 3392 w 3840"/>
                <a:gd name="T19" fmla="*/ 46 h 338"/>
                <a:gd name="T20" fmla="*/ 3386 w 3840"/>
                <a:gd name="T21" fmla="*/ 84 h 338"/>
                <a:gd name="T22" fmla="*/ 2999 w 3840"/>
                <a:gd name="T23" fmla="*/ 137 h 338"/>
                <a:gd name="T24" fmla="*/ 2985 w 3840"/>
                <a:gd name="T25" fmla="*/ 119 h 338"/>
                <a:gd name="T26" fmla="*/ 2926 w 3840"/>
                <a:gd name="T27" fmla="*/ 110 h 338"/>
                <a:gd name="T28" fmla="*/ 2939 w 3840"/>
                <a:gd name="T29" fmla="*/ 142 h 338"/>
                <a:gd name="T30" fmla="*/ 2615 w 3840"/>
                <a:gd name="T31" fmla="*/ 155 h 338"/>
                <a:gd name="T32" fmla="*/ 2602 w 3840"/>
                <a:gd name="T33" fmla="*/ 118 h 338"/>
                <a:gd name="T34" fmla="*/ 2576 w 3840"/>
                <a:gd name="T35" fmla="*/ 166 h 338"/>
                <a:gd name="T36" fmla="*/ 2441 w 3840"/>
                <a:gd name="T37" fmla="*/ 172 h 338"/>
                <a:gd name="T38" fmla="*/ 2391 w 3840"/>
                <a:gd name="T39" fmla="*/ 144 h 338"/>
                <a:gd name="T40" fmla="*/ 2286 w 3840"/>
                <a:gd name="T41" fmla="*/ 160 h 338"/>
                <a:gd name="T42" fmla="*/ 2246 w 3840"/>
                <a:gd name="T43" fmla="*/ 159 h 338"/>
                <a:gd name="T44" fmla="*/ 2220 w 3840"/>
                <a:gd name="T45" fmla="*/ 143 h 338"/>
                <a:gd name="T46" fmla="*/ 2172 w 3840"/>
                <a:gd name="T47" fmla="*/ 175 h 338"/>
                <a:gd name="T48" fmla="*/ 2167 w 3840"/>
                <a:gd name="T49" fmla="*/ 152 h 338"/>
                <a:gd name="T50" fmla="*/ 2123 w 3840"/>
                <a:gd name="T51" fmla="*/ 152 h 338"/>
                <a:gd name="T52" fmla="*/ 2096 w 3840"/>
                <a:gd name="T53" fmla="*/ 157 h 338"/>
                <a:gd name="T54" fmla="*/ 2071 w 3840"/>
                <a:gd name="T55" fmla="*/ 166 h 338"/>
                <a:gd name="T56" fmla="*/ 1852 w 3840"/>
                <a:gd name="T57" fmla="*/ 180 h 338"/>
                <a:gd name="T58" fmla="*/ 1809 w 3840"/>
                <a:gd name="T59" fmla="*/ 188 h 338"/>
                <a:gd name="T60" fmla="*/ 1790 w 3840"/>
                <a:gd name="T61" fmla="*/ 183 h 338"/>
                <a:gd name="T62" fmla="*/ 1751 w 3840"/>
                <a:gd name="T63" fmla="*/ 166 h 338"/>
                <a:gd name="T64" fmla="*/ 1550 w 3840"/>
                <a:gd name="T65" fmla="*/ 165 h 338"/>
                <a:gd name="T66" fmla="*/ 1512 w 3840"/>
                <a:gd name="T67" fmla="*/ 184 h 338"/>
                <a:gd name="T68" fmla="*/ 1476 w 3840"/>
                <a:gd name="T69" fmla="*/ 174 h 338"/>
                <a:gd name="T70" fmla="*/ 1169 w 3840"/>
                <a:gd name="T71" fmla="*/ 166 h 338"/>
                <a:gd name="T72" fmla="*/ 1161 w 3840"/>
                <a:gd name="T73" fmla="*/ 145 h 338"/>
                <a:gd name="T74" fmla="*/ 1122 w 3840"/>
                <a:gd name="T75" fmla="*/ 147 h 338"/>
                <a:gd name="T76" fmla="*/ 987 w 3840"/>
                <a:gd name="T77" fmla="*/ 153 h 338"/>
                <a:gd name="T78" fmla="*/ 982 w 3840"/>
                <a:gd name="T79" fmla="*/ 125 h 338"/>
                <a:gd name="T80" fmla="*/ 954 w 3840"/>
                <a:gd name="T81" fmla="*/ 142 h 338"/>
                <a:gd name="T82" fmla="*/ 918 w 3840"/>
                <a:gd name="T83" fmla="*/ 139 h 338"/>
                <a:gd name="T84" fmla="*/ 897 w 3840"/>
                <a:gd name="T85" fmla="*/ 112 h 338"/>
                <a:gd name="T86" fmla="*/ 883 w 3840"/>
                <a:gd name="T87" fmla="*/ 148 h 338"/>
                <a:gd name="T88" fmla="*/ 792 w 3840"/>
                <a:gd name="T89" fmla="*/ 146 h 338"/>
                <a:gd name="T90" fmla="*/ 799 w 3840"/>
                <a:gd name="T91" fmla="*/ 118 h 338"/>
                <a:gd name="T92" fmla="*/ 760 w 3840"/>
                <a:gd name="T93" fmla="*/ 143 h 338"/>
                <a:gd name="T94" fmla="*/ 712 w 3840"/>
                <a:gd name="T95" fmla="*/ 142 h 338"/>
                <a:gd name="T96" fmla="*/ 677 w 3840"/>
                <a:gd name="T97" fmla="*/ 119 h 338"/>
                <a:gd name="T98" fmla="*/ 672 w 3840"/>
                <a:gd name="T99" fmla="*/ 91 h 338"/>
                <a:gd name="T100" fmla="*/ 639 w 3840"/>
                <a:gd name="T101" fmla="*/ 89 h 338"/>
                <a:gd name="T102" fmla="*/ 625 w 3840"/>
                <a:gd name="T103" fmla="*/ 102 h 338"/>
                <a:gd name="T104" fmla="*/ 619 w 3840"/>
                <a:gd name="T105" fmla="*/ 133 h 338"/>
                <a:gd name="T106" fmla="*/ 142 w 3840"/>
                <a:gd name="T107" fmla="*/ 64 h 338"/>
                <a:gd name="T108" fmla="*/ 92 w 3840"/>
                <a:gd name="T109" fmla="*/ 7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0" h="338">
                  <a:moveTo>
                    <a:pt x="0" y="76"/>
                  </a:moveTo>
                  <a:cubicBezTo>
                    <a:pt x="0" y="196"/>
                    <a:pt x="0" y="338"/>
                    <a:pt x="0" y="338"/>
                  </a:cubicBezTo>
                  <a:cubicBezTo>
                    <a:pt x="0" y="338"/>
                    <a:pt x="2560" y="338"/>
                    <a:pt x="3840" y="338"/>
                  </a:cubicBezTo>
                  <a:cubicBezTo>
                    <a:pt x="3840" y="204"/>
                    <a:pt x="3840" y="170"/>
                    <a:pt x="3840" y="36"/>
                  </a:cubicBezTo>
                  <a:cubicBezTo>
                    <a:pt x="3826" y="39"/>
                    <a:pt x="3812" y="41"/>
                    <a:pt x="3798" y="44"/>
                  </a:cubicBezTo>
                  <a:cubicBezTo>
                    <a:pt x="3798" y="42"/>
                    <a:pt x="3797" y="37"/>
                    <a:pt x="3800" y="32"/>
                  </a:cubicBezTo>
                  <a:cubicBezTo>
                    <a:pt x="3803" y="26"/>
                    <a:pt x="3807" y="24"/>
                    <a:pt x="3809" y="23"/>
                  </a:cubicBezTo>
                  <a:cubicBezTo>
                    <a:pt x="3805" y="24"/>
                    <a:pt x="3797" y="26"/>
                    <a:pt x="3791" y="34"/>
                  </a:cubicBezTo>
                  <a:cubicBezTo>
                    <a:pt x="3789" y="36"/>
                    <a:pt x="3788" y="38"/>
                    <a:pt x="3787" y="40"/>
                  </a:cubicBezTo>
                  <a:cubicBezTo>
                    <a:pt x="3785" y="38"/>
                    <a:pt x="3784" y="36"/>
                    <a:pt x="3783" y="33"/>
                  </a:cubicBezTo>
                  <a:cubicBezTo>
                    <a:pt x="3779" y="21"/>
                    <a:pt x="3787" y="11"/>
                    <a:pt x="3788" y="10"/>
                  </a:cubicBezTo>
                  <a:cubicBezTo>
                    <a:pt x="3786" y="11"/>
                    <a:pt x="3780" y="14"/>
                    <a:pt x="3775" y="21"/>
                  </a:cubicBezTo>
                  <a:cubicBezTo>
                    <a:pt x="3769" y="29"/>
                    <a:pt x="3770" y="39"/>
                    <a:pt x="3770" y="41"/>
                  </a:cubicBezTo>
                  <a:cubicBezTo>
                    <a:pt x="3767" y="39"/>
                    <a:pt x="3766" y="36"/>
                    <a:pt x="3765" y="34"/>
                  </a:cubicBezTo>
                  <a:cubicBezTo>
                    <a:pt x="3758" y="23"/>
                    <a:pt x="3762" y="4"/>
                    <a:pt x="3762" y="3"/>
                  </a:cubicBezTo>
                  <a:cubicBezTo>
                    <a:pt x="3762" y="2"/>
                    <a:pt x="3762" y="1"/>
                    <a:pt x="3762" y="0"/>
                  </a:cubicBezTo>
                  <a:cubicBezTo>
                    <a:pt x="3761" y="0"/>
                    <a:pt x="3755" y="8"/>
                    <a:pt x="3752" y="13"/>
                  </a:cubicBezTo>
                  <a:cubicBezTo>
                    <a:pt x="3746" y="27"/>
                    <a:pt x="3753" y="42"/>
                    <a:pt x="3756" y="48"/>
                  </a:cubicBezTo>
                  <a:cubicBezTo>
                    <a:pt x="3753" y="44"/>
                    <a:pt x="3748" y="39"/>
                    <a:pt x="3742" y="35"/>
                  </a:cubicBezTo>
                  <a:cubicBezTo>
                    <a:pt x="3726" y="23"/>
                    <a:pt x="3710" y="20"/>
                    <a:pt x="3700" y="18"/>
                  </a:cubicBezTo>
                  <a:cubicBezTo>
                    <a:pt x="3703" y="19"/>
                    <a:pt x="3717" y="24"/>
                    <a:pt x="3725" y="37"/>
                  </a:cubicBezTo>
                  <a:cubicBezTo>
                    <a:pt x="3729" y="45"/>
                    <a:pt x="3730" y="53"/>
                    <a:pt x="3730" y="57"/>
                  </a:cubicBezTo>
                  <a:cubicBezTo>
                    <a:pt x="3701" y="62"/>
                    <a:pt x="3670" y="66"/>
                    <a:pt x="3638" y="69"/>
                  </a:cubicBezTo>
                  <a:cubicBezTo>
                    <a:pt x="3618" y="72"/>
                    <a:pt x="3598" y="73"/>
                    <a:pt x="3579" y="75"/>
                  </a:cubicBezTo>
                  <a:cubicBezTo>
                    <a:pt x="3579" y="72"/>
                    <a:pt x="3579" y="69"/>
                    <a:pt x="3580" y="66"/>
                  </a:cubicBezTo>
                  <a:cubicBezTo>
                    <a:pt x="3584" y="57"/>
                    <a:pt x="3593" y="53"/>
                    <a:pt x="3595" y="53"/>
                  </a:cubicBezTo>
                  <a:cubicBezTo>
                    <a:pt x="3593" y="53"/>
                    <a:pt x="3588" y="53"/>
                    <a:pt x="3583" y="55"/>
                  </a:cubicBezTo>
                  <a:cubicBezTo>
                    <a:pt x="3577" y="57"/>
                    <a:pt x="3574" y="61"/>
                    <a:pt x="3573" y="63"/>
                  </a:cubicBezTo>
                  <a:cubicBezTo>
                    <a:pt x="3573" y="61"/>
                    <a:pt x="3572" y="57"/>
                    <a:pt x="3573" y="52"/>
                  </a:cubicBezTo>
                  <a:cubicBezTo>
                    <a:pt x="3576" y="43"/>
                    <a:pt x="3583" y="38"/>
                    <a:pt x="3585" y="36"/>
                  </a:cubicBezTo>
                  <a:cubicBezTo>
                    <a:pt x="3583" y="37"/>
                    <a:pt x="3573" y="39"/>
                    <a:pt x="3568" y="48"/>
                  </a:cubicBezTo>
                  <a:cubicBezTo>
                    <a:pt x="3564" y="52"/>
                    <a:pt x="3563" y="57"/>
                    <a:pt x="3563" y="60"/>
                  </a:cubicBezTo>
                  <a:cubicBezTo>
                    <a:pt x="3561" y="58"/>
                    <a:pt x="3558" y="56"/>
                    <a:pt x="3556" y="52"/>
                  </a:cubicBezTo>
                  <a:cubicBezTo>
                    <a:pt x="3552" y="43"/>
                    <a:pt x="3557" y="34"/>
                    <a:pt x="3557" y="33"/>
                  </a:cubicBezTo>
                  <a:cubicBezTo>
                    <a:pt x="3553" y="35"/>
                    <a:pt x="3550" y="39"/>
                    <a:pt x="3549" y="40"/>
                  </a:cubicBezTo>
                  <a:cubicBezTo>
                    <a:pt x="3545" y="46"/>
                    <a:pt x="3545" y="51"/>
                    <a:pt x="3544" y="56"/>
                  </a:cubicBezTo>
                  <a:cubicBezTo>
                    <a:pt x="3544" y="60"/>
                    <a:pt x="3544" y="64"/>
                    <a:pt x="3544" y="66"/>
                  </a:cubicBezTo>
                  <a:cubicBezTo>
                    <a:pt x="3537" y="61"/>
                    <a:pt x="3530" y="56"/>
                    <a:pt x="3525" y="53"/>
                  </a:cubicBezTo>
                  <a:cubicBezTo>
                    <a:pt x="3511" y="45"/>
                    <a:pt x="3506" y="44"/>
                    <a:pt x="3502" y="43"/>
                  </a:cubicBezTo>
                  <a:cubicBezTo>
                    <a:pt x="3495" y="43"/>
                    <a:pt x="3490" y="44"/>
                    <a:pt x="3487" y="45"/>
                  </a:cubicBezTo>
                  <a:cubicBezTo>
                    <a:pt x="3492" y="46"/>
                    <a:pt x="3498" y="48"/>
                    <a:pt x="3505" y="52"/>
                  </a:cubicBezTo>
                  <a:cubicBezTo>
                    <a:pt x="3519" y="60"/>
                    <a:pt x="3527" y="71"/>
                    <a:pt x="3530" y="77"/>
                  </a:cubicBezTo>
                  <a:cubicBezTo>
                    <a:pt x="3524" y="79"/>
                    <a:pt x="3516" y="81"/>
                    <a:pt x="3508" y="82"/>
                  </a:cubicBezTo>
                  <a:cubicBezTo>
                    <a:pt x="3486" y="87"/>
                    <a:pt x="3466" y="88"/>
                    <a:pt x="3449" y="88"/>
                  </a:cubicBezTo>
                  <a:cubicBezTo>
                    <a:pt x="3444" y="88"/>
                    <a:pt x="3439" y="89"/>
                    <a:pt x="3435" y="89"/>
                  </a:cubicBezTo>
                  <a:cubicBezTo>
                    <a:pt x="3438" y="85"/>
                    <a:pt x="3442" y="81"/>
                    <a:pt x="3446" y="78"/>
                  </a:cubicBezTo>
                  <a:cubicBezTo>
                    <a:pt x="3453" y="72"/>
                    <a:pt x="3459" y="66"/>
                    <a:pt x="3465" y="62"/>
                  </a:cubicBezTo>
                  <a:cubicBezTo>
                    <a:pt x="3461" y="62"/>
                    <a:pt x="3451" y="64"/>
                    <a:pt x="3442" y="71"/>
                  </a:cubicBezTo>
                  <a:cubicBezTo>
                    <a:pt x="3435" y="76"/>
                    <a:pt x="3431" y="82"/>
                    <a:pt x="3429" y="86"/>
                  </a:cubicBezTo>
                  <a:cubicBezTo>
                    <a:pt x="3428" y="84"/>
                    <a:pt x="3426" y="79"/>
                    <a:pt x="3427" y="74"/>
                  </a:cubicBezTo>
                  <a:cubicBezTo>
                    <a:pt x="3429" y="61"/>
                    <a:pt x="3442" y="54"/>
                    <a:pt x="3443" y="54"/>
                  </a:cubicBezTo>
                  <a:cubicBezTo>
                    <a:pt x="3442" y="54"/>
                    <a:pt x="3434" y="53"/>
                    <a:pt x="3426" y="59"/>
                  </a:cubicBezTo>
                  <a:cubicBezTo>
                    <a:pt x="3421" y="63"/>
                    <a:pt x="3419" y="69"/>
                    <a:pt x="3419" y="71"/>
                  </a:cubicBezTo>
                  <a:cubicBezTo>
                    <a:pt x="3418" y="67"/>
                    <a:pt x="3418" y="61"/>
                    <a:pt x="3419" y="55"/>
                  </a:cubicBezTo>
                  <a:cubicBezTo>
                    <a:pt x="3421" y="45"/>
                    <a:pt x="3425" y="37"/>
                    <a:pt x="3428" y="32"/>
                  </a:cubicBezTo>
                  <a:cubicBezTo>
                    <a:pt x="3425" y="34"/>
                    <a:pt x="3417" y="41"/>
                    <a:pt x="3413" y="52"/>
                  </a:cubicBezTo>
                  <a:cubicBezTo>
                    <a:pt x="3410" y="59"/>
                    <a:pt x="3410" y="66"/>
                    <a:pt x="3410" y="69"/>
                  </a:cubicBezTo>
                  <a:cubicBezTo>
                    <a:pt x="3407" y="66"/>
                    <a:pt x="3404" y="61"/>
                    <a:pt x="3402" y="54"/>
                  </a:cubicBezTo>
                  <a:cubicBezTo>
                    <a:pt x="3397" y="40"/>
                    <a:pt x="3399" y="28"/>
                    <a:pt x="3401" y="22"/>
                  </a:cubicBezTo>
                  <a:cubicBezTo>
                    <a:pt x="3398" y="27"/>
                    <a:pt x="3394" y="35"/>
                    <a:pt x="3392" y="46"/>
                  </a:cubicBezTo>
                  <a:cubicBezTo>
                    <a:pt x="3390" y="59"/>
                    <a:pt x="3393" y="69"/>
                    <a:pt x="3395" y="75"/>
                  </a:cubicBezTo>
                  <a:cubicBezTo>
                    <a:pt x="3392" y="70"/>
                    <a:pt x="3387" y="63"/>
                    <a:pt x="3380" y="58"/>
                  </a:cubicBezTo>
                  <a:cubicBezTo>
                    <a:pt x="3364" y="44"/>
                    <a:pt x="3345" y="43"/>
                    <a:pt x="3339" y="43"/>
                  </a:cubicBezTo>
                  <a:cubicBezTo>
                    <a:pt x="3349" y="48"/>
                    <a:pt x="3358" y="53"/>
                    <a:pt x="3364" y="56"/>
                  </a:cubicBezTo>
                  <a:cubicBezTo>
                    <a:pt x="3374" y="62"/>
                    <a:pt x="3377" y="65"/>
                    <a:pt x="3379" y="69"/>
                  </a:cubicBezTo>
                  <a:cubicBezTo>
                    <a:pt x="3383" y="73"/>
                    <a:pt x="3384" y="78"/>
                    <a:pt x="3386" y="84"/>
                  </a:cubicBezTo>
                  <a:cubicBezTo>
                    <a:pt x="3388" y="90"/>
                    <a:pt x="3389" y="94"/>
                    <a:pt x="3387" y="96"/>
                  </a:cubicBezTo>
                  <a:cubicBezTo>
                    <a:pt x="3384" y="99"/>
                    <a:pt x="3377" y="97"/>
                    <a:pt x="3376" y="96"/>
                  </a:cubicBezTo>
                  <a:cubicBezTo>
                    <a:pt x="3372" y="97"/>
                    <a:pt x="3364" y="99"/>
                    <a:pt x="3355" y="101"/>
                  </a:cubicBezTo>
                  <a:cubicBezTo>
                    <a:pt x="3323" y="106"/>
                    <a:pt x="3299" y="108"/>
                    <a:pt x="3290" y="109"/>
                  </a:cubicBezTo>
                  <a:cubicBezTo>
                    <a:pt x="3232" y="114"/>
                    <a:pt x="3214" y="120"/>
                    <a:pt x="3118" y="128"/>
                  </a:cubicBezTo>
                  <a:cubicBezTo>
                    <a:pt x="3088" y="131"/>
                    <a:pt x="3047" y="134"/>
                    <a:pt x="2999" y="137"/>
                  </a:cubicBezTo>
                  <a:cubicBezTo>
                    <a:pt x="3000" y="134"/>
                    <a:pt x="3001" y="130"/>
                    <a:pt x="3004" y="127"/>
                  </a:cubicBezTo>
                  <a:cubicBezTo>
                    <a:pt x="3012" y="118"/>
                    <a:pt x="3023" y="115"/>
                    <a:pt x="3027" y="115"/>
                  </a:cubicBezTo>
                  <a:cubicBezTo>
                    <a:pt x="3022" y="114"/>
                    <a:pt x="3012" y="114"/>
                    <a:pt x="3001" y="119"/>
                  </a:cubicBezTo>
                  <a:cubicBezTo>
                    <a:pt x="2989" y="125"/>
                    <a:pt x="2983" y="134"/>
                    <a:pt x="2980" y="138"/>
                  </a:cubicBezTo>
                  <a:cubicBezTo>
                    <a:pt x="2979" y="137"/>
                    <a:pt x="2977" y="135"/>
                    <a:pt x="2977" y="132"/>
                  </a:cubicBezTo>
                  <a:cubicBezTo>
                    <a:pt x="2977" y="127"/>
                    <a:pt x="2981" y="123"/>
                    <a:pt x="2985" y="119"/>
                  </a:cubicBezTo>
                  <a:cubicBezTo>
                    <a:pt x="2990" y="114"/>
                    <a:pt x="2997" y="108"/>
                    <a:pt x="3006" y="102"/>
                  </a:cubicBezTo>
                  <a:cubicBezTo>
                    <a:pt x="2998" y="102"/>
                    <a:pt x="2992" y="105"/>
                    <a:pt x="2988" y="106"/>
                  </a:cubicBezTo>
                  <a:cubicBezTo>
                    <a:pt x="2985" y="108"/>
                    <a:pt x="2977" y="112"/>
                    <a:pt x="2970" y="121"/>
                  </a:cubicBezTo>
                  <a:cubicBezTo>
                    <a:pt x="2966" y="127"/>
                    <a:pt x="2965" y="133"/>
                    <a:pt x="2964" y="136"/>
                  </a:cubicBezTo>
                  <a:cubicBezTo>
                    <a:pt x="2962" y="133"/>
                    <a:pt x="2959" y="130"/>
                    <a:pt x="2956" y="127"/>
                  </a:cubicBezTo>
                  <a:cubicBezTo>
                    <a:pt x="2945" y="116"/>
                    <a:pt x="2933" y="112"/>
                    <a:pt x="2926" y="110"/>
                  </a:cubicBezTo>
                  <a:cubicBezTo>
                    <a:pt x="2931" y="112"/>
                    <a:pt x="2938" y="117"/>
                    <a:pt x="2944" y="125"/>
                  </a:cubicBezTo>
                  <a:cubicBezTo>
                    <a:pt x="2948" y="130"/>
                    <a:pt x="2950" y="134"/>
                    <a:pt x="2952" y="138"/>
                  </a:cubicBezTo>
                  <a:cubicBezTo>
                    <a:pt x="2949" y="134"/>
                    <a:pt x="2944" y="130"/>
                    <a:pt x="2936" y="126"/>
                  </a:cubicBezTo>
                  <a:cubicBezTo>
                    <a:pt x="2929" y="122"/>
                    <a:pt x="2923" y="121"/>
                    <a:pt x="2919" y="120"/>
                  </a:cubicBezTo>
                  <a:cubicBezTo>
                    <a:pt x="2922" y="122"/>
                    <a:pt x="2926" y="124"/>
                    <a:pt x="2931" y="129"/>
                  </a:cubicBezTo>
                  <a:cubicBezTo>
                    <a:pt x="2935" y="134"/>
                    <a:pt x="2938" y="139"/>
                    <a:pt x="2939" y="142"/>
                  </a:cubicBezTo>
                  <a:cubicBezTo>
                    <a:pt x="2896" y="147"/>
                    <a:pt x="2851" y="151"/>
                    <a:pt x="2806" y="155"/>
                  </a:cubicBezTo>
                  <a:cubicBezTo>
                    <a:pt x="2742" y="159"/>
                    <a:pt x="2681" y="162"/>
                    <a:pt x="2623" y="163"/>
                  </a:cubicBezTo>
                  <a:cubicBezTo>
                    <a:pt x="2623" y="161"/>
                    <a:pt x="2623" y="157"/>
                    <a:pt x="2624" y="154"/>
                  </a:cubicBezTo>
                  <a:cubicBezTo>
                    <a:pt x="2627" y="148"/>
                    <a:pt x="2634" y="143"/>
                    <a:pt x="2642" y="143"/>
                  </a:cubicBezTo>
                  <a:cubicBezTo>
                    <a:pt x="2640" y="142"/>
                    <a:pt x="2634" y="142"/>
                    <a:pt x="2628" y="144"/>
                  </a:cubicBezTo>
                  <a:cubicBezTo>
                    <a:pt x="2620" y="147"/>
                    <a:pt x="2616" y="153"/>
                    <a:pt x="2615" y="155"/>
                  </a:cubicBezTo>
                  <a:cubicBezTo>
                    <a:pt x="2615" y="151"/>
                    <a:pt x="2615" y="147"/>
                    <a:pt x="2617" y="142"/>
                  </a:cubicBezTo>
                  <a:cubicBezTo>
                    <a:pt x="2621" y="129"/>
                    <a:pt x="2633" y="124"/>
                    <a:pt x="2632" y="123"/>
                  </a:cubicBezTo>
                  <a:cubicBezTo>
                    <a:pt x="2631" y="122"/>
                    <a:pt x="2614" y="127"/>
                    <a:pt x="2608" y="141"/>
                  </a:cubicBezTo>
                  <a:cubicBezTo>
                    <a:pt x="2603" y="151"/>
                    <a:pt x="2605" y="160"/>
                    <a:pt x="2603" y="160"/>
                  </a:cubicBezTo>
                  <a:cubicBezTo>
                    <a:pt x="2601" y="161"/>
                    <a:pt x="2598" y="153"/>
                    <a:pt x="2597" y="146"/>
                  </a:cubicBezTo>
                  <a:cubicBezTo>
                    <a:pt x="2596" y="134"/>
                    <a:pt x="2599" y="124"/>
                    <a:pt x="2602" y="118"/>
                  </a:cubicBezTo>
                  <a:cubicBezTo>
                    <a:pt x="2600" y="120"/>
                    <a:pt x="2593" y="124"/>
                    <a:pt x="2589" y="133"/>
                  </a:cubicBezTo>
                  <a:cubicBezTo>
                    <a:pt x="2584" y="143"/>
                    <a:pt x="2587" y="153"/>
                    <a:pt x="2587" y="156"/>
                  </a:cubicBezTo>
                  <a:cubicBezTo>
                    <a:pt x="2584" y="152"/>
                    <a:pt x="2580" y="148"/>
                    <a:pt x="2575" y="144"/>
                  </a:cubicBezTo>
                  <a:cubicBezTo>
                    <a:pt x="2559" y="134"/>
                    <a:pt x="2542" y="134"/>
                    <a:pt x="2534" y="134"/>
                  </a:cubicBezTo>
                  <a:cubicBezTo>
                    <a:pt x="2541" y="137"/>
                    <a:pt x="2548" y="141"/>
                    <a:pt x="2556" y="147"/>
                  </a:cubicBezTo>
                  <a:cubicBezTo>
                    <a:pt x="2565" y="154"/>
                    <a:pt x="2571" y="160"/>
                    <a:pt x="2576" y="166"/>
                  </a:cubicBezTo>
                  <a:cubicBezTo>
                    <a:pt x="2558" y="168"/>
                    <a:pt x="2538" y="170"/>
                    <a:pt x="2518" y="171"/>
                  </a:cubicBezTo>
                  <a:cubicBezTo>
                    <a:pt x="2495" y="172"/>
                    <a:pt x="2472" y="173"/>
                    <a:pt x="2452" y="173"/>
                  </a:cubicBezTo>
                  <a:cubicBezTo>
                    <a:pt x="2456" y="168"/>
                    <a:pt x="2460" y="164"/>
                    <a:pt x="2465" y="159"/>
                  </a:cubicBezTo>
                  <a:cubicBezTo>
                    <a:pt x="2471" y="154"/>
                    <a:pt x="2476" y="150"/>
                    <a:pt x="2480" y="147"/>
                  </a:cubicBezTo>
                  <a:cubicBezTo>
                    <a:pt x="2475" y="148"/>
                    <a:pt x="2462" y="149"/>
                    <a:pt x="2451" y="160"/>
                  </a:cubicBezTo>
                  <a:cubicBezTo>
                    <a:pt x="2446" y="164"/>
                    <a:pt x="2443" y="168"/>
                    <a:pt x="2441" y="172"/>
                  </a:cubicBezTo>
                  <a:cubicBezTo>
                    <a:pt x="2442" y="168"/>
                    <a:pt x="2442" y="161"/>
                    <a:pt x="2438" y="154"/>
                  </a:cubicBezTo>
                  <a:cubicBezTo>
                    <a:pt x="2432" y="140"/>
                    <a:pt x="2418" y="136"/>
                    <a:pt x="2415" y="135"/>
                  </a:cubicBezTo>
                  <a:cubicBezTo>
                    <a:pt x="2418" y="136"/>
                    <a:pt x="2425" y="142"/>
                    <a:pt x="2428" y="152"/>
                  </a:cubicBezTo>
                  <a:cubicBezTo>
                    <a:pt x="2430" y="160"/>
                    <a:pt x="2428" y="166"/>
                    <a:pt x="2428" y="169"/>
                  </a:cubicBezTo>
                  <a:cubicBezTo>
                    <a:pt x="2426" y="165"/>
                    <a:pt x="2424" y="159"/>
                    <a:pt x="2418" y="154"/>
                  </a:cubicBezTo>
                  <a:cubicBezTo>
                    <a:pt x="2408" y="144"/>
                    <a:pt x="2395" y="144"/>
                    <a:pt x="2391" y="144"/>
                  </a:cubicBezTo>
                  <a:cubicBezTo>
                    <a:pt x="2394" y="145"/>
                    <a:pt x="2404" y="148"/>
                    <a:pt x="2410" y="158"/>
                  </a:cubicBezTo>
                  <a:cubicBezTo>
                    <a:pt x="2415" y="166"/>
                    <a:pt x="2415" y="173"/>
                    <a:pt x="2415" y="176"/>
                  </a:cubicBezTo>
                  <a:cubicBezTo>
                    <a:pt x="2390" y="178"/>
                    <a:pt x="2365" y="180"/>
                    <a:pt x="2339" y="180"/>
                  </a:cubicBezTo>
                  <a:cubicBezTo>
                    <a:pt x="2312" y="181"/>
                    <a:pt x="2285" y="181"/>
                    <a:pt x="2260" y="181"/>
                  </a:cubicBezTo>
                  <a:cubicBezTo>
                    <a:pt x="2261" y="178"/>
                    <a:pt x="2263" y="175"/>
                    <a:pt x="2265" y="173"/>
                  </a:cubicBezTo>
                  <a:cubicBezTo>
                    <a:pt x="2272" y="164"/>
                    <a:pt x="2281" y="161"/>
                    <a:pt x="2286" y="160"/>
                  </a:cubicBezTo>
                  <a:cubicBezTo>
                    <a:pt x="2282" y="160"/>
                    <a:pt x="2276" y="160"/>
                    <a:pt x="2269" y="162"/>
                  </a:cubicBezTo>
                  <a:cubicBezTo>
                    <a:pt x="2258" y="167"/>
                    <a:pt x="2251" y="175"/>
                    <a:pt x="2249" y="179"/>
                  </a:cubicBezTo>
                  <a:cubicBezTo>
                    <a:pt x="2249" y="176"/>
                    <a:pt x="2249" y="174"/>
                    <a:pt x="2250" y="172"/>
                  </a:cubicBezTo>
                  <a:cubicBezTo>
                    <a:pt x="2253" y="155"/>
                    <a:pt x="2267" y="145"/>
                    <a:pt x="2273" y="141"/>
                  </a:cubicBezTo>
                  <a:cubicBezTo>
                    <a:pt x="2268" y="141"/>
                    <a:pt x="2264" y="142"/>
                    <a:pt x="2262" y="143"/>
                  </a:cubicBezTo>
                  <a:cubicBezTo>
                    <a:pt x="2253" y="146"/>
                    <a:pt x="2249" y="154"/>
                    <a:pt x="2246" y="159"/>
                  </a:cubicBezTo>
                  <a:cubicBezTo>
                    <a:pt x="2244" y="162"/>
                    <a:pt x="2243" y="165"/>
                    <a:pt x="2242" y="166"/>
                  </a:cubicBezTo>
                  <a:cubicBezTo>
                    <a:pt x="2241" y="161"/>
                    <a:pt x="2240" y="155"/>
                    <a:pt x="2240" y="148"/>
                  </a:cubicBezTo>
                  <a:cubicBezTo>
                    <a:pt x="2240" y="133"/>
                    <a:pt x="2243" y="121"/>
                    <a:pt x="2246" y="113"/>
                  </a:cubicBezTo>
                  <a:cubicBezTo>
                    <a:pt x="2243" y="115"/>
                    <a:pt x="2238" y="119"/>
                    <a:pt x="2234" y="125"/>
                  </a:cubicBezTo>
                  <a:cubicBezTo>
                    <a:pt x="2225" y="137"/>
                    <a:pt x="2227" y="150"/>
                    <a:pt x="2228" y="153"/>
                  </a:cubicBezTo>
                  <a:cubicBezTo>
                    <a:pt x="2227" y="150"/>
                    <a:pt x="2224" y="146"/>
                    <a:pt x="2220" y="143"/>
                  </a:cubicBezTo>
                  <a:cubicBezTo>
                    <a:pt x="2211" y="133"/>
                    <a:pt x="2199" y="131"/>
                    <a:pt x="2195" y="131"/>
                  </a:cubicBezTo>
                  <a:cubicBezTo>
                    <a:pt x="2199" y="134"/>
                    <a:pt x="2204" y="138"/>
                    <a:pt x="2209" y="145"/>
                  </a:cubicBezTo>
                  <a:cubicBezTo>
                    <a:pt x="2220" y="159"/>
                    <a:pt x="2221" y="175"/>
                    <a:pt x="2221" y="181"/>
                  </a:cubicBezTo>
                  <a:cubicBezTo>
                    <a:pt x="2212" y="182"/>
                    <a:pt x="2202" y="183"/>
                    <a:pt x="2192" y="183"/>
                  </a:cubicBezTo>
                  <a:cubicBezTo>
                    <a:pt x="2182" y="183"/>
                    <a:pt x="2172" y="184"/>
                    <a:pt x="2162" y="184"/>
                  </a:cubicBezTo>
                  <a:cubicBezTo>
                    <a:pt x="2164" y="181"/>
                    <a:pt x="2168" y="178"/>
                    <a:pt x="2172" y="175"/>
                  </a:cubicBezTo>
                  <a:cubicBezTo>
                    <a:pt x="2184" y="166"/>
                    <a:pt x="2198" y="167"/>
                    <a:pt x="2203" y="168"/>
                  </a:cubicBezTo>
                  <a:cubicBezTo>
                    <a:pt x="2201" y="166"/>
                    <a:pt x="2194" y="161"/>
                    <a:pt x="2185" y="162"/>
                  </a:cubicBezTo>
                  <a:cubicBezTo>
                    <a:pt x="2172" y="162"/>
                    <a:pt x="2165" y="171"/>
                    <a:pt x="2163" y="172"/>
                  </a:cubicBezTo>
                  <a:cubicBezTo>
                    <a:pt x="2164" y="169"/>
                    <a:pt x="2166" y="165"/>
                    <a:pt x="2168" y="161"/>
                  </a:cubicBezTo>
                  <a:cubicBezTo>
                    <a:pt x="2174" y="153"/>
                    <a:pt x="2182" y="148"/>
                    <a:pt x="2186" y="147"/>
                  </a:cubicBezTo>
                  <a:cubicBezTo>
                    <a:pt x="2183" y="147"/>
                    <a:pt x="2175" y="147"/>
                    <a:pt x="2167" y="152"/>
                  </a:cubicBezTo>
                  <a:cubicBezTo>
                    <a:pt x="2156" y="158"/>
                    <a:pt x="2153" y="169"/>
                    <a:pt x="2152" y="171"/>
                  </a:cubicBezTo>
                  <a:cubicBezTo>
                    <a:pt x="2151" y="167"/>
                    <a:pt x="2151" y="162"/>
                    <a:pt x="2151" y="156"/>
                  </a:cubicBezTo>
                  <a:cubicBezTo>
                    <a:pt x="2151" y="145"/>
                    <a:pt x="2155" y="136"/>
                    <a:pt x="2158" y="131"/>
                  </a:cubicBezTo>
                  <a:cubicBezTo>
                    <a:pt x="2154" y="133"/>
                    <a:pt x="2148" y="138"/>
                    <a:pt x="2143" y="147"/>
                  </a:cubicBezTo>
                  <a:cubicBezTo>
                    <a:pt x="2137" y="158"/>
                    <a:pt x="2138" y="168"/>
                    <a:pt x="2138" y="172"/>
                  </a:cubicBezTo>
                  <a:cubicBezTo>
                    <a:pt x="2135" y="167"/>
                    <a:pt x="2130" y="159"/>
                    <a:pt x="2123" y="152"/>
                  </a:cubicBezTo>
                  <a:cubicBezTo>
                    <a:pt x="2110" y="139"/>
                    <a:pt x="2095" y="134"/>
                    <a:pt x="2087" y="131"/>
                  </a:cubicBezTo>
                  <a:cubicBezTo>
                    <a:pt x="2091" y="135"/>
                    <a:pt x="2097" y="139"/>
                    <a:pt x="2101" y="145"/>
                  </a:cubicBezTo>
                  <a:cubicBezTo>
                    <a:pt x="2104" y="148"/>
                    <a:pt x="2106" y="152"/>
                    <a:pt x="2108" y="155"/>
                  </a:cubicBezTo>
                  <a:cubicBezTo>
                    <a:pt x="2104" y="153"/>
                    <a:pt x="2099" y="151"/>
                    <a:pt x="2093" y="148"/>
                  </a:cubicBezTo>
                  <a:cubicBezTo>
                    <a:pt x="2088" y="145"/>
                    <a:pt x="2086" y="143"/>
                    <a:pt x="2085" y="143"/>
                  </a:cubicBezTo>
                  <a:cubicBezTo>
                    <a:pt x="2085" y="144"/>
                    <a:pt x="2089" y="152"/>
                    <a:pt x="2096" y="157"/>
                  </a:cubicBezTo>
                  <a:cubicBezTo>
                    <a:pt x="2102" y="161"/>
                    <a:pt x="2105" y="161"/>
                    <a:pt x="2112" y="167"/>
                  </a:cubicBezTo>
                  <a:cubicBezTo>
                    <a:pt x="2115" y="169"/>
                    <a:pt x="2117" y="171"/>
                    <a:pt x="2118" y="173"/>
                  </a:cubicBezTo>
                  <a:cubicBezTo>
                    <a:pt x="2120" y="178"/>
                    <a:pt x="2119" y="182"/>
                    <a:pt x="2119" y="184"/>
                  </a:cubicBezTo>
                  <a:cubicBezTo>
                    <a:pt x="2116" y="183"/>
                    <a:pt x="2111" y="181"/>
                    <a:pt x="2106" y="178"/>
                  </a:cubicBezTo>
                  <a:cubicBezTo>
                    <a:pt x="2097" y="173"/>
                    <a:pt x="2094" y="169"/>
                    <a:pt x="2088" y="167"/>
                  </a:cubicBezTo>
                  <a:cubicBezTo>
                    <a:pt x="2084" y="166"/>
                    <a:pt x="2079" y="164"/>
                    <a:pt x="2071" y="166"/>
                  </a:cubicBezTo>
                  <a:cubicBezTo>
                    <a:pt x="2076" y="167"/>
                    <a:pt x="2082" y="170"/>
                    <a:pt x="2089" y="174"/>
                  </a:cubicBezTo>
                  <a:cubicBezTo>
                    <a:pt x="2094" y="177"/>
                    <a:pt x="2098" y="181"/>
                    <a:pt x="2101" y="184"/>
                  </a:cubicBezTo>
                  <a:cubicBezTo>
                    <a:pt x="2064" y="185"/>
                    <a:pt x="2025" y="187"/>
                    <a:pt x="1986" y="188"/>
                  </a:cubicBezTo>
                  <a:cubicBezTo>
                    <a:pt x="1935" y="189"/>
                    <a:pt x="1886" y="189"/>
                    <a:pt x="1838" y="189"/>
                  </a:cubicBezTo>
                  <a:cubicBezTo>
                    <a:pt x="1839" y="187"/>
                    <a:pt x="1841" y="185"/>
                    <a:pt x="1844" y="183"/>
                  </a:cubicBezTo>
                  <a:cubicBezTo>
                    <a:pt x="1848" y="181"/>
                    <a:pt x="1852" y="181"/>
                    <a:pt x="1852" y="180"/>
                  </a:cubicBezTo>
                  <a:cubicBezTo>
                    <a:pt x="1852" y="180"/>
                    <a:pt x="1845" y="178"/>
                    <a:pt x="1838" y="179"/>
                  </a:cubicBezTo>
                  <a:cubicBezTo>
                    <a:pt x="1830" y="180"/>
                    <a:pt x="1825" y="184"/>
                    <a:pt x="1822" y="187"/>
                  </a:cubicBezTo>
                  <a:cubicBezTo>
                    <a:pt x="1822" y="184"/>
                    <a:pt x="1823" y="180"/>
                    <a:pt x="1825" y="176"/>
                  </a:cubicBezTo>
                  <a:cubicBezTo>
                    <a:pt x="1830" y="166"/>
                    <a:pt x="1838" y="161"/>
                    <a:pt x="1842" y="159"/>
                  </a:cubicBezTo>
                  <a:cubicBezTo>
                    <a:pt x="1839" y="160"/>
                    <a:pt x="1829" y="161"/>
                    <a:pt x="1821" y="168"/>
                  </a:cubicBezTo>
                  <a:cubicBezTo>
                    <a:pt x="1812" y="175"/>
                    <a:pt x="1810" y="184"/>
                    <a:pt x="1809" y="188"/>
                  </a:cubicBezTo>
                  <a:cubicBezTo>
                    <a:pt x="1808" y="184"/>
                    <a:pt x="1807" y="181"/>
                    <a:pt x="1807" y="177"/>
                  </a:cubicBezTo>
                  <a:cubicBezTo>
                    <a:pt x="1806" y="160"/>
                    <a:pt x="1814" y="148"/>
                    <a:pt x="1818" y="143"/>
                  </a:cubicBezTo>
                  <a:cubicBezTo>
                    <a:pt x="1814" y="145"/>
                    <a:pt x="1808" y="149"/>
                    <a:pt x="1803" y="156"/>
                  </a:cubicBezTo>
                  <a:cubicBezTo>
                    <a:pt x="1794" y="170"/>
                    <a:pt x="1798" y="186"/>
                    <a:pt x="1799" y="189"/>
                  </a:cubicBezTo>
                  <a:cubicBezTo>
                    <a:pt x="1798" y="189"/>
                    <a:pt x="1796" y="190"/>
                    <a:pt x="1794" y="189"/>
                  </a:cubicBezTo>
                  <a:cubicBezTo>
                    <a:pt x="1791" y="187"/>
                    <a:pt x="1790" y="184"/>
                    <a:pt x="1790" y="183"/>
                  </a:cubicBezTo>
                  <a:cubicBezTo>
                    <a:pt x="1790" y="180"/>
                    <a:pt x="1786" y="175"/>
                    <a:pt x="1778" y="165"/>
                  </a:cubicBezTo>
                  <a:cubicBezTo>
                    <a:pt x="1775" y="160"/>
                    <a:pt x="1767" y="152"/>
                    <a:pt x="1748" y="147"/>
                  </a:cubicBezTo>
                  <a:cubicBezTo>
                    <a:pt x="1753" y="150"/>
                    <a:pt x="1760" y="155"/>
                    <a:pt x="1767" y="162"/>
                  </a:cubicBezTo>
                  <a:cubicBezTo>
                    <a:pt x="1771" y="167"/>
                    <a:pt x="1774" y="172"/>
                    <a:pt x="1777" y="176"/>
                  </a:cubicBezTo>
                  <a:cubicBezTo>
                    <a:pt x="1774" y="175"/>
                    <a:pt x="1771" y="173"/>
                    <a:pt x="1767" y="171"/>
                  </a:cubicBezTo>
                  <a:cubicBezTo>
                    <a:pt x="1761" y="168"/>
                    <a:pt x="1755" y="166"/>
                    <a:pt x="1751" y="166"/>
                  </a:cubicBezTo>
                  <a:cubicBezTo>
                    <a:pt x="1754" y="167"/>
                    <a:pt x="1760" y="170"/>
                    <a:pt x="1765" y="176"/>
                  </a:cubicBezTo>
                  <a:cubicBezTo>
                    <a:pt x="1769" y="181"/>
                    <a:pt x="1771" y="186"/>
                    <a:pt x="1772" y="189"/>
                  </a:cubicBezTo>
                  <a:cubicBezTo>
                    <a:pt x="1723" y="190"/>
                    <a:pt x="1673" y="190"/>
                    <a:pt x="1622" y="190"/>
                  </a:cubicBezTo>
                  <a:cubicBezTo>
                    <a:pt x="1592" y="190"/>
                    <a:pt x="1562" y="189"/>
                    <a:pt x="1532" y="188"/>
                  </a:cubicBezTo>
                  <a:cubicBezTo>
                    <a:pt x="1532" y="186"/>
                    <a:pt x="1533" y="181"/>
                    <a:pt x="1536" y="177"/>
                  </a:cubicBezTo>
                  <a:cubicBezTo>
                    <a:pt x="1540" y="169"/>
                    <a:pt x="1547" y="166"/>
                    <a:pt x="1550" y="165"/>
                  </a:cubicBezTo>
                  <a:cubicBezTo>
                    <a:pt x="1548" y="165"/>
                    <a:pt x="1541" y="164"/>
                    <a:pt x="1534" y="168"/>
                  </a:cubicBezTo>
                  <a:cubicBezTo>
                    <a:pt x="1524" y="174"/>
                    <a:pt x="1522" y="185"/>
                    <a:pt x="1522" y="186"/>
                  </a:cubicBezTo>
                  <a:cubicBezTo>
                    <a:pt x="1521" y="184"/>
                    <a:pt x="1519" y="181"/>
                    <a:pt x="1519" y="178"/>
                  </a:cubicBezTo>
                  <a:cubicBezTo>
                    <a:pt x="1515" y="164"/>
                    <a:pt x="1523" y="152"/>
                    <a:pt x="1525" y="148"/>
                  </a:cubicBezTo>
                  <a:cubicBezTo>
                    <a:pt x="1523" y="149"/>
                    <a:pt x="1516" y="152"/>
                    <a:pt x="1512" y="159"/>
                  </a:cubicBezTo>
                  <a:cubicBezTo>
                    <a:pt x="1505" y="171"/>
                    <a:pt x="1511" y="183"/>
                    <a:pt x="1512" y="184"/>
                  </a:cubicBezTo>
                  <a:cubicBezTo>
                    <a:pt x="1507" y="184"/>
                    <a:pt x="1502" y="184"/>
                    <a:pt x="1498" y="184"/>
                  </a:cubicBezTo>
                  <a:cubicBezTo>
                    <a:pt x="1497" y="180"/>
                    <a:pt x="1495" y="176"/>
                    <a:pt x="1492" y="172"/>
                  </a:cubicBezTo>
                  <a:cubicBezTo>
                    <a:pt x="1482" y="157"/>
                    <a:pt x="1464" y="155"/>
                    <a:pt x="1460" y="155"/>
                  </a:cubicBezTo>
                  <a:cubicBezTo>
                    <a:pt x="1464" y="157"/>
                    <a:pt x="1471" y="161"/>
                    <a:pt x="1477" y="167"/>
                  </a:cubicBezTo>
                  <a:cubicBezTo>
                    <a:pt x="1483" y="174"/>
                    <a:pt x="1487" y="181"/>
                    <a:pt x="1489" y="185"/>
                  </a:cubicBezTo>
                  <a:cubicBezTo>
                    <a:pt x="1488" y="184"/>
                    <a:pt x="1485" y="176"/>
                    <a:pt x="1476" y="174"/>
                  </a:cubicBezTo>
                  <a:cubicBezTo>
                    <a:pt x="1473" y="173"/>
                    <a:pt x="1471" y="174"/>
                    <a:pt x="1469" y="174"/>
                  </a:cubicBezTo>
                  <a:cubicBezTo>
                    <a:pt x="1470" y="174"/>
                    <a:pt x="1474" y="175"/>
                    <a:pt x="1477" y="179"/>
                  </a:cubicBezTo>
                  <a:cubicBezTo>
                    <a:pt x="1479" y="181"/>
                    <a:pt x="1480" y="182"/>
                    <a:pt x="1481" y="184"/>
                  </a:cubicBezTo>
                  <a:cubicBezTo>
                    <a:pt x="1436" y="184"/>
                    <a:pt x="1391" y="183"/>
                    <a:pt x="1345" y="182"/>
                  </a:cubicBezTo>
                  <a:cubicBezTo>
                    <a:pt x="1283" y="180"/>
                    <a:pt x="1224" y="177"/>
                    <a:pt x="1166" y="173"/>
                  </a:cubicBezTo>
                  <a:cubicBezTo>
                    <a:pt x="1167" y="171"/>
                    <a:pt x="1167" y="168"/>
                    <a:pt x="1169" y="166"/>
                  </a:cubicBezTo>
                  <a:cubicBezTo>
                    <a:pt x="1175" y="156"/>
                    <a:pt x="1188" y="155"/>
                    <a:pt x="1189" y="155"/>
                  </a:cubicBezTo>
                  <a:cubicBezTo>
                    <a:pt x="1187" y="154"/>
                    <a:pt x="1178" y="152"/>
                    <a:pt x="1169" y="156"/>
                  </a:cubicBezTo>
                  <a:cubicBezTo>
                    <a:pt x="1163" y="159"/>
                    <a:pt x="1159" y="165"/>
                    <a:pt x="1158" y="167"/>
                  </a:cubicBezTo>
                  <a:cubicBezTo>
                    <a:pt x="1158" y="164"/>
                    <a:pt x="1159" y="160"/>
                    <a:pt x="1161" y="155"/>
                  </a:cubicBezTo>
                  <a:cubicBezTo>
                    <a:pt x="1166" y="146"/>
                    <a:pt x="1173" y="142"/>
                    <a:pt x="1176" y="141"/>
                  </a:cubicBezTo>
                  <a:cubicBezTo>
                    <a:pt x="1174" y="141"/>
                    <a:pt x="1168" y="141"/>
                    <a:pt x="1161" y="145"/>
                  </a:cubicBezTo>
                  <a:cubicBezTo>
                    <a:pt x="1151" y="152"/>
                    <a:pt x="1150" y="164"/>
                    <a:pt x="1150" y="166"/>
                  </a:cubicBezTo>
                  <a:cubicBezTo>
                    <a:pt x="1148" y="163"/>
                    <a:pt x="1147" y="159"/>
                    <a:pt x="1146" y="153"/>
                  </a:cubicBezTo>
                  <a:cubicBezTo>
                    <a:pt x="1145" y="141"/>
                    <a:pt x="1151" y="132"/>
                    <a:pt x="1153" y="130"/>
                  </a:cubicBezTo>
                  <a:cubicBezTo>
                    <a:pt x="1151" y="131"/>
                    <a:pt x="1142" y="137"/>
                    <a:pt x="1139" y="148"/>
                  </a:cubicBezTo>
                  <a:cubicBezTo>
                    <a:pt x="1136" y="155"/>
                    <a:pt x="1137" y="161"/>
                    <a:pt x="1138" y="164"/>
                  </a:cubicBezTo>
                  <a:cubicBezTo>
                    <a:pt x="1135" y="160"/>
                    <a:pt x="1130" y="153"/>
                    <a:pt x="1122" y="147"/>
                  </a:cubicBezTo>
                  <a:cubicBezTo>
                    <a:pt x="1106" y="136"/>
                    <a:pt x="1089" y="138"/>
                    <a:pt x="1084" y="138"/>
                  </a:cubicBezTo>
                  <a:cubicBezTo>
                    <a:pt x="1089" y="139"/>
                    <a:pt x="1098" y="143"/>
                    <a:pt x="1107" y="150"/>
                  </a:cubicBezTo>
                  <a:cubicBezTo>
                    <a:pt x="1113" y="156"/>
                    <a:pt x="1117" y="163"/>
                    <a:pt x="1119" y="167"/>
                  </a:cubicBezTo>
                  <a:cubicBezTo>
                    <a:pt x="1112" y="167"/>
                    <a:pt x="1105" y="167"/>
                    <a:pt x="1098" y="167"/>
                  </a:cubicBezTo>
                  <a:cubicBezTo>
                    <a:pt x="1059" y="168"/>
                    <a:pt x="1021" y="165"/>
                    <a:pt x="986" y="162"/>
                  </a:cubicBezTo>
                  <a:cubicBezTo>
                    <a:pt x="986" y="159"/>
                    <a:pt x="986" y="156"/>
                    <a:pt x="987" y="153"/>
                  </a:cubicBezTo>
                  <a:cubicBezTo>
                    <a:pt x="991" y="141"/>
                    <a:pt x="1005" y="138"/>
                    <a:pt x="1006" y="138"/>
                  </a:cubicBezTo>
                  <a:cubicBezTo>
                    <a:pt x="1004" y="138"/>
                    <a:pt x="998" y="137"/>
                    <a:pt x="992" y="139"/>
                  </a:cubicBezTo>
                  <a:cubicBezTo>
                    <a:pt x="984" y="142"/>
                    <a:pt x="980" y="148"/>
                    <a:pt x="979" y="150"/>
                  </a:cubicBezTo>
                  <a:cubicBezTo>
                    <a:pt x="980" y="146"/>
                    <a:pt x="982" y="142"/>
                    <a:pt x="984" y="137"/>
                  </a:cubicBezTo>
                  <a:cubicBezTo>
                    <a:pt x="990" y="127"/>
                    <a:pt x="997" y="119"/>
                    <a:pt x="1002" y="114"/>
                  </a:cubicBezTo>
                  <a:cubicBezTo>
                    <a:pt x="999" y="115"/>
                    <a:pt x="990" y="117"/>
                    <a:pt x="982" y="125"/>
                  </a:cubicBezTo>
                  <a:cubicBezTo>
                    <a:pt x="974" y="134"/>
                    <a:pt x="973" y="144"/>
                    <a:pt x="972" y="147"/>
                  </a:cubicBezTo>
                  <a:cubicBezTo>
                    <a:pt x="972" y="141"/>
                    <a:pt x="972" y="134"/>
                    <a:pt x="972" y="127"/>
                  </a:cubicBezTo>
                  <a:cubicBezTo>
                    <a:pt x="972" y="116"/>
                    <a:pt x="973" y="106"/>
                    <a:pt x="974" y="97"/>
                  </a:cubicBezTo>
                  <a:cubicBezTo>
                    <a:pt x="970" y="104"/>
                    <a:pt x="965" y="113"/>
                    <a:pt x="962" y="125"/>
                  </a:cubicBezTo>
                  <a:cubicBezTo>
                    <a:pt x="960" y="134"/>
                    <a:pt x="960" y="142"/>
                    <a:pt x="960" y="148"/>
                  </a:cubicBezTo>
                  <a:cubicBezTo>
                    <a:pt x="959" y="146"/>
                    <a:pt x="957" y="144"/>
                    <a:pt x="954" y="142"/>
                  </a:cubicBezTo>
                  <a:cubicBezTo>
                    <a:pt x="950" y="136"/>
                    <a:pt x="949" y="132"/>
                    <a:pt x="947" y="129"/>
                  </a:cubicBezTo>
                  <a:cubicBezTo>
                    <a:pt x="944" y="125"/>
                    <a:pt x="940" y="121"/>
                    <a:pt x="930" y="118"/>
                  </a:cubicBezTo>
                  <a:cubicBezTo>
                    <a:pt x="932" y="119"/>
                    <a:pt x="938" y="124"/>
                    <a:pt x="942" y="133"/>
                  </a:cubicBezTo>
                  <a:cubicBezTo>
                    <a:pt x="946" y="143"/>
                    <a:pt x="944" y="152"/>
                    <a:pt x="943" y="155"/>
                  </a:cubicBezTo>
                  <a:cubicBezTo>
                    <a:pt x="935" y="154"/>
                    <a:pt x="927" y="153"/>
                    <a:pt x="919" y="152"/>
                  </a:cubicBezTo>
                  <a:cubicBezTo>
                    <a:pt x="918" y="149"/>
                    <a:pt x="917" y="144"/>
                    <a:pt x="918" y="139"/>
                  </a:cubicBezTo>
                  <a:cubicBezTo>
                    <a:pt x="920" y="130"/>
                    <a:pt x="927" y="125"/>
                    <a:pt x="927" y="124"/>
                  </a:cubicBezTo>
                  <a:cubicBezTo>
                    <a:pt x="926" y="123"/>
                    <a:pt x="918" y="126"/>
                    <a:pt x="913" y="133"/>
                  </a:cubicBezTo>
                  <a:cubicBezTo>
                    <a:pt x="911" y="137"/>
                    <a:pt x="910" y="140"/>
                    <a:pt x="909" y="142"/>
                  </a:cubicBezTo>
                  <a:cubicBezTo>
                    <a:pt x="907" y="138"/>
                    <a:pt x="906" y="131"/>
                    <a:pt x="905" y="123"/>
                  </a:cubicBezTo>
                  <a:cubicBezTo>
                    <a:pt x="905" y="107"/>
                    <a:pt x="911" y="95"/>
                    <a:pt x="914" y="90"/>
                  </a:cubicBezTo>
                  <a:cubicBezTo>
                    <a:pt x="911" y="92"/>
                    <a:pt x="901" y="99"/>
                    <a:pt x="897" y="112"/>
                  </a:cubicBezTo>
                  <a:cubicBezTo>
                    <a:pt x="893" y="122"/>
                    <a:pt x="894" y="131"/>
                    <a:pt x="895" y="135"/>
                  </a:cubicBezTo>
                  <a:cubicBezTo>
                    <a:pt x="893" y="132"/>
                    <a:pt x="890" y="129"/>
                    <a:pt x="886" y="125"/>
                  </a:cubicBezTo>
                  <a:cubicBezTo>
                    <a:pt x="875" y="113"/>
                    <a:pt x="868" y="106"/>
                    <a:pt x="858" y="102"/>
                  </a:cubicBezTo>
                  <a:cubicBezTo>
                    <a:pt x="855" y="101"/>
                    <a:pt x="850" y="99"/>
                    <a:pt x="842" y="99"/>
                  </a:cubicBezTo>
                  <a:cubicBezTo>
                    <a:pt x="848" y="102"/>
                    <a:pt x="857" y="106"/>
                    <a:pt x="865" y="115"/>
                  </a:cubicBezTo>
                  <a:cubicBezTo>
                    <a:pt x="877" y="127"/>
                    <a:pt x="881" y="141"/>
                    <a:pt x="883" y="148"/>
                  </a:cubicBezTo>
                  <a:cubicBezTo>
                    <a:pt x="880" y="146"/>
                    <a:pt x="878" y="145"/>
                    <a:pt x="875" y="143"/>
                  </a:cubicBezTo>
                  <a:cubicBezTo>
                    <a:pt x="859" y="134"/>
                    <a:pt x="843" y="130"/>
                    <a:pt x="829" y="127"/>
                  </a:cubicBezTo>
                  <a:cubicBezTo>
                    <a:pt x="835" y="128"/>
                    <a:pt x="847" y="131"/>
                    <a:pt x="858" y="142"/>
                  </a:cubicBezTo>
                  <a:cubicBezTo>
                    <a:pt x="862" y="146"/>
                    <a:pt x="865" y="150"/>
                    <a:pt x="867" y="153"/>
                  </a:cubicBezTo>
                  <a:cubicBezTo>
                    <a:pt x="856" y="153"/>
                    <a:pt x="844" y="153"/>
                    <a:pt x="832" y="152"/>
                  </a:cubicBezTo>
                  <a:cubicBezTo>
                    <a:pt x="817" y="150"/>
                    <a:pt x="804" y="148"/>
                    <a:pt x="792" y="146"/>
                  </a:cubicBezTo>
                  <a:cubicBezTo>
                    <a:pt x="793" y="145"/>
                    <a:pt x="795" y="143"/>
                    <a:pt x="797" y="142"/>
                  </a:cubicBezTo>
                  <a:cubicBezTo>
                    <a:pt x="806" y="135"/>
                    <a:pt x="813" y="134"/>
                    <a:pt x="812" y="133"/>
                  </a:cubicBezTo>
                  <a:cubicBezTo>
                    <a:pt x="812" y="132"/>
                    <a:pt x="803" y="132"/>
                    <a:pt x="793" y="136"/>
                  </a:cubicBezTo>
                  <a:cubicBezTo>
                    <a:pt x="788" y="139"/>
                    <a:pt x="783" y="142"/>
                    <a:pt x="780" y="145"/>
                  </a:cubicBezTo>
                  <a:cubicBezTo>
                    <a:pt x="781" y="142"/>
                    <a:pt x="781" y="139"/>
                    <a:pt x="783" y="136"/>
                  </a:cubicBezTo>
                  <a:cubicBezTo>
                    <a:pt x="787" y="125"/>
                    <a:pt x="795" y="120"/>
                    <a:pt x="799" y="118"/>
                  </a:cubicBezTo>
                  <a:cubicBezTo>
                    <a:pt x="796" y="118"/>
                    <a:pt x="786" y="120"/>
                    <a:pt x="778" y="129"/>
                  </a:cubicBezTo>
                  <a:cubicBezTo>
                    <a:pt x="772" y="135"/>
                    <a:pt x="771" y="142"/>
                    <a:pt x="770" y="145"/>
                  </a:cubicBezTo>
                  <a:cubicBezTo>
                    <a:pt x="769" y="140"/>
                    <a:pt x="769" y="134"/>
                    <a:pt x="769" y="127"/>
                  </a:cubicBezTo>
                  <a:cubicBezTo>
                    <a:pt x="771" y="113"/>
                    <a:pt x="776" y="103"/>
                    <a:pt x="780" y="98"/>
                  </a:cubicBezTo>
                  <a:cubicBezTo>
                    <a:pt x="777" y="99"/>
                    <a:pt x="767" y="104"/>
                    <a:pt x="761" y="115"/>
                  </a:cubicBezTo>
                  <a:cubicBezTo>
                    <a:pt x="755" y="128"/>
                    <a:pt x="759" y="140"/>
                    <a:pt x="760" y="143"/>
                  </a:cubicBezTo>
                  <a:cubicBezTo>
                    <a:pt x="758" y="142"/>
                    <a:pt x="755" y="142"/>
                    <a:pt x="753" y="142"/>
                  </a:cubicBezTo>
                  <a:cubicBezTo>
                    <a:pt x="751" y="138"/>
                    <a:pt x="747" y="131"/>
                    <a:pt x="740" y="125"/>
                  </a:cubicBezTo>
                  <a:cubicBezTo>
                    <a:pt x="730" y="116"/>
                    <a:pt x="719" y="114"/>
                    <a:pt x="714" y="113"/>
                  </a:cubicBezTo>
                  <a:cubicBezTo>
                    <a:pt x="718" y="114"/>
                    <a:pt x="728" y="118"/>
                    <a:pt x="734" y="128"/>
                  </a:cubicBezTo>
                  <a:cubicBezTo>
                    <a:pt x="738" y="134"/>
                    <a:pt x="739" y="140"/>
                    <a:pt x="740" y="143"/>
                  </a:cubicBezTo>
                  <a:cubicBezTo>
                    <a:pt x="731" y="143"/>
                    <a:pt x="721" y="143"/>
                    <a:pt x="712" y="142"/>
                  </a:cubicBezTo>
                  <a:cubicBezTo>
                    <a:pt x="705" y="141"/>
                    <a:pt x="697" y="141"/>
                    <a:pt x="690" y="140"/>
                  </a:cubicBezTo>
                  <a:cubicBezTo>
                    <a:pt x="691" y="138"/>
                    <a:pt x="691" y="134"/>
                    <a:pt x="693" y="130"/>
                  </a:cubicBezTo>
                  <a:cubicBezTo>
                    <a:pt x="698" y="120"/>
                    <a:pt x="707" y="117"/>
                    <a:pt x="709" y="116"/>
                  </a:cubicBezTo>
                  <a:cubicBezTo>
                    <a:pt x="701" y="116"/>
                    <a:pt x="692" y="118"/>
                    <a:pt x="685" y="125"/>
                  </a:cubicBezTo>
                  <a:cubicBezTo>
                    <a:pt x="680" y="130"/>
                    <a:pt x="678" y="136"/>
                    <a:pt x="676" y="135"/>
                  </a:cubicBezTo>
                  <a:cubicBezTo>
                    <a:pt x="674" y="135"/>
                    <a:pt x="674" y="126"/>
                    <a:pt x="677" y="119"/>
                  </a:cubicBezTo>
                  <a:cubicBezTo>
                    <a:pt x="681" y="108"/>
                    <a:pt x="694" y="103"/>
                    <a:pt x="699" y="102"/>
                  </a:cubicBezTo>
                  <a:cubicBezTo>
                    <a:pt x="697" y="101"/>
                    <a:pt x="688" y="98"/>
                    <a:pt x="678" y="104"/>
                  </a:cubicBezTo>
                  <a:cubicBezTo>
                    <a:pt x="670" y="109"/>
                    <a:pt x="667" y="117"/>
                    <a:pt x="666" y="119"/>
                  </a:cubicBezTo>
                  <a:cubicBezTo>
                    <a:pt x="668" y="114"/>
                    <a:pt x="671" y="106"/>
                    <a:pt x="677" y="97"/>
                  </a:cubicBezTo>
                  <a:cubicBezTo>
                    <a:pt x="684" y="89"/>
                    <a:pt x="691" y="84"/>
                    <a:pt x="696" y="81"/>
                  </a:cubicBezTo>
                  <a:cubicBezTo>
                    <a:pt x="693" y="81"/>
                    <a:pt x="681" y="82"/>
                    <a:pt x="672" y="91"/>
                  </a:cubicBezTo>
                  <a:cubicBezTo>
                    <a:pt x="661" y="100"/>
                    <a:pt x="660" y="112"/>
                    <a:pt x="660" y="115"/>
                  </a:cubicBezTo>
                  <a:cubicBezTo>
                    <a:pt x="660" y="107"/>
                    <a:pt x="660" y="99"/>
                    <a:pt x="662" y="89"/>
                  </a:cubicBezTo>
                  <a:cubicBezTo>
                    <a:pt x="664" y="77"/>
                    <a:pt x="667" y="68"/>
                    <a:pt x="670" y="60"/>
                  </a:cubicBezTo>
                  <a:cubicBezTo>
                    <a:pt x="666" y="62"/>
                    <a:pt x="657" y="67"/>
                    <a:pt x="652" y="78"/>
                  </a:cubicBezTo>
                  <a:cubicBezTo>
                    <a:pt x="644" y="95"/>
                    <a:pt x="651" y="110"/>
                    <a:pt x="652" y="113"/>
                  </a:cubicBezTo>
                  <a:cubicBezTo>
                    <a:pt x="650" y="107"/>
                    <a:pt x="646" y="98"/>
                    <a:pt x="639" y="89"/>
                  </a:cubicBezTo>
                  <a:cubicBezTo>
                    <a:pt x="626" y="74"/>
                    <a:pt x="609" y="70"/>
                    <a:pt x="603" y="68"/>
                  </a:cubicBezTo>
                  <a:cubicBezTo>
                    <a:pt x="609" y="72"/>
                    <a:pt x="618" y="78"/>
                    <a:pt x="627" y="89"/>
                  </a:cubicBezTo>
                  <a:cubicBezTo>
                    <a:pt x="631" y="94"/>
                    <a:pt x="633" y="99"/>
                    <a:pt x="635" y="103"/>
                  </a:cubicBezTo>
                  <a:cubicBezTo>
                    <a:pt x="634" y="101"/>
                    <a:pt x="628" y="90"/>
                    <a:pt x="615" y="86"/>
                  </a:cubicBezTo>
                  <a:cubicBezTo>
                    <a:pt x="605" y="83"/>
                    <a:pt x="597" y="86"/>
                    <a:pt x="594" y="87"/>
                  </a:cubicBezTo>
                  <a:cubicBezTo>
                    <a:pt x="597" y="87"/>
                    <a:pt x="613" y="88"/>
                    <a:pt x="625" y="102"/>
                  </a:cubicBezTo>
                  <a:cubicBezTo>
                    <a:pt x="635" y="113"/>
                    <a:pt x="636" y="126"/>
                    <a:pt x="636" y="130"/>
                  </a:cubicBezTo>
                  <a:cubicBezTo>
                    <a:pt x="633" y="129"/>
                    <a:pt x="629" y="127"/>
                    <a:pt x="625" y="125"/>
                  </a:cubicBezTo>
                  <a:cubicBezTo>
                    <a:pt x="618" y="121"/>
                    <a:pt x="615" y="117"/>
                    <a:pt x="612" y="115"/>
                  </a:cubicBezTo>
                  <a:cubicBezTo>
                    <a:pt x="607" y="111"/>
                    <a:pt x="599" y="109"/>
                    <a:pt x="584" y="112"/>
                  </a:cubicBezTo>
                  <a:cubicBezTo>
                    <a:pt x="590" y="113"/>
                    <a:pt x="599" y="116"/>
                    <a:pt x="608" y="123"/>
                  </a:cubicBezTo>
                  <a:cubicBezTo>
                    <a:pt x="613" y="126"/>
                    <a:pt x="616" y="130"/>
                    <a:pt x="619" y="133"/>
                  </a:cubicBezTo>
                  <a:cubicBezTo>
                    <a:pt x="608" y="132"/>
                    <a:pt x="591" y="131"/>
                    <a:pt x="570" y="129"/>
                  </a:cubicBezTo>
                  <a:cubicBezTo>
                    <a:pt x="445" y="120"/>
                    <a:pt x="382" y="115"/>
                    <a:pt x="331" y="109"/>
                  </a:cubicBezTo>
                  <a:cubicBezTo>
                    <a:pt x="279" y="103"/>
                    <a:pt x="269" y="100"/>
                    <a:pt x="199" y="93"/>
                  </a:cubicBezTo>
                  <a:cubicBezTo>
                    <a:pt x="164" y="89"/>
                    <a:pt x="136" y="86"/>
                    <a:pt x="117" y="85"/>
                  </a:cubicBezTo>
                  <a:cubicBezTo>
                    <a:pt x="119" y="82"/>
                    <a:pt x="122" y="77"/>
                    <a:pt x="127" y="72"/>
                  </a:cubicBezTo>
                  <a:cubicBezTo>
                    <a:pt x="133" y="68"/>
                    <a:pt x="138" y="66"/>
                    <a:pt x="142" y="64"/>
                  </a:cubicBezTo>
                  <a:cubicBezTo>
                    <a:pt x="129" y="61"/>
                    <a:pt x="119" y="61"/>
                    <a:pt x="112" y="67"/>
                  </a:cubicBezTo>
                  <a:cubicBezTo>
                    <a:pt x="107" y="71"/>
                    <a:pt x="106" y="77"/>
                    <a:pt x="104" y="77"/>
                  </a:cubicBezTo>
                  <a:cubicBezTo>
                    <a:pt x="101" y="76"/>
                    <a:pt x="101" y="65"/>
                    <a:pt x="102" y="57"/>
                  </a:cubicBezTo>
                  <a:cubicBezTo>
                    <a:pt x="103" y="50"/>
                    <a:pt x="105" y="38"/>
                    <a:pt x="114" y="24"/>
                  </a:cubicBezTo>
                  <a:cubicBezTo>
                    <a:pt x="113" y="25"/>
                    <a:pt x="96" y="29"/>
                    <a:pt x="89" y="46"/>
                  </a:cubicBezTo>
                  <a:cubicBezTo>
                    <a:pt x="84" y="61"/>
                    <a:pt x="92" y="74"/>
                    <a:pt x="92" y="76"/>
                  </a:cubicBezTo>
                  <a:cubicBezTo>
                    <a:pt x="91" y="72"/>
                    <a:pt x="83" y="54"/>
                    <a:pt x="63" y="46"/>
                  </a:cubicBezTo>
                  <a:cubicBezTo>
                    <a:pt x="51" y="41"/>
                    <a:pt x="41" y="42"/>
                    <a:pt x="35" y="43"/>
                  </a:cubicBezTo>
                  <a:cubicBezTo>
                    <a:pt x="38" y="43"/>
                    <a:pt x="57" y="45"/>
                    <a:pt x="67" y="60"/>
                  </a:cubicBezTo>
                  <a:cubicBezTo>
                    <a:pt x="71" y="66"/>
                    <a:pt x="73" y="72"/>
                    <a:pt x="73" y="77"/>
                  </a:cubicBezTo>
                  <a:cubicBezTo>
                    <a:pt x="49" y="76"/>
                    <a:pt x="24" y="76"/>
                    <a:pt x="0" y="76"/>
                  </a:cubicBezTo>
                  <a:close/>
                </a:path>
              </a:pathLst>
            </a:custGeom>
            <a:solidFill>
              <a:srgbClr val="CDD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8F78EDBB-457E-492E-923B-CF2EE4A266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58313" y="4138613"/>
              <a:ext cx="387350" cy="52388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55">
              <a:extLst>
                <a:ext uri="{FF2B5EF4-FFF2-40B4-BE49-F238E27FC236}">
                  <a16:creationId xmlns:a16="http://schemas.microsoft.com/office/drawing/2014/main" id="{DF013772-5C87-4778-988A-AED77845B7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09175" y="4159250"/>
              <a:ext cx="388938" cy="58738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E528CE05-6137-4E7C-89D2-A312440D46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23525" y="4183063"/>
              <a:ext cx="533400" cy="58738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Oval 57">
              <a:extLst>
                <a:ext uri="{FF2B5EF4-FFF2-40B4-BE49-F238E27FC236}">
                  <a16:creationId xmlns:a16="http://schemas.microsoft.com/office/drawing/2014/main" id="{F199D104-C67C-4720-B9A5-6DC1799E21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50588" y="4175125"/>
              <a:ext cx="476250" cy="53975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Oval 58">
              <a:extLst>
                <a:ext uri="{FF2B5EF4-FFF2-40B4-BE49-F238E27FC236}">
                  <a16:creationId xmlns:a16="http://schemas.microsoft.com/office/drawing/2014/main" id="{A913334F-CE35-4771-A3AB-780E0B009F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1613" y="4124325"/>
              <a:ext cx="452438" cy="57150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6423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00B1E-4A1E-49A1-A484-48A3C30C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7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6" r:id="rId2"/>
    <p:sldLayoutId id="2147483698" r:id="rId3"/>
    <p:sldLayoutId id="2147483697" r:id="rId4"/>
    <p:sldLayoutId id="2147483653" r:id="rId5"/>
    <p:sldLayoutId id="214748365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3" r:id="rId14"/>
    <p:sldLayoutId id="2147483684" r:id="rId15"/>
    <p:sldLayoutId id="2147483686" r:id="rId16"/>
    <p:sldLayoutId id="2147483689" r:id="rId17"/>
    <p:sldLayoutId id="2147483687" r:id="rId18"/>
    <p:sldLayoutId id="2147483688" r:id="rId19"/>
    <p:sldLayoutId id="2147483690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CqTXFbnG0ag&amp;t=5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ms_LHqo-I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hyperlink" Target="https://www.youtube.com/watch?v=zSnhk8O3CAQ" TargetMode="Externa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ms_LHqo-I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youtube.com/watch?v=pVMyD0EgMdM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17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16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5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1.xml"/><Relationship Id="rId28" Type="http://schemas.openxmlformats.org/officeDocument/2006/relationships/hyperlink" Target="https://www.youtube.com/watch?v=7wTkHmpDE9k" TargetMode="Externa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179BCE07-81D8-42C8-AE8F-6DB035C67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0" t="1793" r="23278" b="-1793"/>
          <a:stretch/>
        </p:blipFill>
        <p:spPr>
          <a:xfrm>
            <a:off x="8161073" y="1794096"/>
            <a:ext cx="3741737" cy="54936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9573E4-FCEE-48DC-9D6D-EC2516570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0863">
            <a:off x="-252238" y="-340420"/>
            <a:ext cx="3895682" cy="38895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3820B9-D527-4E8F-86D0-2FB60C450FB2}"/>
              </a:ext>
            </a:extLst>
          </p:cNvPr>
          <p:cNvSpPr txBox="1"/>
          <p:nvPr/>
        </p:nvSpPr>
        <p:spPr>
          <a:xfrm>
            <a:off x="3964667" y="198478"/>
            <a:ext cx="74742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i="1" dirty="0">
                <a:solidFill>
                  <a:srgbClr val="00B0F0"/>
                </a:solidFill>
              </a:rPr>
              <a:t>Kínder regular</a:t>
            </a:r>
          </a:p>
          <a:p>
            <a:r>
              <a:rPr lang="es-CL" sz="4800" b="1" i="1" dirty="0">
                <a:solidFill>
                  <a:srgbClr val="00B0F0"/>
                </a:solidFill>
              </a:rPr>
              <a:t>Colegio Numancia</a:t>
            </a:r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BC2D7D-0C54-43C5-90FB-131D0A4F7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6755"/>
            <a:ext cx="556003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385448" y="461519"/>
            <a:ext cx="94813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>
                <a:solidFill>
                  <a:srgbClr val="FF0000"/>
                </a:solidFill>
              </a:rPr>
              <a:t>Normas de la actividad:</a:t>
            </a: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marL="457200" indent="-457200" algn="ctr">
              <a:buAutoNum type="arabicParenR"/>
            </a:pPr>
            <a:r>
              <a:rPr lang="es-CL" sz="2000" b="1" i="1" dirty="0">
                <a:solidFill>
                  <a:srgbClr val="00FF00"/>
                </a:solidFill>
              </a:rPr>
              <a:t>Mantendremos los micrófonos silenciado</a:t>
            </a:r>
          </a:p>
          <a:p>
            <a:pPr marL="457200" indent="-457200" algn="ctr">
              <a:buAutoNum type="arabicParenR"/>
            </a:pPr>
            <a:r>
              <a:rPr lang="es-CL" sz="2000" b="1" i="1" dirty="0">
                <a:solidFill>
                  <a:srgbClr val="00FF00"/>
                </a:solidFill>
              </a:rPr>
              <a:t>Participaremos de la actividad</a:t>
            </a:r>
          </a:p>
          <a:p>
            <a:pPr marL="457200" indent="-457200" algn="ctr">
              <a:buAutoNum type="arabicParenR"/>
            </a:pPr>
            <a:r>
              <a:rPr lang="es-CL" sz="2000" b="1" i="1" dirty="0">
                <a:solidFill>
                  <a:srgbClr val="00FF00"/>
                </a:solidFill>
              </a:rPr>
              <a:t>Seguiremos las instrucciones </a:t>
            </a: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r>
              <a:rPr lang="es-CL" sz="2000" b="1" i="1" dirty="0">
                <a:solidFill>
                  <a:srgbClr val="FFFF00"/>
                </a:solidFill>
              </a:rPr>
              <a:t>Instrucciones:</a:t>
            </a:r>
          </a:p>
          <a:p>
            <a:pPr algn="ctr"/>
            <a:endParaRPr lang="es-CL" sz="2000" b="1" i="1" dirty="0">
              <a:solidFill>
                <a:schemeClr val="accent4"/>
              </a:solidFill>
            </a:endParaRPr>
          </a:p>
          <a:p>
            <a:pPr algn="ctr"/>
            <a:r>
              <a:rPr lang="es-CL" sz="2000" b="1" i="1" dirty="0">
                <a:solidFill>
                  <a:schemeClr val="accent4"/>
                </a:solidFill>
              </a:rPr>
              <a:t>Baila y cuando la música se detenga quédate congelado con una postura de baile</a:t>
            </a: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2156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292A93C-2E28-4C1B-A0DC-94DB66161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95" y="271727"/>
            <a:ext cx="1130053" cy="11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084111" y="77269"/>
            <a:ext cx="723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Convivencia y ciudadanía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4980584" y="757037"/>
            <a:ext cx="6029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  <a:r>
              <a:rPr lang="es-CL" b="1" dirty="0"/>
              <a:t>“El mejor disfraz”</a:t>
            </a:r>
          </a:p>
          <a:p>
            <a:endParaRPr lang="es-CL" b="1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693" y="2426757"/>
            <a:ext cx="6392614" cy="4191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428738" y="1302398"/>
            <a:ext cx="946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B0F0"/>
                </a:solidFill>
              </a:rPr>
              <a:t>Pregunta de cierre:   </a:t>
            </a:r>
          </a:p>
          <a:p>
            <a:pPr algn="ctr"/>
            <a:r>
              <a:rPr lang="es-CL" b="1" dirty="0">
                <a:solidFill>
                  <a:srgbClr val="00B0F0"/>
                </a:solidFill>
              </a:rPr>
              <a:t> </a:t>
            </a:r>
            <a:r>
              <a:rPr lang="es-CL" dirty="0"/>
              <a:t>¿Cómo lo pasaste, qué fue lo qué más </a:t>
            </a:r>
            <a:r>
              <a:rPr lang="es-CL"/>
              <a:t>te gusto?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260084" y="330981"/>
            <a:ext cx="7671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i="1" dirty="0">
                <a:solidFill>
                  <a:srgbClr val="FF0000"/>
                </a:solidFill>
              </a:rPr>
              <a:t>Recreo</a:t>
            </a:r>
            <a:r>
              <a:rPr lang="es-CL" sz="48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CL" sz="2800" dirty="0">
                <a:solidFill>
                  <a:srgbClr val="FF0000"/>
                </a:solidFill>
              </a:rPr>
              <a:t>10 minutos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61" y="1665540"/>
            <a:ext cx="7414162" cy="48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127019" y="82318"/>
            <a:ext cx="723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Lenguaje verbal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73" y="2610374"/>
            <a:ext cx="5792573" cy="3798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4293210" y="956869"/>
            <a:ext cx="97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FF00"/>
                </a:solidFill>
              </a:rPr>
              <a:t>Meta: </a:t>
            </a:r>
            <a:r>
              <a:rPr lang="es-CL" dirty="0"/>
              <a:t>Descubrir atributos fonológicos</a:t>
            </a:r>
          </a:p>
          <a:p>
            <a:r>
              <a:rPr lang="es-CL" dirty="0"/>
              <a:t>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127019" y="82318"/>
            <a:ext cx="723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Lenguaje verbal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4709905" y="748140"/>
            <a:ext cx="602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  <a:r>
              <a:rPr lang="es-CL" b="1" dirty="0"/>
              <a:t>“Juguemos con la vocal A”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73" y="2610374"/>
            <a:ext cx="5792573" cy="3798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962999" y="1108947"/>
            <a:ext cx="9763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</a:rPr>
              <a:t>Pregunta de inicio:    </a:t>
            </a:r>
            <a:r>
              <a:rPr lang="es-CL" dirty="0"/>
              <a:t>¿Qué elementos comienzan con la vocal A?</a:t>
            </a:r>
          </a:p>
          <a:p>
            <a:r>
              <a:rPr lang="es-CL" dirty="0"/>
              <a:t>                                   </a:t>
            </a:r>
            <a:r>
              <a:rPr lang="es-CL" b="1" dirty="0">
                <a:solidFill>
                  <a:srgbClr val="00B0F0"/>
                </a:solidFill>
              </a:rPr>
              <a:t> </a:t>
            </a:r>
            <a:r>
              <a:rPr lang="es-CL" dirty="0"/>
              <a:t>¿Qué elementos terminan con la vocal A?</a:t>
            </a:r>
          </a:p>
          <a:p>
            <a:r>
              <a:rPr lang="es-CL" dirty="0"/>
              <a:t>                                    ¿Qué elementos tienen sonido intermedio A?</a:t>
            </a:r>
          </a:p>
          <a:p>
            <a:endParaRPr lang="es-CL" dirty="0"/>
          </a:p>
          <a:p>
            <a:r>
              <a:rPr lang="es-CL" dirty="0"/>
              <a:t>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670102" y="484813"/>
            <a:ext cx="948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Escucha la canción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745513-AA95-4FF2-B8C2-0AB57D5BE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174" y="113666"/>
            <a:ext cx="912257" cy="9122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3902126-2ED7-4647-B684-192386FB5775}"/>
              </a:ext>
            </a:extLst>
          </p:cNvPr>
          <p:cNvSpPr txBox="1"/>
          <p:nvPr/>
        </p:nvSpPr>
        <p:spPr>
          <a:xfrm>
            <a:off x="3438796" y="1382996"/>
            <a:ext cx="6864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https://www.youtube.com/watch?v=CqTXFbnG0ag&amp;t=5s</a:t>
            </a:r>
            <a:r>
              <a:rPr lang="es-CL" dirty="0"/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06ED91-06F4-41DE-B4FD-7CCE1CA113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0" t="43285" r="6178" b="2609"/>
          <a:stretch/>
        </p:blipFill>
        <p:spPr>
          <a:xfrm>
            <a:off x="4253948" y="2152382"/>
            <a:ext cx="4572000" cy="37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94A7F4-901F-4FD6-B16D-012075CF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140" y="25908"/>
            <a:ext cx="1194920" cy="119492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1BFE6E5-AE1F-4A78-BD79-46149493B163}"/>
              </a:ext>
            </a:extLst>
          </p:cNvPr>
          <p:cNvSpPr txBox="1"/>
          <p:nvPr/>
        </p:nvSpPr>
        <p:spPr>
          <a:xfrm>
            <a:off x="2786172" y="532527"/>
            <a:ext cx="6864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¿Dónde esta el sonido 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610F50-DE33-4027-9953-B7994321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10" y="1178858"/>
            <a:ext cx="5962650" cy="47910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8AD69EE-2186-498B-84E7-925DAA1FF936}"/>
              </a:ext>
            </a:extLst>
          </p:cNvPr>
          <p:cNvSpPr txBox="1"/>
          <p:nvPr/>
        </p:nvSpPr>
        <p:spPr>
          <a:xfrm>
            <a:off x="1407475" y="3162378"/>
            <a:ext cx="4386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b="1" dirty="0">
                <a:solidFill>
                  <a:srgbClr val="FF0000"/>
                </a:solidFill>
              </a:rPr>
              <a:t>Á</a:t>
            </a:r>
            <a:r>
              <a:rPr lang="es-CL" sz="9600" b="1" dirty="0"/>
              <a:t>rbol</a:t>
            </a:r>
          </a:p>
        </p:txBody>
      </p:sp>
    </p:spTree>
    <p:extLst>
      <p:ext uri="{BB962C8B-B14F-4D97-AF65-F5344CB8AC3E}">
        <p14:creationId xmlns:p14="http://schemas.microsoft.com/office/powerpoint/2010/main" val="31348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670102" y="484813"/>
            <a:ext cx="948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¿Dónde esta el sonido A?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94A7F4-901F-4FD6-B16D-012075CF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140" y="25908"/>
            <a:ext cx="1194920" cy="11949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A0EAEE-067D-46E3-843F-CDD54AD43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727" y="1712658"/>
            <a:ext cx="2753761" cy="35784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1BCE93-C63F-4BAD-914C-970729F865E9}"/>
              </a:ext>
            </a:extLst>
          </p:cNvPr>
          <p:cNvSpPr txBox="1"/>
          <p:nvPr/>
        </p:nvSpPr>
        <p:spPr>
          <a:xfrm>
            <a:off x="3026543" y="2644170"/>
            <a:ext cx="4386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b="1" dirty="0"/>
              <a:t>Jir</a:t>
            </a:r>
            <a:r>
              <a:rPr lang="es-CL" sz="9600" b="1" dirty="0">
                <a:solidFill>
                  <a:srgbClr val="FF0000"/>
                </a:solidFill>
              </a:rPr>
              <a:t>a</a:t>
            </a:r>
            <a:r>
              <a:rPr lang="es-CL" sz="9600" b="1" dirty="0"/>
              <a:t>f</a:t>
            </a:r>
            <a:r>
              <a:rPr lang="es-CL" sz="9600" b="1" dirty="0">
                <a:solidFill>
                  <a:srgbClr val="FF0000"/>
                </a:solidFill>
              </a:rPr>
              <a:t>a</a:t>
            </a:r>
            <a:endParaRPr lang="es-CL" sz="9600" b="1" dirty="0"/>
          </a:p>
        </p:txBody>
      </p:sp>
    </p:spTree>
    <p:extLst>
      <p:ext uri="{BB962C8B-B14F-4D97-AF65-F5344CB8AC3E}">
        <p14:creationId xmlns:p14="http://schemas.microsoft.com/office/powerpoint/2010/main" val="29549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94A7F4-901F-4FD6-B16D-012075CF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140" y="25908"/>
            <a:ext cx="1194920" cy="11949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0FEA12-FBC8-4563-A3E4-EDA7CB7F0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139" y="185094"/>
            <a:ext cx="6864691" cy="96325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C72E799-ED18-4A0E-AF0A-CE905FCAF027}"/>
              </a:ext>
            </a:extLst>
          </p:cNvPr>
          <p:cNvSpPr txBox="1"/>
          <p:nvPr/>
        </p:nvSpPr>
        <p:spPr>
          <a:xfrm>
            <a:off x="2415321" y="2754729"/>
            <a:ext cx="4386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b="1" dirty="0"/>
              <a:t>S</a:t>
            </a:r>
            <a:r>
              <a:rPr lang="es-CL" sz="9600" b="1" dirty="0">
                <a:solidFill>
                  <a:srgbClr val="FF0000"/>
                </a:solidFill>
              </a:rPr>
              <a:t>a</a:t>
            </a:r>
            <a:r>
              <a:rPr lang="es-CL" sz="9600" b="1" dirty="0"/>
              <a:t>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859BF2-0D91-4B47-937D-7EF5DA125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633" y="1759433"/>
            <a:ext cx="4001766" cy="37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260084" y="330981"/>
            <a:ext cx="7671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i="1" dirty="0">
                <a:solidFill>
                  <a:srgbClr val="FF0000"/>
                </a:solidFill>
              </a:rPr>
              <a:t>Pausa activa</a:t>
            </a:r>
            <a:r>
              <a:rPr lang="es-CL" sz="48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s-CL" sz="2800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D75957-FE00-43E0-8259-870F73B04C96}"/>
              </a:ext>
            </a:extLst>
          </p:cNvPr>
          <p:cNvSpPr txBox="1"/>
          <p:nvPr/>
        </p:nvSpPr>
        <p:spPr>
          <a:xfrm>
            <a:off x="4253948" y="1427956"/>
            <a:ext cx="414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            Vamos a bailar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6C7426-0FFF-47A2-B3F3-D91CED615C31}"/>
              </a:ext>
            </a:extLst>
          </p:cNvPr>
          <p:cNvSpPr txBox="1"/>
          <p:nvPr/>
        </p:nvSpPr>
        <p:spPr>
          <a:xfrm>
            <a:off x="4039724" y="1905636"/>
            <a:ext cx="6559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https://www.youtube.com/watch?v=TDms_LHqo-I</a:t>
            </a:r>
            <a:r>
              <a:rPr lang="es-CL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EAE4D-EE8F-4642-A06C-040763C02E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20" b="8147"/>
          <a:stretch/>
        </p:blipFill>
        <p:spPr>
          <a:xfrm>
            <a:off x="3140725" y="2419112"/>
            <a:ext cx="63968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" y="1230979"/>
            <a:ext cx="7479173" cy="5223840"/>
          </a:xfrm>
          <a:prstGeom prst="rect">
            <a:avLst/>
          </a:prstGeom>
        </p:spPr>
      </p:pic>
      <p:pic>
        <p:nvPicPr>
          <p:cNvPr id="6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26" y="-166028"/>
            <a:ext cx="3894347" cy="3894347"/>
          </a:xfrm>
          <a:prstGeom prst="rect">
            <a:avLst/>
          </a:prstGeom>
        </p:spPr>
      </p:pic>
      <p:sp>
        <p:nvSpPr>
          <p:cNvPr id="2" name="矩形 47">
            <a:extLst>
              <a:ext uri="{FF2B5EF4-FFF2-40B4-BE49-F238E27FC236}">
                <a16:creationId xmlns:a16="http://schemas.microsoft.com/office/drawing/2014/main" id="{29525458-70C2-4EE5-9160-A5D05B59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43" y="3626758"/>
            <a:ext cx="5592418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err="1">
                <a:solidFill>
                  <a:srgbClr val="00FF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Bienvenidos</a:t>
            </a:r>
            <a:endParaRPr lang="en-US" altLang="zh-CN" sz="4000" dirty="0">
              <a:solidFill>
                <a:srgbClr val="00FF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Arial Unicode MS" panose="020B0604020202020204" pitchFamily="34" charset="-122"/>
              <a:sym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Hoy es: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00B0F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Jueves 15 de </a:t>
            </a:r>
            <a:r>
              <a:rPr lang="en-US" altLang="zh-CN" sz="4000" dirty="0" err="1">
                <a:solidFill>
                  <a:srgbClr val="00B0F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abril</a:t>
            </a:r>
            <a:r>
              <a:rPr lang="en-US" altLang="zh-CN" sz="4000" dirty="0">
                <a:solidFill>
                  <a:srgbClr val="00B0F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 del 2021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107424" y="422381"/>
            <a:ext cx="9481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Escucha las siguientes palabras </a:t>
            </a:r>
          </a:p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Y escribe las vocales que escuches en una hoja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01" y="2795773"/>
            <a:ext cx="2565222" cy="255143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11D731A-3EE9-4E6F-A1D6-2B41DA2C0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859" y="2982360"/>
            <a:ext cx="2782910" cy="26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410818" y="1325629"/>
            <a:ext cx="99918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1.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2.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3.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4.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5.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6.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7.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8</a:t>
            </a:r>
            <a:r>
              <a:rPr lang="es-CL" b="1" i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" y="2706651"/>
            <a:ext cx="1691020" cy="16819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E6A883-CCEB-461D-9DFE-AD80885A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5" y="2931463"/>
            <a:ext cx="1530307" cy="14571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0583576-CCF6-4F1E-965B-F2450022CC61}"/>
              </a:ext>
            </a:extLst>
          </p:cNvPr>
          <p:cNvSpPr txBox="1"/>
          <p:nvPr/>
        </p:nvSpPr>
        <p:spPr>
          <a:xfrm>
            <a:off x="3522209" y="367890"/>
            <a:ext cx="783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Copia estas números en una hoja para usarla en tu trabajo</a:t>
            </a:r>
          </a:p>
        </p:txBody>
      </p:sp>
    </p:spTree>
    <p:extLst>
      <p:ext uri="{BB962C8B-B14F-4D97-AF65-F5344CB8AC3E}">
        <p14:creationId xmlns:p14="http://schemas.microsoft.com/office/powerpoint/2010/main" val="6062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935145" y="438702"/>
            <a:ext cx="999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>
                <a:solidFill>
                  <a:srgbClr val="FF0000"/>
                </a:solidFill>
              </a:rPr>
              <a:t>1. 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" y="2706651"/>
            <a:ext cx="1691020" cy="16819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E6A883-CCEB-461D-9DFE-AD80885A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5" y="2931463"/>
            <a:ext cx="1530307" cy="14571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F02B6A-059B-4AF1-BDCC-BF9425F32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881" y="1466020"/>
            <a:ext cx="4958441" cy="41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935145" y="438702"/>
            <a:ext cx="999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>
                <a:solidFill>
                  <a:srgbClr val="FF0000"/>
                </a:solidFill>
              </a:rPr>
              <a:t>2.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" y="2706651"/>
            <a:ext cx="1691020" cy="16819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E6A883-CCEB-461D-9DFE-AD80885A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5" y="2931463"/>
            <a:ext cx="1530307" cy="14571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F108F1-BFC8-496F-B210-96404A1FC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472" y="1389097"/>
            <a:ext cx="4079806" cy="40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935145" y="438702"/>
            <a:ext cx="999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>
                <a:solidFill>
                  <a:srgbClr val="FF0000"/>
                </a:solidFill>
              </a:rPr>
              <a:t>3.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" y="2706651"/>
            <a:ext cx="1691020" cy="16819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E6A883-CCEB-461D-9DFE-AD80885A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5" y="2931463"/>
            <a:ext cx="1530307" cy="14571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A21640-8076-47F9-B293-95E53EDDE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348" y="1784488"/>
            <a:ext cx="6212782" cy="35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935145" y="438702"/>
            <a:ext cx="999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>
                <a:solidFill>
                  <a:srgbClr val="FF0000"/>
                </a:solidFill>
              </a:rPr>
              <a:t>4.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" y="2706651"/>
            <a:ext cx="1691020" cy="16819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E6A883-CCEB-461D-9DFE-AD80885A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5" y="2931463"/>
            <a:ext cx="1530307" cy="14571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CE6984-5952-4B99-9670-E233F36B5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329" y="1383154"/>
            <a:ext cx="3125442" cy="45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935145" y="438702"/>
            <a:ext cx="999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>
                <a:solidFill>
                  <a:srgbClr val="FF0000"/>
                </a:solidFill>
              </a:rPr>
              <a:t>5.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" y="2706651"/>
            <a:ext cx="1691020" cy="16819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E6A883-CCEB-461D-9DFE-AD80885A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5" y="2931463"/>
            <a:ext cx="1530307" cy="14571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F6B80F-839B-4CB1-9433-025497D4E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672" y="915755"/>
            <a:ext cx="4176920" cy="46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935145" y="438702"/>
            <a:ext cx="999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>
                <a:solidFill>
                  <a:srgbClr val="FF0000"/>
                </a:solidFill>
              </a:rPr>
              <a:t>6.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" y="2706651"/>
            <a:ext cx="1691020" cy="16819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E6A883-CCEB-461D-9DFE-AD80885A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5" y="2931463"/>
            <a:ext cx="1530307" cy="14571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C730F8-264F-4A5E-8C30-E53AA7C3A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490" y="1124454"/>
            <a:ext cx="3893720" cy="46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0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935145" y="438702"/>
            <a:ext cx="999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>
                <a:solidFill>
                  <a:srgbClr val="FF0000"/>
                </a:solidFill>
              </a:rPr>
              <a:t>7.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" y="2706651"/>
            <a:ext cx="1691020" cy="16819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E6A883-CCEB-461D-9DFE-AD80885A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5" y="2931463"/>
            <a:ext cx="1530307" cy="14571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F3B507-14C9-4593-B405-4CB4B7BED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727" y="1562306"/>
            <a:ext cx="3483459" cy="34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935145" y="438702"/>
            <a:ext cx="999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>
                <a:solidFill>
                  <a:srgbClr val="FF0000"/>
                </a:solidFill>
              </a:rPr>
              <a:t>8.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" y="2706651"/>
            <a:ext cx="1691020" cy="16819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E6A883-CCEB-461D-9DFE-AD80885A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5" y="2931463"/>
            <a:ext cx="1530307" cy="14571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205301-587D-47A6-9FD6-65BC48D6C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227" y="1685126"/>
            <a:ext cx="3999323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fe971fb-2cd0-402f-b8e5-90ca9e5d4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66C326F-0918-499D-8FB7-A46C57D5129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08463" y="282316"/>
            <a:ext cx="3453093" cy="2089656"/>
            <a:chOff x="3019425" y="1563688"/>
            <a:chExt cx="6159500" cy="3727451"/>
          </a:xfrm>
        </p:grpSpPr>
        <p:sp>
          <p:nvSpPr>
            <p:cNvPr id="3" name="íş1ïďê">
              <a:extLst>
                <a:ext uri="{FF2B5EF4-FFF2-40B4-BE49-F238E27FC236}">
                  <a16:creationId xmlns:a16="http://schemas.microsoft.com/office/drawing/2014/main" id="{026EB64C-69D5-4D5F-8F6C-EDDCCC3BDBDE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îSľîḋê">
              <a:extLst>
                <a:ext uri="{FF2B5EF4-FFF2-40B4-BE49-F238E27FC236}">
                  <a16:creationId xmlns:a16="http://schemas.microsoft.com/office/drawing/2014/main" id="{87918AC2-640F-4432-A581-731BEA6F8C8F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šļiḍé">
              <a:extLst>
                <a:ext uri="{FF2B5EF4-FFF2-40B4-BE49-F238E27FC236}">
                  <a16:creationId xmlns:a16="http://schemas.microsoft.com/office/drawing/2014/main" id="{13B2AE21-B68D-48CD-A97D-2C8742F2609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47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ś1ïḓé">
              <a:extLst>
                <a:ext uri="{FF2B5EF4-FFF2-40B4-BE49-F238E27FC236}">
                  <a16:creationId xmlns:a16="http://schemas.microsoft.com/office/drawing/2014/main" id="{0D6C3C9F-6E15-4D98-962E-B9F09790CD2F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sḻídê">
              <a:extLst>
                <a:ext uri="{FF2B5EF4-FFF2-40B4-BE49-F238E27FC236}">
                  <a16:creationId xmlns:a16="http://schemas.microsoft.com/office/drawing/2014/main" id="{EF598F32-B682-4759-B191-CA247733C94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0D4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ŝļîďé">
              <a:extLst>
                <a:ext uri="{FF2B5EF4-FFF2-40B4-BE49-F238E27FC236}">
                  <a16:creationId xmlns:a16="http://schemas.microsoft.com/office/drawing/2014/main" id="{49E26BF7-91E4-421F-BB74-EDFFFD8858F2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şļíḓè">
              <a:extLst>
                <a:ext uri="{FF2B5EF4-FFF2-40B4-BE49-F238E27FC236}">
                  <a16:creationId xmlns:a16="http://schemas.microsoft.com/office/drawing/2014/main" id="{EDAFEFEE-0949-4714-9E84-32C601253403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176213"/>
            </a:xfrm>
            <a:custGeom>
              <a:avLst/>
              <a:gdLst>
                <a:gd name="T0" fmla="*/ 0 w 3862"/>
                <a:gd name="T1" fmla="*/ 0 h 111"/>
                <a:gd name="T2" fmla="*/ 3862 w 3862"/>
                <a:gd name="T3" fmla="*/ 0 h 111"/>
                <a:gd name="T4" fmla="*/ 3862 w 3862"/>
                <a:gd name="T5" fmla="*/ 111 h 111"/>
                <a:gd name="T6" fmla="*/ 29 w 3862"/>
                <a:gd name="T7" fmla="*/ 111 h 111"/>
                <a:gd name="T8" fmla="*/ 0 w 386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111">
                  <a:moveTo>
                    <a:pt x="0" y="0"/>
                  </a:moveTo>
                  <a:lnTo>
                    <a:pt x="3862" y="0"/>
                  </a:lnTo>
                  <a:lnTo>
                    <a:pt x="3862" y="111"/>
                  </a:lnTo>
                  <a:lnTo>
                    <a:pt x="29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$1ïḓé">
              <a:extLst>
                <a:ext uri="{FF2B5EF4-FFF2-40B4-BE49-F238E27FC236}">
                  <a16:creationId xmlns:a16="http://schemas.microsoft.com/office/drawing/2014/main" id="{1FFB52FB-CA7C-471C-952A-0DFD986B2F59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69850"/>
            </a:xfrm>
            <a:custGeom>
              <a:avLst/>
              <a:gdLst>
                <a:gd name="T0" fmla="*/ 0 w 3862"/>
                <a:gd name="T1" fmla="*/ 0 h 44"/>
                <a:gd name="T2" fmla="*/ 3862 w 3862"/>
                <a:gd name="T3" fmla="*/ 0 h 44"/>
                <a:gd name="T4" fmla="*/ 3862 w 3862"/>
                <a:gd name="T5" fmla="*/ 25 h 44"/>
                <a:gd name="T6" fmla="*/ 12 w 3862"/>
                <a:gd name="T7" fmla="*/ 44 h 44"/>
                <a:gd name="T8" fmla="*/ 0 w 386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44">
                  <a:moveTo>
                    <a:pt x="0" y="0"/>
                  </a:moveTo>
                  <a:lnTo>
                    <a:pt x="3862" y="0"/>
                  </a:lnTo>
                  <a:lnTo>
                    <a:pt x="3862" y="25"/>
                  </a:lnTo>
                  <a:lnTo>
                    <a:pt x="1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ḻíḋe">
              <a:extLst>
                <a:ext uri="{FF2B5EF4-FFF2-40B4-BE49-F238E27FC236}">
                  <a16:creationId xmlns:a16="http://schemas.microsoft.com/office/drawing/2014/main" id="{D98ACC1F-9B49-4B93-B47D-DE2E9B2136FA}"/>
                </a:ext>
              </a:extLst>
            </p:cNvPr>
            <p:cNvSpPr/>
            <p:nvPr/>
          </p:nvSpPr>
          <p:spPr bwMode="auto">
            <a:xfrm>
              <a:off x="3900488" y="2023267"/>
              <a:ext cx="4964113" cy="2608263"/>
            </a:xfrm>
            <a:custGeom>
              <a:avLst/>
              <a:gdLst>
                <a:gd name="T0" fmla="*/ 1265 w 1267"/>
                <a:gd name="T1" fmla="*/ 288 h 666"/>
                <a:gd name="T2" fmla="*/ 1265 w 1267"/>
                <a:gd name="T3" fmla="*/ 285 h 666"/>
                <a:gd name="T4" fmla="*/ 1266 w 1267"/>
                <a:gd name="T5" fmla="*/ 259 h 666"/>
                <a:gd name="T6" fmla="*/ 1265 w 1267"/>
                <a:gd name="T7" fmla="*/ 283 h 666"/>
                <a:gd name="T8" fmla="*/ 1265 w 1267"/>
                <a:gd name="T9" fmla="*/ 283 h 666"/>
                <a:gd name="T10" fmla="*/ 1264 w 1267"/>
                <a:gd name="T11" fmla="*/ 283 h 666"/>
                <a:gd name="T12" fmla="*/ 1262 w 1267"/>
                <a:gd name="T13" fmla="*/ 283 h 666"/>
                <a:gd name="T14" fmla="*/ 1251 w 1267"/>
                <a:gd name="T15" fmla="*/ 283 h 666"/>
                <a:gd name="T16" fmla="*/ 1204 w 1267"/>
                <a:gd name="T17" fmla="*/ 284 h 666"/>
                <a:gd name="T18" fmla="*/ 1147 w 1267"/>
                <a:gd name="T19" fmla="*/ 234 h 666"/>
                <a:gd name="T20" fmla="*/ 1102 w 1267"/>
                <a:gd name="T21" fmla="*/ 172 h 666"/>
                <a:gd name="T22" fmla="*/ 1091 w 1267"/>
                <a:gd name="T23" fmla="*/ 131 h 666"/>
                <a:gd name="T24" fmla="*/ 1113 w 1267"/>
                <a:gd name="T25" fmla="*/ 118 h 666"/>
                <a:gd name="T26" fmla="*/ 1069 w 1267"/>
                <a:gd name="T27" fmla="*/ 1 h 666"/>
                <a:gd name="T28" fmla="*/ 483 w 1267"/>
                <a:gd name="T29" fmla="*/ 34 h 666"/>
                <a:gd name="T30" fmla="*/ 259 w 1267"/>
                <a:gd name="T31" fmla="*/ 40 h 666"/>
                <a:gd name="T32" fmla="*/ 223 w 1267"/>
                <a:gd name="T33" fmla="*/ 56 h 666"/>
                <a:gd name="T34" fmla="*/ 123 w 1267"/>
                <a:gd name="T35" fmla="*/ 63 h 666"/>
                <a:gd name="T36" fmla="*/ 190 w 1267"/>
                <a:gd name="T37" fmla="*/ 90 h 666"/>
                <a:gd name="T38" fmla="*/ 152 w 1267"/>
                <a:gd name="T39" fmla="*/ 111 h 666"/>
                <a:gd name="T40" fmla="*/ 113 w 1267"/>
                <a:gd name="T41" fmla="*/ 138 h 666"/>
                <a:gd name="T42" fmla="*/ 135 w 1267"/>
                <a:gd name="T43" fmla="*/ 145 h 666"/>
                <a:gd name="T44" fmla="*/ 113 w 1267"/>
                <a:gd name="T45" fmla="*/ 179 h 666"/>
                <a:gd name="T46" fmla="*/ 147 w 1267"/>
                <a:gd name="T47" fmla="*/ 214 h 666"/>
                <a:gd name="T48" fmla="*/ 93 w 1267"/>
                <a:gd name="T49" fmla="*/ 279 h 666"/>
                <a:gd name="T50" fmla="*/ 82 w 1267"/>
                <a:gd name="T51" fmla="*/ 337 h 666"/>
                <a:gd name="T52" fmla="*/ 156 w 1267"/>
                <a:gd name="T53" fmla="*/ 342 h 666"/>
                <a:gd name="T54" fmla="*/ 12 w 1267"/>
                <a:gd name="T55" fmla="*/ 346 h 666"/>
                <a:gd name="T56" fmla="*/ 1 w 1267"/>
                <a:gd name="T57" fmla="*/ 360 h 666"/>
                <a:gd name="T58" fmla="*/ 2 w 1267"/>
                <a:gd name="T59" fmla="*/ 375 h 666"/>
                <a:gd name="T60" fmla="*/ 2 w 1267"/>
                <a:gd name="T61" fmla="*/ 379 h 666"/>
                <a:gd name="T62" fmla="*/ 1 w 1267"/>
                <a:gd name="T63" fmla="*/ 405 h 666"/>
                <a:gd name="T64" fmla="*/ 3 w 1267"/>
                <a:gd name="T65" fmla="*/ 380 h 666"/>
                <a:gd name="T66" fmla="*/ 3 w 1267"/>
                <a:gd name="T67" fmla="*/ 380 h 666"/>
                <a:gd name="T68" fmla="*/ 3 w 1267"/>
                <a:gd name="T69" fmla="*/ 380 h 666"/>
                <a:gd name="T70" fmla="*/ 6 w 1267"/>
                <a:gd name="T71" fmla="*/ 380 h 666"/>
                <a:gd name="T72" fmla="*/ 16 w 1267"/>
                <a:gd name="T73" fmla="*/ 380 h 666"/>
                <a:gd name="T74" fmla="*/ 64 w 1267"/>
                <a:gd name="T75" fmla="*/ 380 h 666"/>
                <a:gd name="T76" fmla="*/ 120 w 1267"/>
                <a:gd name="T77" fmla="*/ 430 h 666"/>
                <a:gd name="T78" fmla="*/ 164 w 1267"/>
                <a:gd name="T79" fmla="*/ 492 h 666"/>
                <a:gd name="T80" fmla="*/ 175 w 1267"/>
                <a:gd name="T81" fmla="*/ 533 h 666"/>
                <a:gd name="T82" fmla="*/ 153 w 1267"/>
                <a:gd name="T83" fmla="*/ 547 h 666"/>
                <a:gd name="T84" fmla="*/ 197 w 1267"/>
                <a:gd name="T85" fmla="*/ 664 h 666"/>
                <a:gd name="T86" fmla="*/ 782 w 1267"/>
                <a:gd name="T87" fmla="*/ 635 h 666"/>
                <a:gd name="T88" fmla="*/ 1006 w 1267"/>
                <a:gd name="T89" fmla="*/ 630 h 666"/>
                <a:gd name="T90" fmla="*/ 1042 w 1267"/>
                <a:gd name="T91" fmla="*/ 615 h 666"/>
                <a:gd name="T92" fmla="*/ 1143 w 1267"/>
                <a:gd name="T93" fmla="*/ 608 h 666"/>
                <a:gd name="T94" fmla="*/ 1076 w 1267"/>
                <a:gd name="T95" fmla="*/ 581 h 666"/>
                <a:gd name="T96" fmla="*/ 1114 w 1267"/>
                <a:gd name="T97" fmla="*/ 560 h 666"/>
                <a:gd name="T98" fmla="*/ 1153 w 1267"/>
                <a:gd name="T99" fmla="*/ 533 h 666"/>
                <a:gd name="T100" fmla="*/ 1131 w 1267"/>
                <a:gd name="T101" fmla="*/ 526 h 666"/>
                <a:gd name="T102" fmla="*/ 1153 w 1267"/>
                <a:gd name="T103" fmla="*/ 492 h 666"/>
                <a:gd name="T104" fmla="*/ 1120 w 1267"/>
                <a:gd name="T105" fmla="*/ 457 h 666"/>
                <a:gd name="T106" fmla="*/ 1175 w 1267"/>
                <a:gd name="T107" fmla="*/ 392 h 666"/>
                <a:gd name="T108" fmla="*/ 1186 w 1267"/>
                <a:gd name="T109" fmla="*/ 334 h 666"/>
                <a:gd name="T110" fmla="*/ 1112 w 1267"/>
                <a:gd name="T111" fmla="*/ 322 h 666"/>
                <a:gd name="T112" fmla="*/ 1255 w 1267"/>
                <a:gd name="T113" fmla="*/ 317 h 666"/>
                <a:gd name="T114" fmla="*/ 1267 w 1267"/>
                <a:gd name="T115" fmla="*/ 30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7" h="666">
                  <a:moveTo>
                    <a:pt x="1266" y="294"/>
                  </a:moveTo>
                  <a:cubicBezTo>
                    <a:pt x="1266" y="292"/>
                    <a:pt x="1265" y="290"/>
                    <a:pt x="1265" y="288"/>
                  </a:cubicBezTo>
                  <a:cubicBezTo>
                    <a:pt x="1265" y="288"/>
                    <a:pt x="1265" y="287"/>
                    <a:pt x="1265" y="286"/>
                  </a:cubicBezTo>
                  <a:cubicBezTo>
                    <a:pt x="1265" y="285"/>
                    <a:pt x="1265" y="285"/>
                    <a:pt x="1265" y="285"/>
                  </a:cubicBezTo>
                  <a:cubicBezTo>
                    <a:pt x="1265" y="284"/>
                    <a:pt x="1265" y="284"/>
                    <a:pt x="1265" y="284"/>
                  </a:cubicBezTo>
                  <a:cubicBezTo>
                    <a:pt x="1265" y="276"/>
                    <a:pt x="1266" y="267"/>
                    <a:pt x="1266" y="259"/>
                  </a:cubicBezTo>
                  <a:cubicBezTo>
                    <a:pt x="1265" y="280"/>
                    <a:pt x="1265" y="280"/>
                    <a:pt x="1265" y="280"/>
                  </a:cubicBezTo>
                  <a:cubicBezTo>
                    <a:pt x="1265" y="282"/>
                    <a:pt x="1265" y="284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4" y="283"/>
                    <a:pt x="1264" y="283"/>
                    <a:pt x="1264" y="283"/>
                  </a:cubicBezTo>
                  <a:cubicBezTo>
                    <a:pt x="1263" y="283"/>
                    <a:pt x="1263" y="283"/>
                    <a:pt x="1263" y="283"/>
                  </a:cubicBezTo>
                  <a:cubicBezTo>
                    <a:pt x="1262" y="283"/>
                    <a:pt x="1262" y="283"/>
                    <a:pt x="1262" y="283"/>
                  </a:cubicBezTo>
                  <a:cubicBezTo>
                    <a:pt x="1258" y="283"/>
                    <a:pt x="1258" y="283"/>
                    <a:pt x="1258" y="283"/>
                  </a:cubicBezTo>
                  <a:cubicBezTo>
                    <a:pt x="1251" y="283"/>
                    <a:pt x="1251" y="283"/>
                    <a:pt x="1251" y="283"/>
                  </a:cubicBezTo>
                  <a:cubicBezTo>
                    <a:pt x="1246" y="284"/>
                    <a:pt x="1241" y="284"/>
                    <a:pt x="1235" y="284"/>
                  </a:cubicBezTo>
                  <a:cubicBezTo>
                    <a:pt x="1225" y="284"/>
                    <a:pt x="1214" y="285"/>
                    <a:pt x="1204" y="284"/>
                  </a:cubicBezTo>
                  <a:cubicBezTo>
                    <a:pt x="1183" y="284"/>
                    <a:pt x="1163" y="283"/>
                    <a:pt x="1147" y="276"/>
                  </a:cubicBezTo>
                  <a:cubicBezTo>
                    <a:pt x="1136" y="276"/>
                    <a:pt x="1158" y="248"/>
                    <a:pt x="1147" y="234"/>
                  </a:cubicBezTo>
                  <a:cubicBezTo>
                    <a:pt x="1136" y="234"/>
                    <a:pt x="1114" y="234"/>
                    <a:pt x="1102" y="234"/>
                  </a:cubicBezTo>
                  <a:cubicBezTo>
                    <a:pt x="1091" y="214"/>
                    <a:pt x="1113" y="193"/>
                    <a:pt x="1102" y="172"/>
                  </a:cubicBezTo>
                  <a:cubicBezTo>
                    <a:pt x="1091" y="152"/>
                    <a:pt x="1047" y="165"/>
                    <a:pt x="1036" y="152"/>
                  </a:cubicBezTo>
                  <a:cubicBezTo>
                    <a:pt x="1002" y="138"/>
                    <a:pt x="1058" y="131"/>
                    <a:pt x="1091" y="131"/>
                  </a:cubicBezTo>
                  <a:cubicBezTo>
                    <a:pt x="1086" y="124"/>
                    <a:pt x="1091" y="124"/>
                    <a:pt x="1098" y="124"/>
                  </a:cubicBezTo>
                  <a:cubicBezTo>
                    <a:pt x="1105" y="124"/>
                    <a:pt x="1113" y="124"/>
                    <a:pt x="1113" y="118"/>
                  </a:cubicBezTo>
                  <a:cubicBezTo>
                    <a:pt x="1113" y="90"/>
                    <a:pt x="1113" y="63"/>
                    <a:pt x="1069" y="42"/>
                  </a:cubicBezTo>
                  <a:cubicBezTo>
                    <a:pt x="1058" y="35"/>
                    <a:pt x="1069" y="15"/>
                    <a:pt x="1069" y="1"/>
                  </a:cubicBezTo>
                  <a:cubicBezTo>
                    <a:pt x="935" y="0"/>
                    <a:pt x="790" y="0"/>
                    <a:pt x="657" y="28"/>
                  </a:cubicBezTo>
                  <a:cubicBezTo>
                    <a:pt x="603" y="38"/>
                    <a:pt x="543" y="36"/>
                    <a:pt x="483" y="34"/>
                  </a:cubicBezTo>
                  <a:cubicBezTo>
                    <a:pt x="420" y="32"/>
                    <a:pt x="358" y="30"/>
                    <a:pt x="301" y="42"/>
                  </a:cubicBezTo>
                  <a:cubicBezTo>
                    <a:pt x="289" y="44"/>
                    <a:pt x="275" y="42"/>
                    <a:pt x="259" y="40"/>
                  </a:cubicBezTo>
                  <a:cubicBezTo>
                    <a:pt x="232" y="37"/>
                    <a:pt x="204" y="34"/>
                    <a:pt x="190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04" y="68"/>
                    <a:pt x="183" y="66"/>
                    <a:pt x="163" y="63"/>
                  </a:cubicBezTo>
                  <a:cubicBezTo>
                    <a:pt x="150" y="62"/>
                    <a:pt x="137" y="60"/>
                    <a:pt x="123" y="63"/>
                  </a:cubicBezTo>
                  <a:cubicBezTo>
                    <a:pt x="123" y="77"/>
                    <a:pt x="123" y="83"/>
                    <a:pt x="112" y="90"/>
                  </a:cubicBezTo>
                  <a:cubicBezTo>
                    <a:pt x="135" y="90"/>
                    <a:pt x="168" y="83"/>
                    <a:pt x="190" y="90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79" y="114"/>
                    <a:pt x="166" y="112"/>
                    <a:pt x="152" y="111"/>
                  </a:cubicBezTo>
                  <a:cubicBezTo>
                    <a:pt x="138" y="109"/>
                    <a:pt x="124" y="107"/>
                    <a:pt x="113" y="111"/>
                  </a:cubicBezTo>
                  <a:cubicBezTo>
                    <a:pt x="113" y="118"/>
                    <a:pt x="113" y="131"/>
                    <a:pt x="113" y="138"/>
                  </a:cubicBezTo>
                  <a:cubicBezTo>
                    <a:pt x="113" y="145"/>
                    <a:pt x="102" y="145"/>
                    <a:pt x="91" y="145"/>
                  </a:cubicBezTo>
                  <a:cubicBezTo>
                    <a:pt x="102" y="145"/>
                    <a:pt x="124" y="145"/>
                    <a:pt x="135" y="145"/>
                  </a:cubicBezTo>
                  <a:cubicBezTo>
                    <a:pt x="135" y="152"/>
                    <a:pt x="136" y="166"/>
                    <a:pt x="136" y="172"/>
                  </a:cubicBezTo>
                  <a:cubicBezTo>
                    <a:pt x="136" y="179"/>
                    <a:pt x="125" y="179"/>
                    <a:pt x="113" y="179"/>
                  </a:cubicBezTo>
                  <a:cubicBezTo>
                    <a:pt x="114" y="193"/>
                    <a:pt x="103" y="207"/>
                    <a:pt x="114" y="214"/>
                  </a:cubicBezTo>
                  <a:cubicBezTo>
                    <a:pt x="125" y="214"/>
                    <a:pt x="136" y="214"/>
                    <a:pt x="147" y="214"/>
                  </a:cubicBezTo>
                  <a:cubicBezTo>
                    <a:pt x="103" y="221"/>
                    <a:pt x="81" y="255"/>
                    <a:pt x="81" y="276"/>
                  </a:cubicBezTo>
                  <a:cubicBezTo>
                    <a:pt x="87" y="272"/>
                    <a:pt x="90" y="276"/>
                    <a:pt x="93" y="279"/>
                  </a:cubicBezTo>
                  <a:cubicBezTo>
                    <a:pt x="95" y="283"/>
                    <a:pt x="98" y="286"/>
                    <a:pt x="104" y="282"/>
                  </a:cubicBezTo>
                  <a:cubicBezTo>
                    <a:pt x="71" y="303"/>
                    <a:pt x="38" y="331"/>
                    <a:pt x="82" y="337"/>
                  </a:cubicBezTo>
                  <a:cubicBezTo>
                    <a:pt x="117" y="339"/>
                    <a:pt x="151" y="340"/>
                    <a:pt x="186" y="341"/>
                  </a:cubicBezTo>
                  <a:cubicBezTo>
                    <a:pt x="176" y="342"/>
                    <a:pt x="166" y="342"/>
                    <a:pt x="156" y="342"/>
                  </a:cubicBezTo>
                  <a:cubicBezTo>
                    <a:pt x="132" y="343"/>
                    <a:pt x="107" y="344"/>
                    <a:pt x="83" y="344"/>
                  </a:cubicBezTo>
                  <a:cubicBezTo>
                    <a:pt x="59" y="345"/>
                    <a:pt x="36" y="346"/>
                    <a:pt x="12" y="346"/>
                  </a:cubicBezTo>
                  <a:cubicBezTo>
                    <a:pt x="8" y="348"/>
                    <a:pt x="5" y="350"/>
                    <a:pt x="4" y="352"/>
                  </a:cubicBezTo>
                  <a:cubicBezTo>
                    <a:pt x="1" y="355"/>
                    <a:pt x="1" y="357"/>
                    <a:pt x="1" y="360"/>
                  </a:cubicBezTo>
                  <a:cubicBezTo>
                    <a:pt x="0" y="363"/>
                    <a:pt x="1" y="367"/>
                    <a:pt x="2" y="370"/>
                  </a:cubicBezTo>
                  <a:cubicBezTo>
                    <a:pt x="2" y="372"/>
                    <a:pt x="2" y="373"/>
                    <a:pt x="2" y="375"/>
                  </a:cubicBezTo>
                  <a:cubicBezTo>
                    <a:pt x="2" y="376"/>
                    <a:pt x="2" y="377"/>
                    <a:pt x="2" y="378"/>
                  </a:cubicBezTo>
                  <a:cubicBezTo>
                    <a:pt x="2" y="378"/>
                    <a:pt x="2" y="379"/>
                    <a:pt x="2" y="379"/>
                  </a:cubicBezTo>
                  <a:cubicBezTo>
                    <a:pt x="2" y="380"/>
                    <a:pt x="2" y="380"/>
                    <a:pt x="2" y="380"/>
                  </a:cubicBezTo>
                  <a:cubicBezTo>
                    <a:pt x="2" y="388"/>
                    <a:pt x="2" y="396"/>
                    <a:pt x="1" y="405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3" y="382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4" y="380"/>
                    <a:pt x="4" y="380"/>
                    <a:pt x="4" y="380"/>
                  </a:cubicBezTo>
                  <a:cubicBezTo>
                    <a:pt x="6" y="380"/>
                    <a:pt x="6" y="380"/>
                    <a:pt x="6" y="380"/>
                  </a:cubicBezTo>
                  <a:cubicBezTo>
                    <a:pt x="9" y="380"/>
                    <a:pt x="9" y="380"/>
                    <a:pt x="9" y="380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21" y="380"/>
                    <a:pt x="27" y="380"/>
                    <a:pt x="32" y="380"/>
                  </a:cubicBezTo>
                  <a:cubicBezTo>
                    <a:pt x="43" y="380"/>
                    <a:pt x="53" y="379"/>
                    <a:pt x="64" y="380"/>
                  </a:cubicBezTo>
                  <a:cubicBezTo>
                    <a:pt x="85" y="380"/>
                    <a:pt x="104" y="382"/>
                    <a:pt x="121" y="389"/>
                  </a:cubicBezTo>
                  <a:cubicBezTo>
                    <a:pt x="132" y="389"/>
                    <a:pt x="109" y="416"/>
                    <a:pt x="120" y="430"/>
                  </a:cubicBezTo>
                  <a:cubicBezTo>
                    <a:pt x="131" y="430"/>
                    <a:pt x="154" y="430"/>
                    <a:pt x="165" y="430"/>
                  </a:cubicBezTo>
                  <a:cubicBezTo>
                    <a:pt x="176" y="451"/>
                    <a:pt x="153" y="471"/>
                    <a:pt x="164" y="492"/>
                  </a:cubicBezTo>
                  <a:cubicBezTo>
                    <a:pt x="175" y="513"/>
                    <a:pt x="220" y="500"/>
                    <a:pt x="231" y="513"/>
                  </a:cubicBezTo>
                  <a:cubicBezTo>
                    <a:pt x="264" y="527"/>
                    <a:pt x="208" y="534"/>
                    <a:pt x="175" y="533"/>
                  </a:cubicBezTo>
                  <a:cubicBezTo>
                    <a:pt x="181" y="540"/>
                    <a:pt x="175" y="540"/>
                    <a:pt x="168" y="540"/>
                  </a:cubicBezTo>
                  <a:cubicBezTo>
                    <a:pt x="161" y="540"/>
                    <a:pt x="153" y="540"/>
                    <a:pt x="153" y="547"/>
                  </a:cubicBezTo>
                  <a:cubicBezTo>
                    <a:pt x="153" y="574"/>
                    <a:pt x="152" y="602"/>
                    <a:pt x="197" y="623"/>
                  </a:cubicBezTo>
                  <a:cubicBezTo>
                    <a:pt x="208" y="630"/>
                    <a:pt x="197" y="650"/>
                    <a:pt x="197" y="664"/>
                  </a:cubicBezTo>
                  <a:cubicBezTo>
                    <a:pt x="330" y="665"/>
                    <a:pt x="475" y="666"/>
                    <a:pt x="608" y="640"/>
                  </a:cubicBezTo>
                  <a:cubicBezTo>
                    <a:pt x="663" y="630"/>
                    <a:pt x="723" y="633"/>
                    <a:pt x="782" y="635"/>
                  </a:cubicBezTo>
                  <a:cubicBezTo>
                    <a:pt x="845" y="637"/>
                    <a:pt x="908" y="640"/>
                    <a:pt x="964" y="628"/>
                  </a:cubicBezTo>
                  <a:cubicBezTo>
                    <a:pt x="976" y="626"/>
                    <a:pt x="991" y="628"/>
                    <a:pt x="1006" y="630"/>
                  </a:cubicBezTo>
                  <a:cubicBezTo>
                    <a:pt x="1033" y="633"/>
                    <a:pt x="1061" y="637"/>
                    <a:pt x="1076" y="615"/>
                  </a:cubicBezTo>
                  <a:cubicBezTo>
                    <a:pt x="1042" y="615"/>
                    <a:pt x="1042" y="615"/>
                    <a:pt x="1042" y="615"/>
                  </a:cubicBezTo>
                  <a:cubicBezTo>
                    <a:pt x="1062" y="602"/>
                    <a:pt x="1082" y="605"/>
                    <a:pt x="1102" y="608"/>
                  </a:cubicBezTo>
                  <a:cubicBezTo>
                    <a:pt x="1116" y="609"/>
                    <a:pt x="1129" y="611"/>
                    <a:pt x="1143" y="608"/>
                  </a:cubicBezTo>
                  <a:cubicBezTo>
                    <a:pt x="1142" y="594"/>
                    <a:pt x="1142" y="588"/>
                    <a:pt x="1154" y="581"/>
                  </a:cubicBezTo>
                  <a:cubicBezTo>
                    <a:pt x="1131" y="581"/>
                    <a:pt x="1098" y="587"/>
                    <a:pt x="1076" y="581"/>
                  </a:cubicBezTo>
                  <a:cubicBezTo>
                    <a:pt x="1076" y="560"/>
                    <a:pt x="1076" y="560"/>
                    <a:pt x="1076" y="560"/>
                  </a:cubicBezTo>
                  <a:cubicBezTo>
                    <a:pt x="1087" y="557"/>
                    <a:pt x="1101" y="558"/>
                    <a:pt x="1114" y="560"/>
                  </a:cubicBezTo>
                  <a:cubicBezTo>
                    <a:pt x="1128" y="562"/>
                    <a:pt x="1142" y="564"/>
                    <a:pt x="1153" y="560"/>
                  </a:cubicBezTo>
                  <a:cubicBezTo>
                    <a:pt x="1153" y="553"/>
                    <a:pt x="1153" y="540"/>
                    <a:pt x="1153" y="533"/>
                  </a:cubicBezTo>
                  <a:cubicBezTo>
                    <a:pt x="1153" y="526"/>
                    <a:pt x="1164" y="526"/>
                    <a:pt x="1176" y="526"/>
                  </a:cubicBezTo>
                  <a:cubicBezTo>
                    <a:pt x="1164" y="526"/>
                    <a:pt x="1142" y="526"/>
                    <a:pt x="1131" y="526"/>
                  </a:cubicBezTo>
                  <a:cubicBezTo>
                    <a:pt x="1131" y="519"/>
                    <a:pt x="1131" y="505"/>
                    <a:pt x="1131" y="498"/>
                  </a:cubicBezTo>
                  <a:cubicBezTo>
                    <a:pt x="1131" y="491"/>
                    <a:pt x="1142" y="491"/>
                    <a:pt x="1153" y="492"/>
                  </a:cubicBezTo>
                  <a:cubicBezTo>
                    <a:pt x="1153" y="478"/>
                    <a:pt x="1164" y="464"/>
                    <a:pt x="1153" y="457"/>
                  </a:cubicBezTo>
                  <a:cubicBezTo>
                    <a:pt x="1142" y="457"/>
                    <a:pt x="1131" y="457"/>
                    <a:pt x="1120" y="457"/>
                  </a:cubicBezTo>
                  <a:cubicBezTo>
                    <a:pt x="1164" y="450"/>
                    <a:pt x="1186" y="416"/>
                    <a:pt x="1186" y="395"/>
                  </a:cubicBezTo>
                  <a:cubicBezTo>
                    <a:pt x="1180" y="399"/>
                    <a:pt x="1178" y="395"/>
                    <a:pt x="1175" y="392"/>
                  </a:cubicBezTo>
                  <a:cubicBezTo>
                    <a:pt x="1172" y="389"/>
                    <a:pt x="1169" y="385"/>
                    <a:pt x="1164" y="389"/>
                  </a:cubicBezTo>
                  <a:cubicBezTo>
                    <a:pt x="1197" y="368"/>
                    <a:pt x="1230" y="341"/>
                    <a:pt x="1186" y="334"/>
                  </a:cubicBezTo>
                  <a:cubicBezTo>
                    <a:pt x="1123" y="330"/>
                    <a:pt x="1059" y="328"/>
                    <a:pt x="995" y="327"/>
                  </a:cubicBezTo>
                  <a:cubicBezTo>
                    <a:pt x="1034" y="325"/>
                    <a:pt x="1073" y="324"/>
                    <a:pt x="1112" y="322"/>
                  </a:cubicBezTo>
                  <a:cubicBezTo>
                    <a:pt x="1136" y="321"/>
                    <a:pt x="1160" y="321"/>
                    <a:pt x="1185" y="320"/>
                  </a:cubicBezTo>
                  <a:cubicBezTo>
                    <a:pt x="1208" y="319"/>
                    <a:pt x="1232" y="318"/>
                    <a:pt x="1255" y="317"/>
                  </a:cubicBezTo>
                  <a:cubicBezTo>
                    <a:pt x="1260" y="316"/>
                    <a:pt x="1262" y="314"/>
                    <a:pt x="1264" y="311"/>
                  </a:cubicBezTo>
                  <a:cubicBezTo>
                    <a:pt x="1266" y="309"/>
                    <a:pt x="1267" y="306"/>
                    <a:pt x="1267" y="303"/>
                  </a:cubicBezTo>
                  <a:cubicBezTo>
                    <a:pt x="1267" y="300"/>
                    <a:pt x="1267" y="297"/>
                    <a:pt x="1266" y="294"/>
                  </a:cubicBezTo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ṡlíḑé">
              <a:extLst>
                <a:ext uri="{FF2B5EF4-FFF2-40B4-BE49-F238E27FC236}">
                  <a16:creationId xmlns:a16="http://schemas.microsoft.com/office/drawing/2014/main" id="{EF9FF32D-D163-4783-B21E-F5D85BAE69EA}"/>
                </a:ext>
              </a:extLst>
            </p:cNvPr>
            <p:cNvSpPr/>
            <p:nvPr/>
          </p:nvSpPr>
          <p:spPr bwMode="auto">
            <a:xfrm>
              <a:off x="4740275" y="3971926"/>
              <a:ext cx="2719388" cy="347663"/>
            </a:xfrm>
            <a:custGeom>
              <a:avLst/>
              <a:gdLst>
                <a:gd name="T0" fmla="*/ 688 w 694"/>
                <a:gd name="T1" fmla="*/ 11 h 89"/>
                <a:gd name="T2" fmla="*/ 556 w 694"/>
                <a:gd name="T3" fmla="*/ 1 h 89"/>
                <a:gd name="T4" fmla="*/ 417 w 694"/>
                <a:gd name="T5" fmla="*/ 4 h 89"/>
                <a:gd name="T6" fmla="*/ 148 w 694"/>
                <a:gd name="T7" fmla="*/ 42 h 89"/>
                <a:gd name="T8" fmla="*/ 75 w 694"/>
                <a:gd name="T9" fmla="*/ 60 h 89"/>
                <a:gd name="T10" fmla="*/ 3 w 694"/>
                <a:gd name="T11" fmla="*/ 83 h 89"/>
                <a:gd name="T12" fmla="*/ 4 w 694"/>
                <a:gd name="T13" fmla="*/ 88 h 89"/>
                <a:gd name="T14" fmla="*/ 66 w 694"/>
                <a:gd name="T15" fmla="*/ 74 h 89"/>
                <a:gd name="T16" fmla="*/ 130 w 694"/>
                <a:gd name="T17" fmla="*/ 59 h 89"/>
                <a:gd name="T18" fmla="*/ 264 w 694"/>
                <a:gd name="T19" fmla="*/ 35 h 89"/>
                <a:gd name="T20" fmla="*/ 534 w 694"/>
                <a:gd name="T21" fmla="*/ 16 h 89"/>
                <a:gd name="T22" fmla="*/ 609 w 694"/>
                <a:gd name="T23" fmla="*/ 18 h 89"/>
                <a:gd name="T24" fmla="*/ 687 w 694"/>
                <a:gd name="T25" fmla="*/ 21 h 89"/>
                <a:gd name="T26" fmla="*/ 688 w 694"/>
                <a:gd name="T27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4" h="89">
                  <a:moveTo>
                    <a:pt x="688" y="11"/>
                  </a:moveTo>
                  <a:cubicBezTo>
                    <a:pt x="646" y="0"/>
                    <a:pt x="599" y="2"/>
                    <a:pt x="556" y="1"/>
                  </a:cubicBezTo>
                  <a:cubicBezTo>
                    <a:pt x="510" y="1"/>
                    <a:pt x="463" y="2"/>
                    <a:pt x="417" y="4"/>
                  </a:cubicBezTo>
                  <a:cubicBezTo>
                    <a:pt x="327" y="10"/>
                    <a:pt x="237" y="23"/>
                    <a:pt x="148" y="42"/>
                  </a:cubicBezTo>
                  <a:cubicBezTo>
                    <a:pt x="124" y="47"/>
                    <a:pt x="99" y="53"/>
                    <a:pt x="75" y="60"/>
                  </a:cubicBezTo>
                  <a:cubicBezTo>
                    <a:pt x="51" y="66"/>
                    <a:pt x="25" y="71"/>
                    <a:pt x="3" y="83"/>
                  </a:cubicBezTo>
                  <a:cubicBezTo>
                    <a:pt x="0" y="84"/>
                    <a:pt x="1" y="89"/>
                    <a:pt x="4" y="88"/>
                  </a:cubicBezTo>
                  <a:cubicBezTo>
                    <a:pt x="25" y="86"/>
                    <a:pt x="46" y="79"/>
                    <a:pt x="66" y="74"/>
                  </a:cubicBezTo>
                  <a:cubicBezTo>
                    <a:pt x="88" y="69"/>
                    <a:pt x="109" y="64"/>
                    <a:pt x="130" y="59"/>
                  </a:cubicBezTo>
                  <a:cubicBezTo>
                    <a:pt x="175" y="49"/>
                    <a:pt x="220" y="41"/>
                    <a:pt x="264" y="35"/>
                  </a:cubicBezTo>
                  <a:cubicBezTo>
                    <a:pt x="354" y="22"/>
                    <a:pt x="444" y="16"/>
                    <a:pt x="534" y="16"/>
                  </a:cubicBezTo>
                  <a:cubicBezTo>
                    <a:pt x="559" y="17"/>
                    <a:pt x="584" y="17"/>
                    <a:pt x="609" y="18"/>
                  </a:cubicBezTo>
                  <a:cubicBezTo>
                    <a:pt x="635" y="20"/>
                    <a:pt x="661" y="22"/>
                    <a:pt x="687" y="21"/>
                  </a:cubicBezTo>
                  <a:cubicBezTo>
                    <a:pt x="692" y="20"/>
                    <a:pt x="694" y="12"/>
                    <a:pt x="68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ṩḻîḍè">
              <a:extLst>
                <a:ext uri="{FF2B5EF4-FFF2-40B4-BE49-F238E27FC236}">
                  <a16:creationId xmlns:a16="http://schemas.microsoft.com/office/drawing/2014/main" id="{E16F7F55-06BA-4F2E-9B0A-D0B37530263C}"/>
                </a:ext>
              </a:extLst>
            </p:cNvPr>
            <p:cNvSpPr/>
            <p:nvPr/>
          </p:nvSpPr>
          <p:spPr bwMode="auto">
            <a:xfrm>
              <a:off x="3352800" y="3336926"/>
              <a:ext cx="1382713" cy="1778000"/>
            </a:xfrm>
            <a:custGeom>
              <a:avLst/>
              <a:gdLst>
                <a:gd name="T0" fmla="*/ 198 w 353"/>
                <a:gd name="T1" fmla="*/ 439 h 454"/>
                <a:gd name="T2" fmla="*/ 293 w 353"/>
                <a:gd name="T3" fmla="*/ 437 h 454"/>
                <a:gd name="T4" fmla="*/ 287 w 353"/>
                <a:gd name="T5" fmla="*/ 419 h 454"/>
                <a:gd name="T6" fmla="*/ 226 w 353"/>
                <a:gd name="T7" fmla="*/ 421 h 454"/>
                <a:gd name="T8" fmla="*/ 204 w 353"/>
                <a:gd name="T9" fmla="*/ 305 h 454"/>
                <a:gd name="T10" fmla="*/ 247 w 353"/>
                <a:gd name="T11" fmla="*/ 242 h 454"/>
                <a:gd name="T12" fmla="*/ 345 w 353"/>
                <a:gd name="T13" fmla="*/ 64 h 454"/>
                <a:gd name="T14" fmla="*/ 287 w 353"/>
                <a:gd name="T15" fmla="*/ 63 h 454"/>
                <a:gd name="T16" fmla="*/ 291 w 353"/>
                <a:gd name="T17" fmla="*/ 37 h 454"/>
                <a:gd name="T18" fmla="*/ 294 w 353"/>
                <a:gd name="T19" fmla="*/ 36 h 454"/>
                <a:gd name="T20" fmla="*/ 296 w 353"/>
                <a:gd name="T21" fmla="*/ 19 h 454"/>
                <a:gd name="T22" fmla="*/ 296 w 353"/>
                <a:gd name="T23" fmla="*/ 19 h 454"/>
                <a:gd name="T24" fmla="*/ 296 w 353"/>
                <a:gd name="T25" fmla="*/ 19 h 454"/>
                <a:gd name="T26" fmla="*/ 50 w 353"/>
                <a:gd name="T27" fmla="*/ 30 h 454"/>
                <a:gd name="T28" fmla="*/ 50 w 353"/>
                <a:gd name="T29" fmla="*/ 30 h 454"/>
                <a:gd name="T30" fmla="*/ 49 w 353"/>
                <a:gd name="T31" fmla="*/ 45 h 454"/>
                <a:gd name="T32" fmla="*/ 58 w 353"/>
                <a:gd name="T33" fmla="*/ 46 h 454"/>
                <a:gd name="T34" fmla="*/ 62 w 353"/>
                <a:gd name="T35" fmla="*/ 67 h 454"/>
                <a:gd name="T36" fmla="*/ 0 w 353"/>
                <a:gd name="T37" fmla="*/ 80 h 454"/>
                <a:gd name="T38" fmla="*/ 117 w 353"/>
                <a:gd name="T39" fmla="*/ 239 h 454"/>
                <a:gd name="T40" fmla="*/ 176 w 353"/>
                <a:gd name="T41" fmla="*/ 306 h 454"/>
                <a:gd name="T42" fmla="*/ 162 w 353"/>
                <a:gd name="T43" fmla="*/ 422 h 454"/>
                <a:gd name="T44" fmla="*/ 113 w 353"/>
                <a:gd name="T45" fmla="*/ 423 h 454"/>
                <a:gd name="T46" fmla="*/ 95 w 353"/>
                <a:gd name="T47" fmla="*/ 441 h 454"/>
                <a:gd name="T48" fmla="*/ 82 w 353"/>
                <a:gd name="T49" fmla="*/ 442 h 454"/>
                <a:gd name="T50" fmla="*/ 66 w 353"/>
                <a:gd name="T51" fmla="*/ 454 h 454"/>
                <a:gd name="T52" fmla="*/ 319 w 353"/>
                <a:gd name="T53" fmla="*/ 454 h 454"/>
                <a:gd name="T54" fmla="*/ 306 w 353"/>
                <a:gd name="T55" fmla="*/ 436 h 454"/>
                <a:gd name="T56" fmla="*/ 198 w 353"/>
                <a:gd name="T57" fmla="*/ 439 h 454"/>
                <a:gd name="T58" fmla="*/ 323 w 353"/>
                <a:gd name="T59" fmla="*/ 87 h 454"/>
                <a:gd name="T60" fmla="*/ 253 w 353"/>
                <a:gd name="T61" fmla="*/ 224 h 454"/>
                <a:gd name="T62" fmla="*/ 284 w 353"/>
                <a:gd name="T63" fmla="*/ 85 h 454"/>
                <a:gd name="T64" fmla="*/ 323 w 353"/>
                <a:gd name="T65" fmla="*/ 87 h 454"/>
                <a:gd name="T66" fmla="*/ 26 w 353"/>
                <a:gd name="T67" fmla="*/ 98 h 454"/>
                <a:gd name="T68" fmla="*/ 67 w 353"/>
                <a:gd name="T69" fmla="*/ 89 h 454"/>
                <a:gd name="T70" fmla="*/ 109 w 353"/>
                <a:gd name="T71" fmla="*/ 220 h 454"/>
                <a:gd name="T72" fmla="*/ 26 w 353"/>
                <a:gd name="T73" fmla="*/ 9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454">
                  <a:moveTo>
                    <a:pt x="198" y="439"/>
                  </a:moveTo>
                  <a:cubicBezTo>
                    <a:pt x="293" y="437"/>
                    <a:pt x="293" y="437"/>
                    <a:pt x="293" y="437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2" y="401"/>
                    <a:pt x="210" y="347"/>
                    <a:pt x="204" y="305"/>
                  </a:cubicBezTo>
                  <a:cubicBezTo>
                    <a:pt x="221" y="297"/>
                    <a:pt x="236" y="273"/>
                    <a:pt x="247" y="242"/>
                  </a:cubicBezTo>
                  <a:cubicBezTo>
                    <a:pt x="353" y="247"/>
                    <a:pt x="345" y="64"/>
                    <a:pt x="345" y="64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9" y="53"/>
                    <a:pt x="290" y="44"/>
                    <a:pt x="291" y="37"/>
                  </a:cubicBezTo>
                  <a:cubicBezTo>
                    <a:pt x="293" y="36"/>
                    <a:pt x="294" y="36"/>
                    <a:pt x="294" y="36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170" y="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2" y="45"/>
                    <a:pt x="55" y="46"/>
                    <a:pt x="58" y="46"/>
                  </a:cubicBezTo>
                  <a:cubicBezTo>
                    <a:pt x="59" y="52"/>
                    <a:pt x="61" y="59"/>
                    <a:pt x="62" y="6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2" y="249"/>
                    <a:pt x="117" y="239"/>
                  </a:cubicBezTo>
                  <a:cubicBezTo>
                    <a:pt x="134" y="272"/>
                    <a:pt x="154" y="298"/>
                    <a:pt x="176" y="306"/>
                  </a:cubicBezTo>
                  <a:cubicBezTo>
                    <a:pt x="177" y="341"/>
                    <a:pt x="175" y="390"/>
                    <a:pt x="162" y="422"/>
                  </a:cubicBezTo>
                  <a:cubicBezTo>
                    <a:pt x="113" y="423"/>
                    <a:pt x="113" y="423"/>
                    <a:pt x="113" y="423"/>
                  </a:cubicBezTo>
                  <a:cubicBezTo>
                    <a:pt x="95" y="441"/>
                    <a:pt x="95" y="441"/>
                    <a:pt x="95" y="441"/>
                  </a:cubicBezTo>
                  <a:cubicBezTo>
                    <a:pt x="82" y="442"/>
                    <a:pt x="82" y="442"/>
                    <a:pt x="82" y="442"/>
                  </a:cubicBezTo>
                  <a:cubicBezTo>
                    <a:pt x="66" y="454"/>
                    <a:pt x="66" y="454"/>
                    <a:pt x="66" y="454"/>
                  </a:cubicBezTo>
                  <a:cubicBezTo>
                    <a:pt x="319" y="454"/>
                    <a:pt x="319" y="454"/>
                    <a:pt x="319" y="454"/>
                  </a:cubicBezTo>
                  <a:cubicBezTo>
                    <a:pt x="306" y="436"/>
                    <a:pt x="306" y="436"/>
                    <a:pt x="306" y="436"/>
                  </a:cubicBezTo>
                  <a:cubicBezTo>
                    <a:pt x="198" y="439"/>
                    <a:pt x="198" y="439"/>
                    <a:pt x="198" y="439"/>
                  </a:cubicBezTo>
                  <a:moveTo>
                    <a:pt x="323" y="87"/>
                  </a:moveTo>
                  <a:cubicBezTo>
                    <a:pt x="323" y="87"/>
                    <a:pt x="321" y="211"/>
                    <a:pt x="253" y="224"/>
                  </a:cubicBezTo>
                  <a:cubicBezTo>
                    <a:pt x="268" y="180"/>
                    <a:pt x="278" y="126"/>
                    <a:pt x="284" y="85"/>
                  </a:cubicBezTo>
                  <a:cubicBezTo>
                    <a:pt x="323" y="87"/>
                    <a:pt x="323" y="87"/>
                    <a:pt x="323" y="87"/>
                  </a:cubicBezTo>
                  <a:moveTo>
                    <a:pt x="26" y="98"/>
                  </a:moveTo>
                  <a:cubicBezTo>
                    <a:pt x="67" y="89"/>
                    <a:pt x="67" y="89"/>
                    <a:pt x="67" y="89"/>
                  </a:cubicBezTo>
                  <a:cubicBezTo>
                    <a:pt x="76" y="127"/>
                    <a:pt x="90" y="178"/>
                    <a:pt x="109" y="220"/>
                  </a:cubicBezTo>
                  <a:cubicBezTo>
                    <a:pt x="47" y="209"/>
                    <a:pt x="26" y="98"/>
                    <a:pt x="26" y="98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ṡḻïḓé">
              <a:extLst>
                <a:ext uri="{FF2B5EF4-FFF2-40B4-BE49-F238E27FC236}">
                  <a16:creationId xmlns:a16="http://schemas.microsoft.com/office/drawing/2014/main" id="{D3A7A674-D301-40BA-B5E6-33936F811D05}"/>
                </a:ext>
              </a:extLst>
            </p:cNvPr>
            <p:cNvSpPr/>
            <p:nvPr/>
          </p:nvSpPr>
          <p:spPr bwMode="auto">
            <a:xfrm>
              <a:off x="4732338" y="4287838"/>
              <a:ext cx="760413" cy="842963"/>
            </a:xfrm>
            <a:custGeom>
              <a:avLst/>
              <a:gdLst>
                <a:gd name="T0" fmla="*/ 189 w 194"/>
                <a:gd name="T1" fmla="*/ 93 h 215"/>
                <a:gd name="T2" fmla="*/ 182 w 194"/>
                <a:gd name="T3" fmla="*/ 70 h 215"/>
                <a:gd name="T4" fmla="*/ 160 w 194"/>
                <a:gd name="T5" fmla="*/ 48 h 215"/>
                <a:gd name="T6" fmla="*/ 123 w 194"/>
                <a:gd name="T7" fmla="*/ 51 h 215"/>
                <a:gd name="T8" fmla="*/ 122 w 194"/>
                <a:gd name="T9" fmla="*/ 52 h 215"/>
                <a:gd name="T10" fmla="*/ 124 w 194"/>
                <a:gd name="T11" fmla="*/ 47 h 215"/>
                <a:gd name="T12" fmla="*/ 123 w 194"/>
                <a:gd name="T13" fmla="*/ 7 h 215"/>
                <a:gd name="T14" fmla="*/ 100 w 194"/>
                <a:gd name="T15" fmla="*/ 45 h 215"/>
                <a:gd name="T16" fmla="*/ 97 w 194"/>
                <a:gd name="T17" fmla="*/ 58 h 215"/>
                <a:gd name="T18" fmla="*/ 92 w 194"/>
                <a:gd name="T19" fmla="*/ 36 h 215"/>
                <a:gd name="T20" fmla="*/ 93 w 194"/>
                <a:gd name="T21" fmla="*/ 7 h 215"/>
                <a:gd name="T22" fmla="*/ 82 w 194"/>
                <a:gd name="T23" fmla="*/ 6 h 215"/>
                <a:gd name="T24" fmla="*/ 85 w 194"/>
                <a:gd name="T25" fmla="*/ 59 h 215"/>
                <a:gd name="T26" fmla="*/ 47 w 194"/>
                <a:gd name="T27" fmla="*/ 49 h 215"/>
                <a:gd name="T28" fmla="*/ 12 w 194"/>
                <a:gd name="T29" fmla="*/ 72 h 215"/>
                <a:gd name="T30" fmla="*/ 1 w 194"/>
                <a:gd name="T31" fmla="*/ 114 h 215"/>
                <a:gd name="T32" fmla="*/ 8 w 194"/>
                <a:gd name="T33" fmla="*/ 155 h 215"/>
                <a:gd name="T34" fmla="*/ 52 w 194"/>
                <a:gd name="T35" fmla="*/ 209 h 215"/>
                <a:gd name="T36" fmla="*/ 87 w 194"/>
                <a:gd name="T37" fmla="*/ 205 h 215"/>
                <a:gd name="T38" fmla="*/ 114 w 194"/>
                <a:gd name="T39" fmla="*/ 206 h 215"/>
                <a:gd name="T40" fmla="*/ 148 w 194"/>
                <a:gd name="T41" fmla="*/ 206 h 215"/>
                <a:gd name="T42" fmla="*/ 170 w 194"/>
                <a:gd name="T43" fmla="*/ 184 h 215"/>
                <a:gd name="T44" fmla="*/ 189 w 194"/>
                <a:gd name="T45" fmla="*/ 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215">
                  <a:moveTo>
                    <a:pt x="189" y="93"/>
                  </a:moveTo>
                  <a:cubicBezTo>
                    <a:pt x="188" y="85"/>
                    <a:pt x="186" y="77"/>
                    <a:pt x="182" y="70"/>
                  </a:cubicBezTo>
                  <a:cubicBezTo>
                    <a:pt x="178" y="60"/>
                    <a:pt x="170" y="51"/>
                    <a:pt x="160" y="48"/>
                  </a:cubicBezTo>
                  <a:cubicBezTo>
                    <a:pt x="148" y="43"/>
                    <a:pt x="135" y="46"/>
                    <a:pt x="123" y="51"/>
                  </a:cubicBezTo>
                  <a:cubicBezTo>
                    <a:pt x="123" y="51"/>
                    <a:pt x="122" y="51"/>
                    <a:pt x="122" y="52"/>
                  </a:cubicBezTo>
                  <a:cubicBezTo>
                    <a:pt x="122" y="50"/>
                    <a:pt x="123" y="48"/>
                    <a:pt x="124" y="47"/>
                  </a:cubicBezTo>
                  <a:cubicBezTo>
                    <a:pt x="127" y="34"/>
                    <a:pt x="126" y="20"/>
                    <a:pt x="123" y="7"/>
                  </a:cubicBezTo>
                  <a:cubicBezTo>
                    <a:pt x="111" y="16"/>
                    <a:pt x="105" y="31"/>
                    <a:pt x="100" y="45"/>
                  </a:cubicBezTo>
                  <a:cubicBezTo>
                    <a:pt x="99" y="49"/>
                    <a:pt x="98" y="53"/>
                    <a:pt x="97" y="58"/>
                  </a:cubicBezTo>
                  <a:cubicBezTo>
                    <a:pt x="95" y="51"/>
                    <a:pt x="93" y="43"/>
                    <a:pt x="92" y="36"/>
                  </a:cubicBezTo>
                  <a:cubicBezTo>
                    <a:pt x="91" y="26"/>
                    <a:pt x="93" y="17"/>
                    <a:pt x="93" y="7"/>
                  </a:cubicBezTo>
                  <a:cubicBezTo>
                    <a:pt x="93" y="1"/>
                    <a:pt x="84" y="0"/>
                    <a:pt x="82" y="6"/>
                  </a:cubicBezTo>
                  <a:cubicBezTo>
                    <a:pt x="76" y="22"/>
                    <a:pt x="79" y="42"/>
                    <a:pt x="85" y="59"/>
                  </a:cubicBezTo>
                  <a:cubicBezTo>
                    <a:pt x="73" y="53"/>
                    <a:pt x="60" y="48"/>
                    <a:pt x="47" y="49"/>
                  </a:cubicBezTo>
                  <a:cubicBezTo>
                    <a:pt x="33" y="51"/>
                    <a:pt x="20" y="60"/>
                    <a:pt x="12" y="72"/>
                  </a:cubicBezTo>
                  <a:cubicBezTo>
                    <a:pt x="4" y="85"/>
                    <a:pt x="1" y="99"/>
                    <a:pt x="1" y="114"/>
                  </a:cubicBezTo>
                  <a:cubicBezTo>
                    <a:pt x="0" y="128"/>
                    <a:pt x="3" y="142"/>
                    <a:pt x="8" y="155"/>
                  </a:cubicBezTo>
                  <a:cubicBezTo>
                    <a:pt x="17" y="177"/>
                    <a:pt x="32" y="197"/>
                    <a:pt x="52" y="209"/>
                  </a:cubicBezTo>
                  <a:cubicBezTo>
                    <a:pt x="61" y="215"/>
                    <a:pt x="76" y="206"/>
                    <a:pt x="87" y="205"/>
                  </a:cubicBezTo>
                  <a:cubicBezTo>
                    <a:pt x="96" y="203"/>
                    <a:pt x="105" y="205"/>
                    <a:pt x="114" y="206"/>
                  </a:cubicBezTo>
                  <a:cubicBezTo>
                    <a:pt x="126" y="208"/>
                    <a:pt x="138" y="210"/>
                    <a:pt x="148" y="206"/>
                  </a:cubicBezTo>
                  <a:cubicBezTo>
                    <a:pt x="158" y="202"/>
                    <a:pt x="165" y="193"/>
                    <a:pt x="170" y="184"/>
                  </a:cubicBezTo>
                  <a:cubicBezTo>
                    <a:pt x="187" y="157"/>
                    <a:pt x="194" y="124"/>
                    <a:pt x="189" y="93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ŝļïḓé">
              <a:extLst>
                <a:ext uri="{FF2B5EF4-FFF2-40B4-BE49-F238E27FC236}">
                  <a16:creationId xmlns:a16="http://schemas.microsoft.com/office/drawing/2014/main" id="{02090375-5727-4CBC-A9F9-8B562ECEC190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$ľiḍe">
              <a:extLst>
                <a:ext uri="{FF2B5EF4-FFF2-40B4-BE49-F238E27FC236}">
                  <a16:creationId xmlns:a16="http://schemas.microsoft.com/office/drawing/2014/main" id="{809965DF-E109-4DFA-B98C-30D99AAF7C4E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šľíḓé">
              <a:extLst>
                <a:ext uri="{FF2B5EF4-FFF2-40B4-BE49-F238E27FC236}">
                  <a16:creationId xmlns:a16="http://schemas.microsoft.com/office/drawing/2014/main" id="{7956E561-78ED-4B85-9E50-4547EA65AC2E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  <a:close/>
                </a:path>
              </a:pathLst>
            </a:custGeom>
            <a:solidFill>
              <a:srgbClr val="F2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Slïḍè">
              <a:extLst>
                <a:ext uri="{FF2B5EF4-FFF2-40B4-BE49-F238E27FC236}">
                  <a16:creationId xmlns:a16="http://schemas.microsoft.com/office/drawing/2014/main" id="{780B194E-DEC6-454F-83F4-4D2C592FC2ED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ṩḷîḓè">
              <a:extLst>
                <a:ext uri="{FF2B5EF4-FFF2-40B4-BE49-F238E27FC236}">
                  <a16:creationId xmlns:a16="http://schemas.microsoft.com/office/drawing/2014/main" id="{2DD4C41A-E2D4-4896-B33C-F28D750E978C}"/>
                </a:ext>
              </a:extLst>
            </p:cNvPr>
            <p:cNvSpPr/>
            <p:nvPr/>
          </p:nvSpPr>
          <p:spPr bwMode="auto">
            <a:xfrm>
              <a:off x="8348663" y="4978401"/>
              <a:ext cx="160338" cy="50800"/>
            </a:xfrm>
            <a:custGeom>
              <a:avLst/>
              <a:gdLst>
                <a:gd name="T0" fmla="*/ 36 w 41"/>
                <a:gd name="T1" fmla="*/ 8 h 13"/>
                <a:gd name="T2" fmla="*/ 13 w 41"/>
                <a:gd name="T3" fmla="*/ 11 h 13"/>
                <a:gd name="T4" fmla="*/ 1 w 41"/>
                <a:gd name="T5" fmla="*/ 12 h 13"/>
                <a:gd name="T6" fmla="*/ 0 w 41"/>
                <a:gd name="T7" fmla="*/ 3 h 13"/>
                <a:gd name="T8" fmla="*/ 12 w 41"/>
                <a:gd name="T9" fmla="*/ 2 h 13"/>
                <a:gd name="T10" fmla="*/ 34 w 41"/>
                <a:gd name="T11" fmla="*/ 1 h 13"/>
                <a:gd name="T12" fmla="*/ 35 w 41"/>
                <a:gd name="T13" fmla="*/ 1 h 13"/>
                <a:gd name="T14" fmla="*/ 35 w 41"/>
                <a:gd name="T15" fmla="*/ 1 h 13"/>
                <a:gd name="T16" fmla="*/ 35 w 41"/>
                <a:gd name="T17" fmla="*/ 1 h 13"/>
                <a:gd name="T18" fmla="*/ 36 w 41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3">
                  <a:moveTo>
                    <a:pt x="36" y="8"/>
                  </a:moveTo>
                  <a:cubicBezTo>
                    <a:pt x="29" y="10"/>
                    <a:pt x="21" y="11"/>
                    <a:pt x="13" y="11"/>
                  </a:cubicBezTo>
                  <a:cubicBezTo>
                    <a:pt x="9" y="12"/>
                    <a:pt x="5" y="13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20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1" y="7"/>
                    <a:pt x="36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ş1íḍé">
              <a:extLst>
                <a:ext uri="{FF2B5EF4-FFF2-40B4-BE49-F238E27FC236}">
                  <a16:creationId xmlns:a16="http://schemas.microsoft.com/office/drawing/2014/main" id="{B3A6BABC-FBCF-487A-B0D8-B569806C17E3}"/>
                </a:ext>
              </a:extLst>
            </p:cNvPr>
            <p:cNvSpPr/>
            <p:nvPr/>
          </p:nvSpPr>
          <p:spPr bwMode="auto">
            <a:xfrm>
              <a:off x="8337550" y="485298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3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şļïďè">
              <a:extLst>
                <a:ext uri="{FF2B5EF4-FFF2-40B4-BE49-F238E27FC236}">
                  <a16:creationId xmlns:a16="http://schemas.microsoft.com/office/drawing/2014/main" id="{9510639B-194E-4398-B85A-80E534B4150B}"/>
                </a:ext>
              </a:extLst>
            </p:cNvPr>
            <p:cNvSpPr/>
            <p:nvPr/>
          </p:nvSpPr>
          <p:spPr bwMode="auto">
            <a:xfrm>
              <a:off x="8321675" y="471963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ṣḻïďè">
              <a:extLst>
                <a:ext uri="{FF2B5EF4-FFF2-40B4-BE49-F238E27FC236}">
                  <a16:creationId xmlns:a16="http://schemas.microsoft.com/office/drawing/2014/main" id="{6BB66D5B-3B98-4A8A-ADB8-32F82A369F24}"/>
                </a:ext>
              </a:extLst>
            </p:cNvPr>
            <p:cNvSpPr/>
            <p:nvPr/>
          </p:nvSpPr>
          <p:spPr bwMode="auto">
            <a:xfrm>
              <a:off x="8305800" y="4586288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8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7 w 26"/>
                <a:gd name="T9" fmla="*/ 1 h 12"/>
                <a:gd name="T10" fmla="*/ 22 w 26"/>
                <a:gd name="T11" fmla="*/ 1 h 12"/>
                <a:gd name="T12" fmla="*/ 22 w 26"/>
                <a:gd name="T13" fmla="*/ 1 h 12"/>
                <a:gd name="T14" fmla="*/ 23 w 26"/>
                <a:gd name="T15" fmla="*/ 1 h 12"/>
                <a:gd name="T16" fmla="*/ 23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8" y="11"/>
                  </a:cubicBezTo>
                  <a:cubicBezTo>
                    <a:pt x="6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5" y="2"/>
                    <a:pt x="7" y="1"/>
                  </a:cubicBezTo>
                  <a:cubicBezTo>
                    <a:pt x="12" y="1"/>
                    <a:pt x="17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şļíḍé">
              <a:extLst>
                <a:ext uri="{FF2B5EF4-FFF2-40B4-BE49-F238E27FC236}">
                  <a16:creationId xmlns:a16="http://schemas.microsoft.com/office/drawing/2014/main" id="{446E36C8-8D7C-4F19-87F1-3ED26A45FF0D}"/>
                </a:ext>
              </a:extLst>
            </p:cNvPr>
            <p:cNvSpPr/>
            <p:nvPr/>
          </p:nvSpPr>
          <p:spPr bwMode="auto">
            <a:xfrm>
              <a:off x="8294688" y="4449763"/>
              <a:ext cx="155575" cy="50800"/>
            </a:xfrm>
            <a:custGeom>
              <a:avLst/>
              <a:gdLst>
                <a:gd name="T0" fmla="*/ 36 w 40"/>
                <a:gd name="T1" fmla="*/ 8 h 13"/>
                <a:gd name="T2" fmla="*/ 13 w 40"/>
                <a:gd name="T3" fmla="*/ 12 h 13"/>
                <a:gd name="T4" fmla="*/ 1 w 40"/>
                <a:gd name="T5" fmla="*/ 13 h 13"/>
                <a:gd name="T6" fmla="*/ 0 w 40"/>
                <a:gd name="T7" fmla="*/ 4 h 13"/>
                <a:gd name="T8" fmla="*/ 12 w 40"/>
                <a:gd name="T9" fmla="*/ 2 h 13"/>
                <a:gd name="T10" fmla="*/ 34 w 40"/>
                <a:gd name="T11" fmla="*/ 1 h 13"/>
                <a:gd name="T12" fmla="*/ 35 w 40"/>
                <a:gd name="T13" fmla="*/ 1 h 13"/>
                <a:gd name="T14" fmla="*/ 35 w 40"/>
                <a:gd name="T15" fmla="*/ 1 h 13"/>
                <a:gd name="T16" fmla="*/ 35 w 40"/>
                <a:gd name="T17" fmla="*/ 1 h 13"/>
                <a:gd name="T18" fmla="*/ 36 w 40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">
                  <a:moveTo>
                    <a:pt x="36" y="8"/>
                  </a:moveTo>
                  <a:cubicBezTo>
                    <a:pt x="28" y="10"/>
                    <a:pt x="21" y="11"/>
                    <a:pt x="13" y="12"/>
                  </a:cubicBezTo>
                  <a:cubicBezTo>
                    <a:pt x="9" y="12"/>
                    <a:pt x="5" y="13"/>
                    <a:pt x="1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3"/>
                    <a:pt x="12" y="2"/>
                  </a:cubicBezTo>
                  <a:cubicBezTo>
                    <a:pt x="19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0" y="7"/>
                    <a:pt x="36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ślíḍè">
              <a:extLst>
                <a:ext uri="{FF2B5EF4-FFF2-40B4-BE49-F238E27FC236}">
                  <a16:creationId xmlns:a16="http://schemas.microsoft.com/office/drawing/2014/main" id="{CDD60E8B-A4FC-4962-AA88-B1256C33177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2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0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šļïḍè">
              <a:extLst>
                <a:ext uri="{FF2B5EF4-FFF2-40B4-BE49-F238E27FC236}">
                  <a16:creationId xmlns:a16="http://schemas.microsoft.com/office/drawing/2014/main" id="{891A7B9B-2536-4BAB-9B9D-1CE8F593F3E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22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1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2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ṡľïḓê">
              <a:extLst>
                <a:ext uri="{FF2B5EF4-FFF2-40B4-BE49-F238E27FC236}">
                  <a16:creationId xmlns:a16="http://schemas.microsoft.com/office/drawing/2014/main" id="{586584F7-5064-4B19-B7F1-4E728417BAE4}"/>
                </a:ext>
              </a:extLst>
            </p:cNvPr>
            <p:cNvSpPr/>
            <p:nvPr/>
          </p:nvSpPr>
          <p:spPr bwMode="auto">
            <a:xfrm>
              <a:off x="8250238" y="4057651"/>
              <a:ext cx="103188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ŝlïḍê">
              <a:extLst>
                <a:ext uri="{FF2B5EF4-FFF2-40B4-BE49-F238E27FC236}">
                  <a16:creationId xmlns:a16="http://schemas.microsoft.com/office/drawing/2014/main" id="{8BC0DF9C-EEE8-4EDC-B825-33A00200DFF8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5 w 40"/>
                <a:gd name="T1" fmla="*/ 7 h 12"/>
                <a:gd name="T2" fmla="*/ 12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1 w 40"/>
                <a:gd name="T9" fmla="*/ 1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7"/>
                  </a:moveTo>
                  <a:cubicBezTo>
                    <a:pt x="28" y="9"/>
                    <a:pt x="20" y="10"/>
                    <a:pt x="12" y="11"/>
                  </a:cubicBezTo>
                  <a:cubicBezTo>
                    <a:pt x="9" y="11"/>
                    <a:pt x="4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8" y="2"/>
                    <a:pt x="11" y="1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ṣļíḑé">
              <a:extLst>
                <a:ext uri="{FF2B5EF4-FFF2-40B4-BE49-F238E27FC236}">
                  <a16:creationId xmlns:a16="http://schemas.microsoft.com/office/drawing/2014/main" id="{95DA8EB7-D85A-4E77-832E-AFFEC90F824E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1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ṡļíḋe">
              <a:extLst>
                <a:ext uri="{FF2B5EF4-FFF2-40B4-BE49-F238E27FC236}">
                  <a16:creationId xmlns:a16="http://schemas.microsoft.com/office/drawing/2014/main" id="{9CC7C042-8FEF-4A6B-85DD-839DB410A609}"/>
                </a:ext>
              </a:extLst>
            </p:cNvPr>
            <p:cNvSpPr/>
            <p:nvPr/>
          </p:nvSpPr>
          <p:spPr bwMode="auto">
            <a:xfrm>
              <a:off x="8207375" y="3662363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2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$ļídê">
              <a:extLst>
                <a:ext uri="{FF2B5EF4-FFF2-40B4-BE49-F238E27FC236}">
                  <a16:creationId xmlns:a16="http://schemas.microsoft.com/office/drawing/2014/main" id="{F445ABF1-F884-486D-BF84-6704BE07A1BF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22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2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ṩlîḑè">
              <a:extLst>
                <a:ext uri="{FF2B5EF4-FFF2-40B4-BE49-F238E27FC236}">
                  <a16:creationId xmlns:a16="http://schemas.microsoft.com/office/drawing/2014/main" id="{53FDEC78-CFCB-413A-BAC5-54CEDCB761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6 w 40"/>
                <a:gd name="T1" fmla="*/ 7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5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6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6" y="7"/>
                  </a:moveTo>
                  <a:cubicBezTo>
                    <a:pt x="28" y="10"/>
                    <a:pt x="21" y="10"/>
                    <a:pt x="13" y="11"/>
                  </a:cubicBezTo>
                  <a:cubicBezTo>
                    <a:pt x="9" y="11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7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1"/>
                    <a:pt x="40" y="6"/>
                    <a:pt x="36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slïḑé">
              <a:extLst>
                <a:ext uri="{FF2B5EF4-FFF2-40B4-BE49-F238E27FC236}">
                  <a16:creationId xmlns:a16="http://schemas.microsoft.com/office/drawing/2014/main" id="{8E1985A5-DCF9-4ECC-A417-05700EFDE3CF}"/>
                </a:ext>
              </a:extLst>
            </p:cNvPr>
            <p:cNvSpPr/>
            <p:nvPr/>
          </p:nvSpPr>
          <p:spPr bwMode="auto">
            <a:xfrm>
              <a:off x="8169275" y="3267076"/>
              <a:ext cx="96838" cy="46038"/>
            </a:xfrm>
            <a:custGeom>
              <a:avLst/>
              <a:gdLst>
                <a:gd name="T0" fmla="*/ 22 w 25"/>
                <a:gd name="T1" fmla="*/ 8 h 12"/>
                <a:gd name="T2" fmla="*/ 7 w 25"/>
                <a:gd name="T3" fmla="*/ 11 h 12"/>
                <a:gd name="T4" fmla="*/ 1 w 25"/>
                <a:gd name="T5" fmla="*/ 12 h 12"/>
                <a:gd name="T6" fmla="*/ 0 w 25"/>
                <a:gd name="T7" fmla="*/ 2 h 12"/>
                <a:gd name="T8" fmla="*/ 6 w 25"/>
                <a:gd name="T9" fmla="*/ 1 h 12"/>
                <a:gd name="T10" fmla="*/ 21 w 25"/>
                <a:gd name="T11" fmla="*/ 1 h 12"/>
                <a:gd name="T12" fmla="*/ 21 w 25"/>
                <a:gd name="T13" fmla="*/ 1 h 12"/>
                <a:gd name="T14" fmla="*/ 21 w 25"/>
                <a:gd name="T15" fmla="*/ 1 h 12"/>
                <a:gd name="T16" fmla="*/ 21 w 25"/>
                <a:gd name="T17" fmla="*/ 1 h 12"/>
                <a:gd name="T18" fmla="*/ 22 w 25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śḻídé">
              <a:extLst>
                <a:ext uri="{FF2B5EF4-FFF2-40B4-BE49-F238E27FC236}">
                  <a16:creationId xmlns:a16="http://schemas.microsoft.com/office/drawing/2014/main" id="{AB5D5FD8-E3A9-445F-BBBC-CC6DF5666943}"/>
                </a:ext>
              </a:extLst>
            </p:cNvPr>
            <p:cNvSpPr/>
            <p:nvPr/>
          </p:nvSpPr>
          <p:spPr bwMode="auto">
            <a:xfrm>
              <a:off x="8153400" y="3133726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1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ṡlïde">
              <a:extLst>
                <a:ext uri="{FF2B5EF4-FFF2-40B4-BE49-F238E27FC236}">
                  <a16:creationId xmlns:a16="http://schemas.microsoft.com/office/drawing/2014/main" id="{6C8A084E-2A6A-4D69-975B-91290084862D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22 w 25"/>
                <a:gd name="T1" fmla="*/ 8 h 11"/>
                <a:gd name="T2" fmla="*/ 6 w 25"/>
                <a:gd name="T3" fmla="*/ 10 h 11"/>
                <a:gd name="T4" fmla="*/ 1 w 25"/>
                <a:gd name="T5" fmla="*/ 11 h 11"/>
                <a:gd name="T6" fmla="*/ 0 w 25"/>
                <a:gd name="T7" fmla="*/ 1 h 11"/>
                <a:gd name="T8" fmla="*/ 5 w 25"/>
                <a:gd name="T9" fmla="*/ 1 h 11"/>
                <a:gd name="T10" fmla="*/ 21 w 25"/>
                <a:gd name="T11" fmla="*/ 0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2 w 25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2" y="8"/>
                  </a:moveTo>
                  <a:cubicBezTo>
                    <a:pt x="17" y="10"/>
                    <a:pt x="12" y="10"/>
                    <a:pt x="6" y="10"/>
                  </a:cubicBezTo>
                  <a:cubicBezTo>
                    <a:pt x="4" y="11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ṧ1íḑé">
              <a:extLst>
                <a:ext uri="{FF2B5EF4-FFF2-40B4-BE49-F238E27FC236}">
                  <a16:creationId xmlns:a16="http://schemas.microsoft.com/office/drawing/2014/main" id="{1516B013-EC15-4861-BBBB-FBE60EC2F45A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5 w 40"/>
                <a:gd name="T1" fmla="*/ 8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8"/>
                  </a:moveTo>
                  <a:cubicBezTo>
                    <a:pt x="28" y="10"/>
                    <a:pt x="20" y="10"/>
                    <a:pt x="13" y="11"/>
                  </a:cubicBezTo>
                  <a:cubicBezTo>
                    <a:pt x="9" y="12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ṣļiďê">
              <a:extLst>
                <a:ext uri="{FF2B5EF4-FFF2-40B4-BE49-F238E27FC236}">
                  <a16:creationId xmlns:a16="http://schemas.microsoft.com/office/drawing/2014/main" id="{0FF5A265-38A1-47BB-8618-45F63EC672CD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5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ṧḻiḍè">
              <a:extLst>
                <a:ext uri="{FF2B5EF4-FFF2-40B4-BE49-F238E27FC236}">
                  <a16:creationId xmlns:a16="http://schemas.microsoft.com/office/drawing/2014/main" id="{3AB3C33B-5058-4B30-A0FD-C96305E90058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Sḷïḓê">
              <a:extLst>
                <a:ext uri="{FF2B5EF4-FFF2-40B4-BE49-F238E27FC236}">
                  <a16:creationId xmlns:a16="http://schemas.microsoft.com/office/drawing/2014/main" id="{8230EE8D-A3B7-4236-95F6-648AEEF9B276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close/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š1ïḑé">
              <a:extLst>
                <a:ext uri="{FF2B5EF4-FFF2-40B4-BE49-F238E27FC236}">
                  <a16:creationId xmlns:a16="http://schemas.microsoft.com/office/drawing/2014/main" id="{18D1DB6A-7D77-4A9D-A561-084659F48B1E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$ľiḑê">
              <a:extLst>
                <a:ext uri="{FF2B5EF4-FFF2-40B4-BE49-F238E27FC236}">
                  <a16:creationId xmlns:a16="http://schemas.microsoft.com/office/drawing/2014/main" id="{F8893EFD-A5A0-423B-BF14-997F34A80B8C}"/>
                </a:ext>
              </a:extLst>
            </p:cNvPr>
            <p:cNvSpPr/>
            <p:nvPr/>
          </p:nvSpPr>
          <p:spPr bwMode="auto">
            <a:xfrm>
              <a:off x="8113713" y="2733676"/>
              <a:ext cx="474663" cy="1679575"/>
            </a:xfrm>
            <a:custGeom>
              <a:avLst/>
              <a:gdLst>
                <a:gd name="T0" fmla="*/ 48 w 121"/>
                <a:gd name="T1" fmla="*/ 407 h 429"/>
                <a:gd name="T2" fmla="*/ 64 w 121"/>
                <a:gd name="T3" fmla="*/ 406 h 429"/>
                <a:gd name="T4" fmla="*/ 65 w 121"/>
                <a:gd name="T5" fmla="*/ 414 h 429"/>
                <a:gd name="T6" fmla="*/ 40 w 121"/>
                <a:gd name="T7" fmla="*/ 384 h 429"/>
                <a:gd name="T8" fmla="*/ 56 w 121"/>
                <a:gd name="T9" fmla="*/ 372 h 429"/>
                <a:gd name="T10" fmla="*/ 61 w 121"/>
                <a:gd name="T11" fmla="*/ 373 h 429"/>
                <a:gd name="T12" fmla="*/ 46 w 121"/>
                <a:gd name="T13" fmla="*/ 383 h 429"/>
                <a:gd name="T14" fmla="*/ 35 w 121"/>
                <a:gd name="T15" fmla="*/ 340 h 429"/>
                <a:gd name="T16" fmla="*/ 56 w 121"/>
                <a:gd name="T17" fmla="*/ 339 h 429"/>
                <a:gd name="T18" fmla="*/ 57 w 121"/>
                <a:gd name="T19" fmla="*/ 339 h 429"/>
                <a:gd name="T20" fmla="*/ 36 w 121"/>
                <a:gd name="T21" fmla="*/ 350 h 429"/>
                <a:gd name="T22" fmla="*/ 32 w 121"/>
                <a:gd name="T23" fmla="*/ 307 h 429"/>
                <a:gd name="T24" fmla="*/ 66 w 121"/>
                <a:gd name="T25" fmla="*/ 304 h 429"/>
                <a:gd name="T26" fmla="*/ 67 w 121"/>
                <a:gd name="T27" fmla="*/ 304 h 429"/>
                <a:gd name="T28" fmla="*/ 34 w 121"/>
                <a:gd name="T29" fmla="*/ 316 h 429"/>
                <a:gd name="T30" fmla="*/ 34 w 121"/>
                <a:gd name="T31" fmla="*/ 272 h 429"/>
                <a:gd name="T32" fmla="*/ 50 w 121"/>
                <a:gd name="T33" fmla="*/ 272 h 429"/>
                <a:gd name="T34" fmla="*/ 51 w 121"/>
                <a:gd name="T35" fmla="*/ 279 h 429"/>
                <a:gd name="T36" fmla="*/ 25 w 121"/>
                <a:gd name="T37" fmla="*/ 249 h 429"/>
                <a:gd name="T38" fmla="*/ 42 w 121"/>
                <a:gd name="T39" fmla="*/ 238 h 429"/>
                <a:gd name="T40" fmla="*/ 46 w 121"/>
                <a:gd name="T41" fmla="*/ 238 h 429"/>
                <a:gd name="T42" fmla="*/ 25 w 121"/>
                <a:gd name="T43" fmla="*/ 249 h 429"/>
                <a:gd name="T44" fmla="*/ 27 w 121"/>
                <a:gd name="T45" fmla="*/ 205 h 429"/>
                <a:gd name="T46" fmla="*/ 43 w 121"/>
                <a:gd name="T47" fmla="*/ 204 h 429"/>
                <a:gd name="T48" fmla="*/ 43 w 121"/>
                <a:gd name="T49" fmla="*/ 212 h 429"/>
                <a:gd name="T50" fmla="*/ 87 w 121"/>
                <a:gd name="T51" fmla="*/ 0 h 429"/>
                <a:gd name="T52" fmla="*/ 15 w 121"/>
                <a:gd name="T53" fmla="*/ 36 h 429"/>
                <a:gd name="T54" fmla="*/ 37 w 121"/>
                <a:gd name="T55" fmla="*/ 34 h 429"/>
                <a:gd name="T56" fmla="*/ 38 w 121"/>
                <a:gd name="T57" fmla="*/ 42 h 429"/>
                <a:gd name="T58" fmla="*/ 4 w 121"/>
                <a:gd name="T59" fmla="*/ 46 h 429"/>
                <a:gd name="T60" fmla="*/ 24 w 121"/>
                <a:gd name="T61" fmla="*/ 69 h 429"/>
                <a:gd name="T62" fmla="*/ 28 w 121"/>
                <a:gd name="T63" fmla="*/ 69 h 429"/>
                <a:gd name="T64" fmla="*/ 13 w 121"/>
                <a:gd name="T65" fmla="*/ 79 h 429"/>
                <a:gd name="T66" fmla="*/ 16 w 121"/>
                <a:gd name="T67" fmla="*/ 104 h 429"/>
                <a:gd name="T68" fmla="*/ 32 w 121"/>
                <a:gd name="T69" fmla="*/ 103 h 429"/>
                <a:gd name="T70" fmla="*/ 17 w 121"/>
                <a:gd name="T71" fmla="*/ 113 h 429"/>
                <a:gd name="T72" fmla="*/ 20 w 121"/>
                <a:gd name="T73" fmla="*/ 137 h 429"/>
                <a:gd name="T74" fmla="*/ 35 w 121"/>
                <a:gd name="T75" fmla="*/ 137 h 429"/>
                <a:gd name="T76" fmla="*/ 36 w 121"/>
                <a:gd name="T77" fmla="*/ 144 h 429"/>
                <a:gd name="T78" fmla="*/ 14 w 121"/>
                <a:gd name="T79" fmla="*/ 142 h 429"/>
                <a:gd name="T80" fmla="*/ 17 w 121"/>
                <a:gd name="T81" fmla="*/ 172 h 429"/>
                <a:gd name="T82" fmla="*/ 51 w 121"/>
                <a:gd name="T83" fmla="*/ 169 h 429"/>
                <a:gd name="T84" fmla="*/ 52 w 121"/>
                <a:gd name="T85" fmla="*/ 169 h 429"/>
                <a:gd name="T86" fmla="*/ 19 w 121"/>
                <a:gd name="T87" fmla="*/ 181 h 429"/>
                <a:gd name="T88" fmla="*/ 18 w 121"/>
                <a:gd name="T89" fmla="*/ 181 h 429"/>
                <a:gd name="T90" fmla="*/ 24 w 121"/>
                <a:gd name="T91" fmla="*/ 239 h 429"/>
                <a:gd name="T92" fmla="*/ 29 w 121"/>
                <a:gd name="T93" fmla="*/ 282 h 429"/>
                <a:gd name="T94" fmla="*/ 35 w 121"/>
                <a:gd name="T95" fmla="*/ 340 h 429"/>
                <a:gd name="T96" fmla="*/ 40 w 121"/>
                <a:gd name="T97" fmla="*/ 384 h 429"/>
                <a:gd name="T98" fmla="*/ 44 w 121"/>
                <a:gd name="T99" fmla="*/ 427 h 429"/>
                <a:gd name="T100" fmla="*/ 87 w 121"/>
                <a:gd name="T10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429">
                  <a:moveTo>
                    <a:pt x="43" y="417"/>
                  </a:moveTo>
                  <a:cubicBezTo>
                    <a:pt x="42" y="408"/>
                    <a:pt x="42" y="408"/>
                    <a:pt x="42" y="408"/>
                  </a:cubicBezTo>
                  <a:cubicBezTo>
                    <a:pt x="44" y="407"/>
                    <a:pt x="46" y="407"/>
                    <a:pt x="48" y="407"/>
                  </a:cubicBezTo>
                  <a:cubicBezTo>
                    <a:pt x="52" y="407"/>
                    <a:pt x="56" y="406"/>
                    <a:pt x="60" y="406"/>
                  </a:cubicBezTo>
                  <a:cubicBezTo>
                    <a:pt x="61" y="406"/>
                    <a:pt x="62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7" y="407"/>
                    <a:pt x="68" y="413"/>
                    <a:pt x="65" y="414"/>
                  </a:cubicBezTo>
                  <a:cubicBezTo>
                    <a:pt x="60" y="416"/>
                    <a:pt x="55" y="416"/>
                    <a:pt x="49" y="416"/>
                  </a:cubicBezTo>
                  <a:cubicBezTo>
                    <a:pt x="47" y="417"/>
                    <a:pt x="45" y="417"/>
                    <a:pt x="43" y="417"/>
                  </a:cubicBezTo>
                  <a:moveTo>
                    <a:pt x="40" y="384"/>
                  </a:moveTo>
                  <a:cubicBezTo>
                    <a:pt x="39" y="374"/>
                    <a:pt x="39" y="374"/>
                    <a:pt x="39" y="374"/>
                  </a:cubicBezTo>
                  <a:cubicBezTo>
                    <a:pt x="41" y="374"/>
                    <a:pt x="43" y="374"/>
                    <a:pt x="45" y="373"/>
                  </a:cubicBezTo>
                  <a:cubicBezTo>
                    <a:pt x="49" y="373"/>
                    <a:pt x="52" y="372"/>
                    <a:pt x="56" y="372"/>
                  </a:cubicBezTo>
                  <a:cubicBezTo>
                    <a:pt x="57" y="372"/>
                    <a:pt x="59" y="373"/>
                    <a:pt x="60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3" y="373"/>
                    <a:pt x="65" y="379"/>
                    <a:pt x="61" y="380"/>
                  </a:cubicBezTo>
                  <a:cubicBezTo>
                    <a:pt x="56" y="382"/>
                    <a:pt x="51" y="382"/>
                    <a:pt x="46" y="383"/>
                  </a:cubicBezTo>
                  <a:cubicBezTo>
                    <a:pt x="44" y="383"/>
                    <a:pt x="42" y="383"/>
                    <a:pt x="40" y="384"/>
                  </a:cubicBezTo>
                  <a:moveTo>
                    <a:pt x="36" y="350"/>
                  </a:moveTo>
                  <a:cubicBezTo>
                    <a:pt x="35" y="340"/>
                    <a:pt x="35" y="340"/>
                    <a:pt x="35" y="340"/>
                  </a:cubicBezTo>
                  <a:cubicBezTo>
                    <a:pt x="37" y="340"/>
                    <a:pt x="39" y="340"/>
                    <a:pt x="41" y="340"/>
                  </a:cubicBezTo>
                  <a:cubicBezTo>
                    <a:pt x="45" y="339"/>
                    <a:pt x="49" y="339"/>
                    <a:pt x="53" y="339"/>
                  </a:cubicBezTo>
                  <a:cubicBezTo>
                    <a:pt x="54" y="339"/>
                    <a:pt x="55" y="339"/>
                    <a:pt x="56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60" y="340"/>
                    <a:pt x="61" y="345"/>
                    <a:pt x="58" y="346"/>
                  </a:cubicBezTo>
                  <a:cubicBezTo>
                    <a:pt x="53" y="348"/>
                    <a:pt x="47" y="348"/>
                    <a:pt x="42" y="349"/>
                  </a:cubicBezTo>
                  <a:cubicBezTo>
                    <a:pt x="40" y="349"/>
                    <a:pt x="38" y="350"/>
                    <a:pt x="36" y="350"/>
                  </a:cubicBezTo>
                  <a:moveTo>
                    <a:pt x="34" y="316"/>
                  </a:moveTo>
                  <a:cubicBezTo>
                    <a:pt x="33" y="316"/>
                    <a:pt x="33" y="316"/>
                    <a:pt x="33" y="316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5" y="306"/>
                    <a:pt x="40" y="306"/>
                    <a:pt x="43" y="305"/>
                  </a:cubicBezTo>
                  <a:cubicBezTo>
                    <a:pt x="50" y="305"/>
                    <a:pt x="56" y="304"/>
                    <a:pt x="63" y="304"/>
                  </a:cubicBezTo>
                  <a:cubicBezTo>
                    <a:pt x="64" y="304"/>
                    <a:pt x="65" y="304"/>
                    <a:pt x="66" y="304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70" y="305"/>
                    <a:pt x="72" y="310"/>
                    <a:pt x="67" y="311"/>
                  </a:cubicBezTo>
                  <a:cubicBezTo>
                    <a:pt x="60" y="313"/>
                    <a:pt x="52" y="314"/>
                    <a:pt x="44" y="315"/>
                  </a:cubicBezTo>
                  <a:cubicBezTo>
                    <a:pt x="41" y="315"/>
                    <a:pt x="37" y="316"/>
                    <a:pt x="34" y="316"/>
                  </a:cubicBezTo>
                  <a:moveTo>
                    <a:pt x="29" y="282"/>
                  </a:moveTo>
                  <a:cubicBezTo>
                    <a:pt x="28" y="273"/>
                    <a:pt x="28" y="273"/>
                    <a:pt x="28" y="273"/>
                  </a:cubicBezTo>
                  <a:cubicBezTo>
                    <a:pt x="30" y="272"/>
                    <a:pt x="32" y="273"/>
                    <a:pt x="34" y="272"/>
                  </a:cubicBezTo>
                  <a:cubicBezTo>
                    <a:pt x="38" y="272"/>
                    <a:pt x="42" y="271"/>
                    <a:pt x="45" y="271"/>
                  </a:cubicBezTo>
                  <a:cubicBezTo>
                    <a:pt x="47" y="271"/>
                    <a:pt x="48" y="271"/>
                    <a:pt x="49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2" y="272"/>
                    <a:pt x="54" y="278"/>
                    <a:pt x="51" y="279"/>
                  </a:cubicBezTo>
                  <a:cubicBezTo>
                    <a:pt x="46" y="281"/>
                    <a:pt x="40" y="281"/>
                    <a:pt x="35" y="282"/>
                  </a:cubicBezTo>
                  <a:cubicBezTo>
                    <a:pt x="33" y="282"/>
                    <a:pt x="31" y="282"/>
                    <a:pt x="29" y="282"/>
                  </a:cubicBezTo>
                  <a:moveTo>
                    <a:pt x="25" y="249"/>
                  </a:moveTo>
                  <a:cubicBezTo>
                    <a:pt x="24" y="239"/>
                    <a:pt x="24" y="239"/>
                    <a:pt x="24" y="239"/>
                  </a:cubicBezTo>
                  <a:cubicBezTo>
                    <a:pt x="26" y="239"/>
                    <a:pt x="28" y="239"/>
                    <a:pt x="30" y="239"/>
                  </a:cubicBezTo>
                  <a:cubicBezTo>
                    <a:pt x="34" y="238"/>
                    <a:pt x="38" y="238"/>
                    <a:pt x="42" y="238"/>
                  </a:cubicBezTo>
                  <a:cubicBezTo>
                    <a:pt x="43" y="238"/>
                    <a:pt x="44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9" y="239"/>
                    <a:pt x="50" y="244"/>
                    <a:pt x="47" y="245"/>
                  </a:cubicBezTo>
                  <a:cubicBezTo>
                    <a:pt x="42" y="247"/>
                    <a:pt x="37" y="247"/>
                    <a:pt x="31" y="248"/>
                  </a:cubicBezTo>
                  <a:cubicBezTo>
                    <a:pt x="29" y="248"/>
                    <a:pt x="27" y="249"/>
                    <a:pt x="25" y="249"/>
                  </a:cubicBezTo>
                  <a:moveTo>
                    <a:pt x="22" y="215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23" y="205"/>
                    <a:pt x="25" y="205"/>
                    <a:pt x="27" y="205"/>
                  </a:cubicBezTo>
                  <a:cubicBezTo>
                    <a:pt x="31" y="204"/>
                    <a:pt x="34" y="204"/>
                    <a:pt x="38" y="204"/>
                  </a:cubicBezTo>
                  <a:cubicBezTo>
                    <a:pt x="39" y="204"/>
                    <a:pt x="41" y="204"/>
                    <a:pt x="42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5"/>
                    <a:pt x="47" y="210"/>
                    <a:pt x="43" y="212"/>
                  </a:cubicBezTo>
                  <a:cubicBezTo>
                    <a:pt x="38" y="213"/>
                    <a:pt x="33" y="214"/>
                    <a:pt x="28" y="214"/>
                  </a:cubicBezTo>
                  <a:cubicBezTo>
                    <a:pt x="26" y="214"/>
                    <a:pt x="24" y="215"/>
                    <a:pt x="22" y="215"/>
                  </a:cubicBezTo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6"/>
                    <a:pt x="11" y="36"/>
                    <a:pt x="15" y="36"/>
                  </a:cubicBezTo>
                  <a:cubicBezTo>
                    <a:pt x="21" y="35"/>
                    <a:pt x="27" y="34"/>
                    <a:pt x="34" y="34"/>
                  </a:cubicBezTo>
                  <a:cubicBezTo>
                    <a:pt x="35" y="34"/>
                    <a:pt x="36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1" y="35"/>
                    <a:pt x="43" y="40"/>
                    <a:pt x="38" y="42"/>
                  </a:cubicBezTo>
                  <a:cubicBezTo>
                    <a:pt x="31" y="44"/>
                    <a:pt x="23" y="44"/>
                    <a:pt x="16" y="45"/>
                  </a:cubicBezTo>
                  <a:cubicBezTo>
                    <a:pt x="12" y="45"/>
                    <a:pt x="8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0"/>
                    <a:pt x="10" y="70"/>
                    <a:pt x="12" y="70"/>
                  </a:cubicBezTo>
                  <a:cubicBezTo>
                    <a:pt x="16" y="70"/>
                    <a:pt x="20" y="69"/>
                    <a:pt x="24" y="69"/>
                  </a:cubicBezTo>
                  <a:cubicBezTo>
                    <a:pt x="25" y="69"/>
                    <a:pt x="26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1" y="70"/>
                    <a:pt x="32" y="76"/>
                    <a:pt x="29" y="77"/>
                  </a:cubicBezTo>
                  <a:cubicBezTo>
                    <a:pt x="24" y="79"/>
                    <a:pt x="19" y="79"/>
                    <a:pt x="13" y="79"/>
                  </a:cubicBezTo>
                  <a:cubicBezTo>
                    <a:pt x="11" y="80"/>
                    <a:pt x="10" y="80"/>
                    <a:pt x="8" y="8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4"/>
                    <a:pt x="14" y="104"/>
                    <a:pt x="16" y="104"/>
                  </a:cubicBezTo>
                  <a:cubicBezTo>
                    <a:pt x="20" y="103"/>
                    <a:pt x="23" y="103"/>
                    <a:pt x="27" y="103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4" y="104"/>
                    <a:pt x="36" y="109"/>
                    <a:pt x="33" y="110"/>
                  </a:cubicBezTo>
                  <a:cubicBezTo>
                    <a:pt x="28" y="112"/>
                    <a:pt x="22" y="113"/>
                    <a:pt x="17" y="113"/>
                  </a:cubicBezTo>
                  <a:cubicBezTo>
                    <a:pt x="15" y="113"/>
                    <a:pt x="13" y="114"/>
                    <a:pt x="11" y="114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6" y="138"/>
                    <a:pt x="18" y="138"/>
                    <a:pt x="20" y="137"/>
                  </a:cubicBezTo>
                  <a:cubicBezTo>
                    <a:pt x="23" y="137"/>
                    <a:pt x="27" y="137"/>
                    <a:pt x="31" y="137"/>
                  </a:cubicBezTo>
                  <a:cubicBezTo>
                    <a:pt x="32" y="137"/>
                    <a:pt x="34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8" y="138"/>
                    <a:pt x="39" y="143"/>
                    <a:pt x="36" y="144"/>
                  </a:cubicBezTo>
                  <a:cubicBezTo>
                    <a:pt x="31" y="146"/>
                    <a:pt x="26" y="146"/>
                    <a:pt x="21" y="147"/>
                  </a:cubicBezTo>
                  <a:cubicBezTo>
                    <a:pt x="19" y="147"/>
                    <a:pt x="17" y="147"/>
                    <a:pt x="15" y="14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21" y="171"/>
                    <a:pt x="25" y="171"/>
                    <a:pt x="29" y="171"/>
                  </a:cubicBezTo>
                  <a:cubicBezTo>
                    <a:pt x="35" y="170"/>
                    <a:pt x="42" y="169"/>
                    <a:pt x="48" y="169"/>
                  </a:cubicBezTo>
                  <a:cubicBezTo>
                    <a:pt x="49" y="169"/>
                    <a:pt x="50" y="169"/>
                    <a:pt x="51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6" y="170"/>
                    <a:pt x="57" y="175"/>
                    <a:pt x="53" y="176"/>
                  </a:cubicBezTo>
                  <a:cubicBezTo>
                    <a:pt x="45" y="179"/>
                    <a:pt x="38" y="179"/>
                    <a:pt x="30" y="180"/>
                  </a:cubicBezTo>
                  <a:cubicBezTo>
                    <a:pt x="27" y="180"/>
                    <a:pt x="23" y="181"/>
                    <a:pt x="19" y="181"/>
                  </a:cubicBezTo>
                  <a:cubicBezTo>
                    <a:pt x="19" y="181"/>
                    <a:pt x="19" y="181"/>
                    <a:pt x="18" y="181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35" y="340"/>
                    <a:pt x="35" y="340"/>
                    <a:pt x="35" y="340"/>
                  </a:cubicBezTo>
                  <a:cubicBezTo>
                    <a:pt x="36" y="350"/>
                    <a:pt x="36" y="350"/>
                    <a:pt x="36" y="350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84"/>
                    <a:pt x="40" y="384"/>
                    <a:pt x="40" y="384"/>
                  </a:cubicBezTo>
                  <a:cubicBezTo>
                    <a:pt x="42" y="408"/>
                    <a:pt x="42" y="408"/>
                    <a:pt x="42" y="408"/>
                  </a:cubicBezTo>
                  <a:cubicBezTo>
                    <a:pt x="43" y="417"/>
                    <a:pt x="43" y="417"/>
                    <a:pt x="43" y="417"/>
                  </a:cubicBezTo>
                  <a:cubicBezTo>
                    <a:pt x="44" y="427"/>
                    <a:pt x="44" y="427"/>
                    <a:pt x="44" y="427"/>
                  </a:cubicBezTo>
                  <a:cubicBezTo>
                    <a:pt x="45" y="429"/>
                    <a:pt x="45" y="429"/>
                    <a:pt x="45" y="429"/>
                  </a:cubicBezTo>
                  <a:cubicBezTo>
                    <a:pt x="121" y="372"/>
                    <a:pt x="121" y="372"/>
                    <a:pt x="121" y="372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ṣļîḑê">
              <a:extLst>
                <a:ext uri="{FF2B5EF4-FFF2-40B4-BE49-F238E27FC236}">
                  <a16:creationId xmlns:a16="http://schemas.microsoft.com/office/drawing/2014/main" id="{02E06DFD-F4C9-41FB-A0FD-28EB01A125A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0"/>
                  </a:cubicBezTo>
                  <a:cubicBezTo>
                    <a:pt x="13" y="10"/>
                    <a:pt x="18" y="10"/>
                    <a:pt x="23" y="8"/>
                  </a:cubicBezTo>
                  <a:cubicBezTo>
                    <a:pt x="26" y="7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ṡľïďè">
              <a:extLst>
                <a:ext uri="{FF2B5EF4-FFF2-40B4-BE49-F238E27FC236}">
                  <a16:creationId xmlns:a16="http://schemas.microsoft.com/office/drawing/2014/main" id="{2954CCF1-FC5B-4D94-8522-FF9F3B7ED8A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17 w 26"/>
                <a:gd name="T1" fmla="*/ 0 h 12"/>
                <a:gd name="T2" fmla="*/ 6 w 26"/>
                <a:gd name="T3" fmla="*/ 1 h 12"/>
                <a:gd name="T4" fmla="*/ 0 w 26"/>
                <a:gd name="T5" fmla="*/ 2 h 12"/>
                <a:gd name="T6" fmla="*/ 1 w 26"/>
                <a:gd name="T7" fmla="*/ 12 h 12"/>
                <a:gd name="T8" fmla="*/ 7 w 26"/>
                <a:gd name="T9" fmla="*/ 11 h 12"/>
                <a:gd name="T10" fmla="*/ 22 w 26"/>
                <a:gd name="T11" fmla="*/ 8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1 w 26"/>
                <a:gd name="T19" fmla="*/ 1 h 12"/>
                <a:gd name="T20" fmla="*/ 17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17" y="0"/>
                  </a:moveTo>
                  <a:cubicBezTo>
                    <a:pt x="13" y="0"/>
                    <a:pt x="10" y="1"/>
                    <a:pt x="6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ŝḻîḋê">
              <a:extLst>
                <a:ext uri="{FF2B5EF4-FFF2-40B4-BE49-F238E27FC236}">
                  <a16:creationId xmlns:a16="http://schemas.microsoft.com/office/drawing/2014/main" id="{0AC2F747-DB9F-4B5C-987B-45EA760BCFEE}"/>
                </a:ext>
              </a:extLst>
            </p:cNvPr>
            <p:cNvSpPr/>
            <p:nvPr/>
          </p:nvSpPr>
          <p:spPr bwMode="auto">
            <a:xfrm>
              <a:off x="8250238" y="4060826"/>
              <a:ext cx="103188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s1idé">
              <a:extLst>
                <a:ext uri="{FF2B5EF4-FFF2-40B4-BE49-F238E27FC236}">
                  <a16:creationId xmlns:a16="http://schemas.microsoft.com/office/drawing/2014/main" id="{5F962288-F31F-4BC4-AEC4-BE73924FBE2D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1 w 40"/>
                <a:gd name="T3" fmla="*/ 1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2 w 40"/>
                <a:gd name="T11" fmla="*/ 11 h 12"/>
                <a:gd name="T12" fmla="*/ 35 w 40"/>
                <a:gd name="T13" fmla="*/ 7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1" y="1"/>
                  </a:cubicBezTo>
                  <a:cubicBezTo>
                    <a:pt x="8" y="2"/>
                    <a:pt x="3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5" y="12"/>
                    <a:pt x="9" y="11"/>
                    <a:pt x="12" y="11"/>
                  </a:cubicBezTo>
                  <a:cubicBezTo>
                    <a:pt x="20" y="10"/>
                    <a:pt x="28" y="9"/>
                    <a:pt x="35" y="7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$1ïḍé">
              <a:extLst>
                <a:ext uri="{FF2B5EF4-FFF2-40B4-BE49-F238E27FC236}">
                  <a16:creationId xmlns:a16="http://schemas.microsoft.com/office/drawing/2014/main" id="{BF632995-4970-4D5C-B9D7-0C463F2F9753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1 h 11"/>
                <a:gd name="T10" fmla="*/ 23 w 26"/>
                <a:gd name="T11" fmla="*/ 8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1 w 26"/>
                <a:gd name="T19" fmla="*/ 1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2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8" y="10"/>
                    <a:pt x="23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ṩliḓé">
              <a:extLst>
                <a:ext uri="{FF2B5EF4-FFF2-40B4-BE49-F238E27FC236}">
                  <a16:creationId xmlns:a16="http://schemas.microsoft.com/office/drawing/2014/main" id="{E8332CBD-29BB-4F42-9714-F7FB6F44268D}"/>
                </a:ext>
              </a:extLst>
            </p:cNvPr>
            <p:cNvSpPr/>
            <p:nvPr/>
          </p:nvSpPr>
          <p:spPr bwMode="auto">
            <a:xfrm>
              <a:off x="8207375" y="3665538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18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šľïḓè">
              <a:extLst>
                <a:ext uri="{FF2B5EF4-FFF2-40B4-BE49-F238E27FC236}">
                  <a16:creationId xmlns:a16="http://schemas.microsoft.com/office/drawing/2014/main" id="{3D401771-32EB-45FA-A3ED-2574FE38EEE5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2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7" y="9"/>
                    <a:pt x="22" y="8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ś1ïdê">
              <a:extLst>
                <a:ext uri="{FF2B5EF4-FFF2-40B4-BE49-F238E27FC236}">
                  <a16:creationId xmlns:a16="http://schemas.microsoft.com/office/drawing/2014/main" id="{BDC0E1CB-65F1-46A7-BCDE-0FD76671CF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7 h 12"/>
                <a:gd name="T8" fmla="*/ 1 w 40"/>
                <a:gd name="T9" fmla="*/ 12 h 12"/>
                <a:gd name="T10" fmla="*/ 2 w 40"/>
                <a:gd name="T11" fmla="*/ 12 h 12"/>
                <a:gd name="T12" fmla="*/ 13 w 40"/>
                <a:gd name="T13" fmla="*/ 11 h 12"/>
                <a:gd name="T14" fmla="*/ 36 w 40"/>
                <a:gd name="T15" fmla="*/ 7 h 12"/>
                <a:gd name="T16" fmla="*/ 35 w 40"/>
                <a:gd name="T17" fmla="*/ 0 h 12"/>
                <a:gd name="T18" fmla="*/ 35 w 40"/>
                <a:gd name="T19" fmla="*/ 0 h 12"/>
                <a:gd name="T20" fmla="*/ 35 w 40"/>
                <a:gd name="T21" fmla="*/ 0 h 12"/>
                <a:gd name="T22" fmla="*/ 34 w 40"/>
                <a:gd name="T23" fmla="*/ 0 h 12"/>
                <a:gd name="T24" fmla="*/ 31 w 4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5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6" y="12"/>
                    <a:pt x="10" y="11"/>
                    <a:pt x="13" y="11"/>
                  </a:cubicBezTo>
                  <a:cubicBezTo>
                    <a:pt x="21" y="10"/>
                    <a:pt x="28" y="10"/>
                    <a:pt x="36" y="7"/>
                  </a:cubicBezTo>
                  <a:cubicBezTo>
                    <a:pt x="40" y="6"/>
                    <a:pt x="39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Sḻíďè">
              <a:extLst>
                <a:ext uri="{FF2B5EF4-FFF2-40B4-BE49-F238E27FC236}">
                  <a16:creationId xmlns:a16="http://schemas.microsoft.com/office/drawing/2014/main" id="{95D6480B-0B87-4A38-8BEE-0BE87FE70D5E}"/>
                </a:ext>
              </a:extLst>
            </p:cNvPr>
            <p:cNvSpPr/>
            <p:nvPr/>
          </p:nvSpPr>
          <p:spPr bwMode="auto">
            <a:xfrm>
              <a:off x="8169275" y="3270251"/>
              <a:ext cx="96838" cy="42863"/>
            </a:xfrm>
            <a:custGeom>
              <a:avLst/>
              <a:gdLst>
                <a:gd name="T0" fmla="*/ 17 w 25"/>
                <a:gd name="T1" fmla="*/ 0 h 11"/>
                <a:gd name="T2" fmla="*/ 6 w 25"/>
                <a:gd name="T3" fmla="*/ 0 h 11"/>
                <a:gd name="T4" fmla="*/ 0 w 25"/>
                <a:gd name="T5" fmla="*/ 1 h 11"/>
                <a:gd name="T6" fmla="*/ 0 w 25"/>
                <a:gd name="T7" fmla="*/ 5 h 11"/>
                <a:gd name="T8" fmla="*/ 1 w 25"/>
                <a:gd name="T9" fmla="*/ 11 h 11"/>
                <a:gd name="T10" fmla="*/ 7 w 25"/>
                <a:gd name="T11" fmla="*/ 10 h 11"/>
                <a:gd name="T12" fmla="*/ 22 w 25"/>
                <a:gd name="T13" fmla="*/ 7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21 w 25"/>
                <a:gd name="T21" fmla="*/ 0 h 11"/>
                <a:gd name="T22" fmla="*/ 17 w 25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12" y="9"/>
                    <a:pt x="17" y="9"/>
                    <a:pt x="22" y="7"/>
                  </a:cubicBezTo>
                  <a:cubicBezTo>
                    <a:pt x="25" y="6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ļïḋè">
              <a:extLst>
                <a:ext uri="{FF2B5EF4-FFF2-40B4-BE49-F238E27FC236}">
                  <a16:creationId xmlns:a16="http://schemas.microsoft.com/office/drawing/2014/main" id="{FE66D125-E0EF-442C-98F6-50367884E31D}"/>
                </a:ext>
              </a:extLst>
            </p:cNvPr>
            <p:cNvSpPr/>
            <p:nvPr/>
          </p:nvSpPr>
          <p:spPr bwMode="auto">
            <a:xfrm>
              <a:off x="8153400" y="3136901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1 w 26"/>
                <a:gd name="T17" fmla="*/ 0 h 11"/>
                <a:gd name="T18" fmla="*/ 17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8" y="9"/>
                    <a:pt x="23" y="7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sḻîḍè">
              <a:extLst>
                <a:ext uri="{FF2B5EF4-FFF2-40B4-BE49-F238E27FC236}">
                  <a16:creationId xmlns:a16="http://schemas.microsoft.com/office/drawing/2014/main" id="{955C6D36-7051-45A3-8C1A-2D49ACE185DB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17 w 25"/>
                <a:gd name="T1" fmla="*/ 0 h 11"/>
                <a:gd name="T2" fmla="*/ 5 w 25"/>
                <a:gd name="T3" fmla="*/ 1 h 11"/>
                <a:gd name="T4" fmla="*/ 0 w 25"/>
                <a:gd name="T5" fmla="*/ 1 h 11"/>
                <a:gd name="T6" fmla="*/ 1 w 25"/>
                <a:gd name="T7" fmla="*/ 11 h 11"/>
                <a:gd name="T8" fmla="*/ 6 w 25"/>
                <a:gd name="T9" fmla="*/ 10 h 11"/>
                <a:gd name="T10" fmla="*/ 22 w 25"/>
                <a:gd name="T11" fmla="*/ 8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17 w 25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1"/>
                    <a:pt x="5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4" y="11"/>
                    <a:pt x="6" y="10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5" y="7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ṣḻíḓè">
              <a:extLst>
                <a:ext uri="{FF2B5EF4-FFF2-40B4-BE49-F238E27FC236}">
                  <a16:creationId xmlns:a16="http://schemas.microsoft.com/office/drawing/2014/main" id="{9871C9EB-41E5-4F3B-8825-9ED70AE8DC55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3 w 40"/>
                <a:gd name="T11" fmla="*/ 11 h 12"/>
                <a:gd name="T12" fmla="*/ 35 w 40"/>
                <a:gd name="T13" fmla="*/ 8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5" y="12"/>
                    <a:pt x="9" y="11"/>
                    <a:pt x="13" y="11"/>
                  </a:cubicBezTo>
                  <a:cubicBezTo>
                    <a:pt x="20" y="10"/>
                    <a:pt x="28" y="10"/>
                    <a:pt x="35" y="8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śľîḓê">
              <a:extLst>
                <a:ext uri="{FF2B5EF4-FFF2-40B4-BE49-F238E27FC236}">
                  <a16:creationId xmlns:a16="http://schemas.microsoft.com/office/drawing/2014/main" id="{550309AB-5083-484B-B46C-431B32FC5A20}"/>
                </a:ext>
              </a:extLst>
            </p:cNvPr>
            <p:cNvSpPr/>
            <p:nvPr/>
          </p:nvSpPr>
          <p:spPr bwMode="auto">
            <a:xfrm>
              <a:off x="8302625" y="4346576"/>
              <a:ext cx="320675" cy="376238"/>
            </a:xfrm>
            <a:custGeom>
              <a:avLst/>
              <a:gdLst>
                <a:gd name="T0" fmla="*/ 77 w 82"/>
                <a:gd name="T1" fmla="*/ 0 h 96"/>
                <a:gd name="T2" fmla="*/ 36 w 82"/>
                <a:gd name="T3" fmla="*/ 29 h 96"/>
                <a:gd name="T4" fmla="*/ 34 w 82"/>
                <a:gd name="T5" fmla="*/ 34 h 96"/>
                <a:gd name="T6" fmla="*/ 26 w 82"/>
                <a:gd name="T7" fmla="*/ 36 h 96"/>
                <a:gd name="T8" fmla="*/ 0 w 82"/>
                <a:gd name="T9" fmla="*/ 53 h 96"/>
                <a:gd name="T10" fmla="*/ 1 w 82"/>
                <a:gd name="T11" fmla="*/ 63 h 96"/>
                <a:gd name="T12" fmla="*/ 8 w 82"/>
                <a:gd name="T13" fmla="*/ 62 h 96"/>
                <a:gd name="T14" fmla="*/ 19 w 82"/>
                <a:gd name="T15" fmla="*/ 62 h 96"/>
                <a:gd name="T16" fmla="*/ 23 w 82"/>
                <a:gd name="T17" fmla="*/ 62 h 96"/>
                <a:gd name="T18" fmla="*/ 23 w 82"/>
                <a:gd name="T19" fmla="*/ 62 h 96"/>
                <a:gd name="T20" fmla="*/ 24 w 82"/>
                <a:gd name="T21" fmla="*/ 62 h 96"/>
                <a:gd name="T22" fmla="*/ 24 w 82"/>
                <a:gd name="T23" fmla="*/ 62 h 96"/>
                <a:gd name="T24" fmla="*/ 24 w 82"/>
                <a:gd name="T25" fmla="*/ 69 h 96"/>
                <a:gd name="T26" fmla="*/ 9 w 82"/>
                <a:gd name="T27" fmla="*/ 72 h 96"/>
                <a:gd name="T28" fmla="*/ 2 w 82"/>
                <a:gd name="T29" fmla="*/ 73 h 96"/>
                <a:gd name="T30" fmla="*/ 3 w 82"/>
                <a:gd name="T31" fmla="*/ 78 h 96"/>
                <a:gd name="T32" fmla="*/ 15 w 82"/>
                <a:gd name="T33" fmla="*/ 77 h 96"/>
                <a:gd name="T34" fmla="*/ 18 w 82"/>
                <a:gd name="T35" fmla="*/ 96 h 96"/>
                <a:gd name="T36" fmla="*/ 20 w 82"/>
                <a:gd name="T37" fmla="*/ 95 h 96"/>
                <a:gd name="T38" fmla="*/ 82 w 82"/>
                <a:gd name="T39" fmla="*/ 48 h 96"/>
                <a:gd name="T40" fmla="*/ 77 w 82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96">
                  <a:moveTo>
                    <a:pt x="77" y="0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30"/>
                    <a:pt x="37" y="33"/>
                    <a:pt x="34" y="34"/>
                  </a:cubicBezTo>
                  <a:cubicBezTo>
                    <a:pt x="31" y="35"/>
                    <a:pt x="28" y="35"/>
                    <a:pt x="26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6" y="63"/>
                    <a:pt x="8" y="62"/>
                  </a:cubicBezTo>
                  <a:cubicBezTo>
                    <a:pt x="11" y="62"/>
                    <a:pt x="15" y="62"/>
                    <a:pt x="19" y="62"/>
                  </a:cubicBezTo>
                  <a:cubicBezTo>
                    <a:pt x="20" y="62"/>
                    <a:pt x="22" y="62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6" y="63"/>
                    <a:pt x="27" y="68"/>
                    <a:pt x="24" y="69"/>
                  </a:cubicBezTo>
                  <a:cubicBezTo>
                    <a:pt x="19" y="71"/>
                    <a:pt x="14" y="71"/>
                    <a:pt x="9" y="72"/>
                  </a:cubicBezTo>
                  <a:cubicBezTo>
                    <a:pt x="7" y="72"/>
                    <a:pt x="4" y="73"/>
                    <a:pt x="2" y="73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5"/>
                    <a:pt x="20" y="95"/>
                    <a:pt x="20" y="9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îṥ1íḋè">
              <a:extLst>
                <a:ext uri="{FF2B5EF4-FFF2-40B4-BE49-F238E27FC236}">
                  <a16:creationId xmlns:a16="http://schemas.microsoft.com/office/drawing/2014/main" id="{5E097E78-91B2-4C6F-8BCB-0DF479D84D8C}"/>
                </a:ext>
              </a:extLst>
            </p:cNvPr>
            <p:cNvSpPr/>
            <p:nvPr/>
          </p:nvSpPr>
          <p:spPr bwMode="auto">
            <a:xfrm>
              <a:off x="8372475" y="4719638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Sļïḋé">
              <a:extLst>
                <a:ext uri="{FF2B5EF4-FFF2-40B4-BE49-F238E27FC236}">
                  <a16:creationId xmlns:a16="http://schemas.microsoft.com/office/drawing/2014/main" id="{9AF1EF65-42C9-475D-B436-6FE125647F71}"/>
                </a:ext>
              </a:extLst>
            </p:cNvPr>
            <p:cNvSpPr/>
            <p:nvPr/>
          </p:nvSpPr>
          <p:spPr bwMode="auto">
            <a:xfrm>
              <a:off x="8305800" y="4589463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7 w 26"/>
                <a:gd name="T3" fmla="*/ 0 h 11"/>
                <a:gd name="T4" fmla="*/ 0 w 26"/>
                <a:gd name="T5" fmla="*/ 1 h 11"/>
                <a:gd name="T6" fmla="*/ 1 w 26"/>
                <a:gd name="T7" fmla="*/ 11 h 11"/>
                <a:gd name="T8" fmla="*/ 8 w 26"/>
                <a:gd name="T9" fmla="*/ 10 h 11"/>
                <a:gd name="T10" fmla="*/ 23 w 26"/>
                <a:gd name="T11" fmla="*/ 7 h 11"/>
                <a:gd name="T12" fmla="*/ 23 w 26"/>
                <a:gd name="T13" fmla="*/ 0 h 11"/>
                <a:gd name="T14" fmla="*/ 23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7" y="0"/>
                  </a:cubicBezTo>
                  <a:cubicBezTo>
                    <a:pt x="5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6" y="10"/>
                    <a:pt x="8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Sļiḋé">
              <a:extLst>
                <a:ext uri="{FF2B5EF4-FFF2-40B4-BE49-F238E27FC236}">
                  <a16:creationId xmlns:a16="http://schemas.microsoft.com/office/drawing/2014/main" id="{0F71E031-4CE9-406C-BD24-EA11109DF116}"/>
                </a:ext>
              </a:extLst>
            </p:cNvPr>
            <p:cNvSpPr/>
            <p:nvPr/>
          </p:nvSpPr>
          <p:spPr bwMode="auto">
            <a:xfrm>
              <a:off x="8404225" y="4460876"/>
              <a:ext cx="42863" cy="26988"/>
            </a:xfrm>
            <a:custGeom>
              <a:avLst/>
              <a:gdLst>
                <a:gd name="T0" fmla="*/ 10 w 11"/>
                <a:gd name="T1" fmla="*/ 0 h 7"/>
                <a:gd name="T2" fmla="*/ 0 w 11"/>
                <a:gd name="T3" fmla="*/ 7 h 7"/>
                <a:gd name="T4" fmla="*/ 8 w 11"/>
                <a:gd name="T5" fmla="*/ 5 h 7"/>
                <a:gd name="T6" fmla="*/ 1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5" y="6"/>
                    <a:pt x="8" y="5"/>
                  </a:cubicBezTo>
                  <a:cubicBezTo>
                    <a:pt x="11" y="4"/>
                    <a:pt x="11" y="1"/>
                    <a:pt x="10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ṧḷîḓé">
              <a:extLst>
                <a:ext uri="{FF2B5EF4-FFF2-40B4-BE49-F238E27FC236}">
                  <a16:creationId xmlns:a16="http://schemas.microsoft.com/office/drawing/2014/main" id="{7F8F4382-54C1-4E4A-84EE-6842DE82A6AC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ṩlíďé">
              <a:extLst>
                <a:ext uri="{FF2B5EF4-FFF2-40B4-BE49-F238E27FC236}">
                  <a16:creationId xmlns:a16="http://schemas.microsoft.com/office/drawing/2014/main" id="{CCE55061-0CF5-44E3-B054-02226B5BB4C1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$ľîḋé">
              <a:extLst>
                <a:ext uri="{FF2B5EF4-FFF2-40B4-BE49-F238E27FC236}">
                  <a16:creationId xmlns:a16="http://schemas.microsoft.com/office/drawing/2014/main" id="{C9C875C0-1DA8-47E0-A752-BE1E2A6EBE19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F6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ṩḻíďè">
              <a:extLst>
                <a:ext uri="{FF2B5EF4-FFF2-40B4-BE49-F238E27FC236}">
                  <a16:creationId xmlns:a16="http://schemas.microsoft.com/office/drawing/2014/main" id="{81CC9F2E-E493-4CC7-B87F-451E09495D2C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śľídê">
              <a:extLst>
                <a:ext uri="{FF2B5EF4-FFF2-40B4-BE49-F238E27FC236}">
                  <a16:creationId xmlns:a16="http://schemas.microsoft.com/office/drawing/2014/main" id="{29D78E52-8DF9-4FCB-B969-DF5C56F1F076}"/>
                </a:ext>
              </a:extLst>
            </p:cNvPr>
            <p:cNvSpPr/>
            <p:nvPr/>
          </p:nvSpPr>
          <p:spPr bwMode="auto">
            <a:xfrm>
              <a:off x="7381875" y="5043488"/>
              <a:ext cx="1033463" cy="71438"/>
            </a:xfrm>
            <a:custGeom>
              <a:avLst/>
              <a:gdLst>
                <a:gd name="T0" fmla="*/ 0 w 651"/>
                <a:gd name="T1" fmla="*/ 0 h 45"/>
                <a:gd name="T2" fmla="*/ 651 w 651"/>
                <a:gd name="T3" fmla="*/ 0 h 45"/>
                <a:gd name="T4" fmla="*/ 651 w 651"/>
                <a:gd name="T5" fmla="*/ 45 h 45"/>
                <a:gd name="T6" fmla="*/ 9 w 651"/>
                <a:gd name="T7" fmla="*/ 45 h 45"/>
                <a:gd name="T8" fmla="*/ 0 w 65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45">
                  <a:moveTo>
                    <a:pt x="0" y="0"/>
                  </a:moveTo>
                  <a:lnTo>
                    <a:pt x="651" y="0"/>
                  </a:lnTo>
                  <a:lnTo>
                    <a:pt x="651" y="45"/>
                  </a:lnTo>
                  <a:lnTo>
                    <a:pt x="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ṩ1ïdê">
              <a:extLst>
                <a:ext uri="{FF2B5EF4-FFF2-40B4-BE49-F238E27FC236}">
                  <a16:creationId xmlns:a16="http://schemas.microsoft.com/office/drawing/2014/main" id="{E0E9BC79-A043-4B3A-ABA0-A70EBB22B8D1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sḷîḍê">
              <a:extLst>
                <a:ext uri="{FF2B5EF4-FFF2-40B4-BE49-F238E27FC236}">
                  <a16:creationId xmlns:a16="http://schemas.microsoft.com/office/drawing/2014/main" id="{CD9F44AA-FC54-4878-A62F-66ACE152CBD3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ś1ïḓe">
              <a:extLst>
                <a:ext uri="{FF2B5EF4-FFF2-40B4-BE49-F238E27FC236}">
                  <a16:creationId xmlns:a16="http://schemas.microsoft.com/office/drawing/2014/main" id="{A4A68E2E-3958-46D7-B5C5-F726DDE44BB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7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ṥḻïḓé">
              <a:extLst>
                <a:ext uri="{FF2B5EF4-FFF2-40B4-BE49-F238E27FC236}">
                  <a16:creationId xmlns:a16="http://schemas.microsoft.com/office/drawing/2014/main" id="{276F2A1E-7986-4BBC-AB61-27265792928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Sḻíḑè">
              <a:extLst>
                <a:ext uri="{FF2B5EF4-FFF2-40B4-BE49-F238E27FC236}">
                  <a16:creationId xmlns:a16="http://schemas.microsoft.com/office/drawing/2014/main" id="{8500CFA8-B449-4C0D-8754-9682B94146C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A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ṥľíḑè">
              <a:extLst>
                <a:ext uri="{FF2B5EF4-FFF2-40B4-BE49-F238E27FC236}">
                  <a16:creationId xmlns:a16="http://schemas.microsoft.com/office/drawing/2014/main" id="{E44BFD5F-4291-4B93-8BA2-78D0C3E3569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ś1îḑe">
              <a:extLst>
                <a:ext uri="{FF2B5EF4-FFF2-40B4-BE49-F238E27FC236}">
                  <a16:creationId xmlns:a16="http://schemas.microsoft.com/office/drawing/2014/main" id="{C1ACC7D4-99B4-4B45-8D5D-3BEA406138F8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ṧ1iḋé">
              <a:extLst>
                <a:ext uri="{FF2B5EF4-FFF2-40B4-BE49-F238E27FC236}">
                  <a16:creationId xmlns:a16="http://schemas.microsoft.com/office/drawing/2014/main" id="{6A4C6177-7EF8-4C07-95A9-1638615CB58E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íşļíḋè">
              <a:extLst>
                <a:ext uri="{FF2B5EF4-FFF2-40B4-BE49-F238E27FC236}">
                  <a16:creationId xmlns:a16="http://schemas.microsoft.com/office/drawing/2014/main" id="{B7F816C2-4DE8-483E-9D43-500297287D79}"/>
                </a:ext>
              </a:extLst>
            </p:cNvPr>
            <p:cNvSpPr/>
            <p:nvPr/>
          </p:nvSpPr>
          <p:spPr bwMode="auto">
            <a:xfrm>
              <a:off x="3019425" y="3340101"/>
              <a:ext cx="596900" cy="917575"/>
            </a:xfrm>
            <a:custGeom>
              <a:avLst/>
              <a:gdLst>
                <a:gd name="T0" fmla="*/ 30 w 152"/>
                <a:gd name="T1" fmla="*/ 39 h 234"/>
                <a:gd name="T2" fmla="*/ 94 w 152"/>
                <a:gd name="T3" fmla="*/ 24 h 234"/>
                <a:gd name="T4" fmla="*/ 85 w 152"/>
                <a:gd name="T5" fmla="*/ 0 h 234"/>
                <a:gd name="T6" fmla="*/ 0 w 152"/>
                <a:gd name="T7" fmla="*/ 17 h 234"/>
                <a:gd name="T8" fmla="*/ 152 w 152"/>
                <a:gd name="T9" fmla="*/ 199 h 234"/>
                <a:gd name="T10" fmla="*/ 146 w 152"/>
                <a:gd name="T11" fmla="*/ 181 h 234"/>
                <a:gd name="T12" fmla="*/ 30 w 152"/>
                <a:gd name="T13" fmla="*/ 3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34">
                  <a:moveTo>
                    <a:pt x="30" y="39"/>
                  </a:moveTo>
                  <a:cubicBezTo>
                    <a:pt x="94" y="24"/>
                    <a:pt x="94" y="24"/>
                    <a:pt x="94" y="24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7" y="234"/>
                    <a:pt x="152" y="199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58" y="192"/>
                    <a:pt x="30" y="39"/>
                    <a:pt x="30" y="39"/>
                  </a:cubicBezTo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şḷíďe">
              <a:extLst>
                <a:ext uri="{FF2B5EF4-FFF2-40B4-BE49-F238E27FC236}">
                  <a16:creationId xmlns:a16="http://schemas.microsoft.com/office/drawing/2014/main" id="{FC238BED-4506-4405-B60A-E4D9FFB5F001}"/>
                </a:ext>
              </a:extLst>
            </p:cNvPr>
            <p:cNvSpPr/>
            <p:nvPr/>
          </p:nvSpPr>
          <p:spPr bwMode="auto">
            <a:xfrm>
              <a:off x="4121150" y="3328988"/>
              <a:ext cx="509588" cy="865188"/>
            </a:xfrm>
            <a:custGeom>
              <a:avLst/>
              <a:gdLst>
                <a:gd name="T0" fmla="*/ 94 w 130"/>
                <a:gd name="T1" fmla="*/ 29 h 221"/>
                <a:gd name="T2" fmla="*/ 28 w 130"/>
                <a:gd name="T3" fmla="*/ 26 h 221"/>
                <a:gd name="T4" fmla="*/ 32 w 130"/>
                <a:gd name="T5" fmla="*/ 0 h 221"/>
                <a:gd name="T6" fmla="*/ 120 w 130"/>
                <a:gd name="T7" fmla="*/ 2 h 221"/>
                <a:gd name="T8" fmla="*/ 0 w 130"/>
                <a:gd name="T9" fmla="*/ 208 h 221"/>
                <a:gd name="T10" fmla="*/ 3 w 130"/>
                <a:gd name="T11" fmla="*/ 189 h 221"/>
                <a:gd name="T12" fmla="*/ 94 w 130"/>
                <a:gd name="T13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21">
                  <a:moveTo>
                    <a:pt x="94" y="29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30" y="221"/>
                    <a:pt x="0" y="208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92" y="185"/>
                    <a:pt x="94" y="29"/>
                    <a:pt x="94" y="29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ṧľíḍê">
              <a:extLst>
                <a:ext uri="{FF2B5EF4-FFF2-40B4-BE49-F238E27FC236}">
                  <a16:creationId xmlns:a16="http://schemas.microsoft.com/office/drawing/2014/main" id="{26F72C7F-DB20-47B7-B5DC-69122ED0EDAB}"/>
                </a:ext>
              </a:extLst>
            </p:cNvPr>
            <p:cNvSpPr/>
            <p:nvPr/>
          </p:nvSpPr>
          <p:spPr bwMode="auto">
            <a:xfrm>
              <a:off x="3267075" y="3136901"/>
              <a:ext cx="1085850" cy="1312863"/>
            </a:xfrm>
            <a:custGeom>
              <a:avLst/>
              <a:gdLst>
                <a:gd name="T0" fmla="*/ 277 w 277"/>
                <a:gd name="T1" fmla="*/ 0 h 335"/>
                <a:gd name="T2" fmla="*/ 162 w 277"/>
                <a:gd name="T3" fmla="*/ 335 h 335"/>
                <a:gd name="T4" fmla="*/ 156 w 277"/>
                <a:gd name="T5" fmla="*/ 335 h 335"/>
                <a:gd name="T6" fmla="*/ 0 w 277"/>
                <a:gd name="T7" fmla="*/ 10 h 335"/>
                <a:gd name="T8" fmla="*/ 67 w 277"/>
                <a:gd name="T9" fmla="*/ 8 h 335"/>
                <a:gd name="T10" fmla="*/ 109 w 277"/>
                <a:gd name="T11" fmla="*/ 6 h 335"/>
                <a:gd name="T12" fmla="*/ 247 w 277"/>
                <a:gd name="T13" fmla="*/ 1 h 335"/>
                <a:gd name="T14" fmla="*/ 277 w 277"/>
                <a:gd name="T1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335">
                  <a:moveTo>
                    <a:pt x="277" y="0"/>
                  </a:moveTo>
                  <a:cubicBezTo>
                    <a:pt x="277" y="0"/>
                    <a:pt x="245" y="328"/>
                    <a:pt x="162" y="335"/>
                  </a:cubicBezTo>
                  <a:cubicBezTo>
                    <a:pt x="160" y="335"/>
                    <a:pt x="158" y="335"/>
                    <a:pt x="156" y="335"/>
                  </a:cubicBezTo>
                  <a:cubicBezTo>
                    <a:pt x="54" y="331"/>
                    <a:pt x="0" y="10"/>
                    <a:pt x="0" y="1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ŝļîḑè">
              <a:extLst>
                <a:ext uri="{FF2B5EF4-FFF2-40B4-BE49-F238E27FC236}">
                  <a16:creationId xmlns:a16="http://schemas.microsoft.com/office/drawing/2014/main" id="{EB29CE84-F583-4115-8966-EEAF4AB6BDF9}"/>
                </a:ext>
              </a:extLst>
            </p:cNvPr>
            <p:cNvSpPr/>
            <p:nvPr/>
          </p:nvSpPr>
          <p:spPr bwMode="auto">
            <a:xfrm>
              <a:off x="3744913" y="4244976"/>
              <a:ext cx="312738" cy="747713"/>
            </a:xfrm>
            <a:custGeom>
              <a:avLst/>
              <a:gdLst>
                <a:gd name="T0" fmla="*/ 17 w 80"/>
                <a:gd name="T1" fmla="*/ 0 h 191"/>
                <a:gd name="T2" fmla="*/ 0 w 80"/>
                <a:gd name="T3" fmla="*/ 191 h 191"/>
                <a:gd name="T4" fmla="*/ 80 w 80"/>
                <a:gd name="T5" fmla="*/ 191 h 191"/>
                <a:gd name="T6" fmla="*/ 49 w 80"/>
                <a:gd name="T7" fmla="*/ 0 h 191"/>
                <a:gd name="T8" fmla="*/ 17 w 80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1">
                  <a:moveTo>
                    <a:pt x="17" y="0"/>
                  </a:moveTo>
                  <a:cubicBezTo>
                    <a:pt x="17" y="0"/>
                    <a:pt x="30" y="129"/>
                    <a:pt x="0" y="191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0" y="191"/>
                    <a:pt x="45" y="46"/>
                    <a:pt x="4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ṥḻïďê">
              <a:extLst>
                <a:ext uri="{FF2B5EF4-FFF2-40B4-BE49-F238E27FC236}">
                  <a16:creationId xmlns:a16="http://schemas.microsoft.com/office/drawing/2014/main" id="{A9146BE0-677F-4024-83D4-07B232588C91}"/>
                </a:ext>
              </a:extLst>
            </p:cNvPr>
            <p:cNvSpPr/>
            <p:nvPr/>
          </p:nvSpPr>
          <p:spPr bwMode="auto">
            <a:xfrm>
              <a:off x="3317875" y="5037138"/>
              <a:ext cx="1152525" cy="77788"/>
            </a:xfrm>
            <a:custGeom>
              <a:avLst/>
              <a:gdLst>
                <a:gd name="T0" fmla="*/ 0 w 726"/>
                <a:gd name="T1" fmla="*/ 49 h 49"/>
                <a:gd name="T2" fmla="*/ 44 w 726"/>
                <a:gd name="T3" fmla="*/ 14 h 49"/>
                <a:gd name="T4" fmla="*/ 691 w 726"/>
                <a:gd name="T5" fmla="*/ 0 h 49"/>
                <a:gd name="T6" fmla="*/ 726 w 726"/>
                <a:gd name="T7" fmla="*/ 49 h 49"/>
                <a:gd name="T8" fmla="*/ 0 w 72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49">
                  <a:moveTo>
                    <a:pt x="0" y="49"/>
                  </a:moveTo>
                  <a:lnTo>
                    <a:pt x="44" y="14"/>
                  </a:lnTo>
                  <a:lnTo>
                    <a:pt x="691" y="0"/>
                  </a:lnTo>
                  <a:lnTo>
                    <a:pt x="72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ṧḷidé">
              <a:extLst>
                <a:ext uri="{FF2B5EF4-FFF2-40B4-BE49-F238E27FC236}">
                  <a16:creationId xmlns:a16="http://schemas.microsoft.com/office/drawing/2014/main" id="{034E89E3-CE58-4E8A-8D08-6552FEEC6AE8}"/>
                </a:ext>
              </a:extLst>
            </p:cNvPr>
            <p:cNvSpPr/>
            <p:nvPr/>
          </p:nvSpPr>
          <p:spPr bwMode="auto">
            <a:xfrm>
              <a:off x="3451225" y="4954588"/>
              <a:ext cx="901700" cy="101600"/>
            </a:xfrm>
            <a:custGeom>
              <a:avLst/>
              <a:gdLst>
                <a:gd name="T0" fmla="*/ 0 w 568"/>
                <a:gd name="T1" fmla="*/ 64 h 64"/>
                <a:gd name="T2" fmla="*/ 52 w 568"/>
                <a:gd name="T3" fmla="*/ 12 h 64"/>
                <a:gd name="T4" fmla="*/ 550 w 568"/>
                <a:gd name="T5" fmla="*/ 0 h 64"/>
                <a:gd name="T6" fmla="*/ 568 w 568"/>
                <a:gd name="T7" fmla="*/ 52 h 64"/>
                <a:gd name="T8" fmla="*/ 0 w 568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64">
                  <a:moveTo>
                    <a:pt x="0" y="64"/>
                  </a:moveTo>
                  <a:lnTo>
                    <a:pt x="52" y="12"/>
                  </a:lnTo>
                  <a:lnTo>
                    <a:pt x="550" y="0"/>
                  </a:lnTo>
                  <a:lnTo>
                    <a:pt x="568" y="5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šlïḑé">
              <a:extLst>
                <a:ext uri="{FF2B5EF4-FFF2-40B4-BE49-F238E27FC236}">
                  <a16:creationId xmlns:a16="http://schemas.microsoft.com/office/drawing/2014/main" id="{B901C928-1F6E-46F1-87E0-63C467781307}"/>
                </a:ext>
              </a:extLst>
            </p:cNvPr>
            <p:cNvSpPr/>
            <p:nvPr/>
          </p:nvSpPr>
          <p:spPr bwMode="auto">
            <a:xfrm>
              <a:off x="3267075" y="3168651"/>
              <a:ext cx="552450" cy="1268413"/>
            </a:xfrm>
            <a:custGeom>
              <a:avLst/>
              <a:gdLst>
                <a:gd name="T0" fmla="*/ 67 w 141"/>
                <a:gd name="T1" fmla="*/ 0 h 324"/>
                <a:gd name="T2" fmla="*/ 67 w 141"/>
                <a:gd name="T3" fmla="*/ 0 h 324"/>
                <a:gd name="T4" fmla="*/ 0 w 141"/>
                <a:gd name="T5" fmla="*/ 2 h 324"/>
                <a:gd name="T6" fmla="*/ 141 w 141"/>
                <a:gd name="T7" fmla="*/ 324 h 324"/>
                <a:gd name="T8" fmla="*/ 141 w 141"/>
                <a:gd name="T9" fmla="*/ 311 h 324"/>
                <a:gd name="T10" fmla="*/ 67 w 141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324">
                  <a:moveTo>
                    <a:pt x="6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49" y="293"/>
                    <a:pt x="141" y="324"/>
                  </a:cubicBezTo>
                  <a:cubicBezTo>
                    <a:pt x="141" y="320"/>
                    <a:pt x="141" y="315"/>
                    <a:pt x="141" y="311"/>
                  </a:cubicBezTo>
                  <a:cubicBezTo>
                    <a:pt x="77" y="247"/>
                    <a:pt x="68" y="74"/>
                    <a:pt x="67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Sliḑê">
              <a:extLst>
                <a:ext uri="{FF2B5EF4-FFF2-40B4-BE49-F238E27FC236}">
                  <a16:creationId xmlns:a16="http://schemas.microsoft.com/office/drawing/2014/main" id="{1FD98A4E-0BEC-4B4F-A810-232651EDFE64}"/>
                </a:ext>
              </a:extLst>
            </p:cNvPr>
            <p:cNvSpPr/>
            <p:nvPr/>
          </p:nvSpPr>
          <p:spPr bwMode="auto">
            <a:xfrm>
              <a:off x="3819525" y="4386263"/>
              <a:ext cx="82550" cy="63500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13 h 16"/>
                <a:gd name="T4" fmla="*/ 15 w 21"/>
                <a:gd name="T5" fmla="*/ 16 h 16"/>
                <a:gd name="T6" fmla="*/ 21 w 21"/>
                <a:gd name="T7" fmla="*/ 16 h 16"/>
                <a:gd name="T8" fmla="*/ 0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cubicBezTo>
                    <a:pt x="0" y="4"/>
                    <a:pt x="0" y="9"/>
                    <a:pt x="0" y="13"/>
                  </a:cubicBezTo>
                  <a:cubicBezTo>
                    <a:pt x="5" y="15"/>
                    <a:pt x="10" y="16"/>
                    <a:pt x="15" y="16"/>
                  </a:cubicBezTo>
                  <a:cubicBezTo>
                    <a:pt x="19" y="16"/>
                    <a:pt x="21" y="16"/>
                    <a:pt x="21" y="16"/>
                  </a:cubicBezTo>
                  <a:cubicBezTo>
                    <a:pt x="13" y="12"/>
                    <a:pt x="6" y="7"/>
                    <a:pt x="0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ṣľiḑé">
              <a:extLst>
                <a:ext uri="{FF2B5EF4-FFF2-40B4-BE49-F238E27FC236}">
                  <a16:creationId xmlns:a16="http://schemas.microsoft.com/office/drawing/2014/main" id="{9B543F8C-E714-4A51-AF9F-C5F929DD3B64}"/>
                </a:ext>
              </a:extLst>
            </p:cNvPr>
            <p:cNvSpPr/>
            <p:nvPr/>
          </p:nvSpPr>
          <p:spPr bwMode="auto">
            <a:xfrm>
              <a:off x="3694113" y="3141663"/>
              <a:ext cx="541338" cy="1182688"/>
            </a:xfrm>
            <a:custGeom>
              <a:avLst/>
              <a:gdLst>
                <a:gd name="T0" fmla="*/ 138 w 138"/>
                <a:gd name="T1" fmla="*/ 0 h 302"/>
                <a:gd name="T2" fmla="*/ 0 w 138"/>
                <a:gd name="T3" fmla="*/ 5 h 302"/>
                <a:gd name="T4" fmla="*/ 41 w 138"/>
                <a:gd name="T5" fmla="*/ 282 h 302"/>
                <a:gd name="T6" fmla="*/ 62 w 138"/>
                <a:gd name="T7" fmla="*/ 282 h 302"/>
                <a:gd name="T8" fmla="*/ 62 w 138"/>
                <a:gd name="T9" fmla="*/ 282 h 302"/>
                <a:gd name="T10" fmla="*/ 62 w 138"/>
                <a:gd name="T11" fmla="*/ 301 h 302"/>
                <a:gd name="T12" fmla="*/ 67 w 138"/>
                <a:gd name="T13" fmla="*/ 302 h 302"/>
                <a:gd name="T14" fmla="*/ 138 w 138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02">
                  <a:moveTo>
                    <a:pt x="138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9"/>
                    <a:pt x="8" y="228"/>
                    <a:pt x="41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7"/>
                    <a:pt x="62" y="294"/>
                    <a:pt x="62" y="301"/>
                  </a:cubicBezTo>
                  <a:cubicBezTo>
                    <a:pt x="64" y="301"/>
                    <a:pt x="65" y="302"/>
                    <a:pt x="67" y="302"/>
                  </a:cubicBezTo>
                  <a:cubicBezTo>
                    <a:pt x="114" y="302"/>
                    <a:pt x="132" y="98"/>
                    <a:pt x="138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iṣľiḍé">
              <a:extLst>
                <a:ext uri="{FF2B5EF4-FFF2-40B4-BE49-F238E27FC236}">
                  <a16:creationId xmlns:a16="http://schemas.microsoft.com/office/drawing/2014/main" id="{E1A788C2-FD2D-410D-8A0F-3D9B4CD0C68D}"/>
                </a:ext>
              </a:extLst>
            </p:cNvPr>
            <p:cNvSpPr/>
            <p:nvPr/>
          </p:nvSpPr>
          <p:spPr bwMode="auto">
            <a:xfrm>
              <a:off x="3854450" y="4244976"/>
              <a:ext cx="82550" cy="74613"/>
            </a:xfrm>
            <a:custGeom>
              <a:avLst/>
              <a:gdLst>
                <a:gd name="T0" fmla="*/ 21 w 21"/>
                <a:gd name="T1" fmla="*/ 0 h 19"/>
                <a:gd name="T2" fmla="*/ 0 w 21"/>
                <a:gd name="T3" fmla="*/ 0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3" y="17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2"/>
                    <a:pt x="21" y="5"/>
                    <a:pt x="21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s1îḓe">
              <a:extLst>
                <a:ext uri="{FF2B5EF4-FFF2-40B4-BE49-F238E27FC236}">
                  <a16:creationId xmlns:a16="http://schemas.microsoft.com/office/drawing/2014/main" id="{7D527DB1-20CB-4569-AF28-16BE0B2A4B45}"/>
                </a:ext>
              </a:extLst>
            </p:cNvPr>
            <p:cNvSpPr/>
            <p:nvPr/>
          </p:nvSpPr>
          <p:spPr bwMode="auto">
            <a:xfrm>
              <a:off x="4073525" y="3344863"/>
              <a:ext cx="176213" cy="833438"/>
            </a:xfrm>
            <a:custGeom>
              <a:avLst/>
              <a:gdLst>
                <a:gd name="T0" fmla="*/ 38 w 45"/>
                <a:gd name="T1" fmla="*/ 3 h 213"/>
                <a:gd name="T2" fmla="*/ 33 w 45"/>
                <a:gd name="T3" fmla="*/ 3 h 213"/>
                <a:gd name="T4" fmla="*/ 32 w 45"/>
                <a:gd name="T5" fmla="*/ 50 h 213"/>
                <a:gd name="T6" fmla="*/ 27 w 45"/>
                <a:gd name="T7" fmla="*/ 107 h 213"/>
                <a:gd name="T8" fmla="*/ 17 w 45"/>
                <a:gd name="T9" fmla="*/ 155 h 213"/>
                <a:gd name="T10" fmla="*/ 1 w 45"/>
                <a:gd name="T11" fmla="*/ 208 h 213"/>
                <a:gd name="T12" fmla="*/ 8 w 45"/>
                <a:gd name="T13" fmla="*/ 210 h 213"/>
                <a:gd name="T14" fmla="*/ 24 w 45"/>
                <a:gd name="T15" fmla="*/ 162 h 213"/>
                <a:gd name="T16" fmla="*/ 36 w 45"/>
                <a:gd name="T17" fmla="*/ 106 h 213"/>
                <a:gd name="T18" fmla="*/ 38 w 45"/>
                <a:gd name="T19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13">
                  <a:moveTo>
                    <a:pt x="38" y="3"/>
                  </a:moveTo>
                  <a:cubicBezTo>
                    <a:pt x="37" y="0"/>
                    <a:pt x="33" y="0"/>
                    <a:pt x="33" y="3"/>
                  </a:cubicBezTo>
                  <a:cubicBezTo>
                    <a:pt x="31" y="19"/>
                    <a:pt x="33" y="35"/>
                    <a:pt x="32" y="50"/>
                  </a:cubicBezTo>
                  <a:cubicBezTo>
                    <a:pt x="31" y="69"/>
                    <a:pt x="30" y="88"/>
                    <a:pt x="27" y="107"/>
                  </a:cubicBezTo>
                  <a:cubicBezTo>
                    <a:pt x="24" y="123"/>
                    <a:pt x="21" y="139"/>
                    <a:pt x="17" y="155"/>
                  </a:cubicBezTo>
                  <a:cubicBezTo>
                    <a:pt x="12" y="173"/>
                    <a:pt x="5" y="190"/>
                    <a:pt x="1" y="208"/>
                  </a:cubicBezTo>
                  <a:cubicBezTo>
                    <a:pt x="0" y="212"/>
                    <a:pt x="6" y="213"/>
                    <a:pt x="8" y="210"/>
                  </a:cubicBezTo>
                  <a:cubicBezTo>
                    <a:pt x="16" y="196"/>
                    <a:pt x="20" y="178"/>
                    <a:pt x="24" y="162"/>
                  </a:cubicBezTo>
                  <a:cubicBezTo>
                    <a:pt x="29" y="144"/>
                    <a:pt x="33" y="125"/>
                    <a:pt x="36" y="106"/>
                  </a:cubicBezTo>
                  <a:cubicBezTo>
                    <a:pt x="41" y="73"/>
                    <a:pt x="45" y="35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ṧḷïḍè">
              <a:extLst>
                <a:ext uri="{FF2B5EF4-FFF2-40B4-BE49-F238E27FC236}">
                  <a16:creationId xmlns:a16="http://schemas.microsoft.com/office/drawing/2014/main" id="{5EACE04C-D91D-4597-9B9F-FC387E7A67AC}"/>
                </a:ext>
              </a:extLst>
            </p:cNvPr>
            <p:cNvSpPr/>
            <p:nvPr/>
          </p:nvSpPr>
          <p:spPr bwMode="auto">
            <a:xfrm>
              <a:off x="3995738" y="4210051"/>
              <a:ext cx="74613" cy="114300"/>
            </a:xfrm>
            <a:custGeom>
              <a:avLst/>
              <a:gdLst>
                <a:gd name="T0" fmla="*/ 10 w 19"/>
                <a:gd name="T1" fmla="*/ 5 h 29"/>
                <a:gd name="T2" fmla="*/ 6 w 19"/>
                <a:gd name="T3" fmla="*/ 15 h 29"/>
                <a:gd name="T4" fmla="*/ 1 w 19"/>
                <a:gd name="T5" fmla="*/ 24 h 29"/>
                <a:gd name="T6" fmla="*/ 7 w 19"/>
                <a:gd name="T7" fmla="*/ 27 h 29"/>
                <a:gd name="T8" fmla="*/ 18 w 19"/>
                <a:gd name="T9" fmla="*/ 7 h 29"/>
                <a:gd name="T10" fmla="*/ 10 w 19"/>
                <a:gd name="T1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0" y="5"/>
                  </a:moveTo>
                  <a:cubicBezTo>
                    <a:pt x="8" y="8"/>
                    <a:pt x="7" y="12"/>
                    <a:pt x="6" y="15"/>
                  </a:cubicBezTo>
                  <a:cubicBezTo>
                    <a:pt x="4" y="18"/>
                    <a:pt x="2" y="21"/>
                    <a:pt x="1" y="24"/>
                  </a:cubicBezTo>
                  <a:cubicBezTo>
                    <a:pt x="0" y="27"/>
                    <a:pt x="4" y="29"/>
                    <a:pt x="7" y="27"/>
                  </a:cubicBezTo>
                  <a:cubicBezTo>
                    <a:pt x="12" y="22"/>
                    <a:pt x="16" y="14"/>
                    <a:pt x="18" y="7"/>
                  </a:cubicBezTo>
                  <a:cubicBezTo>
                    <a:pt x="19" y="2"/>
                    <a:pt x="11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ṥlïďè">
              <a:extLst>
                <a:ext uri="{FF2B5EF4-FFF2-40B4-BE49-F238E27FC236}">
                  <a16:creationId xmlns:a16="http://schemas.microsoft.com/office/drawing/2014/main" id="{757FE31D-B625-4302-A050-3D2FF8A214E2}"/>
                </a:ext>
              </a:extLst>
            </p:cNvPr>
            <p:cNvSpPr/>
            <p:nvPr/>
          </p:nvSpPr>
          <p:spPr bwMode="auto">
            <a:xfrm>
              <a:off x="3240088" y="3128963"/>
              <a:ext cx="1127125" cy="192088"/>
            </a:xfrm>
            <a:custGeom>
              <a:avLst/>
              <a:gdLst>
                <a:gd name="T0" fmla="*/ 1 w 288"/>
                <a:gd name="T1" fmla="*/ 13 h 49"/>
                <a:gd name="T2" fmla="*/ 288 w 288"/>
                <a:gd name="T3" fmla="*/ 0 h 49"/>
                <a:gd name="T4" fmla="*/ 285 w 288"/>
                <a:gd name="T5" fmla="*/ 20 h 49"/>
                <a:gd name="T6" fmla="*/ 0 w 288"/>
                <a:gd name="T7" fmla="*/ 31 h 49"/>
                <a:gd name="T8" fmla="*/ 1 w 288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9">
                  <a:moveTo>
                    <a:pt x="1" y="13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159" y="49"/>
                    <a:pt x="0" y="31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ṧḻiḋe">
              <a:extLst>
                <a:ext uri="{FF2B5EF4-FFF2-40B4-BE49-F238E27FC236}">
                  <a16:creationId xmlns:a16="http://schemas.microsoft.com/office/drawing/2014/main" id="{B6DC7E5C-5F87-4B93-8A82-C971C475EEB3}"/>
                </a:ext>
              </a:extLst>
            </p:cNvPr>
            <p:cNvSpPr/>
            <p:nvPr/>
          </p:nvSpPr>
          <p:spPr bwMode="auto">
            <a:xfrm>
              <a:off x="3243263" y="3043238"/>
              <a:ext cx="1123950" cy="173038"/>
            </a:xfrm>
            <a:custGeom>
              <a:avLst/>
              <a:gdLst>
                <a:gd name="T0" fmla="*/ 287 w 287"/>
                <a:gd name="T1" fmla="*/ 22 h 44"/>
                <a:gd name="T2" fmla="*/ 259 w 287"/>
                <a:gd name="T3" fmla="*/ 27 h 44"/>
                <a:gd name="T4" fmla="*/ 31 w 287"/>
                <a:gd name="T5" fmla="*/ 38 h 44"/>
                <a:gd name="T6" fmla="*/ 0 w 287"/>
                <a:gd name="T7" fmla="*/ 35 h 44"/>
                <a:gd name="T8" fmla="*/ 287 w 28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4">
                  <a:moveTo>
                    <a:pt x="287" y="22"/>
                  </a:moveTo>
                  <a:cubicBezTo>
                    <a:pt x="277" y="24"/>
                    <a:pt x="268" y="26"/>
                    <a:pt x="259" y="27"/>
                  </a:cubicBezTo>
                  <a:cubicBezTo>
                    <a:pt x="157" y="44"/>
                    <a:pt x="74" y="42"/>
                    <a:pt x="31" y="38"/>
                  </a:cubicBezTo>
                  <a:cubicBezTo>
                    <a:pt x="11" y="37"/>
                    <a:pt x="0" y="35"/>
                    <a:pt x="0" y="35"/>
                  </a:cubicBezTo>
                  <a:cubicBezTo>
                    <a:pt x="140" y="0"/>
                    <a:pt x="287" y="22"/>
                    <a:pt x="287" y="22"/>
                  </a:cubicBezTo>
                  <a:close/>
                </a:path>
              </a:pathLst>
            </a:custGeom>
            <a:solidFill>
              <a:srgbClr val="DB9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ṣliḋè">
              <a:extLst>
                <a:ext uri="{FF2B5EF4-FFF2-40B4-BE49-F238E27FC236}">
                  <a16:creationId xmlns:a16="http://schemas.microsoft.com/office/drawing/2014/main" id="{1F85AB32-ABE0-43DD-AF42-DB00224CC68C}"/>
                </a:ext>
              </a:extLst>
            </p:cNvPr>
            <p:cNvSpPr/>
            <p:nvPr/>
          </p:nvSpPr>
          <p:spPr bwMode="auto">
            <a:xfrm>
              <a:off x="3365500" y="3121026"/>
              <a:ext cx="892175" cy="95250"/>
            </a:xfrm>
            <a:custGeom>
              <a:avLst/>
              <a:gdLst>
                <a:gd name="T0" fmla="*/ 228 w 228"/>
                <a:gd name="T1" fmla="*/ 7 h 24"/>
                <a:gd name="T2" fmla="*/ 0 w 228"/>
                <a:gd name="T3" fmla="*/ 18 h 24"/>
                <a:gd name="T4" fmla="*/ 228 w 228"/>
                <a:gd name="T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24">
                  <a:moveTo>
                    <a:pt x="228" y="7"/>
                  </a:moveTo>
                  <a:cubicBezTo>
                    <a:pt x="126" y="24"/>
                    <a:pt x="43" y="22"/>
                    <a:pt x="0" y="18"/>
                  </a:cubicBezTo>
                  <a:cubicBezTo>
                    <a:pt x="91" y="0"/>
                    <a:pt x="181" y="3"/>
                    <a:pt x="228" y="7"/>
                  </a:cubicBezTo>
                  <a:close/>
                </a:path>
              </a:pathLst>
            </a:custGeom>
            <a:solidFill>
              <a:srgbClr val="A86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ŝļîḍè">
              <a:extLst>
                <a:ext uri="{FF2B5EF4-FFF2-40B4-BE49-F238E27FC236}">
                  <a16:creationId xmlns:a16="http://schemas.microsoft.com/office/drawing/2014/main" id="{BC59AA50-E0EA-4342-99E1-02441C9E8738}"/>
                </a:ext>
              </a:extLst>
            </p:cNvPr>
            <p:cNvSpPr/>
            <p:nvPr/>
          </p:nvSpPr>
          <p:spPr bwMode="auto">
            <a:xfrm>
              <a:off x="4470400" y="4370388"/>
              <a:ext cx="857250" cy="760413"/>
            </a:xfrm>
            <a:custGeom>
              <a:avLst/>
              <a:gdLst>
                <a:gd name="T0" fmla="*/ 193 w 219"/>
                <a:gd name="T1" fmla="*/ 159 h 194"/>
                <a:gd name="T2" fmla="*/ 168 w 219"/>
                <a:gd name="T3" fmla="*/ 184 h 194"/>
                <a:gd name="T4" fmla="*/ 129 w 219"/>
                <a:gd name="T5" fmla="*/ 185 h 194"/>
                <a:gd name="T6" fmla="*/ 98 w 219"/>
                <a:gd name="T7" fmla="*/ 183 h 194"/>
                <a:gd name="T8" fmla="*/ 59 w 219"/>
                <a:gd name="T9" fmla="*/ 188 h 194"/>
                <a:gd name="T10" fmla="*/ 9 w 219"/>
                <a:gd name="T11" fmla="*/ 127 h 194"/>
                <a:gd name="T12" fmla="*/ 0 w 219"/>
                <a:gd name="T13" fmla="*/ 80 h 194"/>
                <a:gd name="T14" fmla="*/ 13 w 219"/>
                <a:gd name="T15" fmla="*/ 33 h 194"/>
                <a:gd name="T16" fmla="*/ 53 w 219"/>
                <a:gd name="T17" fmla="*/ 6 h 194"/>
                <a:gd name="T18" fmla="*/ 102 w 219"/>
                <a:gd name="T19" fmla="*/ 21 h 194"/>
                <a:gd name="T20" fmla="*/ 139 w 219"/>
                <a:gd name="T21" fmla="*/ 8 h 194"/>
                <a:gd name="T22" fmla="*/ 181 w 219"/>
                <a:gd name="T23" fmla="*/ 4 h 194"/>
                <a:gd name="T24" fmla="*/ 207 w 219"/>
                <a:gd name="T25" fmla="*/ 30 h 194"/>
                <a:gd name="T26" fmla="*/ 214 w 219"/>
                <a:gd name="T27" fmla="*/ 56 h 194"/>
                <a:gd name="T28" fmla="*/ 193 w 219"/>
                <a:gd name="T29" fmla="*/ 1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94">
                  <a:moveTo>
                    <a:pt x="193" y="159"/>
                  </a:moveTo>
                  <a:cubicBezTo>
                    <a:pt x="187" y="170"/>
                    <a:pt x="179" y="179"/>
                    <a:pt x="168" y="184"/>
                  </a:cubicBezTo>
                  <a:cubicBezTo>
                    <a:pt x="156" y="189"/>
                    <a:pt x="142" y="187"/>
                    <a:pt x="129" y="185"/>
                  </a:cubicBezTo>
                  <a:cubicBezTo>
                    <a:pt x="118" y="183"/>
                    <a:pt x="108" y="181"/>
                    <a:pt x="98" y="183"/>
                  </a:cubicBezTo>
                  <a:cubicBezTo>
                    <a:pt x="86" y="185"/>
                    <a:pt x="69" y="194"/>
                    <a:pt x="59" y="188"/>
                  </a:cubicBezTo>
                  <a:cubicBezTo>
                    <a:pt x="36" y="174"/>
                    <a:pt x="19" y="152"/>
                    <a:pt x="9" y="127"/>
                  </a:cubicBezTo>
                  <a:cubicBezTo>
                    <a:pt x="3" y="112"/>
                    <a:pt x="0" y="96"/>
                    <a:pt x="0" y="80"/>
                  </a:cubicBezTo>
                  <a:cubicBezTo>
                    <a:pt x="0" y="63"/>
                    <a:pt x="4" y="46"/>
                    <a:pt x="13" y="33"/>
                  </a:cubicBezTo>
                  <a:cubicBezTo>
                    <a:pt x="22" y="19"/>
                    <a:pt x="37" y="8"/>
                    <a:pt x="53" y="6"/>
                  </a:cubicBezTo>
                  <a:cubicBezTo>
                    <a:pt x="70" y="5"/>
                    <a:pt x="87" y="13"/>
                    <a:pt x="102" y="21"/>
                  </a:cubicBezTo>
                  <a:cubicBezTo>
                    <a:pt x="114" y="20"/>
                    <a:pt x="129" y="13"/>
                    <a:pt x="139" y="8"/>
                  </a:cubicBezTo>
                  <a:cubicBezTo>
                    <a:pt x="153" y="3"/>
                    <a:pt x="168" y="0"/>
                    <a:pt x="181" y="4"/>
                  </a:cubicBezTo>
                  <a:cubicBezTo>
                    <a:pt x="193" y="9"/>
                    <a:pt x="201" y="19"/>
                    <a:pt x="207" y="30"/>
                  </a:cubicBezTo>
                  <a:cubicBezTo>
                    <a:pt x="210" y="38"/>
                    <a:pt x="213" y="47"/>
                    <a:pt x="214" y="56"/>
                  </a:cubicBezTo>
                  <a:cubicBezTo>
                    <a:pt x="219" y="91"/>
                    <a:pt x="212" y="129"/>
                    <a:pt x="193" y="159"/>
                  </a:cubicBezTo>
                </a:path>
              </a:pathLst>
            </a:custGeom>
            <a:solidFill>
              <a:srgbClr val="E7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Sľiḓé">
              <a:extLst>
                <a:ext uri="{FF2B5EF4-FFF2-40B4-BE49-F238E27FC236}">
                  <a16:creationId xmlns:a16="http://schemas.microsoft.com/office/drawing/2014/main" id="{4AA6286D-AAF4-4F40-A269-B05F2A3BA521}"/>
                </a:ext>
              </a:extLst>
            </p:cNvPr>
            <p:cNvSpPr/>
            <p:nvPr/>
          </p:nvSpPr>
          <p:spPr bwMode="auto">
            <a:xfrm>
              <a:off x="4505325" y="4487863"/>
              <a:ext cx="822325" cy="642938"/>
            </a:xfrm>
            <a:custGeom>
              <a:avLst/>
              <a:gdLst>
                <a:gd name="T0" fmla="*/ 184 w 210"/>
                <a:gd name="T1" fmla="*/ 129 h 164"/>
                <a:gd name="T2" fmla="*/ 159 w 210"/>
                <a:gd name="T3" fmla="*/ 154 h 164"/>
                <a:gd name="T4" fmla="*/ 120 w 210"/>
                <a:gd name="T5" fmla="*/ 155 h 164"/>
                <a:gd name="T6" fmla="*/ 89 w 210"/>
                <a:gd name="T7" fmla="*/ 153 h 164"/>
                <a:gd name="T8" fmla="*/ 50 w 210"/>
                <a:gd name="T9" fmla="*/ 158 h 164"/>
                <a:gd name="T10" fmla="*/ 0 w 210"/>
                <a:gd name="T11" fmla="*/ 97 h 164"/>
                <a:gd name="T12" fmla="*/ 13 w 210"/>
                <a:gd name="T13" fmla="*/ 106 h 164"/>
                <a:gd name="T14" fmla="*/ 94 w 210"/>
                <a:gd name="T15" fmla="*/ 117 h 164"/>
                <a:gd name="T16" fmla="*/ 164 w 210"/>
                <a:gd name="T17" fmla="*/ 74 h 164"/>
                <a:gd name="T18" fmla="*/ 198 w 210"/>
                <a:gd name="T19" fmla="*/ 0 h 164"/>
                <a:gd name="T20" fmla="*/ 205 w 210"/>
                <a:gd name="T21" fmla="*/ 26 h 164"/>
                <a:gd name="T22" fmla="*/ 184 w 210"/>
                <a:gd name="T23" fmla="*/ 12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64">
                  <a:moveTo>
                    <a:pt x="184" y="129"/>
                  </a:moveTo>
                  <a:cubicBezTo>
                    <a:pt x="178" y="140"/>
                    <a:pt x="170" y="149"/>
                    <a:pt x="159" y="154"/>
                  </a:cubicBezTo>
                  <a:cubicBezTo>
                    <a:pt x="147" y="159"/>
                    <a:pt x="133" y="157"/>
                    <a:pt x="120" y="155"/>
                  </a:cubicBezTo>
                  <a:cubicBezTo>
                    <a:pt x="109" y="153"/>
                    <a:pt x="99" y="151"/>
                    <a:pt x="89" y="153"/>
                  </a:cubicBezTo>
                  <a:cubicBezTo>
                    <a:pt x="77" y="155"/>
                    <a:pt x="60" y="164"/>
                    <a:pt x="50" y="158"/>
                  </a:cubicBezTo>
                  <a:cubicBezTo>
                    <a:pt x="27" y="144"/>
                    <a:pt x="10" y="122"/>
                    <a:pt x="0" y="97"/>
                  </a:cubicBezTo>
                  <a:cubicBezTo>
                    <a:pt x="4" y="100"/>
                    <a:pt x="8" y="103"/>
                    <a:pt x="13" y="106"/>
                  </a:cubicBezTo>
                  <a:cubicBezTo>
                    <a:pt x="38" y="119"/>
                    <a:pt x="67" y="123"/>
                    <a:pt x="94" y="117"/>
                  </a:cubicBezTo>
                  <a:cubicBezTo>
                    <a:pt x="122" y="112"/>
                    <a:pt x="147" y="96"/>
                    <a:pt x="164" y="74"/>
                  </a:cubicBezTo>
                  <a:cubicBezTo>
                    <a:pt x="181" y="53"/>
                    <a:pt x="190" y="27"/>
                    <a:pt x="198" y="0"/>
                  </a:cubicBezTo>
                  <a:cubicBezTo>
                    <a:pt x="201" y="8"/>
                    <a:pt x="204" y="17"/>
                    <a:pt x="205" y="26"/>
                  </a:cubicBezTo>
                  <a:cubicBezTo>
                    <a:pt x="210" y="61"/>
                    <a:pt x="203" y="99"/>
                    <a:pt x="184" y="129"/>
                  </a:cubicBezTo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ṧlïḍe">
              <a:extLst>
                <a:ext uri="{FF2B5EF4-FFF2-40B4-BE49-F238E27FC236}">
                  <a16:creationId xmlns:a16="http://schemas.microsoft.com/office/drawing/2014/main" id="{5DA60344-4BE0-49DC-8A57-B5B8A3999CD0}"/>
                </a:ext>
              </a:extLst>
            </p:cNvPr>
            <p:cNvSpPr/>
            <p:nvPr/>
          </p:nvSpPr>
          <p:spPr bwMode="auto">
            <a:xfrm>
              <a:off x="5116513" y="4770438"/>
              <a:ext cx="157163" cy="269875"/>
            </a:xfrm>
            <a:custGeom>
              <a:avLst/>
              <a:gdLst>
                <a:gd name="T0" fmla="*/ 37 w 40"/>
                <a:gd name="T1" fmla="*/ 2 h 69"/>
                <a:gd name="T2" fmla="*/ 32 w 40"/>
                <a:gd name="T3" fmla="*/ 2 h 69"/>
                <a:gd name="T4" fmla="*/ 22 w 40"/>
                <a:gd name="T5" fmla="*/ 32 h 69"/>
                <a:gd name="T6" fmla="*/ 2 w 40"/>
                <a:gd name="T7" fmla="*/ 63 h 69"/>
                <a:gd name="T8" fmla="*/ 6 w 40"/>
                <a:gd name="T9" fmla="*/ 68 h 69"/>
                <a:gd name="T10" fmla="*/ 29 w 40"/>
                <a:gd name="T11" fmla="*/ 40 h 69"/>
                <a:gd name="T12" fmla="*/ 37 w 40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9">
                  <a:moveTo>
                    <a:pt x="37" y="2"/>
                  </a:moveTo>
                  <a:cubicBezTo>
                    <a:pt x="36" y="0"/>
                    <a:pt x="33" y="0"/>
                    <a:pt x="32" y="2"/>
                  </a:cubicBezTo>
                  <a:cubicBezTo>
                    <a:pt x="27" y="11"/>
                    <a:pt x="26" y="22"/>
                    <a:pt x="22" y="32"/>
                  </a:cubicBezTo>
                  <a:cubicBezTo>
                    <a:pt x="18" y="45"/>
                    <a:pt x="12" y="54"/>
                    <a:pt x="2" y="63"/>
                  </a:cubicBezTo>
                  <a:cubicBezTo>
                    <a:pt x="0" y="66"/>
                    <a:pt x="3" y="69"/>
                    <a:pt x="6" y="68"/>
                  </a:cubicBezTo>
                  <a:cubicBezTo>
                    <a:pt x="18" y="63"/>
                    <a:pt x="24" y="51"/>
                    <a:pt x="29" y="40"/>
                  </a:cubicBezTo>
                  <a:cubicBezTo>
                    <a:pt x="34" y="29"/>
                    <a:pt x="40" y="14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Sļïdé">
              <a:extLst>
                <a:ext uri="{FF2B5EF4-FFF2-40B4-BE49-F238E27FC236}">
                  <a16:creationId xmlns:a16="http://schemas.microsoft.com/office/drawing/2014/main" id="{6A2A4D69-1635-4C1A-B50E-751666957718}"/>
                </a:ext>
              </a:extLst>
            </p:cNvPr>
            <p:cNvSpPr/>
            <p:nvPr/>
          </p:nvSpPr>
          <p:spPr bwMode="auto">
            <a:xfrm>
              <a:off x="5237163" y="4656138"/>
              <a:ext cx="36513" cy="82550"/>
            </a:xfrm>
            <a:custGeom>
              <a:avLst/>
              <a:gdLst>
                <a:gd name="T0" fmla="*/ 8 w 9"/>
                <a:gd name="T1" fmla="*/ 4 h 21"/>
                <a:gd name="T2" fmla="*/ 1 w 9"/>
                <a:gd name="T3" fmla="*/ 3 h 21"/>
                <a:gd name="T4" fmla="*/ 0 w 9"/>
                <a:gd name="T5" fmla="*/ 10 h 21"/>
                <a:gd name="T6" fmla="*/ 0 w 9"/>
                <a:gd name="T7" fmla="*/ 17 h 21"/>
                <a:gd name="T8" fmla="*/ 7 w 9"/>
                <a:gd name="T9" fmla="*/ 17 h 21"/>
                <a:gd name="T10" fmla="*/ 8 w 9"/>
                <a:gd name="T11" fmla="*/ 11 h 21"/>
                <a:gd name="T12" fmla="*/ 8 w 9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8" y="4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1" y="21"/>
                    <a:pt x="6" y="20"/>
                    <a:pt x="7" y="17"/>
                  </a:cubicBezTo>
                  <a:cubicBezTo>
                    <a:pt x="8" y="15"/>
                    <a:pt x="8" y="13"/>
                    <a:pt x="8" y="11"/>
                  </a:cubicBezTo>
                  <a:cubicBezTo>
                    <a:pt x="9" y="8"/>
                    <a:pt x="9" y="6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śḻïde">
              <a:extLst>
                <a:ext uri="{FF2B5EF4-FFF2-40B4-BE49-F238E27FC236}">
                  <a16:creationId xmlns:a16="http://schemas.microsoft.com/office/drawing/2014/main" id="{1D5E8BE3-CD30-47B3-AE38-FD6F9C4530B3}"/>
                </a:ext>
              </a:extLst>
            </p:cNvPr>
            <p:cNvSpPr/>
            <p:nvPr/>
          </p:nvSpPr>
          <p:spPr bwMode="auto">
            <a:xfrm>
              <a:off x="4500563" y="4546601"/>
              <a:ext cx="298450" cy="333375"/>
            </a:xfrm>
            <a:custGeom>
              <a:avLst/>
              <a:gdLst>
                <a:gd name="T0" fmla="*/ 40 w 76"/>
                <a:gd name="T1" fmla="*/ 0 h 85"/>
                <a:gd name="T2" fmla="*/ 4 w 76"/>
                <a:gd name="T3" fmla="*/ 29 h 85"/>
                <a:gd name="T4" fmla="*/ 4 w 76"/>
                <a:gd name="T5" fmla="*/ 64 h 85"/>
                <a:gd name="T6" fmla="*/ 12 w 76"/>
                <a:gd name="T7" fmla="*/ 78 h 85"/>
                <a:gd name="T8" fmla="*/ 23 w 76"/>
                <a:gd name="T9" fmla="*/ 83 h 85"/>
                <a:gd name="T10" fmla="*/ 33 w 76"/>
                <a:gd name="T11" fmla="*/ 85 h 85"/>
                <a:gd name="T12" fmla="*/ 65 w 76"/>
                <a:gd name="T13" fmla="*/ 68 h 85"/>
                <a:gd name="T14" fmla="*/ 66 w 76"/>
                <a:gd name="T15" fmla="*/ 14 h 85"/>
                <a:gd name="T16" fmla="*/ 40 w 76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40" y="0"/>
                  </a:moveTo>
                  <a:cubicBezTo>
                    <a:pt x="25" y="0"/>
                    <a:pt x="10" y="11"/>
                    <a:pt x="4" y="29"/>
                  </a:cubicBezTo>
                  <a:cubicBezTo>
                    <a:pt x="0" y="40"/>
                    <a:pt x="0" y="53"/>
                    <a:pt x="4" y="64"/>
                  </a:cubicBezTo>
                  <a:cubicBezTo>
                    <a:pt x="6" y="70"/>
                    <a:pt x="8" y="75"/>
                    <a:pt x="12" y="78"/>
                  </a:cubicBezTo>
                  <a:cubicBezTo>
                    <a:pt x="15" y="81"/>
                    <a:pt x="19" y="82"/>
                    <a:pt x="23" y="83"/>
                  </a:cubicBezTo>
                  <a:cubicBezTo>
                    <a:pt x="26" y="84"/>
                    <a:pt x="29" y="85"/>
                    <a:pt x="33" y="85"/>
                  </a:cubicBezTo>
                  <a:cubicBezTo>
                    <a:pt x="45" y="85"/>
                    <a:pt x="57" y="79"/>
                    <a:pt x="65" y="68"/>
                  </a:cubicBezTo>
                  <a:cubicBezTo>
                    <a:pt x="75" y="53"/>
                    <a:pt x="76" y="29"/>
                    <a:pt x="66" y="14"/>
                  </a:cubicBezTo>
                  <a:cubicBezTo>
                    <a:pt x="59" y="5"/>
                    <a:pt x="49" y="0"/>
                    <a:pt x="40" y="0"/>
                  </a:cubicBezTo>
                </a:path>
              </a:pathLst>
            </a:custGeom>
            <a:solidFill>
              <a:srgbClr val="E84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$ļíḑé">
              <a:extLst>
                <a:ext uri="{FF2B5EF4-FFF2-40B4-BE49-F238E27FC236}">
                  <a16:creationId xmlns:a16="http://schemas.microsoft.com/office/drawing/2014/main" id="{46B8672E-012D-4A72-846A-6266CBAC651D}"/>
                </a:ext>
              </a:extLst>
            </p:cNvPr>
            <p:cNvSpPr/>
            <p:nvPr/>
          </p:nvSpPr>
          <p:spPr bwMode="auto">
            <a:xfrm>
              <a:off x="4884738" y="4210051"/>
              <a:ext cx="149225" cy="290513"/>
            </a:xfrm>
            <a:custGeom>
              <a:avLst/>
              <a:gdLst>
                <a:gd name="T0" fmla="*/ 4 w 38"/>
                <a:gd name="T1" fmla="*/ 74 h 74"/>
                <a:gd name="T2" fmla="*/ 7 w 38"/>
                <a:gd name="T3" fmla="*/ 43 h 74"/>
                <a:gd name="T4" fmla="*/ 34 w 38"/>
                <a:gd name="T5" fmla="*/ 0 h 74"/>
                <a:gd name="T6" fmla="*/ 34 w 38"/>
                <a:gd name="T7" fmla="*/ 45 h 74"/>
                <a:gd name="T8" fmla="*/ 4 w 3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4">
                  <a:moveTo>
                    <a:pt x="4" y="74"/>
                  </a:moveTo>
                  <a:cubicBezTo>
                    <a:pt x="0" y="64"/>
                    <a:pt x="4" y="53"/>
                    <a:pt x="7" y="43"/>
                  </a:cubicBezTo>
                  <a:cubicBezTo>
                    <a:pt x="13" y="27"/>
                    <a:pt x="20" y="10"/>
                    <a:pt x="34" y="0"/>
                  </a:cubicBezTo>
                  <a:cubicBezTo>
                    <a:pt x="37" y="14"/>
                    <a:pt x="38" y="30"/>
                    <a:pt x="34" y="45"/>
                  </a:cubicBezTo>
                  <a:cubicBezTo>
                    <a:pt x="30" y="59"/>
                    <a:pt x="17" y="68"/>
                    <a:pt x="4" y="74"/>
                  </a:cubicBezTo>
                  <a:close/>
                </a:path>
              </a:pathLst>
            </a:custGeom>
            <a:solidFill>
              <a:srgbClr val="23B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S1ïḍê">
              <a:extLst>
                <a:ext uri="{FF2B5EF4-FFF2-40B4-BE49-F238E27FC236}">
                  <a16:creationId xmlns:a16="http://schemas.microsoft.com/office/drawing/2014/main" id="{AC7C3EC1-5969-4C7D-9130-18F51CA43622}"/>
                </a:ext>
              </a:extLst>
            </p:cNvPr>
            <p:cNvSpPr/>
            <p:nvPr/>
          </p:nvSpPr>
          <p:spPr bwMode="auto">
            <a:xfrm>
              <a:off x="4802188" y="4178301"/>
              <a:ext cx="117475" cy="336550"/>
            </a:xfrm>
            <a:custGeom>
              <a:avLst/>
              <a:gdLst>
                <a:gd name="T0" fmla="*/ 28 w 30"/>
                <a:gd name="T1" fmla="*/ 75 h 86"/>
                <a:gd name="T2" fmla="*/ 19 w 30"/>
                <a:gd name="T3" fmla="*/ 40 h 86"/>
                <a:gd name="T4" fmla="*/ 20 w 30"/>
                <a:gd name="T5" fmla="*/ 8 h 86"/>
                <a:gd name="T6" fmla="*/ 8 w 30"/>
                <a:gd name="T7" fmla="*/ 6 h 86"/>
                <a:gd name="T8" fmla="*/ 16 w 30"/>
                <a:gd name="T9" fmla="*/ 80 h 86"/>
                <a:gd name="T10" fmla="*/ 28 w 30"/>
                <a:gd name="T11" fmla="*/ 7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6">
                  <a:moveTo>
                    <a:pt x="28" y="75"/>
                  </a:moveTo>
                  <a:cubicBezTo>
                    <a:pt x="24" y="63"/>
                    <a:pt x="20" y="52"/>
                    <a:pt x="19" y="40"/>
                  </a:cubicBezTo>
                  <a:cubicBezTo>
                    <a:pt x="18" y="29"/>
                    <a:pt x="20" y="19"/>
                    <a:pt x="20" y="8"/>
                  </a:cubicBezTo>
                  <a:cubicBezTo>
                    <a:pt x="20" y="1"/>
                    <a:pt x="10" y="0"/>
                    <a:pt x="8" y="6"/>
                  </a:cubicBezTo>
                  <a:cubicBezTo>
                    <a:pt x="0" y="29"/>
                    <a:pt x="6" y="58"/>
                    <a:pt x="16" y="80"/>
                  </a:cubicBezTo>
                  <a:cubicBezTo>
                    <a:pt x="19" y="86"/>
                    <a:pt x="30" y="81"/>
                    <a:pt x="28" y="75"/>
                  </a:cubicBezTo>
                  <a:close/>
                </a:path>
              </a:pathLst>
            </a:custGeom>
            <a:solidFill>
              <a:srgbClr val="63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ş1íḋè">
              <a:extLst>
                <a:ext uri="{FF2B5EF4-FFF2-40B4-BE49-F238E27FC236}">
                  <a16:creationId xmlns:a16="http://schemas.microsoft.com/office/drawing/2014/main" id="{03EA9D36-8DE0-424B-8140-0600E2B4F064}"/>
                </a:ext>
              </a:extLst>
            </p:cNvPr>
            <p:cNvSpPr/>
            <p:nvPr/>
          </p:nvSpPr>
          <p:spPr bwMode="auto">
            <a:xfrm>
              <a:off x="4729163" y="4418013"/>
              <a:ext cx="347663" cy="152400"/>
            </a:xfrm>
            <a:custGeom>
              <a:avLst/>
              <a:gdLst>
                <a:gd name="T0" fmla="*/ 69 w 89"/>
                <a:gd name="T1" fmla="*/ 7 h 39"/>
                <a:gd name="T2" fmla="*/ 7 w 89"/>
                <a:gd name="T3" fmla="*/ 15 h 39"/>
                <a:gd name="T4" fmla="*/ 4 w 89"/>
                <a:gd name="T5" fmla="*/ 25 h 39"/>
                <a:gd name="T6" fmla="*/ 81 w 89"/>
                <a:gd name="T7" fmla="*/ 18 h 39"/>
                <a:gd name="T8" fmla="*/ 69 w 8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9">
                  <a:moveTo>
                    <a:pt x="69" y="7"/>
                  </a:moveTo>
                  <a:cubicBezTo>
                    <a:pt x="51" y="23"/>
                    <a:pt x="29" y="15"/>
                    <a:pt x="7" y="15"/>
                  </a:cubicBezTo>
                  <a:cubicBezTo>
                    <a:pt x="1" y="16"/>
                    <a:pt x="0" y="23"/>
                    <a:pt x="4" y="25"/>
                  </a:cubicBezTo>
                  <a:cubicBezTo>
                    <a:pt x="27" y="39"/>
                    <a:pt x="61" y="36"/>
                    <a:pt x="81" y="18"/>
                  </a:cubicBezTo>
                  <a:cubicBezTo>
                    <a:pt x="89" y="11"/>
                    <a:pt x="77" y="0"/>
                    <a:pt x="69" y="7"/>
                  </a:cubicBezTo>
                  <a:close/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ṣ1iḓe">
              <a:extLst>
                <a:ext uri="{FF2B5EF4-FFF2-40B4-BE49-F238E27FC236}">
                  <a16:creationId xmlns:a16="http://schemas.microsoft.com/office/drawing/2014/main" id="{6A07E770-2BAF-4537-96D3-295161C653E1}"/>
                </a:ext>
              </a:extLst>
            </p:cNvPr>
            <p:cNvSpPr/>
            <p:nvPr/>
          </p:nvSpPr>
          <p:spPr>
            <a:xfrm>
              <a:off x="4324890" y="2211615"/>
              <a:ext cx="2554987" cy="1681730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r>
                <a:rPr lang="en-US" altLang="zh-CN" sz="4400" dirty="0" err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Ruta</a:t>
              </a:r>
              <a:r>
                <a:rPr lang="en-US" altLang="zh-CN" sz="4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</a:t>
              </a:r>
              <a:endParaRPr lang="zh-CN" altLang="en-US" sz="4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94" name="组合 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32F4617-2C04-4698-941D-4C4979D885F2}"/>
              </a:ext>
            </a:extLst>
          </p:cNvPr>
          <p:cNvGrpSpPr/>
          <p:nvPr/>
        </p:nvGrpSpPr>
        <p:grpSpPr>
          <a:xfrm>
            <a:off x="114298" y="4365812"/>
            <a:ext cx="3417795" cy="2396937"/>
            <a:chOff x="3294530" y="1336501"/>
            <a:chExt cx="7100421" cy="5292900"/>
          </a:xfrm>
        </p:grpSpPr>
        <p:grpSp>
          <p:nvGrpSpPr>
            <p:cNvPr id="95" name="îṣ1íḍé">
              <a:extLst>
                <a:ext uri="{FF2B5EF4-FFF2-40B4-BE49-F238E27FC236}">
                  <a16:creationId xmlns:a16="http://schemas.microsoft.com/office/drawing/2014/main" id="{CB9B88D3-0CA9-43F5-A7A3-01D4F91258BC}"/>
                </a:ext>
              </a:extLst>
            </p:cNvPr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170" name="îṩ1íďe">
                <a:extLst>
                  <a:ext uri="{FF2B5EF4-FFF2-40B4-BE49-F238E27FC236}">
                    <a16:creationId xmlns:a16="http://schemas.microsoft.com/office/drawing/2014/main" id="{657D13A2-CABB-4F40-9CA1-12461BF48E54}"/>
                  </a:ext>
                </a:extLst>
              </p:cNvPr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šlíḋé">
                <a:extLst>
                  <a:ext uri="{FF2B5EF4-FFF2-40B4-BE49-F238E27FC236}">
                    <a16:creationId xmlns:a16="http://schemas.microsoft.com/office/drawing/2014/main" id="{AD7537AB-81F0-4CD7-B50E-42F1B7B58D27}"/>
                  </a:ext>
                </a:extLst>
              </p:cNvPr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śḷíḋê">
                <a:extLst>
                  <a:ext uri="{FF2B5EF4-FFF2-40B4-BE49-F238E27FC236}">
                    <a16:creationId xmlns:a16="http://schemas.microsoft.com/office/drawing/2014/main" id="{BA7BC433-3FA1-4B74-A9DD-551A8700E02D}"/>
                  </a:ext>
                </a:extLst>
              </p:cNvPr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ísḻídé">
                <a:extLst>
                  <a:ext uri="{FF2B5EF4-FFF2-40B4-BE49-F238E27FC236}">
                    <a16:creationId xmlns:a16="http://schemas.microsoft.com/office/drawing/2014/main" id="{2BE762FB-9B1E-4DEF-BDB5-00AA6DAE6056}"/>
                  </a:ext>
                </a:extLst>
              </p:cNvPr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ŝḷíḑè">
                <a:extLst>
                  <a:ext uri="{FF2B5EF4-FFF2-40B4-BE49-F238E27FC236}">
                    <a16:creationId xmlns:a16="http://schemas.microsoft.com/office/drawing/2014/main" id="{9F491BF2-BB1C-4C13-B724-D274C179C715}"/>
                  </a:ext>
                </a:extLst>
              </p:cNvPr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ṡ1îďè">
                <a:extLst>
                  <a:ext uri="{FF2B5EF4-FFF2-40B4-BE49-F238E27FC236}">
                    <a16:creationId xmlns:a16="http://schemas.microsoft.com/office/drawing/2014/main" id="{76CE898A-E3C2-416D-8F41-D9704998285F}"/>
                  </a:ext>
                </a:extLst>
              </p:cNvPr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ïsḷïḋé">
                <a:extLst>
                  <a:ext uri="{FF2B5EF4-FFF2-40B4-BE49-F238E27FC236}">
                    <a16:creationId xmlns:a16="http://schemas.microsoft.com/office/drawing/2014/main" id="{EBD6C9E4-9A4A-4099-B67A-1B641094B9DC}"/>
                  </a:ext>
                </a:extLst>
              </p:cNvPr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ïślíḍè">
                <a:extLst>
                  <a:ext uri="{FF2B5EF4-FFF2-40B4-BE49-F238E27FC236}">
                    <a16:creationId xmlns:a16="http://schemas.microsoft.com/office/drawing/2014/main" id="{8C13FBF7-0946-4483-B6AA-F617A822F10C}"/>
                  </a:ext>
                </a:extLst>
              </p:cNvPr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íš1íḓe">
                <a:extLst>
                  <a:ext uri="{FF2B5EF4-FFF2-40B4-BE49-F238E27FC236}">
                    <a16:creationId xmlns:a16="http://schemas.microsoft.com/office/drawing/2014/main" id="{A578B382-6787-4C36-904E-81FF4F3787AA}"/>
                  </a:ext>
                </a:extLst>
              </p:cNvPr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$ľîḑè">
                <a:extLst>
                  <a:ext uri="{FF2B5EF4-FFF2-40B4-BE49-F238E27FC236}">
                    <a16:creationId xmlns:a16="http://schemas.microsoft.com/office/drawing/2014/main" id="{F74D4017-9DB5-453A-A0EA-9EF922A89ADF}"/>
                  </a:ext>
                </a:extLst>
              </p:cNvPr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ísliďê">
                <a:extLst>
                  <a:ext uri="{FF2B5EF4-FFF2-40B4-BE49-F238E27FC236}">
                    <a16:creationId xmlns:a16="http://schemas.microsoft.com/office/drawing/2014/main" id="{99EFCC7E-EA04-4F13-9D90-722945F891EA}"/>
                  </a:ext>
                </a:extLst>
              </p:cNvPr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îṧlíḑe">
                <a:extLst>
                  <a:ext uri="{FF2B5EF4-FFF2-40B4-BE49-F238E27FC236}">
                    <a16:creationId xmlns:a16="http://schemas.microsoft.com/office/drawing/2014/main" id="{24F9CC06-A068-4376-8A3E-C1C6ADA53902}"/>
                  </a:ext>
                </a:extLst>
              </p:cNvPr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iṣḷíḑê">
                <a:extLst>
                  <a:ext uri="{FF2B5EF4-FFF2-40B4-BE49-F238E27FC236}">
                    <a16:creationId xmlns:a16="http://schemas.microsoft.com/office/drawing/2014/main" id="{1B732120-3259-454F-979E-69542EBD1281}"/>
                  </a:ext>
                </a:extLst>
              </p:cNvPr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íṡlíďê">
                <a:extLst>
                  <a:ext uri="{FF2B5EF4-FFF2-40B4-BE49-F238E27FC236}">
                    <a16:creationId xmlns:a16="http://schemas.microsoft.com/office/drawing/2014/main" id="{246F93C9-E0FE-4249-805A-1DC6F2F9B8BA}"/>
                  </a:ext>
                </a:extLst>
              </p:cNvPr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sḷïḋê">
                <a:extLst>
                  <a:ext uri="{FF2B5EF4-FFF2-40B4-BE49-F238E27FC236}">
                    <a16:creationId xmlns:a16="http://schemas.microsoft.com/office/drawing/2014/main" id="{8A6FD83D-BC7D-425E-9ED4-16F43FBB8D02}"/>
                  </a:ext>
                </a:extLst>
              </p:cNvPr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śļíḑe">
                <a:extLst>
                  <a:ext uri="{FF2B5EF4-FFF2-40B4-BE49-F238E27FC236}">
                    <a16:creationId xmlns:a16="http://schemas.microsoft.com/office/drawing/2014/main" id="{9E9A731D-D2B5-42CB-AB02-A520A9A86051}"/>
                  </a:ext>
                </a:extLst>
              </p:cNvPr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ṧľíḓé">
                <a:extLst>
                  <a:ext uri="{FF2B5EF4-FFF2-40B4-BE49-F238E27FC236}">
                    <a16:creationId xmlns:a16="http://schemas.microsoft.com/office/drawing/2014/main" id="{E2CF4490-2690-428B-A3F0-13FDB5483458}"/>
                  </a:ext>
                </a:extLst>
              </p:cNvPr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şlïḋe">
                <a:extLst>
                  <a:ext uri="{FF2B5EF4-FFF2-40B4-BE49-F238E27FC236}">
                    <a16:creationId xmlns:a16="http://schemas.microsoft.com/office/drawing/2014/main" id="{64B0FBC6-C726-4E84-8286-B08E60CC41FB}"/>
                  </a:ext>
                </a:extLst>
              </p:cNvPr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ļîḋe">
                <a:extLst>
                  <a:ext uri="{FF2B5EF4-FFF2-40B4-BE49-F238E27FC236}">
                    <a16:creationId xmlns:a16="http://schemas.microsoft.com/office/drawing/2014/main" id="{C9F055D8-BBB7-4B30-A4CD-02DB5C009AD2}"/>
                  </a:ext>
                </a:extLst>
              </p:cNvPr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š1íḓê">
                <a:extLst>
                  <a:ext uri="{FF2B5EF4-FFF2-40B4-BE49-F238E27FC236}">
                    <a16:creationId xmlns:a16="http://schemas.microsoft.com/office/drawing/2014/main" id="{AE1D47D2-5C54-42D3-A2A6-FAF1A09BA0F1}"/>
                  </a:ext>
                </a:extLst>
              </p:cNvPr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ŝļîḍè">
                <a:extLst>
                  <a:ext uri="{FF2B5EF4-FFF2-40B4-BE49-F238E27FC236}">
                    <a16:creationId xmlns:a16="http://schemas.microsoft.com/office/drawing/2014/main" id="{3BD4CDEA-D83A-483F-A67D-5DFBFE0DC294}"/>
                  </a:ext>
                </a:extLst>
              </p:cNvPr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ṥ1îdê">
                <a:extLst>
                  <a:ext uri="{FF2B5EF4-FFF2-40B4-BE49-F238E27FC236}">
                    <a16:creationId xmlns:a16="http://schemas.microsoft.com/office/drawing/2014/main" id="{4331E8AE-0F19-461D-9BE0-AD21A732EC4C}"/>
                  </a:ext>
                </a:extLst>
              </p:cNvPr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íṧļîḍe">
                <a:extLst>
                  <a:ext uri="{FF2B5EF4-FFF2-40B4-BE49-F238E27FC236}">
                    <a16:creationId xmlns:a16="http://schemas.microsoft.com/office/drawing/2014/main" id="{B9C5A20F-791D-4B03-8E44-604E2BF1C83E}"/>
                  </a:ext>
                </a:extLst>
              </p:cNvPr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śḻîḓè">
                <a:extLst>
                  <a:ext uri="{FF2B5EF4-FFF2-40B4-BE49-F238E27FC236}">
                    <a16:creationId xmlns:a16="http://schemas.microsoft.com/office/drawing/2014/main" id="{D2E9FA99-2465-4269-A251-3056952A93C5}"/>
                  </a:ext>
                </a:extLst>
              </p:cNvPr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ḻíḍé">
                <a:extLst>
                  <a:ext uri="{FF2B5EF4-FFF2-40B4-BE49-F238E27FC236}">
                    <a16:creationId xmlns:a16="http://schemas.microsoft.com/office/drawing/2014/main" id="{E6744A97-049E-456F-9BC5-BF9CB3D8661C}"/>
                  </a:ext>
                </a:extLst>
              </p:cNvPr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išḻîḋe">
                <a:extLst>
                  <a:ext uri="{FF2B5EF4-FFF2-40B4-BE49-F238E27FC236}">
                    <a16:creationId xmlns:a16="http://schemas.microsoft.com/office/drawing/2014/main" id="{77681CAD-F68C-4DB6-ABBB-9B83D992FDB0}"/>
                  </a:ext>
                </a:extLst>
              </p:cNvPr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ṩľiḍé">
                <a:extLst>
                  <a:ext uri="{FF2B5EF4-FFF2-40B4-BE49-F238E27FC236}">
                    <a16:creationId xmlns:a16="http://schemas.microsoft.com/office/drawing/2014/main" id="{6098612F-0FD6-42EB-98A7-659045E9938F}"/>
                  </a:ext>
                </a:extLst>
              </p:cNvPr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ṣḷïḋè">
                <a:extLst>
                  <a:ext uri="{FF2B5EF4-FFF2-40B4-BE49-F238E27FC236}">
                    <a16:creationId xmlns:a16="http://schemas.microsoft.com/office/drawing/2014/main" id="{E8F83DC5-1040-4630-AAA7-493A97CB0037}"/>
                  </a:ext>
                </a:extLst>
              </p:cNvPr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îṩľiďè">
                <a:extLst>
                  <a:ext uri="{FF2B5EF4-FFF2-40B4-BE49-F238E27FC236}">
                    <a16:creationId xmlns:a16="http://schemas.microsoft.com/office/drawing/2014/main" id="{B2213A9F-448D-49E8-8A68-9ED02DF44017}"/>
                  </a:ext>
                </a:extLst>
              </p:cNvPr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ṣḻíḍe">
                <a:extLst>
                  <a:ext uri="{FF2B5EF4-FFF2-40B4-BE49-F238E27FC236}">
                    <a16:creationId xmlns:a16="http://schemas.microsoft.com/office/drawing/2014/main" id="{DBF45CFC-917F-4140-BC7F-8E13E4F83FA0}"/>
                  </a:ext>
                </a:extLst>
              </p:cNvPr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ís1íḑe">
                <a:extLst>
                  <a:ext uri="{FF2B5EF4-FFF2-40B4-BE49-F238E27FC236}">
                    <a16:creationId xmlns:a16="http://schemas.microsoft.com/office/drawing/2014/main" id="{BCF518F0-65CA-44C3-B405-F9D655FC4CCD}"/>
                  </a:ext>
                </a:extLst>
              </p:cNvPr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ṧļîḑê">
                <a:extLst>
                  <a:ext uri="{FF2B5EF4-FFF2-40B4-BE49-F238E27FC236}">
                    <a16:creationId xmlns:a16="http://schemas.microsoft.com/office/drawing/2014/main" id="{3678A094-983B-4F49-92F0-866EDAD5A9D9}"/>
                  </a:ext>
                </a:extLst>
              </p:cNvPr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ṩḻiḑe">
                <a:extLst>
                  <a:ext uri="{FF2B5EF4-FFF2-40B4-BE49-F238E27FC236}">
                    <a16:creationId xmlns:a16="http://schemas.microsoft.com/office/drawing/2014/main" id="{565F6891-40E6-4A47-82B4-417F46D0D222}"/>
                  </a:ext>
                </a:extLst>
              </p:cNvPr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íś1íďe">
                <a:extLst>
                  <a:ext uri="{FF2B5EF4-FFF2-40B4-BE49-F238E27FC236}">
                    <a16:creationId xmlns:a16="http://schemas.microsoft.com/office/drawing/2014/main" id="{D10DA3F3-A790-4003-A53C-66F445B0ED59}"/>
                  </a:ext>
                </a:extLst>
              </p:cNvPr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şḻíḑé">
                <a:extLst>
                  <a:ext uri="{FF2B5EF4-FFF2-40B4-BE49-F238E27FC236}">
                    <a16:creationId xmlns:a16="http://schemas.microsoft.com/office/drawing/2014/main" id="{8C7188E5-BF7B-40C8-B36A-1F11FFBF5CB3}"/>
                  </a:ext>
                </a:extLst>
              </p:cNvPr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iṣ1íḓe">
                <a:extLst>
                  <a:ext uri="{FF2B5EF4-FFF2-40B4-BE49-F238E27FC236}">
                    <a16:creationId xmlns:a16="http://schemas.microsoft.com/office/drawing/2014/main" id="{DD7D7DC7-E00C-44F2-A10F-5A7F250CFDE1}"/>
                  </a:ext>
                </a:extLst>
              </p:cNvPr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6" name="îṥ1îdè">
              <a:extLst>
                <a:ext uri="{FF2B5EF4-FFF2-40B4-BE49-F238E27FC236}">
                  <a16:creationId xmlns:a16="http://schemas.microsoft.com/office/drawing/2014/main" id="{90CF1886-76AD-4559-AD14-3EF2B19C2A28}"/>
                </a:ext>
              </a:extLst>
            </p:cNvPr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7" name="ïṧlîḑé">
              <a:extLst>
                <a:ext uri="{FF2B5EF4-FFF2-40B4-BE49-F238E27FC236}">
                  <a16:creationId xmlns:a16="http://schemas.microsoft.com/office/drawing/2014/main" id="{A159798E-7F37-484F-B2CA-E53F47F84BE8}"/>
                </a:ext>
              </a:extLst>
            </p:cNvPr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131" name="ïSḷîḑè">
                <a:extLst>
                  <a:ext uri="{FF2B5EF4-FFF2-40B4-BE49-F238E27FC236}">
                    <a16:creationId xmlns:a16="http://schemas.microsoft.com/office/drawing/2014/main" id="{97A48376-D85F-4F88-9ACF-B3C2CFC5FE6D}"/>
                  </a:ext>
                </a:extLst>
              </p:cNvPr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íŝḻïďe">
                <a:extLst>
                  <a:ext uri="{FF2B5EF4-FFF2-40B4-BE49-F238E27FC236}">
                    <a16:creationId xmlns:a16="http://schemas.microsoft.com/office/drawing/2014/main" id="{C1A933A8-C289-47B7-91E6-7A8686F58271}"/>
                  </a:ext>
                </a:extLst>
              </p:cNvPr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išliḋé">
                <a:extLst>
                  <a:ext uri="{FF2B5EF4-FFF2-40B4-BE49-F238E27FC236}">
                    <a16:creationId xmlns:a16="http://schemas.microsoft.com/office/drawing/2014/main" id="{92EEA3DE-5ACD-4FB0-81CA-888469F7199E}"/>
                  </a:ext>
                </a:extLst>
              </p:cNvPr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íślïḍe">
                <a:extLst>
                  <a:ext uri="{FF2B5EF4-FFF2-40B4-BE49-F238E27FC236}">
                    <a16:creationId xmlns:a16="http://schemas.microsoft.com/office/drawing/2014/main" id="{6E446B2E-9404-4059-B5DE-743068714061}"/>
                  </a:ext>
                </a:extLst>
              </p:cNvPr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ï$ḷîḑe">
                <a:extLst>
                  <a:ext uri="{FF2B5EF4-FFF2-40B4-BE49-F238E27FC236}">
                    <a16:creationId xmlns:a16="http://schemas.microsoft.com/office/drawing/2014/main" id="{44EA8CB0-EBBF-4F2E-B5FA-0DE59C7B8864}"/>
                  </a:ext>
                </a:extLst>
              </p:cNvPr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iṧlîḑê">
                <a:extLst>
                  <a:ext uri="{FF2B5EF4-FFF2-40B4-BE49-F238E27FC236}">
                    <a16:creationId xmlns:a16="http://schemas.microsoft.com/office/drawing/2014/main" id="{EC14E07E-B0D1-4F1F-854D-D890FE2556A3}"/>
                  </a:ext>
                </a:extLst>
              </p:cNvPr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ṣľíďê">
                <a:extLst>
                  <a:ext uri="{FF2B5EF4-FFF2-40B4-BE49-F238E27FC236}">
                    <a16:creationId xmlns:a16="http://schemas.microsoft.com/office/drawing/2014/main" id="{58A3337F-D30B-457C-B230-54A66E64ACDA}"/>
                  </a:ext>
                </a:extLst>
              </p:cNvPr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îṡḷïḋê">
                <a:extLst>
                  <a:ext uri="{FF2B5EF4-FFF2-40B4-BE49-F238E27FC236}">
                    <a16:creationId xmlns:a16="http://schemas.microsoft.com/office/drawing/2014/main" id="{3F553D90-9CF5-43AA-BD9E-8300E7BF17AE}"/>
                  </a:ext>
                </a:extLst>
              </p:cNvPr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ṩlîḋé">
                <a:extLst>
                  <a:ext uri="{FF2B5EF4-FFF2-40B4-BE49-F238E27FC236}">
                    <a16:creationId xmlns:a16="http://schemas.microsoft.com/office/drawing/2014/main" id="{9AA7E655-7F6D-49D1-B641-12283154CC6D}"/>
                  </a:ext>
                </a:extLst>
              </p:cNvPr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işḷïḓè">
                <a:extLst>
                  <a:ext uri="{FF2B5EF4-FFF2-40B4-BE49-F238E27FC236}">
                    <a16:creationId xmlns:a16="http://schemas.microsoft.com/office/drawing/2014/main" id="{C59EF571-1C6B-4824-A703-9B64073AE295}"/>
                  </a:ext>
                </a:extLst>
              </p:cNvPr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îŝ1ïḓe">
                <a:extLst>
                  <a:ext uri="{FF2B5EF4-FFF2-40B4-BE49-F238E27FC236}">
                    <a16:creationId xmlns:a16="http://schemas.microsoft.com/office/drawing/2014/main" id="{D1C95882-A6FB-4E03-9E55-01B8E59CBBC4}"/>
                  </a:ext>
                </a:extLst>
              </p:cNvPr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ïślíḓé">
                <a:extLst>
                  <a:ext uri="{FF2B5EF4-FFF2-40B4-BE49-F238E27FC236}">
                    <a16:creationId xmlns:a16="http://schemas.microsoft.com/office/drawing/2014/main" id="{FB3445EC-1D09-401F-AB6B-41A530E8D998}"/>
                  </a:ext>
                </a:extLst>
              </p:cNvPr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šlíḋe">
                <a:extLst>
                  <a:ext uri="{FF2B5EF4-FFF2-40B4-BE49-F238E27FC236}">
                    <a16:creationId xmlns:a16="http://schemas.microsoft.com/office/drawing/2014/main" id="{FBC0AB18-DCBA-49B6-A7E4-9F00485D53E6}"/>
                  </a:ext>
                </a:extLst>
              </p:cNvPr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íšḻïḓe">
                <a:extLst>
                  <a:ext uri="{FF2B5EF4-FFF2-40B4-BE49-F238E27FC236}">
                    <a16:creationId xmlns:a16="http://schemas.microsoft.com/office/drawing/2014/main" id="{97D86B61-1E98-4A50-A4E9-964A9B24B64A}"/>
                  </a:ext>
                </a:extLst>
              </p:cNvPr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ṥļîḑé">
                <a:extLst>
                  <a:ext uri="{FF2B5EF4-FFF2-40B4-BE49-F238E27FC236}">
                    <a16:creationId xmlns:a16="http://schemas.microsoft.com/office/drawing/2014/main" id="{11E54B27-9028-4A07-AF64-F3EEE64B6A8E}"/>
                  </a:ext>
                </a:extLst>
              </p:cNvPr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iṩḻiḓe">
                <a:extLst>
                  <a:ext uri="{FF2B5EF4-FFF2-40B4-BE49-F238E27FC236}">
                    <a16:creationId xmlns:a16="http://schemas.microsoft.com/office/drawing/2014/main" id="{1DDA4CDB-64F7-4447-9146-2A6CB11D7043}"/>
                  </a:ext>
                </a:extLst>
              </p:cNvPr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ïṧļîḋe">
                <a:extLst>
                  <a:ext uri="{FF2B5EF4-FFF2-40B4-BE49-F238E27FC236}">
                    <a16:creationId xmlns:a16="http://schemas.microsoft.com/office/drawing/2014/main" id="{0CF86087-3E68-4ED4-A991-456817460DEC}"/>
                  </a:ext>
                </a:extLst>
              </p:cNvPr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îṣḷîḍè">
                <a:extLst>
                  <a:ext uri="{FF2B5EF4-FFF2-40B4-BE49-F238E27FC236}">
                    <a16:creationId xmlns:a16="http://schemas.microsoft.com/office/drawing/2014/main" id="{B37D449E-1D01-433C-AC1B-3BAEBA9D383A}"/>
                  </a:ext>
                </a:extLst>
              </p:cNvPr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íšḷîḍê">
                <a:extLst>
                  <a:ext uri="{FF2B5EF4-FFF2-40B4-BE49-F238E27FC236}">
                    <a16:creationId xmlns:a16="http://schemas.microsoft.com/office/drawing/2014/main" id="{DADDB777-9B0C-49EE-BDB7-4BF82C80D1B0}"/>
                  </a:ext>
                </a:extLst>
              </p:cNvPr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ṣ1ïde">
                <a:extLst>
                  <a:ext uri="{FF2B5EF4-FFF2-40B4-BE49-F238E27FC236}">
                    <a16:creationId xmlns:a16="http://schemas.microsoft.com/office/drawing/2014/main" id="{26A5E6F6-73E4-4DFB-91AD-CDF9C2B62EC8}"/>
                  </a:ext>
                </a:extLst>
              </p:cNvPr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$ḷîḋè">
                <a:extLst>
                  <a:ext uri="{FF2B5EF4-FFF2-40B4-BE49-F238E27FC236}">
                    <a16:creationId xmlns:a16="http://schemas.microsoft.com/office/drawing/2014/main" id="{58EFDAB3-5D5F-40B3-9D4A-60176C388606}"/>
                  </a:ext>
                </a:extLst>
              </p:cNvPr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ïS1iḍè">
                <a:extLst>
                  <a:ext uri="{FF2B5EF4-FFF2-40B4-BE49-F238E27FC236}">
                    <a16:creationId xmlns:a16="http://schemas.microsoft.com/office/drawing/2014/main" id="{ACFAFE00-0CA8-48AA-98EC-19D31D786930}"/>
                  </a:ext>
                </a:extLst>
              </p:cNvPr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íṧļïḍe">
                <a:extLst>
                  <a:ext uri="{FF2B5EF4-FFF2-40B4-BE49-F238E27FC236}">
                    <a16:creationId xmlns:a16="http://schemas.microsoft.com/office/drawing/2014/main" id="{A63937D9-3C19-4BCE-89DF-53BF0F704661}"/>
                  </a:ext>
                </a:extLst>
              </p:cNvPr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$liḋé">
                <a:extLst>
                  <a:ext uri="{FF2B5EF4-FFF2-40B4-BE49-F238E27FC236}">
                    <a16:creationId xmlns:a16="http://schemas.microsoft.com/office/drawing/2014/main" id="{1A1EFA68-423D-49F1-93BD-3777C1E036B6}"/>
                  </a:ext>
                </a:extLst>
              </p:cNvPr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ïṩ1ïḑe">
                <a:extLst>
                  <a:ext uri="{FF2B5EF4-FFF2-40B4-BE49-F238E27FC236}">
                    <a16:creationId xmlns:a16="http://schemas.microsoft.com/office/drawing/2014/main" id="{27CDFC33-F9F8-4B7B-B973-428797D66683}"/>
                  </a:ext>
                </a:extLst>
              </p:cNvPr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išḷîďe">
                <a:extLst>
                  <a:ext uri="{FF2B5EF4-FFF2-40B4-BE49-F238E27FC236}">
                    <a16:creationId xmlns:a16="http://schemas.microsoft.com/office/drawing/2014/main" id="{773933C2-D1B9-4050-858C-7DCEB0108E66}"/>
                  </a:ext>
                </a:extLst>
              </p:cNvPr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íšľíḓè">
                <a:extLst>
                  <a:ext uri="{FF2B5EF4-FFF2-40B4-BE49-F238E27FC236}">
                    <a16:creationId xmlns:a16="http://schemas.microsoft.com/office/drawing/2014/main" id="{F5199840-9A74-4352-BBE7-2269D9378773}"/>
                  </a:ext>
                </a:extLst>
              </p:cNvPr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ṡľíḋé">
                <a:extLst>
                  <a:ext uri="{FF2B5EF4-FFF2-40B4-BE49-F238E27FC236}">
                    <a16:creationId xmlns:a16="http://schemas.microsoft.com/office/drawing/2014/main" id="{D7241D29-6E2D-424B-B427-805F0F55CCCE}"/>
                  </a:ext>
                </a:extLst>
              </p:cNvPr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iṣlïḍê">
                <a:extLst>
                  <a:ext uri="{FF2B5EF4-FFF2-40B4-BE49-F238E27FC236}">
                    <a16:creationId xmlns:a16="http://schemas.microsoft.com/office/drawing/2014/main" id="{75C38038-0B82-431F-804B-05F0BAEB89F7}"/>
                  </a:ext>
                </a:extLst>
              </p:cNvPr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ïṥ1iďê">
                <a:extLst>
                  <a:ext uri="{FF2B5EF4-FFF2-40B4-BE49-F238E27FC236}">
                    <a16:creationId xmlns:a16="http://schemas.microsoft.com/office/drawing/2014/main" id="{A513E47E-D064-45BA-827E-A8AA786D8046}"/>
                  </a:ext>
                </a:extLst>
              </p:cNvPr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íṧľïďé">
                <a:extLst>
                  <a:ext uri="{FF2B5EF4-FFF2-40B4-BE49-F238E27FC236}">
                    <a16:creationId xmlns:a16="http://schemas.microsoft.com/office/drawing/2014/main" id="{D79F3288-FD9C-471D-9ED7-BDCE30AA3D23}"/>
                  </a:ext>
                </a:extLst>
              </p:cNvPr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šḷîḍé">
                <a:extLst>
                  <a:ext uri="{FF2B5EF4-FFF2-40B4-BE49-F238E27FC236}">
                    <a16:creationId xmlns:a16="http://schemas.microsoft.com/office/drawing/2014/main" id="{F0214260-D7A5-4533-B5CD-CCE128CED34D}"/>
                  </a:ext>
                </a:extLst>
              </p:cNvPr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îsľïḓê">
                <a:extLst>
                  <a:ext uri="{FF2B5EF4-FFF2-40B4-BE49-F238E27FC236}">
                    <a16:creationId xmlns:a16="http://schemas.microsoft.com/office/drawing/2014/main" id="{1919E2C4-5FC9-4CBC-A1CD-322CFEF90F24}"/>
                  </a:ext>
                </a:extLst>
              </p:cNvPr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iṡlíḓe">
                <a:extLst>
                  <a:ext uri="{FF2B5EF4-FFF2-40B4-BE49-F238E27FC236}">
                    <a16:creationId xmlns:a16="http://schemas.microsoft.com/office/drawing/2014/main" id="{5575CF9F-2827-47F4-A61B-A250C82AFE7F}"/>
                  </a:ext>
                </a:extLst>
              </p:cNvPr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$ľïḑè">
                <a:extLst>
                  <a:ext uri="{FF2B5EF4-FFF2-40B4-BE49-F238E27FC236}">
                    <a16:creationId xmlns:a16="http://schemas.microsoft.com/office/drawing/2014/main" id="{B15D1CB5-A22A-418A-B6DF-5EE7D2F6C451}"/>
                  </a:ext>
                </a:extLst>
              </p:cNvPr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$ḻíďê">
                <a:extLst>
                  <a:ext uri="{FF2B5EF4-FFF2-40B4-BE49-F238E27FC236}">
                    <a16:creationId xmlns:a16="http://schemas.microsoft.com/office/drawing/2014/main" id="{1A4DCD55-D245-42C2-8E9C-E6B4010D7181}"/>
                  </a:ext>
                </a:extLst>
              </p:cNvPr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iṡľïḓè">
                <a:extLst>
                  <a:ext uri="{FF2B5EF4-FFF2-40B4-BE49-F238E27FC236}">
                    <a16:creationId xmlns:a16="http://schemas.microsoft.com/office/drawing/2014/main" id="{288CC75B-E832-4F22-A988-7CEC425C92F6}"/>
                  </a:ext>
                </a:extLst>
              </p:cNvPr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ṣ1îḋè">
                <a:extLst>
                  <a:ext uri="{FF2B5EF4-FFF2-40B4-BE49-F238E27FC236}">
                    <a16:creationId xmlns:a16="http://schemas.microsoft.com/office/drawing/2014/main" id="{CE51548F-F6FA-4C89-81E8-BECDF8A28953}"/>
                  </a:ext>
                </a:extLst>
              </p:cNvPr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ísḷiďè">
                <a:extLst>
                  <a:ext uri="{FF2B5EF4-FFF2-40B4-BE49-F238E27FC236}">
                    <a16:creationId xmlns:a16="http://schemas.microsoft.com/office/drawing/2014/main" id="{6401E632-84D3-4792-9C7C-4B7221385E4A}"/>
                  </a:ext>
                </a:extLst>
              </p:cNvPr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8" name="išlîḋé">
              <a:extLst>
                <a:ext uri="{FF2B5EF4-FFF2-40B4-BE49-F238E27FC236}">
                  <a16:creationId xmlns:a16="http://schemas.microsoft.com/office/drawing/2014/main" id="{BB01435C-2045-4341-A94F-63E332B39E91}"/>
                </a:ext>
              </a:extLst>
            </p:cNvPr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99" name="îş1ídé">
                <a:extLst>
                  <a:ext uri="{FF2B5EF4-FFF2-40B4-BE49-F238E27FC236}">
                    <a16:creationId xmlns:a16="http://schemas.microsoft.com/office/drawing/2014/main" id="{B799EF7A-2EA6-401D-BD4E-AE787C3E753E}"/>
                  </a:ext>
                </a:extLst>
              </p:cNvPr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iṣlíḑè">
                <a:extLst>
                  <a:ext uri="{FF2B5EF4-FFF2-40B4-BE49-F238E27FC236}">
                    <a16:creationId xmlns:a16="http://schemas.microsoft.com/office/drawing/2014/main" id="{AD7CCCE3-F5D6-422A-A413-A23C6817FC21}"/>
                  </a:ext>
                </a:extLst>
              </p:cNvPr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$líḓè">
                <a:extLst>
                  <a:ext uri="{FF2B5EF4-FFF2-40B4-BE49-F238E27FC236}">
                    <a16:creationId xmlns:a16="http://schemas.microsoft.com/office/drawing/2014/main" id="{8BC2E3E9-1167-475D-9C7A-A4314CE898C0}"/>
                  </a:ext>
                </a:extLst>
              </p:cNvPr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íṡļïḑe">
                <a:extLst>
                  <a:ext uri="{FF2B5EF4-FFF2-40B4-BE49-F238E27FC236}">
                    <a16:creationId xmlns:a16="http://schemas.microsoft.com/office/drawing/2014/main" id="{7D403A5F-4BC2-4128-B59E-07239E522C12}"/>
                  </a:ext>
                </a:extLst>
              </p:cNvPr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ïśḻiḑè">
                <a:extLst>
                  <a:ext uri="{FF2B5EF4-FFF2-40B4-BE49-F238E27FC236}">
                    <a16:creationId xmlns:a16="http://schemas.microsoft.com/office/drawing/2014/main" id="{03A81F54-73DE-465E-9C39-F0D855F55FA7}"/>
                  </a:ext>
                </a:extLst>
              </p:cNvPr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ṧlíḓe">
                <a:extLst>
                  <a:ext uri="{FF2B5EF4-FFF2-40B4-BE49-F238E27FC236}">
                    <a16:creationId xmlns:a16="http://schemas.microsoft.com/office/drawing/2014/main" id="{D737C38A-5D03-4993-A446-7C7AEF2E97C4}"/>
                  </a:ext>
                </a:extLst>
              </p:cNvPr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ïŝlïḑe">
                <a:extLst>
                  <a:ext uri="{FF2B5EF4-FFF2-40B4-BE49-F238E27FC236}">
                    <a16:creationId xmlns:a16="http://schemas.microsoft.com/office/drawing/2014/main" id="{F4D6DCC2-853F-4A9E-A36D-B8F7BFB4D29B}"/>
                  </a:ext>
                </a:extLst>
              </p:cNvPr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iṩḻïďe">
                <a:extLst>
                  <a:ext uri="{FF2B5EF4-FFF2-40B4-BE49-F238E27FC236}">
                    <a16:creationId xmlns:a16="http://schemas.microsoft.com/office/drawing/2014/main" id="{FB866316-979F-4A3C-8DA7-9396F28B4580}"/>
                  </a:ext>
                </a:extLst>
              </p:cNvPr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işľíďé">
                <a:extLst>
                  <a:ext uri="{FF2B5EF4-FFF2-40B4-BE49-F238E27FC236}">
                    <a16:creationId xmlns:a16="http://schemas.microsoft.com/office/drawing/2014/main" id="{FA4478BE-7444-4607-BB12-A9996C0BC7C8}"/>
                  </a:ext>
                </a:extLst>
              </p:cNvPr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šľïḍé">
                <a:extLst>
                  <a:ext uri="{FF2B5EF4-FFF2-40B4-BE49-F238E27FC236}">
                    <a16:creationId xmlns:a16="http://schemas.microsoft.com/office/drawing/2014/main" id="{D5109405-ACEB-4745-BCE9-A889A0B6B587}"/>
                  </a:ext>
                </a:extLst>
              </p:cNvPr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$1ïḑê">
                <a:extLst>
                  <a:ext uri="{FF2B5EF4-FFF2-40B4-BE49-F238E27FC236}">
                    <a16:creationId xmlns:a16="http://schemas.microsoft.com/office/drawing/2014/main" id="{D5E7C5E9-6523-4443-8502-9EEC3AE1E48C}"/>
                  </a:ext>
                </a:extLst>
              </p:cNvPr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$ľiḑe">
                <a:extLst>
                  <a:ext uri="{FF2B5EF4-FFF2-40B4-BE49-F238E27FC236}">
                    <a16:creationId xmlns:a16="http://schemas.microsoft.com/office/drawing/2014/main" id="{05CF0A0E-8C8F-42D7-B201-48D3B56D0630}"/>
                  </a:ext>
                </a:extLst>
              </p:cNvPr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1" name="iṩḷíḑe">
                <a:extLst>
                  <a:ext uri="{FF2B5EF4-FFF2-40B4-BE49-F238E27FC236}">
                    <a16:creationId xmlns:a16="http://schemas.microsoft.com/office/drawing/2014/main" id="{A58F920F-B2B1-44A2-86C0-35B43374AAA1}"/>
                  </a:ext>
                </a:extLst>
              </p:cNvPr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iSľïďé">
                <a:extLst>
                  <a:ext uri="{FF2B5EF4-FFF2-40B4-BE49-F238E27FC236}">
                    <a16:creationId xmlns:a16="http://schemas.microsoft.com/office/drawing/2014/main" id="{64B9940E-A61B-472D-BF15-7373B3234DE1}"/>
                  </a:ext>
                </a:extLst>
              </p:cNvPr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iṡḻîḑê">
                <a:extLst>
                  <a:ext uri="{FF2B5EF4-FFF2-40B4-BE49-F238E27FC236}">
                    <a16:creationId xmlns:a16="http://schemas.microsoft.com/office/drawing/2014/main" id="{C2B6ADBD-4522-430F-AC35-466AF60D2CFD}"/>
                  </a:ext>
                </a:extLst>
              </p:cNvPr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şlîḋè">
                <a:extLst>
                  <a:ext uri="{FF2B5EF4-FFF2-40B4-BE49-F238E27FC236}">
                    <a16:creationId xmlns:a16="http://schemas.microsoft.com/office/drawing/2014/main" id="{E14C7288-B312-47B1-9C50-3E5C4939F823}"/>
                  </a:ext>
                </a:extLst>
              </p:cNvPr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śḷiḓê">
                <a:extLst>
                  <a:ext uri="{FF2B5EF4-FFF2-40B4-BE49-F238E27FC236}">
                    <a16:creationId xmlns:a16="http://schemas.microsoft.com/office/drawing/2014/main" id="{A6D7C0C5-F540-4E33-9462-5B4FFCA482A0}"/>
                  </a:ext>
                </a:extLst>
              </p:cNvPr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îşlíḋè">
                <a:extLst>
                  <a:ext uri="{FF2B5EF4-FFF2-40B4-BE49-F238E27FC236}">
                    <a16:creationId xmlns:a16="http://schemas.microsoft.com/office/drawing/2014/main" id="{38D733B9-754A-401C-BC14-7ABF81A69FE3}"/>
                  </a:ext>
                </a:extLst>
              </p:cNvPr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ïṩlíḓè">
                <a:extLst>
                  <a:ext uri="{FF2B5EF4-FFF2-40B4-BE49-F238E27FC236}">
                    <a16:creationId xmlns:a16="http://schemas.microsoft.com/office/drawing/2014/main" id="{DAF215CE-3F25-43CD-8235-7BD43F132BFA}"/>
                  </a:ext>
                </a:extLst>
              </p:cNvPr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ŝlîḓè">
                <a:extLst>
                  <a:ext uri="{FF2B5EF4-FFF2-40B4-BE49-F238E27FC236}">
                    <a16:creationId xmlns:a16="http://schemas.microsoft.com/office/drawing/2014/main" id="{920F6207-17FD-43F3-8583-1E13E2C6E605}"/>
                  </a:ext>
                </a:extLst>
              </p:cNvPr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ṡļíḑé">
                <a:extLst>
                  <a:ext uri="{FF2B5EF4-FFF2-40B4-BE49-F238E27FC236}">
                    <a16:creationId xmlns:a16="http://schemas.microsoft.com/office/drawing/2014/main" id="{43D7DACC-0BC6-49D8-A10E-610136DE6DAF}"/>
                  </a:ext>
                </a:extLst>
              </p:cNvPr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ïṥlíḍè">
                <a:extLst>
                  <a:ext uri="{FF2B5EF4-FFF2-40B4-BE49-F238E27FC236}">
                    <a16:creationId xmlns:a16="http://schemas.microsoft.com/office/drawing/2014/main" id="{1C252696-20AE-44A7-994E-CF467FC18CBA}"/>
                  </a:ext>
                </a:extLst>
              </p:cNvPr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íSlîḋê">
                <a:extLst>
                  <a:ext uri="{FF2B5EF4-FFF2-40B4-BE49-F238E27FC236}">
                    <a16:creationId xmlns:a16="http://schemas.microsoft.com/office/drawing/2014/main" id="{7E6B0029-A022-4598-8D8C-AE826C16E005}"/>
                  </a:ext>
                </a:extLst>
              </p:cNvPr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íŝ1îďe">
                <a:extLst>
                  <a:ext uri="{FF2B5EF4-FFF2-40B4-BE49-F238E27FC236}">
                    <a16:creationId xmlns:a16="http://schemas.microsoft.com/office/drawing/2014/main" id="{201F806A-EA8B-41F2-8129-D025D9EF8387}"/>
                  </a:ext>
                </a:extLst>
              </p:cNvPr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îślïḋè">
                <a:extLst>
                  <a:ext uri="{FF2B5EF4-FFF2-40B4-BE49-F238E27FC236}">
                    <a16:creationId xmlns:a16="http://schemas.microsoft.com/office/drawing/2014/main" id="{7E57A54F-F13C-4974-BA99-6AF874CE6D37}"/>
                  </a:ext>
                </a:extLst>
              </p:cNvPr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iṥļîdè">
                <a:extLst>
                  <a:ext uri="{FF2B5EF4-FFF2-40B4-BE49-F238E27FC236}">
                    <a16:creationId xmlns:a16="http://schemas.microsoft.com/office/drawing/2014/main" id="{E2286FE4-31B1-496A-A043-B07B64ED216F}"/>
                  </a:ext>
                </a:extLst>
              </p:cNvPr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i$ľîḑé">
                <a:extLst>
                  <a:ext uri="{FF2B5EF4-FFF2-40B4-BE49-F238E27FC236}">
                    <a16:creationId xmlns:a16="http://schemas.microsoft.com/office/drawing/2014/main" id="{4862F31A-B15D-4ABA-B7BB-E2C41FADA8BD}"/>
                  </a:ext>
                </a:extLst>
              </p:cNvPr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iṡ1ïdé">
                <a:extLst>
                  <a:ext uri="{FF2B5EF4-FFF2-40B4-BE49-F238E27FC236}">
                    <a16:creationId xmlns:a16="http://schemas.microsoft.com/office/drawing/2014/main" id="{052D4DC8-364D-4EEC-91CA-C4CB5AB99C51}"/>
                  </a:ext>
                </a:extLst>
              </p:cNvPr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iŝľíḋe">
                <a:extLst>
                  <a:ext uri="{FF2B5EF4-FFF2-40B4-BE49-F238E27FC236}">
                    <a16:creationId xmlns:a16="http://schemas.microsoft.com/office/drawing/2014/main" id="{99C33E4C-5A35-4B84-8FA5-D10F88CC479D}"/>
                  </a:ext>
                </a:extLst>
              </p:cNvPr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iṩľîḓè">
                <a:extLst>
                  <a:ext uri="{FF2B5EF4-FFF2-40B4-BE49-F238E27FC236}">
                    <a16:creationId xmlns:a16="http://schemas.microsoft.com/office/drawing/2014/main" id="{9B81BA67-B2C5-44BC-A680-BCA8FE51255B}"/>
                  </a:ext>
                </a:extLst>
              </p:cNvPr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íşlïḋê">
                <a:extLst>
                  <a:ext uri="{FF2B5EF4-FFF2-40B4-BE49-F238E27FC236}">
                    <a16:creationId xmlns:a16="http://schemas.microsoft.com/office/drawing/2014/main" id="{CD25C81E-A766-49DD-8A36-5B4BF8B3B851}"/>
                  </a:ext>
                </a:extLst>
              </p:cNvPr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ṧḻîḍe">
                <a:extLst>
                  <a:ext uri="{FF2B5EF4-FFF2-40B4-BE49-F238E27FC236}">
                    <a16:creationId xmlns:a16="http://schemas.microsoft.com/office/drawing/2014/main" id="{D05E476D-D906-4908-8C56-CCC855A81CFD}"/>
                  </a:ext>
                </a:extLst>
              </p:cNvPr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06" name="íślïḑé">
            <a:extLst>
              <a:ext uri="{FF2B5EF4-FFF2-40B4-BE49-F238E27FC236}">
                <a16:creationId xmlns:a16="http://schemas.microsoft.com/office/drawing/2014/main" id="{323E7CD2-839B-47E4-A662-5BD9A6E37722}"/>
              </a:ext>
            </a:extLst>
          </p:cNvPr>
          <p:cNvGrpSpPr/>
          <p:nvPr/>
        </p:nvGrpSpPr>
        <p:grpSpPr>
          <a:xfrm>
            <a:off x="938866" y="2253884"/>
            <a:ext cx="2371049" cy="1648303"/>
            <a:chOff x="673888" y="2388353"/>
            <a:chExt cx="2440195" cy="1648303"/>
          </a:xfrm>
        </p:grpSpPr>
        <p:sp>
          <p:nvSpPr>
            <p:cNvPr id="207" name="íşḷïďé">
              <a:extLst>
                <a:ext uri="{FF2B5EF4-FFF2-40B4-BE49-F238E27FC236}">
                  <a16:creationId xmlns:a16="http://schemas.microsoft.com/office/drawing/2014/main" id="{677759F8-C33E-491C-8708-5A0715EBF2F1}"/>
                </a:ext>
              </a:extLst>
            </p:cNvPr>
            <p:cNvSpPr txBox="1"/>
            <p:nvPr/>
          </p:nvSpPr>
          <p:spPr>
            <a:xfrm>
              <a:off x="1101897" y="2388353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FF0066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10" name="íS1ïḑè">
              <a:extLst>
                <a:ext uri="{FF2B5EF4-FFF2-40B4-BE49-F238E27FC236}">
                  <a16:creationId xmlns:a16="http://schemas.microsoft.com/office/drawing/2014/main" id="{C9F3E9FD-2791-458C-97E5-6AD6597A8920}"/>
                </a:ext>
              </a:extLst>
            </p:cNvPr>
            <p:cNvSpPr txBox="1"/>
            <p:nvPr/>
          </p:nvSpPr>
          <p:spPr bwMode="auto">
            <a:xfrm>
              <a:off x="673888" y="3697190"/>
              <a:ext cx="2440195" cy="3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b="1" dirty="0" err="1"/>
                <a:t>Saludo</a:t>
              </a:r>
              <a:endParaRPr lang="zh-CN" altLang="en-US" sz="1800" b="1" dirty="0"/>
            </a:p>
          </p:txBody>
        </p:sp>
      </p:grpSp>
      <p:sp>
        <p:nvSpPr>
          <p:cNvPr id="212" name="îṩḻíḍè">
            <a:extLst>
              <a:ext uri="{FF2B5EF4-FFF2-40B4-BE49-F238E27FC236}">
                <a16:creationId xmlns:a16="http://schemas.microsoft.com/office/drawing/2014/main" id="{78BDF533-4A1C-434A-96BA-36EA5E358E9C}"/>
              </a:ext>
            </a:extLst>
          </p:cNvPr>
          <p:cNvSpPr txBox="1"/>
          <p:nvPr/>
        </p:nvSpPr>
        <p:spPr>
          <a:xfrm>
            <a:off x="7922674" y="2481899"/>
            <a:ext cx="1539286" cy="158417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altLang="zh-CN" sz="7200" dirty="0">
                <a:solidFill>
                  <a:srgbClr val="9DB900"/>
                </a:solidFill>
                <a:latin typeface="Impact" panose="020B0806030902050204" pitchFamily="34" charset="0"/>
              </a:rPr>
              <a:t>03</a:t>
            </a:r>
          </a:p>
        </p:txBody>
      </p:sp>
      <p:grpSp>
        <p:nvGrpSpPr>
          <p:cNvPr id="216" name="iṡḻîḍè">
            <a:extLst>
              <a:ext uri="{FF2B5EF4-FFF2-40B4-BE49-F238E27FC236}">
                <a16:creationId xmlns:a16="http://schemas.microsoft.com/office/drawing/2014/main" id="{3F810499-AFAF-4761-A154-429547057560}"/>
              </a:ext>
            </a:extLst>
          </p:cNvPr>
          <p:cNvGrpSpPr/>
          <p:nvPr/>
        </p:nvGrpSpPr>
        <p:grpSpPr>
          <a:xfrm>
            <a:off x="4343093" y="3497763"/>
            <a:ext cx="2097004" cy="1612275"/>
            <a:chOff x="3560367" y="2708867"/>
            <a:chExt cx="2158158" cy="1612275"/>
          </a:xfrm>
        </p:grpSpPr>
        <p:sp>
          <p:nvSpPr>
            <p:cNvPr id="217" name="íşľîḍé">
              <a:extLst>
                <a:ext uri="{FF2B5EF4-FFF2-40B4-BE49-F238E27FC236}">
                  <a16:creationId xmlns:a16="http://schemas.microsoft.com/office/drawing/2014/main" id="{3B5A64EB-CF11-408D-9DE2-26C59C9EE24D}"/>
                </a:ext>
              </a:extLst>
            </p:cNvPr>
            <p:cNvSpPr txBox="1"/>
            <p:nvPr/>
          </p:nvSpPr>
          <p:spPr>
            <a:xfrm>
              <a:off x="3745383" y="2736966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FFFF00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20" name="iśḷïdè">
              <a:extLst>
                <a:ext uri="{FF2B5EF4-FFF2-40B4-BE49-F238E27FC236}">
                  <a16:creationId xmlns:a16="http://schemas.microsoft.com/office/drawing/2014/main" id="{7DB18380-3E6F-4D76-B11F-FF5A844EB5DD}"/>
                </a:ext>
              </a:extLst>
            </p:cNvPr>
            <p:cNvSpPr txBox="1"/>
            <p:nvPr/>
          </p:nvSpPr>
          <p:spPr bwMode="auto">
            <a:xfrm>
              <a:off x="3560367" y="2708867"/>
              <a:ext cx="2158158" cy="80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b="1" dirty="0"/>
                <a:t>Convivencia y </a:t>
              </a:r>
              <a:r>
                <a:rPr lang="en-US" altLang="zh-CN" b="1" dirty="0" err="1"/>
                <a:t>ciudadanía</a:t>
              </a:r>
              <a:r>
                <a:rPr lang="en-US" altLang="zh-CN" b="1" dirty="0"/>
                <a:t> </a:t>
              </a: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endParaRPr lang="zh-CN" altLang="en-US" sz="1800" b="1" dirty="0"/>
            </a:p>
          </p:txBody>
        </p:sp>
      </p:grpSp>
      <p:grpSp>
        <p:nvGrpSpPr>
          <p:cNvPr id="221" name="îšḷïḓe">
            <a:extLst>
              <a:ext uri="{FF2B5EF4-FFF2-40B4-BE49-F238E27FC236}">
                <a16:creationId xmlns:a16="http://schemas.microsoft.com/office/drawing/2014/main" id="{44B516B9-A0C9-4DDE-BC71-47FBCB21575D}"/>
              </a:ext>
            </a:extLst>
          </p:cNvPr>
          <p:cNvGrpSpPr/>
          <p:nvPr/>
        </p:nvGrpSpPr>
        <p:grpSpPr>
          <a:xfrm>
            <a:off x="9203100" y="3317485"/>
            <a:ext cx="2839424" cy="2048870"/>
            <a:chOff x="6984547" y="3218872"/>
            <a:chExt cx="2922228" cy="2048870"/>
          </a:xfrm>
        </p:grpSpPr>
        <p:sp>
          <p:nvSpPr>
            <p:cNvPr id="222" name="îSḷîdè">
              <a:extLst>
                <a:ext uri="{FF2B5EF4-FFF2-40B4-BE49-F238E27FC236}">
                  <a16:creationId xmlns:a16="http://schemas.microsoft.com/office/drawing/2014/main" id="{14F6051F-15F7-4103-94D7-A0547718FE8C}"/>
                </a:ext>
              </a:extLst>
            </p:cNvPr>
            <p:cNvSpPr txBox="1"/>
            <p:nvPr/>
          </p:nvSpPr>
          <p:spPr>
            <a:xfrm>
              <a:off x="8034988" y="3683566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A4E7E2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223" name="íŝlíďé">
              <a:extLst>
                <a:ext uri="{FF2B5EF4-FFF2-40B4-BE49-F238E27FC236}">
                  <a16:creationId xmlns:a16="http://schemas.microsoft.com/office/drawing/2014/main" id="{50F19BAA-57D7-450D-8788-3660ED0AEB33}"/>
                </a:ext>
              </a:extLst>
            </p:cNvPr>
            <p:cNvGrpSpPr/>
            <p:nvPr/>
          </p:nvGrpSpPr>
          <p:grpSpPr>
            <a:xfrm>
              <a:off x="6984547" y="3218872"/>
              <a:ext cx="2922228" cy="963271"/>
              <a:chOff x="3086447" y="2634680"/>
              <a:chExt cx="2922228" cy="963271"/>
            </a:xfrm>
          </p:grpSpPr>
          <p:sp>
            <p:nvSpPr>
              <p:cNvPr id="224" name="iṣliḑè">
                <a:extLst>
                  <a:ext uri="{FF2B5EF4-FFF2-40B4-BE49-F238E27FC236}">
                    <a16:creationId xmlns:a16="http://schemas.microsoft.com/office/drawing/2014/main" id="{18F0A00C-B196-441E-A886-2EC1739455BB}"/>
                  </a:ext>
                </a:extLst>
              </p:cNvPr>
              <p:cNvSpPr/>
              <p:nvPr/>
            </p:nvSpPr>
            <p:spPr bwMode="auto">
              <a:xfrm>
                <a:off x="3086447" y="2634680"/>
                <a:ext cx="2165801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100" dirty="0"/>
              </a:p>
            </p:txBody>
          </p:sp>
          <p:sp>
            <p:nvSpPr>
              <p:cNvPr id="225" name="ïṣ1íḓè">
                <a:extLst>
                  <a:ext uri="{FF2B5EF4-FFF2-40B4-BE49-F238E27FC236}">
                    <a16:creationId xmlns:a16="http://schemas.microsoft.com/office/drawing/2014/main" id="{50A8BD49-8312-4AA2-876A-1B19C659640D}"/>
                  </a:ext>
                </a:extLst>
              </p:cNvPr>
              <p:cNvSpPr txBox="1"/>
              <p:nvPr/>
            </p:nvSpPr>
            <p:spPr bwMode="auto">
              <a:xfrm>
                <a:off x="3863230" y="2792501"/>
                <a:ext cx="2145445" cy="80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b="1" dirty="0" err="1"/>
                  <a:t>Lenguaje</a:t>
                </a:r>
                <a:r>
                  <a:rPr lang="en-US" altLang="zh-CN" b="1" dirty="0"/>
                  <a:t> </a:t>
                </a:r>
              </a:p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Verbal </a:t>
                </a:r>
                <a:endParaRPr lang="zh-CN" altLang="en-US" sz="1800" b="1" dirty="0"/>
              </a:p>
            </p:txBody>
          </p:sp>
        </p:grpSp>
      </p:grpSp>
      <p:sp>
        <p:nvSpPr>
          <p:cNvPr id="226" name="iśḷïdè">
            <a:extLst>
              <a:ext uri="{FF2B5EF4-FFF2-40B4-BE49-F238E27FC236}">
                <a16:creationId xmlns:a16="http://schemas.microsoft.com/office/drawing/2014/main" id="{48330043-6955-4B95-A106-CEA241B64716}"/>
              </a:ext>
            </a:extLst>
          </p:cNvPr>
          <p:cNvSpPr txBox="1"/>
          <p:nvPr/>
        </p:nvSpPr>
        <p:spPr bwMode="auto">
          <a:xfrm>
            <a:off x="7622768" y="3805431"/>
            <a:ext cx="2097004" cy="8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b="1" dirty="0" err="1">
                <a:solidFill>
                  <a:srgbClr val="FF0000"/>
                </a:solidFill>
              </a:rPr>
              <a:t>Recreo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822592" y="1859529"/>
            <a:ext cx="99918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s-CL" sz="2800" b="1" i="1" dirty="0">
                <a:solidFill>
                  <a:srgbClr val="FF0000"/>
                </a:solidFill>
              </a:rPr>
              <a:t>AA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2.AAA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3.AAA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4.AA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5.AA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6.AA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7.AA</a:t>
            </a:r>
          </a:p>
          <a:p>
            <a:pPr algn="ctr"/>
            <a:r>
              <a:rPr lang="es-CL" sz="2800" b="1" i="1" dirty="0">
                <a:solidFill>
                  <a:srgbClr val="FF0000"/>
                </a:solidFill>
              </a:rPr>
              <a:t>8</a:t>
            </a:r>
            <a:r>
              <a:rPr lang="es-CL" b="1" i="1" dirty="0">
                <a:solidFill>
                  <a:srgbClr val="FF0000"/>
                </a:solidFill>
              </a:rPr>
              <a:t>.</a:t>
            </a:r>
            <a:r>
              <a:rPr lang="es-CL" sz="3200" b="1" i="1" dirty="0">
                <a:solidFill>
                  <a:srgbClr val="FF0000"/>
                </a:solidFill>
              </a:rPr>
              <a:t> A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35409-A1B1-4352-BE6B-0C031C0C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" y="2706651"/>
            <a:ext cx="1691020" cy="16819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E6A883-CCEB-461D-9DFE-AD80885A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5" y="2931463"/>
            <a:ext cx="1530307" cy="14571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CC9BCDF-4C62-4F30-9F68-3C6C22D44CB3}"/>
              </a:ext>
            </a:extLst>
          </p:cNvPr>
          <p:cNvSpPr txBox="1"/>
          <p:nvPr/>
        </p:nvSpPr>
        <p:spPr>
          <a:xfrm>
            <a:off x="4670277" y="585306"/>
            <a:ext cx="6144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srgbClr val="00FF00"/>
                </a:solidFill>
              </a:rPr>
              <a:t>Revisión </a:t>
            </a:r>
          </a:p>
        </p:txBody>
      </p:sp>
    </p:spTree>
    <p:extLst>
      <p:ext uri="{BB962C8B-B14F-4D97-AF65-F5344CB8AC3E}">
        <p14:creationId xmlns:p14="http://schemas.microsoft.com/office/powerpoint/2010/main" val="12024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127019" y="82318"/>
            <a:ext cx="723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Lenguaje verbal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4709905" y="748140"/>
            <a:ext cx="602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  <a:r>
              <a:rPr lang="es-CL" b="1" dirty="0"/>
              <a:t>“Juguemos con la vocal A”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73" y="2610374"/>
            <a:ext cx="5792573" cy="3798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962999" y="1108947"/>
            <a:ext cx="97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</a:rPr>
              <a:t>Pregunta de cierre:    </a:t>
            </a:r>
            <a:r>
              <a:rPr lang="es-CL" dirty="0"/>
              <a:t>¿Cómo descubriste los sonidos?</a:t>
            </a:r>
          </a:p>
          <a:p>
            <a:r>
              <a:rPr lang="es-CL" dirty="0"/>
              <a:t>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260084" y="330981"/>
            <a:ext cx="7671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i="1" dirty="0">
                <a:solidFill>
                  <a:srgbClr val="FF0000"/>
                </a:solidFill>
              </a:rPr>
              <a:t>Recreo</a:t>
            </a:r>
            <a:r>
              <a:rPr lang="es-CL" sz="48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CL" sz="2800" dirty="0">
                <a:solidFill>
                  <a:srgbClr val="FF0000"/>
                </a:solidFill>
              </a:rPr>
              <a:t>10 minutos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61" y="1665540"/>
            <a:ext cx="7414162" cy="48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127019" y="82318"/>
            <a:ext cx="723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Pensamiento matemático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73" y="2610374"/>
            <a:ext cx="5792573" cy="3798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4863054" y="1243718"/>
            <a:ext cx="97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FF00"/>
                </a:solidFill>
              </a:rPr>
              <a:t>Meta:  </a:t>
            </a:r>
            <a:r>
              <a:rPr lang="es-CL" dirty="0"/>
              <a:t>Resolver problemas simples</a:t>
            </a:r>
          </a:p>
          <a:p>
            <a:r>
              <a:rPr lang="es-CL" dirty="0"/>
              <a:t>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7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127019" y="82318"/>
            <a:ext cx="723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Pensamiento matemático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065" y="1606130"/>
            <a:ext cx="7200729" cy="47215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843144" y="1058968"/>
            <a:ext cx="97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FF00"/>
                </a:solidFill>
              </a:rPr>
              <a:t>Pregunta de inicio:  </a:t>
            </a:r>
            <a:r>
              <a:rPr lang="es-CL" dirty="0"/>
              <a:t>¿Qué es mayor , menor o igual qué?</a:t>
            </a:r>
          </a:p>
          <a:p>
            <a:r>
              <a:rPr lang="es-CL" dirty="0"/>
              <a:t>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04" y="26344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3804" y="-1190589"/>
            <a:ext cx="4721530" cy="47215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83" y="144114"/>
            <a:ext cx="1026062" cy="10260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A7B484C-9259-4302-9846-E34DBC97BBD8}"/>
              </a:ext>
            </a:extLst>
          </p:cNvPr>
          <p:cNvSpPr txBox="1"/>
          <p:nvPr/>
        </p:nvSpPr>
        <p:spPr>
          <a:xfrm>
            <a:off x="2442854" y="385346"/>
            <a:ext cx="789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Números de 1 al 10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B0588C-8FF6-4303-94D5-C500161AD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649" y="1189537"/>
            <a:ext cx="896190" cy="8961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86CB4BE-A583-42BB-8BCE-890D23466244}"/>
              </a:ext>
            </a:extLst>
          </p:cNvPr>
          <p:cNvSpPr txBox="1"/>
          <p:nvPr/>
        </p:nvSpPr>
        <p:spPr>
          <a:xfrm>
            <a:off x="3816839" y="1495118"/>
            <a:ext cx="6891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5"/>
              </a:rPr>
              <a:t>https://www.youtube.com/watch?v=zSnhk8O3CAQ</a:t>
            </a:r>
            <a:r>
              <a:rPr lang="es-CL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0029F8-D841-4808-95DA-A67E81194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856" y="2689984"/>
            <a:ext cx="9986184" cy="22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407" y="-1105087"/>
            <a:ext cx="4721530" cy="47215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022" y="110337"/>
            <a:ext cx="1026062" cy="10260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824B8E0-BD85-4B70-A57D-1F946952EA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1" t="4905" r="8744" b="6515"/>
          <a:stretch/>
        </p:blipFill>
        <p:spPr>
          <a:xfrm>
            <a:off x="2143441" y="110337"/>
            <a:ext cx="8379648" cy="64166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881A87-FDC3-4F0F-920B-F0DDDBBD4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79" y="3574494"/>
            <a:ext cx="896190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3804" y="-1190589"/>
            <a:ext cx="4721530" cy="47215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83" y="144114"/>
            <a:ext cx="1026062" cy="10260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A7B484C-9259-4302-9846-E34DBC97BBD8}"/>
              </a:ext>
            </a:extLst>
          </p:cNvPr>
          <p:cNvSpPr txBox="1"/>
          <p:nvPr/>
        </p:nvSpPr>
        <p:spPr>
          <a:xfrm>
            <a:off x="1630552" y="339179"/>
            <a:ext cx="899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800" b="1" i="1" dirty="0">
                <a:solidFill>
                  <a:srgbClr val="FF0000"/>
                </a:solidFill>
                <a:latin typeface="Arial"/>
                <a:ea typeface="Arial Unicode MS"/>
              </a:rPr>
              <a:t>¿Qué son estos símbolos?</a:t>
            </a:r>
            <a:endParaRPr kumimoji="0" lang="es-CL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7184BF-E6CD-4B04-8595-AAEFE7299D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7" t="37661" r="10865" b="6666"/>
          <a:stretch/>
        </p:blipFill>
        <p:spPr>
          <a:xfrm>
            <a:off x="3425137" y="1206448"/>
            <a:ext cx="5217233" cy="50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260084" y="330981"/>
            <a:ext cx="7671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i="1" dirty="0">
                <a:solidFill>
                  <a:srgbClr val="FF0000"/>
                </a:solidFill>
              </a:rPr>
              <a:t>Pausa activa</a:t>
            </a:r>
            <a:r>
              <a:rPr lang="es-CL" sz="48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s-CL" sz="2800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D75957-FE00-43E0-8259-870F73B04C96}"/>
              </a:ext>
            </a:extLst>
          </p:cNvPr>
          <p:cNvSpPr txBox="1"/>
          <p:nvPr/>
        </p:nvSpPr>
        <p:spPr>
          <a:xfrm>
            <a:off x="4253948" y="1427956"/>
            <a:ext cx="414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            Vamos a bailar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6C7426-0FFF-47A2-B3F3-D91CED615C31}"/>
              </a:ext>
            </a:extLst>
          </p:cNvPr>
          <p:cNvSpPr txBox="1"/>
          <p:nvPr/>
        </p:nvSpPr>
        <p:spPr>
          <a:xfrm>
            <a:off x="4039724" y="1905636"/>
            <a:ext cx="6559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https://www.youtube.com/watch?v=TDms_LHqo-I</a:t>
            </a:r>
            <a:r>
              <a:rPr lang="es-CL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EAE4D-EE8F-4642-A06C-040763C02E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20" b="8147"/>
          <a:stretch/>
        </p:blipFill>
        <p:spPr>
          <a:xfrm>
            <a:off x="3140725" y="2419112"/>
            <a:ext cx="63968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2457742" y="1841170"/>
            <a:ext cx="3240693" cy="40403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3______________6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7______________8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9______________9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6______________7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5_______________4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4190" y="-1292530"/>
            <a:ext cx="4721530" cy="47215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106208" y="112095"/>
            <a:ext cx="855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Resuelve </a:t>
            </a:r>
            <a:endParaRPr lang="es-CL" sz="54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291" y="53835"/>
            <a:ext cx="1259492" cy="12594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8CB26D-6C6F-4215-9D31-1D032DBFA3D6}"/>
              </a:ext>
            </a:extLst>
          </p:cNvPr>
          <p:cNvSpPr txBox="1"/>
          <p:nvPr/>
        </p:nvSpPr>
        <p:spPr>
          <a:xfrm>
            <a:off x="3487865" y="976493"/>
            <a:ext cx="716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Identifiquemos el mayor, menor o igual qué</a:t>
            </a:r>
          </a:p>
        </p:txBody>
      </p:sp>
      <p:sp>
        <p:nvSpPr>
          <p:cNvPr id="9" name="文本框 427">
            <a:extLst>
              <a:ext uri="{FF2B5EF4-FFF2-40B4-BE49-F238E27FC236}">
                <a16:creationId xmlns:a16="http://schemas.microsoft.com/office/drawing/2014/main" id="{30B827A9-498C-4410-A33F-2533CEEE8703}"/>
              </a:ext>
            </a:extLst>
          </p:cNvPr>
          <p:cNvSpPr txBox="1"/>
          <p:nvPr/>
        </p:nvSpPr>
        <p:spPr>
          <a:xfrm>
            <a:off x="7179272" y="1841169"/>
            <a:ext cx="3240693" cy="40403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2______________1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0______________4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7______________9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5______________7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4_______________4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4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fe971fb-2cd0-402f-b8e5-90ca9e5d4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66C326F-0918-499D-8FB7-A46C57D5129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25100" y="282316"/>
            <a:ext cx="3453093" cy="2089656"/>
            <a:chOff x="3019425" y="1563688"/>
            <a:chExt cx="6159500" cy="3727451"/>
          </a:xfrm>
        </p:grpSpPr>
        <p:sp>
          <p:nvSpPr>
            <p:cNvPr id="3" name="íş1ïďê">
              <a:extLst>
                <a:ext uri="{FF2B5EF4-FFF2-40B4-BE49-F238E27FC236}">
                  <a16:creationId xmlns:a16="http://schemas.microsoft.com/office/drawing/2014/main" id="{026EB64C-69D5-4D5F-8F6C-EDDCCC3BDBDE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îSľîḋê">
              <a:extLst>
                <a:ext uri="{FF2B5EF4-FFF2-40B4-BE49-F238E27FC236}">
                  <a16:creationId xmlns:a16="http://schemas.microsoft.com/office/drawing/2014/main" id="{87918AC2-640F-4432-A581-731BEA6F8C8F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šļiḍé">
              <a:extLst>
                <a:ext uri="{FF2B5EF4-FFF2-40B4-BE49-F238E27FC236}">
                  <a16:creationId xmlns:a16="http://schemas.microsoft.com/office/drawing/2014/main" id="{13B2AE21-B68D-48CD-A97D-2C8742F2609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47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ś1ïḓé">
              <a:extLst>
                <a:ext uri="{FF2B5EF4-FFF2-40B4-BE49-F238E27FC236}">
                  <a16:creationId xmlns:a16="http://schemas.microsoft.com/office/drawing/2014/main" id="{0D6C3C9F-6E15-4D98-962E-B9F09790CD2F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sḻídê">
              <a:extLst>
                <a:ext uri="{FF2B5EF4-FFF2-40B4-BE49-F238E27FC236}">
                  <a16:creationId xmlns:a16="http://schemas.microsoft.com/office/drawing/2014/main" id="{EF598F32-B682-4759-B191-CA247733C94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0D4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ŝļîďé">
              <a:extLst>
                <a:ext uri="{FF2B5EF4-FFF2-40B4-BE49-F238E27FC236}">
                  <a16:creationId xmlns:a16="http://schemas.microsoft.com/office/drawing/2014/main" id="{49E26BF7-91E4-421F-BB74-EDFFFD8858F2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şļíḓè">
              <a:extLst>
                <a:ext uri="{FF2B5EF4-FFF2-40B4-BE49-F238E27FC236}">
                  <a16:creationId xmlns:a16="http://schemas.microsoft.com/office/drawing/2014/main" id="{EDAFEFEE-0949-4714-9E84-32C601253403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176213"/>
            </a:xfrm>
            <a:custGeom>
              <a:avLst/>
              <a:gdLst>
                <a:gd name="T0" fmla="*/ 0 w 3862"/>
                <a:gd name="T1" fmla="*/ 0 h 111"/>
                <a:gd name="T2" fmla="*/ 3862 w 3862"/>
                <a:gd name="T3" fmla="*/ 0 h 111"/>
                <a:gd name="T4" fmla="*/ 3862 w 3862"/>
                <a:gd name="T5" fmla="*/ 111 h 111"/>
                <a:gd name="T6" fmla="*/ 29 w 3862"/>
                <a:gd name="T7" fmla="*/ 111 h 111"/>
                <a:gd name="T8" fmla="*/ 0 w 386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111">
                  <a:moveTo>
                    <a:pt x="0" y="0"/>
                  </a:moveTo>
                  <a:lnTo>
                    <a:pt x="3862" y="0"/>
                  </a:lnTo>
                  <a:lnTo>
                    <a:pt x="3862" y="111"/>
                  </a:lnTo>
                  <a:lnTo>
                    <a:pt x="29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$1ïḓé">
              <a:extLst>
                <a:ext uri="{FF2B5EF4-FFF2-40B4-BE49-F238E27FC236}">
                  <a16:creationId xmlns:a16="http://schemas.microsoft.com/office/drawing/2014/main" id="{1FFB52FB-CA7C-471C-952A-0DFD986B2F59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69850"/>
            </a:xfrm>
            <a:custGeom>
              <a:avLst/>
              <a:gdLst>
                <a:gd name="T0" fmla="*/ 0 w 3862"/>
                <a:gd name="T1" fmla="*/ 0 h 44"/>
                <a:gd name="T2" fmla="*/ 3862 w 3862"/>
                <a:gd name="T3" fmla="*/ 0 h 44"/>
                <a:gd name="T4" fmla="*/ 3862 w 3862"/>
                <a:gd name="T5" fmla="*/ 25 h 44"/>
                <a:gd name="T6" fmla="*/ 12 w 3862"/>
                <a:gd name="T7" fmla="*/ 44 h 44"/>
                <a:gd name="T8" fmla="*/ 0 w 386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44">
                  <a:moveTo>
                    <a:pt x="0" y="0"/>
                  </a:moveTo>
                  <a:lnTo>
                    <a:pt x="3862" y="0"/>
                  </a:lnTo>
                  <a:lnTo>
                    <a:pt x="3862" y="25"/>
                  </a:lnTo>
                  <a:lnTo>
                    <a:pt x="1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ḻíḋe">
              <a:extLst>
                <a:ext uri="{FF2B5EF4-FFF2-40B4-BE49-F238E27FC236}">
                  <a16:creationId xmlns:a16="http://schemas.microsoft.com/office/drawing/2014/main" id="{D98ACC1F-9B49-4B93-B47D-DE2E9B2136FA}"/>
                </a:ext>
              </a:extLst>
            </p:cNvPr>
            <p:cNvSpPr/>
            <p:nvPr/>
          </p:nvSpPr>
          <p:spPr bwMode="auto">
            <a:xfrm>
              <a:off x="3900488" y="2023267"/>
              <a:ext cx="4964113" cy="2608263"/>
            </a:xfrm>
            <a:custGeom>
              <a:avLst/>
              <a:gdLst>
                <a:gd name="T0" fmla="*/ 1265 w 1267"/>
                <a:gd name="T1" fmla="*/ 288 h 666"/>
                <a:gd name="T2" fmla="*/ 1265 w 1267"/>
                <a:gd name="T3" fmla="*/ 285 h 666"/>
                <a:gd name="T4" fmla="*/ 1266 w 1267"/>
                <a:gd name="T5" fmla="*/ 259 h 666"/>
                <a:gd name="T6" fmla="*/ 1265 w 1267"/>
                <a:gd name="T7" fmla="*/ 283 h 666"/>
                <a:gd name="T8" fmla="*/ 1265 w 1267"/>
                <a:gd name="T9" fmla="*/ 283 h 666"/>
                <a:gd name="T10" fmla="*/ 1264 w 1267"/>
                <a:gd name="T11" fmla="*/ 283 h 666"/>
                <a:gd name="T12" fmla="*/ 1262 w 1267"/>
                <a:gd name="T13" fmla="*/ 283 h 666"/>
                <a:gd name="T14" fmla="*/ 1251 w 1267"/>
                <a:gd name="T15" fmla="*/ 283 h 666"/>
                <a:gd name="T16" fmla="*/ 1204 w 1267"/>
                <a:gd name="T17" fmla="*/ 284 h 666"/>
                <a:gd name="T18" fmla="*/ 1147 w 1267"/>
                <a:gd name="T19" fmla="*/ 234 h 666"/>
                <a:gd name="T20" fmla="*/ 1102 w 1267"/>
                <a:gd name="T21" fmla="*/ 172 h 666"/>
                <a:gd name="T22" fmla="*/ 1091 w 1267"/>
                <a:gd name="T23" fmla="*/ 131 h 666"/>
                <a:gd name="T24" fmla="*/ 1113 w 1267"/>
                <a:gd name="T25" fmla="*/ 118 h 666"/>
                <a:gd name="T26" fmla="*/ 1069 w 1267"/>
                <a:gd name="T27" fmla="*/ 1 h 666"/>
                <a:gd name="T28" fmla="*/ 483 w 1267"/>
                <a:gd name="T29" fmla="*/ 34 h 666"/>
                <a:gd name="T30" fmla="*/ 259 w 1267"/>
                <a:gd name="T31" fmla="*/ 40 h 666"/>
                <a:gd name="T32" fmla="*/ 223 w 1267"/>
                <a:gd name="T33" fmla="*/ 56 h 666"/>
                <a:gd name="T34" fmla="*/ 123 w 1267"/>
                <a:gd name="T35" fmla="*/ 63 h 666"/>
                <a:gd name="T36" fmla="*/ 190 w 1267"/>
                <a:gd name="T37" fmla="*/ 90 h 666"/>
                <a:gd name="T38" fmla="*/ 152 w 1267"/>
                <a:gd name="T39" fmla="*/ 111 h 666"/>
                <a:gd name="T40" fmla="*/ 113 w 1267"/>
                <a:gd name="T41" fmla="*/ 138 h 666"/>
                <a:gd name="T42" fmla="*/ 135 w 1267"/>
                <a:gd name="T43" fmla="*/ 145 h 666"/>
                <a:gd name="T44" fmla="*/ 113 w 1267"/>
                <a:gd name="T45" fmla="*/ 179 h 666"/>
                <a:gd name="T46" fmla="*/ 147 w 1267"/>
                <a:gd name="T47" fmla="*/ 214 h 666"/>
                <a:gd name="T48" fmla="*/ 93 w 1267"/>
                <a:gd name="T49" fmla="*/ 279 h 666"/>
                <a:gd name="T50" fmla="*/ 82 w 1267"/>
                <a:gd name="T51" fmla="*/ 337 h 666"/>
                <a:gd name="T52" fmla="*/ 156 w 1267"/>
                <a:gd name="T53" fmla="*/ 342 h 666"/>
                <a:gd name="T54" fmla="*/ 12 w 1267"/>
                <a:gd name="T55" fmla="*/ 346 h 666"/>
                <a:gd name="T56" fmla="*/ 1 w 1267"/>
                <a:gd name="T57" fmla="*/ 360 h 666"/>
                <a:gd name="T58" fmla="*/ 2 w 1267"/>
                <a:gd name="T59" fmla="*/ 375 h 666"/>
                <a:gd name="T60" fmla="*/ 2 w 1267"/>
                <a:gd name="T61" fmla="*/ 379 h 666"/>
                <a:gd name="T62" fmla="*/ 1 w 1267"/>
                <a:gd name="T63" fmla="*/ 405 h 666"/>
                <a:gd name="T64" fmla="*/ 3 w 1267"/>
                <a:gd name="T65" fmla="*/ 380 h 666"/>
                <a:gd name="T66" fmla="*/ 3 w 1267"/>
                <a:gd name="T67" fmla="*/ 380 h 666"/>
                <a:gd name="T68" fmla="*/ 3 w 1267"/>
                <a:gd name="T69" fmla="*/ 380 h 666"/>
                <a:gd name="T70" fmla="*/ 6 w 1267"/>
                <a:gd name="T71" fmla="*/ 380 h 666"/>
                <a:gd name="T72" fmla="*/ 16 w 1267"/>
                <a:gd name="T73" fmla="*/ 380 h 666"/>
                <a:gd name="T74" fmla="*/ 64 w 1267"/>
                <a:gd name="T75" fmla="*/ 380 h 666"/>
                <a:gd name="T76" fmla="*/ 120 w 1267"/>
                <a:gd name="T77" fmla="*/ 430 h 666"/>
                <a:gd name="T78" fmla="*/ 164 w 1267"/>
                <a:gd name="T79" fmla="*/ 492 h 666"/>
                <a:gd name="T80" fmla="*/ 175 w 1267"/>
                <a:gd name="T81" fmla="*/ 533 h 666"/>
                <a:gd name="T82" fmla="*/ 153 w 1267"/>
                <a:gd name="T83" fmla="*/ 547 h 666"/>
                <a:gd name="T84" fmla="*/ 197 w 1267"/>
                <a:gd name="T85" fmla="*/ 664 h 666"/>
                <a:gd name="T86" fmla="*/ 782 w 1267"/>
                <a:gd name="T87" fmla="*/ 635 h 666"/>
                <a:gd name="T88" fmla="*/ 1006 w 1267"/>
                <a:gd name="T89" fmla="*/ 630 h 666"/>
                <a:gd name="T90" fmla="*/ 1042 w 1267"/>
                <a:gd name="T91" fmla="*/ 615 h 666"/>
                <a:gd name="T92" fmla="*/ 1143 w 1267"/>
                <a:gd name="T93" fmla="*/ 608 h 666"/>
                <a:gd name="T94" fmla="*/ 1076 w 1267"/>
                <a:gd name="T95" fmla="*/ 581 h 666"/>
                <a:gd name="T96" fmla="*/ 1114 w 1267"/>
                <a:gd name="T97" fmla="*/ 560 h 666"/>
                <a:gd name="T98" fmla="*/ 1153 w 1267"/>
                <a:gd name="T99" fmla="*/ 533 h 666"/>
                <a:gd name="T100" fmla="*/ 1131 w 1267"/>
                <a:gd name="T101" fmla="*/ 526 h 666"/>
                <a:gd name="T102" fmla="*/ 1153 w 1267"/>
                <a:gd name="T103" fmla="*/ 492 h 666"/>
                <a:gd name="T104" fmla="*/ 1120 w 1267"/>
                <a:gd name="T105" fmla="*/ 457 h 666"/>
                <a:gd name="T106" fmla="*/ 1175 w 1267"/>
                <a:gd name="T107" fmla="*/ 392 h 666"/>
                <a:gd name="T108" fmla="*/ 1186 w 1267"/>
                <a:gd name="T109" fmla="*/ 334 h 666"/>
                <a:gd name="T110" fmla="*/ 1112 w 1267"/>
                <a:gd name="T111" fmla="*/ 322 h 666"/>
                <a:gd name="T112" fmla="*/ 1255 w 1267"/>
                <a:gd name="T113" fmla="*/ 317 h 666"/>
                <a:gd name="T114" fmla="*/ 1267 w 1267"/>
                <a:gd name="T115" fmla="*/ 30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7" h="666">
                  <a:moveTo>
                    <a:pt x="1266" y="294"/>
                  </a:moveTo>
                  <a:cubicBezTo>
                    <a:pt x="1266" y="292"/>
                    <a:pt x="1265" y="290"/>
                    <a:pt x="1265" y="288"/>
                  </a:cubicBezTo>
                  <a:cubicBezTo>
                    <a:pt x="1265" y="288"/>
                    <a:pt x="1265" y="287"/>
                    <a:pt x="1265" y="286"/>
                  </a:cubicBezTo>
                  <a:cubicBezTo>
                    <a:pt x="1265" y="285"/>
                    <a:pt x="1265" y="285"/>
                    <a:pt x="1265" y="285"/>
                  </a:cubicBezTo>
                  <a:cubicBezTo>
                    <a:pt x="1265" y="284"/>
                    <a:pt x="1265" y="284"/>
                    <a:pt x="1265" y="284"/>
                  </a:cubicBezTo>
                  <a:cubicBezTo>
                    <a:pt x="1265" y="276"/>
                    <a:pt x="1266" y="267"/>
                    <a:pt x="1266" y="259"/>
                  </a:cubicBezTo>
                  <a:cubicBezTo>
                    <a:pt x="1265" y="280"/>
                    <a:pt x="1265" y="280"/>
                    <a:pt x="1265" y="280"/>
                  </a:cubicBezTo>
                  <a:cubicBezTo>
                    <a:pt x="1265" y="282"/>
                    <a:pt x="1265" y="284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4" y="283"/>
                    <a:pt x="1264" y="283"/>
                    <a:pt x="1264" y="283"/>
                  </a:cubicBezTo>
                  <a:cubicBezTo>
                    <a:pt x="1263" y="283"/>
                    <a:pt x="1263" y="283"/>
                    <a:pt x="1263" y="283"/>
                  </a:cubicBezTo>
                  <a:cubicBezTo>
                    <a:pt x="1262" y="283"/>
                    <a:pt x="1262" y="283"/>
                    <a:pt x="1262" y="283"/>
                  </a:cubicBezTo>
                  <a:cubicBezTo>
                    <a:pt x="1258" y="283"/>
                    <a:pt x="1258" y="283"/>
                    <a:pt x="1258" y="283"/>
                  </a:cubicBezTo>
                  <a:cubicBezTo>
                    <a:pt x="1251" y="283"/>
                    <a:pt x="1251" y="283"/>
                    <a:pt x="1251" y="283"/>
                  </a:cubicBezTo>
                  <a:cubicBezTo>
                    <a:pt x="1246" y="284"/>
                    <a:pt x="1241" y="284"/>
                    <a:pt x="1235" y="284"/>
                  </a:cubicBezTo>
                  <a:cubicBezTo>
                    <a:pt x="1225" y="284"/>
                    <a:pt x="1214" y="285"/>
                    <a:pt x="1204" y="284"/>
                  </a:cubicBezTo>
                  <a:cubicBezTo>
                    <a:pt x="1183" y="284"/>
                    <a:pt x="1163" y="283"/>
                    <a:pt x="1147" y="276"/>
                  </a:cubicBezTo>
                  <a:cubicBezTo>
                    <a:pt x="1136" y="276"/>
                    <a:pt x="1158" y="248"/>
                    <a:pt x="1147" y="234"/>
                  </a:cubicBezTo>
                  <a:cubicBezTo>
                    <a:pt x="1136" y="234"/>
                    <a:pt x="1114" y="234"/>
                    <a:pt x="1102" y="234"/>
                  </a:cubicBezTo>
                  <a:cubicBezTo>
                    <a:pt x="1091" y="214"/>
                    <a:pt x="1113" y="193"/>
                    <a:pt x="1102" y="172"/>
                  </a:cubicBezTo>
                  <a:cubicBezTo>
                    <a:pt x="1091" y="152"/>
                    <a:pt x="1047" y="165"/>
                    <a:pt x="1036" y="152"/>
                  </a:cubicBezTo>
                  <a:cubicBezTo>
                    <a:pt x="1002" y="138"/>
                    <a:pt x="1058" y="131"/>
                    <a:pt x="1091" y="131"/>
                  </a:cubicBezTo>
                  <a:cubicBezTo>
                    <a:pt x="1086" y="124"/>
                    <a:pt x="1091" y="124"/>
                    <a:pt x="1098" y="124"/>
                  </a:cubicBezTo>
                  <a:cubicBezTo>
                    <a:pt x="1105" y="124"/>
                    <a:pt x="1113" y="124"/>
                    <a:pt x="1113" y="118"/>
                  </a:cubicBezTo>
                  <a:cubicBezTo>
                    <a:pt x="1113" y="90"/>
                    <a:pt x="1113" y="63"/>
                    <a:pt x="1069" y="42"/>
                  </a:cubicBezTo>
                  <a:cubicBezTo>
                    <a:pt x="1058" y="35"/>
                    <a:pt x="1069" y="15"/>
                    <a:pt x="1069" y="1"/>
                  </a:cubicBezTo>
                  <a:cubicBezTo>
                    <a:pt x="935" y="0"/>
                    <a:pt x="790" y="0"/>
                    <a:pt x="657" y="28"/>
                  </a:cubicBezTo>
                  <a:cubicBezTo>
                    <a:pt x="603" y="38"/>
                    <a:pt x="543" y="36"/>
                    <a:pt x="483" y="34"/>
                  </a:cubicBezTo>
                  <a:cubicBezTo>
                    <a:pt x="420" y="32"/>
                    <a:pt x="358" y="30"/>
                    <a:pt x="301" y="42"/>
                  </a:cubicBezTo>
                  <a:cubicBezTo>
                    <a:pt x="289" y="44"/>
                    <a:pt x="275" y="42"/>
                    <a:pt x="259" y="40"/>
                  </a:cubicBezTo>
                  <a:cubicBezTo>
                    <a:pt x="232" y="37"/>
                    <a:pt x="204" y="34"/>
                    <a:pt x="190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04" y="68"/>
                    <a:pt x="183" y="66"/>
                    <a:pt x="163" y="63"/>
                  </a:cubicBezTo>
                  <a:cubicBezTo>
                    <a:pt x="150" y="62"/>
                    <a:pt x="137" y="60"/>
                    <a:pt x="123" y="63"/>
                  </a:cubicBezTo>
                  <a:cubicBezTo>
                    <a:pt x="123" y="77"/>
                    <a:pt x="123" y="83"/>
                    <a:pt x="112" y="90"/>
                  </a:cubicBezTo>
                  <a:cubicBezTo>
                    <a:pt x="135" y="90"/>
                    <a:pt x="168" y="83"/>
                    <a:pt x="190" y="90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79" y="114"/>
                    <a:pt x="166" y="112"/>
                    <a:pt x="152" y="111"/>
                  </a:cubicBezTo>
                  <a:cubicBezTo>
                    <a:pt x="138" y="109"/>
                    <a:pt x="124" y="107"/>
                    <a:pt x="113" y="111"/>
                  </a:cubicBezTo>
                  <a:cubicBezTo>
                    <a:pt x="113" y="118"/>
                    <a:pt x="113" y="131"/>
                    <a:pt x="113" y="138"/>
                  </a:cubicBezTo>
                  <a:cubicBezTo>
                    <a:pt x="113" y="145"/>
                    <a:pt x="102" y="145"/>
                    <a:pt x="91" y="145"/>
                  </a:cubicBezTo>
                  <a:cubicBezTo>
                    <a:pt x="102" y="145"/>
                    <a:pt x="124" y="145"/>
                    <a:pt x="135" y="145"/>
                  </a:cubicBezTo>
                  <a:cubicBezTo>
                    <a:pt x="135" y="152"/>
                    <a:pt x="136" y="166"/>
                    <a:pt x="136" y="172"/>
                  </a:cubicBezTo>
                  <a:cubicBezTo>
                    <a:pt x="136" y="179"/>
                    <a:pt x="125" y="179"/>
                    <a:pt x="113" y="179"/>
                  </a:cubicBezTo>
                  <a:cubicBezTo>
                    <a:pt x="114" y="193"/>
                    <a:pt x="103" y="207"/>
                    <a:pt x="114" y="214"/>
                  </a:cubicBezTo>
                  <a:cubicBezTo>
                    <a:pt x="125" y="214"/>
                    <a:pt x="136" y="214"/>
                    <a:pt x="147" y="214"/>
                  </a:cubicBezTo>
                  <a:cubicBezTo>
                    <a:pt x="103" y="221"/>
                    <a:pt x="81" y="255"/>
                    <a:pt x="81" y="276"/>
                  </a:cubicBezTo>
                  <a:cubicBezTo>
                    <a:pt x="87" y="272"/>
                    <a:pt x="90" y="276"/>
                    <a:pt x="93" y="279"/>
                  </a:cubicBezTo>
                  <a:cubicBezTo>
                    <a:pt x="95" y="283"/>
                    <a:pt x="98" y="286"/>
                    <a:pt x="104" y="282"/>
                  </a:cubicBezTo>
                  <a:cubicBezTo>
                    <a:pt x="71" y="303"/>
                    <a:pt x="38" y="331"/>
                    <a:pt x="82" y="337"/>
                  </a:cubicBezTo>
                  <a:cubicBezTo>
                    <a:pt x="117" y="339"/>
                    <a:pt x="151" y="340"/>
                    <a:pt x="186" y="341"/>
                  </a:cubicBezTo>
                  <a:cubicBezTo>
                    <a:pt x="176" y="342"/>
                    <a:pt x="166" y="342"/>
                    <a:pt x="156" y="342"/>
                  </a:cubicBezTo>
                  <a:cubicBezTo>
                    <a:pt x="132" y="343"/>
                    <a:pt x="107" y="344"/>
                    <a:pt x="83" y="344"/>
                  </a:cubicBezTo>
                  <a:cubicBezTo>
                    <a:pt x="59" y="345"/>
                    <a:pt x="36" y="346"/>
                    <a:pt x="12" y="346"/>
                  </a:cubicBezTo>
                  <a:cubicBezTo>
                    <a:pt x="8" y="348"/>
                    <a:pt x="5" y="350"/>
                    <a:pt x="4" y="352"/>
                  </a:cubicBezTo>
                  <a:cubicBezTo>
                    <a:pt x="1" y="355"/>
                    <a:pt x="1" y="357"/>
                    <a:pt x="1" y="360"/>
                  </a:cubicBezTo>
                  <a:cubicBezTo>
                    <a:pt x="0" y="363"/>
                    <a:pt x="1" y="367"/>
                    <a:pt x="2" y="370"/>
                  </a:cubicBezTo>
                  <a:cubicBezTo>
                    <a:pt x="2" y="372"/>
                    <a:pt x="2" y="373"/>
                    <a:pt x="2" y="375"/>
                  </a:cubicBezTo>
                  <a:cubicBezTo>
                    <a:pt x="2" y="376"/>
                    <a:pt x="2" y="377"/>
                    <a:pt x="2" y="378"/>
                  </a:cubicBezTo>
                  <a:cubicBezTo>
                    <a:pt x="2" y="378"/>
                    <a:pt x="2" y="379"/>
                    <a:pt x="2" y="379"/>
                  </a:cubicBezTo>
                  <a:cubicBezTo>
                    <a:pt x="2" y="380"/>
                    <a:pt x="2" y="380"/>
                    <a:pt x="2" y="380"/>
                  </a:cubicBezTo>
                  <a:cubicBezTo>
                    <a:pt x="2" y="388"/>
                    <a:pt x="2" y="396"/>
                    <a:pt x="1" y="405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3" y="382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4" y="380"/>
                    <a:pt x="4" y="380"/>
                    <a:pt x="4" y="380"/>
                  </a:cubicBezTo>
                  <a:cubicBezTo>
                    <a:pt x="6" y="380"/>
                    <a:pt x="6" y="380"/>
                    <a:pt x="6" y="380"/>
                  </a:cubicBezTo>
                  <a:cubicBezTo>
                    <a:pt x="9" y="380"/>
                    <a:pt x="9" y="380"/>
                    <a:pt x="9" y="380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21" y="380"/>
                    <a:pt x="27" y="380"/>
                    <a:pt x="32" y="380"/>
                  </a:cubicBezTo>
                  <a:cubicBezTo>
                    <a:pt x="43" y="380"/>
                    <a:pt x="53" y="379"/>
                    <a:pt x="64" y="380"/>
                  </a:cubicBezTo>
                  <a:cubicBezTo>
                    <a:pt x="85" y="380"/>
                    <a:pt x="104" y="382"/>
                    <a:pt x="121" y="389"/>
                  </a:cubicBezTo>
                  <a:cubicBezTo>
                    <a:pt x="132" y="389"/>
                    <a:pt x="109" y="416"/>
                    <a:pt x="120" y="430"/>
                  </a:cubicBezTo>
                  <a:cubicBezTo>
                    <a:pt x="131" y="430"/>
                    <a:pt x="154" y="430"/>
                    <a:pt x="165" y="430"/>
                  </a:cubicBezTo>
                  <a:cubicBezTo>
                    <a:pt x="176" y="451"/>
                    <a:pt x="153" y="471"/>
                    <a:pt x="164" y="492"/>
                  </a:cubicBezTo>
                  <a:cubicBezTo>
                    <a:pt x="175" y="513"/>
                    <a:pt x="220" y="500"/>
                    <a:pt x="231" y="513"/>
                  </a:cubicBezTo>
                  <a:cubicBezTo>
                    <a:pt x="264" y="527"/>
                    <a:pt x="208" y="534"/>
                    <a:pt x="175" y="533"/>
                  </a:cubicBezTo>
                  <a:cubicBezTo>
                    <a:pt x="181" y="540"/>
                    <a:pt x="175" y="540"/>
                    <a:pt x="168" y="540"/>
                  </a:cubicBezTo>
                  <a:cubicBezTo>
                    <a:pt x="161" y="540"/>
                    <a:pt x="153" y="540"/>
                    <a:pt x="153" y="547"/>
                  </a:cubicBezTo>
                  <a:cubicBezTo>
                    <a:pt x="153" y="574"/>
                    <a:pt x="152" y="602"/>
                    <a:pt x="197" y="623"/>
                  </a:cubicBezTo>
                  <a:cubicBezTo>
                    <a:pt x="208" y="630"/>
                    <a:pt x="197" y="650"/>
                    <a:pt x="197" y="664"/>
                  </a:cubicBezTo>
                  <a:cubicBezTo>
                    <a:pt x="330" y="665"/>
                    <a:pt x="475" y="666"/>
                    <a:pt x="608" y="640"/>
                  </a:cubicBezTo>
                  <a:cubicBezTo>
                    <a:pt x="663" y="630"/>
                    <a:pt x="723" y="633"/>
                    <a:pt x="782" y="635"/>
                  </a:cubicBezTo>
                  <a:cubicBezTo>
                    <a:pt x="845" y="637"/>
                    <a:pt x="908" y="640"/>
                    <a:pt x="964" y="628"/>
                  </a:cubicBezTo>
                  <a:cubicBezTo>
                    <a:pt x="976" y="626"/>
                    <a:pt x="991" y="628"/>
                    <a:pt x="1006" y="630"/>
                  </a:cubicBezTo>
                  <a:cubicBezTo>
                    <a:pt x="1033" y="633"/>
                    <a:pt x="1061" y="637"/>
                    <a:pt x="1076" y="615"/>
                  </a:cubicBezTo>
                  <a:cubicBezTo>
                    <a:pt x="1042" y="615"/>
                    <a:pt x="1042" y="615"/>
                    <a:pt x="1042" y="615"/>
                  </a:cubicBezTo>
                  <a:cubicBezTo>
                    <a:pt x="1062" y="602"/>
                    <a:pt x="1082" y="605"/>
                    <a:pt x="1102" y="608"/>
                  </a:cubicBezTo>
                  <a:cubicBezTo>
                    <a:pt x="1116" y="609"/>
                    <a:pt x="1129" y="611"/>
                    <a:pt x="1143" y="608"/>
                  </a:cubicBezTo>
                  <a:cubicBezTo>
                    <a:pt x="1142" y="594"/>
                    <a:pt x="1142" y="588"/>
                    <a:pt x="1154" y="581"/>
                  </a:cubicBezTo>
                  <a:cubicBezTo>
                    <a:pt x="1131" y="581"/>
                    <a:pt x="1098" y="587"/>
                    <a:pt x="1076" y="581"/>
                  </a:cubicBezTo>
                  <a:cubicBezTo>
                    <a:pt x="1076" y="560"/>
                    <a:pt x="1076" y="560"/>
                    <a:pt x="1076" y="560"/>
                  </a:cubicBezTo>
                  <a:cubicBezTo>
                    <a:pt x="1087" y="557"/>
                    <a:pt x="1101" y="558"/>
                    <a:pt x="1114" y="560"/>
                  </a:cubicBezTo>
                  <a:cubicBezTo>
                    <a:pt x="1128" y="562"/>
                    <a:pt x="1142" y="564"/>
                    <a:pt x="1153" y="560"/>
                  </a:cubicBezTo>
                  <a:cubicBezTo>
                    <a:pt x="1153" y="553"/>
                    <a:pt x="1153" y="540"/>
                    <a:pt x="1153" y="533"/>
                  </a:cubicBezTo>
                  <a:cubicBezTo>
                    <a:pt x="1153" y="526"/>
                    <a:pt x="1164" y="526"/>
                    <a:pt x="1176" y="526"/>
                  </a:cubicBezTo>
                  <a:cubicBezTo>
                    <a:pt x="1164" y="526"/>
                    <a:pt x="1142" y="526"/>
                    <a:pt x="1131" y="526"/>
                  </a:cubicBezTo>
                  <a:cubicBezTo>
                    <a:pt x="1131" y="519"/>
                    <a:pt x="1131" y="505"/>
                    <a:pt x="1131" y="498"/>
                  </a:cubicBezTo>
                  <a:cubicBezTo>
                    <a:pt x="1131" y="491"/>
                    <a:pt x="1142" y="491"/>
                    <a:pt x="1153" y="492"/>
                  </a:cubicBezTo>
                  <a:cubicBezTo>
                    <a:pt x="1153" y="478"/>
                    <a:pt x="1164" y="464"/>
                    <a:pt x="1153" y="457"/>
                  </a:cubicBezTo>
                  <a:cubicBezTo>
                    <a:pt x="1142" y="457"/>
                    <a:pt x="1131" y="457"/>
                    <a:pt x="1120" y="457"/>
                  </a:cubicBezTo>
                  <a:cubicBezTo>
                    <a:pt x="1164" y="450"/>
                    <a:pt x="1186" y="416"/>
                    <a:pt x="1186" y="395"/>
                  </a:cubicBezTo>
                  <a:cubicBezTo>
                    <a:pt x="1180" y="399"/>
                    <a:pt x="1178" y="395"/>
                    <a:pt x="1175" y="392"/>
                  </a:cubicBezTo>
                  <a:cubicBezTo>
                    <a:pt x="1172" y="389"/>
                    <a:pt x="1169" y="385"/>
                    <a:pt x="1164" y="389"/>
                  </a:cubicBezTo>
                  <a:cubicBezTo>
                    <a:pt x="1197" y="368"/>
                    <a:pt x="1230" y="341"/>
                    <a:pt x="1186" y="334"/>
                  </a:cubicBezTo>
                  <a:cubicBezTo>
                    <a:pt x="1123" y="330"/>
                    <a:pt x="1059" y="328"/>
                    <a:pt x="995" y="327"/>
                  </a:cubicBezTo>
                  <a:cubicBezTo>
                    <a:pt x="1034" y="325"/>
                    <a:pt x="1073" y="324"/>
                    <a:pt x="1112" y="322"/>
                  </a:cubicBezTo>
                  <a:cubicBezTo>
                    <a:pt x="1136" y="321"/>
                    <a:pt x="1160" y="321"/>
                    <a:pt x="1185" y="320"/>
                  </a:cubicBezTo>
                  <a:cubicBezTo>
                    <a:pt x="1208" y="319"/>
                    <a:pt x="1232" y="318"/>
                    <a:pt x="1255" y="317"/>
                  </a:cubicBezTo>
                  <a:cubicBezTo>
                    <a:pt x="1260" y="316"/>
                    <a:pt x="1262" y="314"/>
                    <a:pt x="1264" y="311"/>
                  </a:cubicBezTo>
                  <a:cubicBezTo>
                    <a:pt x="1266" y="309"/>
                    <a:pt x="1267" y="306"/>
                    <a:pt x="1267" y="303"/>
                  </a:cubicBezTo>
                  <a:cubicBezTo>
                    <a:pt x="1267" y="300"/>
                    <a:pt x="1267" y="297"/>
                    <a:pt x="1266" y="294"/>
                  </a:cubicBezTo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ṡlíḑé">
              <a:extLst>
                <a:ext uri="{FF2B5EF4-FFF2-40B4-BE49-F238E27FC236}">
                  <a16:creationId xmlns:a16="http://schemas.microsoft.com/office/drawing/2014/main" id="{EF9FF32D-D163-4783-B21E-F5D85BAE69EA}"/>
                </a:ext>
              </a:extLst>
            </p:cNvPr>
            <p:cNvSpPr/>
            <p:nvPr/>
          </p:nvSpPr>
          <p:spPr bwMode="auto">
            <a:xfrm>
              <a:off x="4740275" y="3971926"/>
              <a:ext cx="2719388" cy="347663"/>
            </a:xfrm>
            <a:custGeom>
              <a:avLst/>
              <a:gdLst>
                <a:gd name="T0" fmla="*/ 688 w 694"/>
                <a:gd name="T1" fmla="*/ 11 h 89"/>
                <a:gd name="T2" fmla="*/ 556 w 694"/>
                <a:gd name="T3" fmla="*/ 1 h 89"/>
                <a:gd name="T4" fmla="*/ 417 w 694"/>
                <a:gd name="T5" fmla="*/ 4 h 89"/>
                <a:gd name="T6" fmla="*/ 148 w 694"/>
                <a:gd name="T7" fmla="*/ 42 h 89"/>
                <a:gd name="T8" fmla="*/ 75 w 694"/>
                <a:gd name="T9" fmla="*/ 60 h 89"/>
                <a:gd name="T10" fmla="*/ 3 w 694"/>
                <a:gd name="T11" fmla="*/ 83 h 89"/>
                <a:gd name="T12" fmla="*/ 4 w 694"/>
                <a:gd name="T13" fmla="*/ 88 h 89"/>
                <a:gd name="T14" fmla="*/ 66 w 694"/>
                <a:gd name="T15" fmla="*/ 74 h 89"/>
                <a:gd name="T16" fmla="*/ 130 w 694"/>
                <a:gd name="T17" fmla="*/ 59 h 89"/>
                <a:gd name="T18" fmla="*/ 264 w 694"/>
                <a:gd name="T19" fmla="*/ 35 h 89"/>
                <a:gd name="T20" fmla="*/ 534 w 694"/>
                <a:gd name="T21" fmla="*/ 16 h 89"/>
                <a:gd name="T22" fmla="*/ 609 w 694"/>
                <a:gd name="T23" fmla="*/ 18 h 89"/>
                <a:gd name="T24" fmla="*/ 687 w 694"/>
                <a:gd name="T25" fmla="*/ 21 h 89"/>
                <a:gd name="T26" fmla="*/ 688 w 694"/>
                <a:gd name="T27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4" h="89">
                  <a:moveTo>
                    <a:pt x="688" y="11"/>
                  </a:moveTo>
                  <a:cubicBezTo>
                    <a:pt x="646" y="0"/>
                    <a:pt x="599" y="2"/>
                    <a:pt x="556" y="1"/>
                  </a:cubicBezTo>
                  <a:cubicBezTo>
                    <a:pt x="510" y="1"/>
                    <a:pt x="463" y="2"/>
                    <a:pt x="417" y="4"/>
                  </a:cubicBezTo>
                  <a:cubicBezTo>
                    <a:pt x="327" y="10"/>
                    <a:pt x="237" y="23"/>
                    <a:pt x="148" y="42"/>
                  </a:cubicBezTo>
                  <a:cubicBezTo>
                    <a:pt x="124" y="47"/>
                    <a:pt x="99" y="53"/>
                    <a:pt x="75" y="60"/>
                  </a:cubicBezTo>
                  <a:cubicBezTo>
                    <a:pt x="51" y="66"/>
                    <a:pt x="25" y="71"/>
                    <a:pt x="3" y="83"/>
                  </a:cubicBezTo>
                  <a:cubicBezTo>
                    <a:pt x="0" y="84"/>
                    <a:pt x="1" y="89"/>
                    <a:pt x="4" y="88"/>
                  </a:cubicBezTo>
                  <a:cubicBezTo>
                    <a:pt x="25" y="86"/>
                    <a:pt x="46" y="79"/>
                    <a:pt x="66" y="74"/>
                  </a:cubicBezTo>
                  <a:cubicBezTo>
                    <a:pt x="88" y="69"/>
                    <a:pt x="109" y="64"/>
                    <a:pt x="130" y="59"/>
                  </a:cubicBezTo>
                  <a:cubicBezTo>
                    <a:pt x="175" y="49"/>
                    <a:pt x="220" y="41"/>
                    <a:pt x="264" y="35"/>
                  </a:cubicBezTo>
                  <a:cubicBezTo>
                    <a:pt x="354" y="22"/>
                    <a:pt x="444" y="16"/>
                    <a:pt x="534" y="16"/>
                  </a:cubicBezTo>
                  <a:cubicBezTo>
                    <a:pt x="559" y="17"/>
                    <a:pt x="584" y="17"/>
                    <a:pt x="609" y="18"/>
                  </a:cubicBezTo>
                  <a:cubicBezTo>
                    <a:pt x="635" y="20"/>
                    <a:pt x="661" y="22"/>
                    <a:pt x="687" y="21"/>
                  </a:cubicBezTo>
                  <a:cubicBezTo>
                    <a:pt x="692" y="20"/>
                    <a:pt x="694" y="12"/>
                    <a:pt x="68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ṩḻîḍè">
              <a:extLst>
                <a:ext uri="{FF2B5EF4-FFF2-40B4-BE49-F238E27FC236}">
                  <a16:creationId xmlns:a16="http://schemas.microsoft.com/office/drawing/2014/main" id="{E16F7F55-06BA-4F2E-9B0A-D0B37530263C}"/>
                </a:ext>
              </a:extLst>
            </p:cNvPr>
            <p:cNvSpPr/>
            <p:nvPr/>
          </p:nvSpPr>
          <p:spPr bwMode="auto">
            <a:xfrm>
              <a:off x="3352800" y="3336926"/>
              <a:ext cx="1382713" cy="1778000"/>
            </a:xfrm>
            <a:custGeom>
              <a:avLst/>
              <a:gdLst>
                <a:gd name="T0" fmla="*/ 198 w 353"/>
                <a:gd name="T1" fmla="*/ 439 h 454"/>
                <a:gd name="T2" fmla="*/ 293 w 353"/>
                <a:gd name="T3" fmla="*/ 437 h 454"/>
                <a:gd name="T4" fmla="*/ 287 w 353"/>
                <a:gd name="T5" fmla="*/ 419 h 454"/>
                <a:gd name="T6" fmla="*/ 226 w 353"/>
                <a:gd name="T7" fmla="*/ 421 h 454"/>
                <a:gd name="T8" fmla="*/ 204 w 353"/>
                <a:gd name="T9" fmla="*/ 305 h 454"/>
                <a:gd name="T10" fmla="*/ 247 w 353"/>
                <a:gd name="T11" fmla="*/ 242 h 454"/>
                <a:gd name="T12" fmla="*/ 345 w 353"/>
                <a:gd name="T13" fmla="*/ 64 h 454"/>
                <a:gd name="T14" fmla="*/ 287 w 353"/>
                <a:gd name="T15" fmla="*/ 63 h 454"/>
                <a:gd name="T16" fmla="*/ 291 w 353"/>
                <a:gd name="T17" fmla="*/ 37 h 454"/>
                <a:gd name="T18" fmla="*/ 294 w 353"/>
                <a:gd name="T19" fmla="*/ 36 h 454"/>
                <a:gd name="T20" fmla="*/ 296 w 353"/>
                <a:gd name="T21" fmla="*/ 19 h 454"/>
                <a:gd name="T22" fmla="*/ 296 w 353"/>
                <a:gd name="T23" fmla="*/ 19 h 454"/>
                <a:gd name="T24" fmla="*/ 296 w 353"/>
                <a:gd name="T25" fmla="*/ 19 h 454"/>
                <a:gd name="T26" fmla="*/ 50 w 353"/>
                <a:gd name="T27" fmla="*/ 30 h 454"/>
                <a:gd name="T28" fmla="*/ 50 w 353"/>
                <a:gd name="T29" fmla="*/ 30 h 454"/>
                <a:gd name="T30" fmla="*/ 49 w 353"/>
                <a:gd name="T31" fmla="*/ 45 h 454"/>
                <a:gd name="T32" fmla="*/ 58 w 353"/>
                <a:gd name="T33" fmla="*/ 46 h 454"/>
                <a:gd name="T34" fmla="*/ 62 w 353"/>
                <a:gd name="T35" fmla="*/ 67 h 454"/>
                <a:gd name="T36" fmla="*/ 0 w 353"/>
                <a:gd name="T37" fmla="*/ 80 h 454"/>
                <a:gd name="T38" fmla="*/ 117 w 353"/>
                <a:gd name="T39" fmla="*/ 239 h 454"/>
                <a:gd name="T40" fmla="*/ 176 w 353"/>
                <a:gd name="T41" fmla="*/ 306 h 454"/>
                <a:gd name="T42" fmla="*/ 162 w 353"/>
                <a:gd name="T43" fmla="*/ 422 h 454"/>
                <a:gd name="T44" fmla="*/ 113 w 353"/>
                <a:gd name="T45" fmla="*/ 423 h 454"/>
                <a:gd name="T46" fmla="*/ 95 w 353"/>
                <a:gd name="T47" fmla="*/ 441 h 454"/>
                <a:gd name="T48" fmla="*/ 82 w 353"/>
                <a:gd name="T49" fmla="*/ 442 h 454"/>
                <a:gd name="T50" fmla="*/ 66 w 353"/>
                <a:gd name="T51" fmla="*/ 454 h 454"/>
                <a:gd name="T52" fmla="*/ 319 w 353"/>
                <a:gd name="T53" fmla="*/ 454 h 454"/>
                <a:gd name="T54" fmla="*/ 306 w 353"/>
                <a:gd name="T55" fmla="*/ 436 h 454"/>
                <a:gd name="T56" fmla="*/ 198 w 353"/>
                <a:gd name="T57" fmla="*/ 439 h 454"/>
                <a:gd name="T58" fmla="*/ 323 w 353"/>
                <a:gd name="T59" fmla="*/ 87 h 454"/>
                <a:gd name="T60" fmla="*/ 253 w 353"/>
                <a:gd name="T61" fmla="*/ 224 h 454"/>
                <a:gd name="T62" fmla="*/ 284 w 353"/>
                <a:gd name="T63" fmla="*/ 85 h 454"/>
                <a:gd name="T64" fmla="*/ 323 w 353"/>
                <a:gd name="T65" fmla="*/ 87 h 454"/>
                <a:gd name="T66" fmla="*/ 26 w 353"/>
                <a:gd name="T67" fmla="*/ 98 h 454"/>
                <a:gd name="T68" fmla="*/ 67 w 353"/>
                <a:gd name="T69" fmla="*/ 89 h 454"/>
                <a:gd name="T70" fmla="*/ 109 w 353"/>
                <a:gd name="T71" fmla="*/ 220 h 454"/>
                <a:gd name="T72" fmla="*/ 26 w 353"/>
                <a:gd name="T73" fmla="*/ 9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454">
                  <a:moveTo>
                    <a:pt x="198" y="439"/>
                  </a:moveTo>
                  <a:cubicBezTo>
                    <a:pt x="293" y="437"/>
                    <a:pt x="293" y="437"/>
                    <a:pt x="293" y="437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2" y="401"/>
                    <a:pt x="210" y="347"/>
                    <a:pt x="204" y="305"/>
                  </a:cubicBezTo>
                  <a:cubicBezTo>
                    <a:pt x="221" y="297"/>
                    <a:pt x="236" y="273"/>
                    <a:pt x="247" y="242"/>
                  </a:cubicBezTo>
                  <a:cubicBezTo>
                    <a:pt x="353" y="247"/>
                    <a:pt x="345" y="64"/>
                    <a:pt x="345" y="64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9" y="53"/>
                    <a:pt x="290" y="44"/>
                    <a:pt x="291" y="37"/>
                  </a:cubicBezTo>
                  <a:cubicBezTo>
                    <a:pt x="293" y="36"/>
                    <a:pt x="294" y="36"/>
                    <a:pt x="294" y="36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170" y="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2" y="45"/>
                    <a:pt x="55" y="46"/>
                    <a:pt x="58" y="46"/>
                  </a:cubicBezTo>
                  <a:cubicBezTo>
                    <a:pt x="59" y="52"/>
                    <a:pt x="61" y="59"/>
                    <a:pt x="62" y="6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2" y="249"/>
                    <a:pt x="117" y="239"/>
                  </a:cubicBezTo>
                  <a:cubicBezTo>
                    <a:pt x="134" y="272"/>
                    <a:pt x="154" y="298"/>
                    <a:pt x="176" y="306"/>
                  </a:cubicBezTo>
                  <a:cubicBezTo>
                    <a:pt x="177" y="341"/>
                    <a:pt x="175" y="390"/>
                    <a:pt x="162" y="422"/>
                  </a:cubicBezTo>
                  <a:cubicBezTo>
                    <a:pt x="113" y="423"/>
                    <a:pt x="113" y="423"/>
                    <a:pt x="113" y="423"/>
                  </a:cubicBezTo>
                  <a:cubicBezTo>
                    <a:pt x="95" y="441"/>
                    <a:pt x="95" y="441"/>
                    <a:pt x="95" y="441"/>
                  </a:cubicBezTo>
                  <a:cubicBezTo>
                    <a:pt x="82" y="442"/>
                    <a:pt x="82" y="442"/>
                    <a:pt x="82" y="442"/>
                  </a:cubicBezTo>
                  <a:cubicBezTo>
                    <a:pt x="66" y="454"/>
                    <a:pt x="66" y="454"/>
                    <a:pt x="66" y="454"/>
                  </a:cubicBezTo>
                  <a:cubicBezTo>
                    <a:pt x="319" y="454"/>
                    <a:pt x="319" y="454"/>
                    <a:pt x="319" y="454"/>
                  </a:cubicBezTo>
                  <a:cubicBezTo>
                    <a:pt x="306" y="436"/>
                    <a:pt x="306" y="436"/>
                    <a:pt x="306" y="436"/>
                  </a:cubicBezTo>
                  <a:cubicBezTo>
                    <a:pt x="198" y="439"/>
                    <a:pt x="198" y="439"/>
                    <a:pt x="198" y="439"/>
                  </a:cubicBezTo>
                  <a:moveTo>
                    <a:pt x="323" y="87"/>
                  </a:moveTo>
                  <a:cubicBezTo>
                    <a:pt x="323" y="87"/>
                    <a:pt x="321" y="211"/>
                    <a:pt x="253" y="224"/>
                  </a:cubicBezTo>
                  <a:cubicBezTo>
                    <a:pt x="268" y="180"/>
                    <a:pt x="278" y="126"/>
                    <a:pt x="284" y="85"/>
                  </a:cubicBezTo>
                  <a:cubicBezTo>
                    <a:pt x="323" y="87"/>
                    <a:pt x="323" y="87"/>
                    <a:pt x="323" y="87"/>
                  </a:cubicBezTo>
                  <a:moveTo>
                    <a:pt x="26" y="98"/>
                  </a:moveTo>
                  <a:cubicBezTo>
                    <a:pt x="67" y="89"/>
                    <a:pt x="67" y="89"/>
                    <a:pt x="67" y="89"/>
                  </a:cubicBezTo>
                  <a:cubicBezTo>
                    <a:pt x="76" y="127"/>
                    <a:pt x="90" y="178"/>
                    <a:pt x="109" y="220"/>
                  </a:cubicBezTo>
                  <a:cubicBezTo>
                    <a:pt x="47" y="209"/>
                    <a:pt x="26" y="98"/>
                    <a:pt x="26" y="98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ṡḻïḓé">
              <a:extLst>
                <a:ext uri="{FF2B5EF4-FFF2-40B4-BE49-F238E27FC236}">
                  <a16:creationId xmlns:a16="http://schemas.microsoft.com/office/drawing/2014/main" id="{D3A7A674-D301-40BA-B5E6-33936F811D05}"/>
                </a:ext>
              </a:extLst>
            </p:cNvPr>
            <p:cNvSpPr/>
            <p:nvPr/>
          </p:nvSpPr>
          <p:spPr bwMode="auto">
            <a:xfrm>
              <a:off x="4732338" y="4287838"/>
              <a:ext cx="760413" cy="842963"/>
            </a:xfrm>
            <a:custGeom>
              <a:avLst/>
              <a:gdLst>
                <a:gd name="T0" fmla="*/ 189 w 194"/>
                <a:gd name="T1" fmla="*/ 93 h 215"/>
                <a:gd name="T2" fmla="*/ 182 w 194"/>
                <a:gd name="T3" fmla="*/ 70 h 215"/>
                <a:gd name="T4" fmla="*/ 160 w 194"/>
                <a:gd name="T5" fmla="*/ 48 h 215"/>
                <a:gd name="T6" fmla="*/ 123 w 194"/>
                <a:gd name="T7" fmla="*/ 51 h 215"/>
                <a:gd name="T8" fmla="*/ 122 w 194"/>
                <a:gd name="T9" fmla="*/ 52 h 215"/>
                <a:gd name="T10" fmla="*/ 124 w 194"/>
                <a:gd name="T11" fmla="*/ 47 h 215"/>
                <a:gd name="T12" fmla="*/ 123 w 194"/>
                <a:gd name="T13" fmla="*/ 7 h 215"/>
                <a:gd name="T14" fmla="*/ 100 w 194"/>
                <a:gd name="T15" fmla="*/ 45 h 215"/>
                <a:gd name="T16" fmla="*/ 97 w 194"/>
                <a:gd name="T17" fmla="*/ 58 h 215"/>
                <a:gd name="T18" fmla="*/ 92 w 194"/>
                <a:gd name="T19" fmla="*/ 36 h 215"/>
                <a:gd name="T20" fmla="*/ 93 w 194"/>
                <a:gd name="T21" fmla="*/ 7 h 215"/>
                <a:gd name="T22" fmla="*/ 82 w 194"/>
                <a:gd name="T23" fmla="*/ 6 h 215"/>
                <a:gd name="T24" fmla="*/ 85 w 194"/>
                <a:gd name="T25" fmla="*/ 59 h 215"/>
                <a:gd name="T26" fmla="*/ 47 w 194"/>
                <a:gd name="T27" fmla="*/ 49 h 215"/>
                <a:gd name="T28" fmla="*/ 12 w 194"/>
                <a:gd name="T29" fmla="*/ 72 h 215"/>
                <a:gd name="T30" fmla="*/ 1 w 194"/>
                <a:gd name="T31" fmla="*/ 114 h 215"/>
                <a:gd name="T32" fmla="*/ 8 w 194"/>
                <a:gd name="T33" fmla="*/ 155 h 215"/>
                <a:gd name="T34" fmla="*/ 52 w 194"/>
                <a:gd name="T35" fmla="*/ 209 h 215"/>
                <a:gd name="T36" fmla="*/ 87 w 194"/>
                <a:gd name="T37" fmla="*/ 205 h 215"/>
                <a:gd name="T38" fmla="*/ 114 w 194"/>
                <a:gd name="T39" fmla="*/ 206 h 215"/>
                <a:gd name="T40" fmla="*/ 148 w 194"/>
                <a:gd name="T41" fmla="*/ 206 h 215"/>
                <a:gd name="T42" fmla="*/ 170 w 194"/>
                <a:gd name="T43" fmla="*/ 184 h 215"/>
                <a:gd name="T44" fmla="*/ 189 w 194"/>
                <a:gd name="T45" fmla="*/ 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215">
                  <a:moveTo>
                    <a:pt x="189" y="93"/>
                  </a:moveTo>
                  <a:cubicBezTo>
                    <a:pt x="188" y="85"/>
                    <a:pt x="186" y="77"/>
                    <a:pt x="182" y="70"/>
                  </a:cubicBezTo>
                  <a:cubicBezTo>
                    <a:pt x="178" y="60"/>
                    <a:pt x="170" y="51"/>
                    <a:pt x="160" y="48"/>
                  </a:cubicBezTo>
                  <a:cubicBezTo>
                    <a:pt x="148" y="43"/>
                    <a:pt x="135" y="46"/>
                    <a:pt x="123" y="51"/>
                  </a:cubicBezTo>
                  <a:cubicBezTo>
                    <a:pt x="123" y="51"/>
                    <a:pt x="122" y="51"/>
                    <a:pt x="122" y="52"/>
                  </a:cubicBezTo>
                  <a:cubicBezTo>
                    <a:pt x="122" y="50"/>
                    <a:pt x="123" y="48"/>
                    <a:pt x="124" y="47"/>
                  </a:cubicBezTo>
                  <a:cubicBezTo>
                    <a:pt x="127" y="34"/>
                    <a:pt x="126" y="20"/>
                    <a:pt x="123" y="7"/>
                  </a:cubicBezTo>
                  <a:cubicBezTo>
                    <a:pt x="111" y="16"/>
                    <a:pt x="105" y="31"/>
                    <a:pt x="100" y="45"/>
                  </a:cubicBezTo>
                  <a:cubicBezTo>
                    <a:pt x="99" y="49"/>
                    <a:pt x="98" y="53"/>
                    <a:pt x="97" y="58"/>
                  </a:cubicBezTo>
                  <a:cubicBezTo>
                    <a:pt x="95" y="51"/>
                    <a:pt x="93" y="43"/>
                    <a:pt x="92" y="36"/>
                  </a:cubicBezTo>
                  <a:cubicBezTo>
                    <a:pt x="91" y="26"/>
                    <a:pt x="93" y="17"/>
                    <a:pt x="93" y="7"/>
                  </a:cubicBezTo>
                  <a:cubicBezTo>
                    <a:pt x="93" y="1"/>
                    <a:pt x="84" y="0"/>
                    <a:pt x="82" y="6"/>
                  </a:cubicBezTo>
                  <a:cubicBezTo>
                    <a:pt x="76" y="22"/>
                    <a:pt x="79" y="42"/>
                    <a:pt x="85" y="59"/>
                  </a:cubicBezTo>
                  <a:cubicBezTo>
                    <a:pt x="73" y="53"/>
                    <a:pt x="60" y="48"/>
                    <a:pt x="47" y="49"/>
                  </a:cubicBezTo>
                  <a:cubicBezTo>
                    <a:pt x="33" y="51"/>
                    <a:pt x="20" y="60"/>
                    <a:pt x="12" y="72"/>
                  </a:cubicBezTo>
                  <a:cubicBezTo>
                    <a:pt x="4" y="85"/>
                    <a:pt x="1" y="99"/>
                    <a:pt x="1" y="114"/>
                  </a:cubicBezTo>
                  <a:cubicBezTo>
                    <a:pt x="0" y="128"/>
                    <a:pt x="3" y="142"/>
                    <a:pt x="8" y="155"/>
                  </a:cubicBezTo>
                  <a:cubicBezTo>
                    <a:pt x="17" y="177"/>
                    <a:pt x="32" y="197"/>
                    <a:pt x="52" y="209"/>
                  </a:cubicBezTo>
                  <a:cubicBezTo>
                    <a:pt x="61" y="215"/>
                    <a:pt x="76" y="206"/>
                    <a:pt x="87" y="205"/>
                  </a:cubicBezTo>
                  <a:cubicBezTo>
                    <a:pt x="96" y="203"/>
                    <a:pt x="105" y="205"/>
                    <a:pt x="114" y="206"/>
                  </a:cubicBezTo>
                  <a:cubicBezTo>
                    <a:pt x="126" y="208"/>
                    <a:pt x="138" y="210"/>
                    <a:pt x="148" y="206"/>
                  </a:cubicBezTo>
                  <a:cubicBezTo>
                    <a:pt x="158" y="202"/>
                    <a:pt x="165" y="193"/>
                    <a:pt x="170" y="184"/>
                  </a:cubicBezTo>
                  <a:cubicBezTo>
                    <a:pt x="187" y="157"/>
                    <a:pt x="194" y="124"/>
                    <a:pt x="189" y="93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ŝļïḓé">
              <a:extLst>
                <a:ext uri="{FF2B5EF4-FFF2-40B4-BE49-F238E27FC236}">
                  <a16:creationId xmlns:a16="http://schemas.microsoft.com/office/drawing/2014/main" id="{02090375-5727-4CBC-A9F9-8B562ECEC190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$ľiḍe">
              <a:extLst>
                <a:ext uri="{FF2B5EF4-FFF2-40B4-BE49-F238E27FC236}">
                  <a16:creationId xmlns:a16="http://schemas.microsoft.com/office/drawing/2014/main" id="{809965DF-E109-4DFA-B98C-30D99AAF7C4E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šľíḓé">
              <a:extLst>
                <a:ext uri="{FF2B5EF4-FFF2-40B4-BE49-F238E27FC236}">
                  <a16:creationId xmlns:a16="http://schemas.microsoft.com/office/drawing/2014/main" id="{7956E561-78ED-4B85-9E50-4547EA65AC2E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  <a:close/>
                </a:path>
              </a:pathLst>
            </a:custGeom>
            <a:solidFill>
              <a:srgbClr val="F2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Slïḍè">
              <a:extLst>
                <a:ext uri="{FF2B5EF4-FFF2-40B4-BE49-F238E27FC236}">
                  <a16:creationId xmlns:a16="http://schemas.microsoft.com/office/drawing/2014/main" id="{780B194E-DEC6-454F-83F4-4D2C592FC2ED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ṩḷîḓè">
              <a:extLst>
                <a:ext uri="{FF2B5EF4-FFF2-40B4-BE49-F238E27FC236}">
                  <a16:creationId xmlns:a16="http://schemas.microsoft.com/office/drawing/2014/main" id="{2DD4C41A-E2D4-4896-B33C-F28D750E978C}"/>
                </a:ext>
              </a:extLst>
            </p:cNvPr>
            <p:cNvSpPr/>
            <p:nvPr/>
          </p:nvSpPr>
          <p:spPr bwMode="auto">
            <a:xfrm>
              <a:off x="8348663" y="4978401"/>
              <a:ext cx="160338" cy="50800"/>
            </a:xfrm>
            <a:custGeom>
              <a:avLst/>
              <a:gdLst>
                <a:gd name="T0" fmla="*/ 36 w 41"/>
                <a:gd name="T1" fmla="*/ 8 h 13"/>
                <a:gd name="T2" fmla="*/ 13 w 41"/>
                <a:gd name="T3" fmla="*/ 11 h 13"/>
                <a:gd name="T4" fmla="*/ 1 w 41"/>
                <a:gd name="T5" fmla="*/ 12 h 13"/>
                <a:gd name="T6" fmla="*/ 0 w 41"/>
                <a:gd name="T7" fmla="*/ 3 h 13"/>
                <a:gd name="T8" fmla="*/ 12 w 41"/>
                <a:gd name="T9" fmla="*/ 2 h 13"/>
                <a:gd name="T10" fmla="*/ 34 w 41"/>
                <a:gd name="T11" fmla="*/ 1 h 13"/>
                <a:gd name="T12" fmla="*/ 35 w 41"/>
                <a:gd name="T13" fmla="*/ 1 h 13"/>
                <a:gd name="T14" fmla="*/ 35 w 41"/>
                <a:gd name="T15" fmla="*/ 1 h 13"/>
                <a:gd name="T16" fmla="*/ 35 w 41"/>
                <a:gd name="T17" fmla="*/ 1 h 13"/>
                <a:gd name="T18" fmla="*/ 36 w 41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3">
                  <a:moveTo>
                    <a:pt x="36" y="8"/>
                  </a:moveTo>
                  <a:cubicBezTo>
                    <a:pt x="29" y="10"/>
                    <a:pt x="21" y="11"/>
                    <a:pt x="13" y="11"/>
                  </a:cubicBezTo>
                  <a:cubicBezTo>
                    <a:pt x="9" y="12"/>
                    <a:pt x="5" y="13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20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1" y="7"/>
                    <a:pt x="36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ş1íḍé">
              <a:extLst>
                <a:ext uri="{FF2B5EF4-FFF2-40B4-BE49-F238E27FC236}">
                  <a16:creationId xmlns:a16="http://schemas.microsoft.com/office/drawing/2014/main" id="{B3A6BABC-FBCF-487A-B0D8-B569806C17E3}"/>
                </a:ext>
              </a:extLst>
            </p:cNvPr>
            <p:cNvSpPr/>
            <p:nvPr/>
          </p:nvSpPr>
          <p:spPr bwMode="auto">
            <a:xfrm>
              <a:off x="8337550" y="485298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3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şļïďè">
              <a:extLst>
                <a:ext uri="{FF2B5EF4-FFF2-40B4-BE49-F238E27FC236}">
                  <a16:creationId xmlns:a16="http://schemas.microsoft.com/office/drawing/2014/main" id="{9510639B-194E-4398-B85A-80E534B4150B}"/>
                </a:ext>
              </a:extLst>
            </p:cNvPr>
            <p:cNvSpPr/>
            <p:nvPr/>
          </p:nvSpPr>
          <p:spPr bwMode="auto">
            <a:xfrm>
              <a:off x="8321675" y="471963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ṣḻïďè">
              <a:extLst>
                <a:ext uri="{FF2B5EF4-FFF2-40B4-BE49-F238E27FC236}">
                  <a16:creationId xmlns:a16="http://schemas.microsoft.com/office/drawing/2014/main" id="{6BB66D5B-3B98-4A8A-ADB8-32F82A369F24}"/>
                </a:ext>
              </a:extLst>
            </p:cNvPr>
            <p:cNvSpPr/>
            <p:nvPr/>
          </p:nvSpPr>
          <p:spPr bwMode="auto">
            <a:xfrm>
              <a:off x="8305800" y="4586288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8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7 w 26"/>
                <a:gd name="T9" fmla="*/ 1 h 12"/>
                <a:gd name="T10" fmla="*/ 22 w 26"/>
                <a:gd name="T11" fmla="*/ 1 h 12"/>
                <a:gd name="T12" fmla="*/ 22 w 26"/>
                <a:gd name="T13" fmla="*/ 1 h 12"/>
                <a:gd name="T14" fmla="*/ 23 w 26"/>
                <a:gd name="T15" fmla="*/ 1 h 12"/>
                <a:gd name="T16" fmla="*/ 23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8" y="11"/>
                  </a:cubicBezTo>
                  <a:cubicBezTo>
                    <a:pt x="6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5" y="2"/>
                    <a:pt x="7" y="1"/>
                  </a:cubicBezTo>
                  <a:cubicBezTo>
                    <a:pt x="12" y="1"/>
                    <a:pt x="17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şļíḍé">
              <a:extLst>
                <a:ext uri="{FF2B5EF4-FFF2-40B4-BE49-F238E27FC236}">
                  <a16:creationId xmlns:a16="http://schemas.microsoft.com/office/drawing/2014/main" id="{446E36C8-8D7C-4F19-87F1-3ED26A45FF0D}"/>
                </a:ext>
              </a:extLst>
            </p:cNvPr>
            <p:cNvSpPr/>
            <p:nvPr/>
          </p:nvSpPr>
          <p:spPr bwMode="auto">
            <a:xfrm>
              <a:off x="8294688" y="4449763"/>
              <a:ext cx="155575" cy="50800"/>
            </a:xfrm>
            <a:custGeom>
              <a:avLst/>
              <a:gdLst>
                <a:gd name="T0" fmla="*/ 36 w 40"/>
                <a:gd name="T1" fmla="*/ 8 h 13"/>
                <a:gd name="T2" fmla="*/ 13 w 40"/>
                <a:gd name="T3" fmla="*/ 12 h 13"/>
                <a:gd name="T4" fmla="*/ 1 w 40"/>
                <a:gd name="T5" fmla="*/ 13 h 13"/>
                <a:gd name="T6" fmla="*/ 0 w 40"/>
                <a:gd name="T7" fmla="*/ 4 h 13"/>
                <a:gd name="T8" fmla="*/ 12 w 40"/>
                <a:gd name="T9" fmla="*/ 2 h 13"/>
                <a:gd name="T10" fmla="*/ 34 w 40"/>
                <a:gd name="T11" fmla="*/ 1 h 13"/>
                <a:gd name="T12" fmla="*/ 35 w 40"/>
                <a:gd name="T13" fmla="*/ 1 h 13"/>
                <a:gd name="T14" fmla="*/ 35 w 40"/>
                <a:gd name="T15" fmla="*/ 1 h 13"/>
                <a:gd name="T16" fmla="*/ 35 w 40"/>
                <a:gd name="T17" fmla="*/ 1 h 13"/>
                <a:gd name="T18" fmla="*/ 36 w 40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">
                  <a:moveTo>
                    <a:pt x="36" y="8"/>
                  </a:moveTo>
                  <a:cubicBezTo>
                    <a:pt x="28" y="10"/>
                    <a:pt x="21" y="11"/>
                    <a:pt x="13" y="12"/>
                  </a:cubicBezTo>
                  <a:cubicBezTo>
                    <a:pt x="9" y="12"/>
                    <a:pt x="5" y="13"/>
                    <a:pt x="1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3"/>
                    <a:pt x="12" y="2"/>
                  </a:cubicBezTo>
                  <a:cubicBezTo>
                    <a:pt x="19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0" y="7"/>
                    <a:pt x="36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ślíḍè">
              <a:extLst>
                <a:ext uri="{FF2B5EF4-FFF2-40B4-BE49-F238E27FC236}">
                  <a16:creationId xmlns:a16="http://schemas.microsoft.com/office/drawing/2014/main" id="{CDD60E8B-A4FC-4962-AA88-B1256C33177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2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0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šļïḍè">
              <a:extLst>
                <a:ext uri="{FF2B5EF4-FFF2-40B4-BE49-F238E27FC236}">
                  <a16:creationId xmlns:a16="http://schemas.microsoft.com/office/drawing/2014/main" id="{891A7B9B-2536-4BAB-9B9D-1CE8F593F3E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22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1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2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ṡľïḓê">
              <a:extLst>
                <a:ext uri="{FF2B5EF4-FFF2-40B4-BE49-F238E27FC236}">
                  <a16:creationId xmlns:a16="http://schemas.microsoft.com/office/drawing/2014/main" id="{586584F7-5064-4B19-B7F1-4E728417BAE4}"/>
                </a:ext>
              </a:extLst>
            </p:cNvPr>
            <p:cNvSpPr/>
            <p:nvPr/>
          </p:nvSpPr>
          <p:spPr bwMode="auto">
            <a:xfrm>
              <a:off x="8250238" y="4057651"/>
              <a:ext cx="103188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ŝlïḍê">
              <a:extLst>
                <a:ext uri="{FF2B5EF4-FFF2-40B4-BE49-F238E27FC236}">
                  <a16:creationId xmlns:a16="http://schemas.microsoft.com/office/drawing/2014/main" id="{8BC0DF9C-EEE8-4EDC-B825-33A00200DFF8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5 w 40"/>
                <a:gd name="T1" fmla="*/ 7 h 12"/>
                <a:gd name="T2" fmla="*/ 12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1 w 40"/>
                <a:gd name="T9" fmla="*/ 1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7"/>
                  </a:moveTo>
                  <a:cubicBezTo>
                    <a:pt x="28" y="9"/>
                    <a:pt x="20" y="10"/>
                    <a:pt x="12" y="11"/>
                  </a:cubicBezTo>
                  <a:cubicBezTo>
                    <a:pt x="9" y="11"/>
                    <a:pt x="4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8" y="2"/>
                    <a:pt x="11" y="1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ṣļíḑé">
              <a:extLst>
                <a:ext uri="{FF2B5EF4-FFF2-40B4-BE49-F238E27FC236}">
                  <a16:creationId xmlns:a16="http://schemas.microsoft.com/office/drawing/2014/main" id="{95DA8EB7-D85A-4E77-832E-AFFEC90F824E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1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ṡļíḋe">
              <a:extLst>
                <a:ext uri="{FF2B5EF4-FFF2-40B4-BE49-F238E27FC236}">
                  <a16:creationId xmlns:a16="http://schemas.microsoft.com/office/drawing/2014/main" id="{9CC7C042-8FEF-4A6B-85DD-839DB410A609}"/>
                </a:ext>
              </a:extLst>
            </p:cNvPr>
            <p:cNvSpPr/>
            <p:nvPr/>
          </p:nvSpPr>
          <p:spPr bwMode="auto">
            <a:xfrm>
              <a:off x="8207375" y="3662363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2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$ļídê">
              <a:extLst>
                <a:ext uri="{FF2B5EF4-FFF2-40B4-BE49-F238E27FC236}">
                  <a16:creationId xmlns:a16="http://schemas.microsoft.com/office/drawing/2014/main" id="{F445ABF1-F884-486D-BF84-6704BE07A1BF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22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2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ṩlîḑè">
              <a:extLst>
                <a:ext uri="{FF2B5EF4-FFF2-40B4-BE49-F238E27FC236}">
                  <a16:creationId xmlns:a16="http://schemas.microsoft.com/office/drawing/2014/main" id="{53FDEC78-CFCB-413A-BAC5-54CEDCB761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6 w 40"/>
                <a:gd name="T1" fmla="*/ 7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5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6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6" y="7"/>
                  </a:moveTo>
                  <a:cubicBezTo>
                    <a:pt x="28" y="10"/>
                    <a:pt x="21" y="10"/>
                    <a:pt x="13" y="11"/>
                  </a:cubicBezTo>
                  <a:cubicBezTo>
                    <a:pt x="9" y="11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7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1"/>
                    <a:pt x="40" y="6"/>
                    <a:pt x="36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slïḑé">
              <a:extLst>
                <a:ext uri="{FF2B5EF4-FFF2-40B4-BE49-F238E27FC236}">
                  <a16:creationId xmlns:a16="http://schemas.microsoft.com/office/drawing/2014/main" id="{8E1985A5-DCF9-4ECC-A417-05700EFDE3CF}"/>
                </a:ext>
              </a:extLst>
            </p:cNvPr>
            <p:cNvSpPr/>
            <p:nvPr/>
          </p:nvSpPr>
          <p:spPr bwMode="auto">
            <a:xfrm>
              <a:off x="8169275" y="3267076"/>
              <a:ext cx="96838" cy="46038"/>
            </a:xfrm>
            <a:custGeom>
              <a:avLst/>
              <a:gdLst>
                <a:gd name="T0" fmla="*/ 22 w 25"/>
                <a:gd name="T1" fmla="*/ 8 h 12"/>
                <a:gd name="T2" fmla="*/ 7 w 25"/>
                <a:gd name="T3" fmla="*/ 11 h 12"/>
                <a:gd name="T4" fmla="*/ 1 w 25"/>
                <a:gd name="T5" fmla="*/ 12 h 12"/>
                <a:gd name="T6" fmla="*/ 0 w 25"/>
                <a:gd name="T7" fmla="*/ 2 h 12"/>
                <a:gd name="T8" fmla="*/ 6 w 25"/>
                <a:gd name="T9" fmla="*/ 1 h 12"/>
                <a:gd name="T10" fmla="*/ 21 w 25"/>
                <a:gd name="T11" fmla="*/ 1 h 12"/>
                <a:gd name="T12" fmla="*/ 21 w 25"/>
                <a:gd name="T13" fmla="*/ 1 h 12"/>
                <a:gd name="T14" fmla="*/ 21 w 25"/>
                <a:gd name="T15" fmla="*/ 1 h 12"/>
                <a:gd name="T16" fmla="*/ 21 w 25"/>
                <a:gd name="T17" fmla="*/ 1 h 12"/>
                <a:gd name="T18" fmla="*/ 22 w 25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śḻídé">
              <a:extLst>
                <a:ext uri="{FF2B5EF4-FFF2-40B4-BE49-F238E27FC236}">
                  <a16:creationId xmlns:a16="http://schemas.microsoft.com/office/drawing/2014/main" id="{AB5D5FD8-E3A9-445F-BBBC-CC6DF5666943}"/>
                </a:ext>
              </a:extLst>
            </p:cNvPr>
            <p:cNvSpPr/>
            <p:nvPr/>
          </p:nvSpPr>
          <p:spPr bwMode="auto">
            <a:xfrm>
              <a:off x="8153400" y="3133726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1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ṡlïde">
              <a:extLst>
                <a:ext uri="{FF2B5EF4-FFF2-40B4-BE49-F238E27FC236}">
                  <a16:creationId xmlns:a16="http://schemas.microsoft.com/office/drawing/2014/main" id="{6C8A084E-2A6A-4D69-975B-91290084862D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22 w 25"/>
                <a:gd name="T1" fmla="*/ 8 h 11"/>
                <a:gd name="T2" fmla="*/ 6 w 25"/>
                <a:gd name="T3" fmla="*/ 10 h 11"/>
                <a:gd name="T4" fmla="*/ 1 w 25"/>
                <a:gd name="T5" fmla="*/ 11 h 11"/>
                <a:gd name="T6" fmla="*/ 0 w 25"/>
                <a:gd name="T7" fmla="*/ 1 h 11"/>
                <a:gd name="T8" fmla="*/ 5 w 25"/>
                <a:gd name="T9" fmla="*/ 1 h 11"/>
                <a:gd name="T10" fmla="*/ 21 w 25"/>
                <a:gd name="T11" fmla="*/ 0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2 w 25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2" y="8"/>
                  </a:moveTo>
                  <a:cubicBezTo>
                    <a:pt x="17" y="10"/>
                    <a:pt x="12" y="10"/>
                    <a:pt x="6" y="10"/>
                  </a:cubicBezTo>
                  <a:cubicBezTo>
                    <a:pt x="4" y="11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ṧ1íḑé">
              <a:extLst>
                <a:ext uri="{FF2B5EF4-FFF2-40B4-BE49-F238E27FC236}">
                  <a16:creationId xmlns:a16="http://schemas.microsoft.com/office/drawing/2014/main" id="{1516B013-EC15-4861-BBBB-FBE60EC2F45A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5 w 40"/>
                <a:gd name="T1" fmla="*/ 8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8"/>
                  </a:moveTo>
                  <a:cubicBezTo>
                    <a:pt x="28" y="10"/>
                    <a:pt x="20" y="10"/>
                    <a:pt x="13" y="11"/>
                  </a:cubicBezTo>
                  <a:cubicBezTo>
                    <a:pt x="9" y="12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ṣļiďê">
              <a:extLst>
                <a:ext uri="{FF2B5EF4-FFF2-40B4-BE49-F238E27FC236}">
                  <a16:creationId xmlns:a16="http://schemas.microsoft.com/office/drawing/2014/main" id="{0FF5A265-38A1-47BB-8618-45F63EC672CD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5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ṧḻiḍè">
              <a:extLst>
                <a:ext uri="{FF2B5EF4-FFF2-40B4-BE49-F238E27FC236}">
                  <a16:creationId xmlns:a16="http://schemas.microsoft.com/office/drawing/2014/main" id="{3AB3C33B-5058-4B30-A0FD-C96305E90058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Sḷïḓê">
              <a:extLst>
                <a:ext uri="{FF2B5EF4-FFF2-40B4-BE49-F238E27FC236}">
                  <a16:creationId xmlns:a16="http://schemas.microsoft.com/office/drawing/2014/main" id="{8230EE8D-A3B7-4236-95F6-648AEEF9B276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close/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š1ïḑé">
              <a:extLst>
                <a:ext uri="{FF2B5EF4-FFF2-40B4-BE49-F238E27FC236}">
                  <a16:creationId xmlns:a16="http://schemas.microsoft.com/office/drawing/2014/main" id="{18D1DB6A-7D77-4A9D-A561-084659F48B1E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$ľiḑê">
              <a:extLst>
                <a:ext uri="{FF2B5EF4-FFF2-40B4-BE49-F238E27FC236}">
                  <a16:creationId xmlns:a16="http://schemas.microsoft.com/office/drawing/2014/main" id="{F8893EFD-A5A0-423B-BF14-997F34A80B8C}"/>
                </a:ext>
              </a:extLst>
            </p:cNvPr>
            <p:cNvSpPr/>
            <p:nvPr/>
          </p:nvSpPr>
          <p:spPr bwMode="auto">
            <a:xfrm>
              <a:off x="8113713" y="2733676"/>
              <a:ext cx="474663" cy="1679575"/>
            </a:xfrm>
            <a:custGeom>
              <a:avLst/>
              <a:gdLst>
                <a:gd name="T0" fmla="*/ 48 w 121"/>
                <a:gd name="T1" fmla="*/ 407 h 429"/>
                <a:gd name="T2" fmla="*/ 64 w 121"/>
                <a:gd name="T3" fmla="*/ 406 h 429"/>
                <a:gd name="T4" fmla="*/ 65 w 121"/>
                <a:gd name="T5" fmla="*/ 414 h 429"/>
                <a:gd name="T6" fmla="*/ 40 w 121"/>
                <a:gd name="T7" fmla="*/ 384 h 429"/>
                <a:gd name="T8" fmla="*/ 56 w 121"/>
                <a:gd name="T9" fmla="*/ 372 h 429"/>
                <a:gd name="T10" fmla="*/ 61 w 121"/>
                <a:gd name="T11" fmla="*/ 373 h 429"/>
                <a:gd name="T12" fmla="*/ 46 w 121"/>
                <a:gd name="T13" fmla="*/ 383 h 429"/>
                <a:gd name="T14" fmla="*/ 35 w 121"/>
                <a:gd name="T15" fmla="*/ 340 h 429"/>
                <a:gd name="T16" fmla="*/ 56 w 121"/>
                <a:gd name="T17" fmla="*/ 339 h 429"/>
                <a:gd name="T18" fmla="*/ 57 w 121"/>
                <a:gd name="T19" fmla="*/ 339 h 429"/>
                <a:gd name="T20" fmla="*/ 36 w 121"/>
                <a:gd name="T21" fmla="*/ 350 h 429"/>
                <a:gd name="T22" fmla="*/ 32 w 121"/>
                <a:gd name="T23" fmla="*/ 307 h 429"/>
                <a:gd name="T24" fmla="*/ 66 w 121"/>
                <a:gd name="T25" fmla="*/ 304 h 429"/>
                <a:gd name="T26" fmla="*/ 67 w 121"/>
                <a:gd name="T27" fmla="*/ 304 h 429"/>
                <a:gd name="T28" fmla="*/ 34 w 121"/>
                <a:gd name="T29" fmla="*/ 316 h 429"/>
                <a:gd name="T30" fmla="*/ 34 w 121"/>
                <a:gd name="T31" fmla="*/ 272 h 429"/>
                <a:gd name="T32" fmla="*/ 50 w 121"/>
                <a:gd name="T33" fmla="*/ 272 h 429"/>
                <a:gd name="T34" fmla="*/ 51 w 121"/>
                <a:gd name="T35" fmla="*/ 279 h 429"/>
                <a:gd name="T36" fmla="*/ 25 w 121"/>
                <a:gd name="T37" fmla="*/ 249 h 429"/>
                <a:gd name="T38" fmla="*/ 42 w 121"/>
                <a:gd name="T39" fmla="*/ 238 h 429"/>
                <a:gd name="T40" fmla="*/ 46 w 121"/>
                <a:gd name="T41" fmla="*/ 238 h 429"/>
                <a:gd name="T42" fmla="*/ 25 w 121"/>
                <a:gd name="T43" fmla="*/ 249 h 429"/>
                <a:gd name="T44" fmla="*/ 27 w 121"/>
                <a:gd name="T45" fmla="*/ 205 h 429"/>
                <a:gd name="T46" fmla="*/ 43 w 121"/>
                <a:gd name="T47" fmla="*/ 204 h 429"/>
                <a:gd name="T48" fmla="*/ 43 w 121"/>
                <a:gd name="T49" fmla="*/ 212 h 429"/>
                <a:gd name="T50" fmla="*/ 87 w 121"/>
                <a:gd name="T51" fmla="*/ 0 h 429"/>
                <a:gd name="T52" fmla="*/ 15 w 121"/>
                <a:gd name="T53" fmla="*/ 36 h 429"/>
                <a:gd name="T54" fmla="*/ 37 w 121"/>
                <a:gd name="T55" fmla="*/ 34 h 429"/>
                <a:gd name="T56" fmla="*/ 38 w 121"/>
                <a:gd name="T57" fmla="*/ 42 h 429"/>
                <a:gd name="T58" fmla="*/ 4 w 121"/>
                <a:gd name="T59" fmla="*/ 46 h 429"/>
                <a:gd name="T60" fmla="*/ 24 w 121"/>
                <a:gd name="T61" fmla="*/ 69 h 429"/>
                <a:gd name="T62" fmla="*/ 28 w 121"/>
                <a:gd name="T63" fmla="*/ 69 h 429"/>
                <a:gd name="T64" fmla="*/ 13 w 121"/>
                <a:gd name="T65" fmla="*/ 79 h 429"/>
                <a:gd name="T66" fmla="*/ 16 w 121"/>
                <a:gd name="T67" fmla="*/ 104 h 429"/>
                <a:gd name="T68" fmla="*/ 32 w 121"/>
                <a:gd name="T69" fmla="*/ 103 h 429"/>
                <a:gd name="T70" fmla="*/ 17 w 121"/>
                <a:gd name="T71" fmla="*/ 113 h 429"/>
                <a:gd name="T72" fmla="*/ 20 w 121"/>
                <a:gd name="T73" fmla="*/ 137 h 429"/>
                <a:gd name="T74" fmla="*/ 35 w 121"/>
                <a:gd name="T75" fmla="*/ 137 h 429"/>
                <a:gd name="T76" fmla="*/ 36 w 121"/>
                <a:gd name="T77" fmla="*/ 144 h 429"/>
                <a:gd name="T78" fmla="*/ 14 w 121"/>
                <a:gd name="T79" fmla="*/ 142 h 429"/>
                <a:gd name="T80" fmla="*/ 17 w 121"/>
                <a:gd name="T81" fmla="*/ 172 h 429"/>
                <a:gd name="T82" fmla="*/ 51 w 121"/>
                <a:gd name="T83" fmla="*/ 169 h 429"/>
                <a:gd name="T84" fmla="*/ 52 w 121"/>
                <a:gd name="T85" fmla="*/ 169 h 429"/>
                <a:gd name="T86" fmla="*/ 19 w 121"/>
                <a:gd name="T87" fmla="*/ 181 h 429"/>
                <a:gd name="T88" fmla="*/ 18 w 121"/>
                <a:gd name="T89" fmla="*/ 181 h 429"/>
                <a:gd name="T90" fmla="*/ 24 w 121"/>
                <a:gd name="T91" fmla="*/ 239 h 429"/>
                <a:gd name="T92" fmla="*/ 29 w 121"/>
                <a:gd name="T93" fmla="*/ 282 h 429"/>
                <a:gd name="T94" fmla="*/ 35 w 121"/>
                <a:gd name="T95" fmla="*/ 340 h 429"/>
                <a:gd name="T96" fmla="*/ 40 w 121"/>
                <a:gd name="T97" fmla="*/ 384 h 429"/>
                <a:gd name="T98" fmla="*/ 44 w 121"/>
                <a:gd name="T99" fmla="*/ 427 h 429"/>
                <a:gd name="T100" fmla="*/ 87 w 121"/>
                <a:gd name="T10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429">
                  <a:moveTo>
                    <a:pt x="43" y="417"/>
                  </a:moveTo>
                  <a:cubicBezTo>
                    <a:pt x="42" y="408"/>
                    <a:pt x="42" y="408"/>
                    <a:pt x="42" y="408"/>
                  </a:cubicBezTo>
                  <a:cubicBezTo>
                    <a:pt x="44" y="407"/>
                    <a:pt x="46" y="407"/>
                    <a:pt x="48" y="407"/>
                  </a:cubicBezTo>
                  <a:cubicBezTo>
                    <a:pt x="52" y="407"/>
                    <a:pt x="56" y="406"/>
                    <a:pt x="60" y="406"/>
                  </a:cubicBezTo>
                  <a:cubicBezTo>
                    <a:pt x="61" y="406"/>
                    <a:pt x="62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7" y="407"/>
                    <a:pt x="68" y="413"/>
                    <a:pt x="65" y="414"/>
                  </a:cubicBezTo>
                  <a:cubicBezTo>
                    <a:pt x="60" y="416"/>
                    <a:pt x="55" y="416"/>
                    <a:pt x="49" y="416"/>
                  </a:cubicBezTo>
                  <a:cubicBezTo>
                    <a:pt x="47" y="417"/>
                    <a:pt x="45" y="417"/>
                    <a:pt x="43" y="417"/>
                  </a:cubicBezTo>
                  <a:moveTo>
                    <a:pt x="40" y="384"/>
                  </a:moveTo>
                  <a:cubicBezTo>
                    <a:pt x="39" y="374"/>
                    <a:pt x="39" y="374"/>
                    <a:pt x="39" y="374"/>
                  </a:cubicBezTo>
                  <a:cubicBezTo>
                    <a:pt x="41" y="374"/>
                    <a:pt x="43" y="374"/>
                    <a:pt x="45" y="373"/>
                  </a:cubicBezTo>
                  <a:cubicBezTo>
                    <a:pt x="49" y="373"/>
                    <a:pt x="52" y="372"/>
                    <a:pt x="56" y="372"/>
                  </a:cubicBezTo>
                  <a:cubicBezTo>
                    <a:pt x="57" y="372"/>
                    <a:pt x="59" y="373"/>
                    <a:pt x="60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3" y="373"/>
                    <a:pt x="65" y="379"/>
                    <a:pt x="61" y="380"/>
                  </a:cubicBezTo>
                  <a:cubicBezTo>
                    <a:pt x="56" y="382"/>
                    <a:pt x="51" y="382"/>
                    <a:pt x="46" y="383"/>
                  </a:cubicBezTo>
                  <a:cubicBezTo>
                    <a:pt x="44" y="383"/>
                    <a:pt x="42" y="383"/>
                    <a:pt x="40" y="384"/>
                  </a:cubicBezTo>
                  <a:moveTo>
                    <a:pt x="36" y="350"/>
                  </a:moveTo>
                  <a:cubicBezTo>
                    <a:pt x="35" y="340"/>
                    <a:pt x="35" y="340"/>
                    <a:pt x="35" y="340"/>
                  </a:cubicBezTo>
                  <a:cubicBezTo>
                    <a:pt x="37" y="340"/>
                    <a:pt x="39" y="340"/>
                    <a:pt x="41" y="340"/>
                  </a:cubicBezTo>
                  <a:cubicBezTo>
                    <a:pt x="45" y="339"/>
                    <a:pt x="49" y="339"/>
                    <a:pt x="53" y="339"/>
                  </a:cubicBezTo>
                  <a:cubicBezTo>
                    <a:pt x="54" y="339"/>
                    <a:pt x="55" y="339"/>
                    <a:pt x="56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60" y="340"/>
                    <a:pt x="61" y="345"/>
                    <a:pt x="58" y="346"/>
                  </a:cubicBezTo>
                  <a:cubicBezTo>
                    <a:pt x="53" y="348"/>
                    <a:pt x="47" y="348"/>
                    <a:pt x="42" y="349"/>
                  </a:cubicBezTo>
                  <a:cubicBezTo>
                    <a:pt x="40" y="349"/>
                    <a:pt x="38" y="350"/>
                    <a:pt x="36" y="350"/>
                  </a:cubicBezTo>
                  <a:moveTo>
                    <a:pt x="34" y="316"/>
                  </a:moveTo>
                  <a:cubicBezTo>
                    <a:pt x="33" y="316"/>
                    <a:pt x="33" y="316"/>
                    <a:pt x="33" y="316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5" y="306"/>
                    <a:pt x="40" y="306"/>
                    <a:pt x="43" y="305"/>
                  </a:cubicBezTo>
                  <a:cubicBezTo>
                    <a:pt x="50" y="305"/>
                    <a:pt x="56" y="304"/>
                    <a:pt x="63" y="304"/>
                  </a:cubicBezTo>
                  <a:cubicBezTo>
                    <a:pt x="64" y="304"/>
                    <a:pt x="65" y="304"/>
                    <a:pt x="66" y="304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70" y="305"/>
                    <a:pt x="72" y="310"/>
                    <a:pt x="67" y="311"/>
                  </a:cubicBezTo>
                  <a:cubicBezTo>
                    <a:pt x="60" y="313"/>
                    <a:pt x="52" y="314"/>
                    <a:pt x="44" y="315"/>
                  </a:cubicBezTo>
                  <a:cubicBezTo>
                    <a:pt x="41" y="315"/>
                    <a:pt x="37" y="316"/>
                    <a:pt x="34" y="316"/>
                  </a:cubicBezTo>
                  <a:moveTo>
                    <a:pt x="29" y="282"/>
                  </a:moveTo>
                  <a:cubicBezTo>
                    <a:pt x="28" y="273"/>
                    <a:pt x="28" y="273"/>
                    <a:pt x="28" y="273"/>
                  </a:cubicBezTo>
                  <a:cubicBezTo>
                    <a:pt x="30" y="272"/>
                    <a:pt x="32" y="273"/>
                    <a:pt x="34" y="272"/>
                  </a:cubicBezTo>
                  <a:cubicBezTo>
                    <a:pt x="38" y="272"/>
                    <a:pt x="42" y="271"/>
                    <a:pt x="45" y="271"/>
                  </a:cubicBezTo>
                  <a:cubicBezTo>
                    <a:pt x="47" y="271"/>
                    <a:pt x="48" y="271"/>
                    <a:pt x="49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2" y="272"/>
                    <a:pt x="54" y="278"/>
                    <a:pt x="51" y="279"/>
                  </a:cubicBezTo>
                  <a:cubicBezTo>
                    <a:pt x="46" y="281"/>
                    <a:pt x="40" y="281"/>
                    <a:pt x="35" y="282"/>
                  </a:cubicBezTo>
                  <a:cubicBezTo>
                    <a:pt x="33" y="282"/>
                    <a:pt x="31" y="282"/>
                    <a:pt x="29" y="282"/>
                  </a:cubicBezTo>
                  <a:moveTo>
                    <a:pt x="25" y="249"/>
                  </a:moveTo>
                  <a:cubicBezTo>
                    <a:pt x="24" y="239"/>
                    <a:pt x="24" y="239"/>
                    <a:pt x="24" y="239"/>
                  </a:cubicBezTo>
                  <a:cubicBezTo>
                    <a:pt x="26" y="239"/>
                    <a:pt x="28" y="239"/>
                    <a:pt x="30" y="239"/>
                  </a:cubicBezTo>
                  <a:cubicBezTo>
                    <a:pt x="34" y="238"/>
                    <a:pt x="38" y="238"/>
                    <a:pt x="42" y="238"/>
                  </a:cubicBezTo>
                  <a:cubicBezTo>
                    <a:pt x="43" y="238"/>
                    <a:pt x="44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9" y="239"/>
                    <a:pt x="50" y="244"/>
                    <a:pt x="47" y="245"/>
                  </a:cubicBezTo>
                  <a:cubicBezTo>
                    <a:pt x="42" y="247"/>
                    <a:pt x="37" y="247"/>
                    <a:pt x="31" y="248"/>
                  </a:cubicBezTo>
                  <a:cubicBezTo>
                    <a:pt x="29" y="248"/>
                    <a:pt x="27" y="249"/>
                    <a:pt x="25" y="249"/>
                  </a:cubicBezTo>
                  <a:moveTo>
                    <a:pt x="22" y="215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23" y="205"/>
                    <a:pt x="25" y="205"/>
                    <a:pt x="27" y="205"/>
                  </a:cubicBezTo>
                  <a:cubicBezTo>
                    <a:pt x="31" y="204"/>
                    <a:pt x="34" y="204"/>
                    <a:pt x="38" y="204"/>
                  </a:cubicBezTo>
                  <a:cubicBezTo>
                    <a:pt x="39" y="204"/>
                    <a:pt x="41" y="204"/>
                    <a:pt x="42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5"/>
                    <a:pt x="47" y="210"/>
                    <a:pt x="43" y="212"/>
                  </a:cubicBezTo>
                  <a:cubicBezTo>
                    <a:pt x="38" y="213"/>
                    <a:pt x="33" y="214"/>
                    <a:pt x="28" y="214"/>
                  </a:cubicBezTo>
                  <a:cubicBezTo>
                    <a:pt x="26" y="214"/>
                    <a:pt x="24" y="215"/>
                    <a:pt x="22" y="215"/>
                  </a:cubicBezTo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6"/>
                    <a:pt x="11" y="36"/>
                    <a:pt x="15" y="36"/>
                  </a:cubicBezTo>
                  <a:cubicBezTo>
                    <a:pt x="21" y="35"/>
                    <a:pt x="27" y="34"/>
                    <a:pt x="34" y="34"/>
                  </a:cubicBezTo>
                  <a:cubicBezTo>
                    <a:pt x="35" y="34"/>
                    <a:pt x="36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1" y="35"/>
                    <a:pt x="43" y="40"/>
                    <a:pt x="38" y="42"/>
                  </a:cubicBezTo>
                  <a:cubicBezTo>
                    <a:pt x="31" y="44"/>
                    <a:pt x="23" y="44"/>
                    <a:pt x="16" y="45"/>
                  </a:cubicBezTo>
                  <a:cubicBezTo>
                    <a:pt x="12" y="45"/>
                    <a:pt x="8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0"/>
                    <a:pt x="10" y="70"/>
                    <a:pt x="12" y="70"/>
                  </a:cubicBezTo>
                  <a:cubicBezTo>
                    <a:pt x="16" y="70"/>
                    <a:pt x="20" y="69"/>
                    <a:pt x="24" y="69"/>
                  </a:cubicBezTo>
                  <a:cubicBezTo>
                    <a:pt x="25" y="69"/>
                    <a:pt x="26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1" y="70"/>
                    <a:pt x="32" y="76"/>
                    <a:pt x="29" y="77"/>
                  </a:cubicBezTo>
                  <a:cubicBezTo>
                    <a:pt x="24" y="79"/>
                    <a:pt x="19" y="79"/>
                    <a:pt x="13" y="79"/>
                  </a:cubicBezTo>
                  <a:cubicBezTo>
                    <a:pt x="11" y="80"/>
                    <a:pt x="10" y="80"/>
                    <a:pt x="8" y="8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4"/>
                    <a:pt x="14" y="104"/>
                    <a:pt x="16" y="104"/>
                  </a:cubicBezTo>
                  <a:cubicBezTo>
                    <a:pt x="20" y="103"/>
                    <a:pt x="23" y="103"/>
                    <a:pt x="27" y="103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4" y="104"/>
                    <a:pt x="36" y="109"/>
                    <a:pt x="33" y="110"/>
                  </a:cubicBezTo>
                  <a:cubicBezTo>
                    <a:pt x="28" y="112"/>
                    <a:pt x="22" y="113"/>
                    <a:pt x="17" y="113"/>
                  </a:cubicBezTo>
                  <a:cubicBezTo>
                    <a:pt x="15" y="113"/>
                    <a:pt x="13" y="114"/>
                    <a:pt x="11" y="114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6" y="138"/>
                    <a:pt x="18" y="138"/>
                    <a:pt x="20" y="137"/>
                  </a:cubicBezTo>
                  <a:cubicBezTo>
                    <a:pt x="23" y="137"/>
                    <a:pt x="27" y="137"/>
                    <a:pt x="31" y="137"/>
                  </a:cubicBezTo>
                  <a:cubicBezTo>
                    <a:pt x="32" y="137"/>
                    <a:pt x="34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8" y="138"/>
                    <a:pt x="39" y="143"/>
                    <a:pt x="36" y="144"/>
                  </a:cubicBezTo>
                  <a:cubicBezTo>
                    <a:pt x="31" y="146"/>
                    <a:pt x="26" y="146"/>
                    <a:pt x="21" y="147"/>
                  </a:cubicBezTo>
                  <a:cubicBezTo>
                    <a:pt x="19" y="147"/>
                    <a:pt x="17" y="147"/>
                    <a:pt x="15" y="14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21" y="171"/>
                    <a:pt x="25" y="171"/>
                    <a:pt x="29" y="171"/>
                  </a:cubicBezTo>
                  <a:cubicBezTo>
                    <a:pt x="35" y="170"/>
                    <a:pt x="42" y="169"/>
                    <a:pt x="48" y="169"/>
                  </a:cubicBezTo>
                  <a:cubicBezTo>
                    <a:pt x="49" y="169"/>
                    <a:pt x="50" y="169"/>
                    <a:pt x="51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6" y="170"/>
                    <a:pt x="57" y="175"/>
                    <a:pt x="53" y="176"/>
                  </a:cubicBezTo>
                  <a:cubicBezTo>
                    <a:pt x="45" y="179"/>
                    <a:pt x="38" y="179"/>
                    <a:pt x="30" y="180"/>
                  </a:cubicBezTo>
                  <a:cubicBezTo>
                    <a:pt x="27" y="180"/>
                    <a:pt x="23" y="181"/>
                    <a:pt x="19" y="181"/>
                  </a:cubicBezTo>
                  <a:cubicBezTo>
                    <a:pt x="19" y="181"/>
                    <a:pt x="19" y="181"/>
                    <a:pt x="18" y="181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35" y="340"/>
                    <a:pt x="35" y="340"/>
                    <a:pt x="35" y="340"/>
                  </a:cubicBezTo>
                  <a:cubicBezTo>
                    <a:pt x="36" y="350"/>
                    <a:pt x="36" y="350"/>
                    <a:pt x="36" y="350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84"/>
                    <a:pt x="40" y="384"/>
                    <a:pt x="40" y="384"/>
                  </a:cubicBezTo>
                  <a:cubicBezTo>
                    <a:pt x="42" y="408"/>
                    <a:pt x="42" y="408"/>
                    <a:pt x="42" y="408"/>
                  </a:cubicBezTo>
                  <a:cubicBezTo>
                    <a:pt x="43" y="417"/>
                    <a:pt x="43" y="417"/>
                    <a:pt x="43" y="417"/>
                  </a:cubicBezTo>
                  <a:cubicBezTo>
                    <a:pt x="44" y="427"/>
                    <a:pt x="44" y="427"/>
                    <a:pt x="44" y="427"/>
                  </a:cubicBezTo>
                  <a:cubicBezTo>
                    <a:pt x="45" y="429"/>
                    <a:pt x="45" y="429"/>
                    <a:pt x="45" y="429"/>
                  </a:cubicBezTo>
                  <a:cubicBezTo>
                    <a:pt x="121" y="372"/>
                    <a:pt x="121" y="372"/>
                    <a:pt x="121" y="372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ṣļîḑê">
              <a:extLst>
                <a:ext uri="{FF2B5EF4-FFF2-40B4-BE49-F238E27FC236}">
                  <a16:creationId xmlns:a16="http://schemas.microsoft.com/office/drawing/2014/main" id="{02E06DFD-F4C9-41FB-A0FD-28EB01A125A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0"/>
                  </a:cubicBezTo>
                  <a:cubicBezTo>
                    <a:pt x="13" y="10"/>
                    <a:pt x="18" y="10"/>
                    <a:pt x="23" y="8"/>
                  </a:cubicBezTo>
                  <a:cubicBezTo>
                    <a:pt x="26" y="7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ṡľïďè">
              <a:extLst>
                <a:ext uri="{FF2B5EF4-FFF2-40B4-BE49-F238E27FC236}">
                  <a16:creationId xmlns:a16="http://schemas.microsoft.com/office/drawing/2014/main" id="{2954CCF1-FC5B-4D94-8522-FF9F3B7ED8A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17 w 26"/>
                <a:gd name="T1" fmla="*/ 0 h 12"/>
                <a:gd name="T2" fmla="*/ 6 w 26"/>
                <a:gd name="T3" fmla="*/ 1 h 12"/>
                <a:gd name="T4" fmla="*/ 0 w 26"/>
                <a:gd name="T5" fmla="*/ 2 h 12"/>
                <a:gd name="T6" fmla="*/ 1 w 26"/>
                <a:gd name="T7" fmla="*/ 12 h 12"/>
                <a:gd name="T8" fmla="*/ 7 w 26"/>
                <a:gd name="T9" fmla="*/ 11 h 12"/>
                <a:gd name="T10" fmla="*/ 22 w 26"/>
                <a:gd name="T11" fmla="*/ 8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1 w 26"/>
                <a:gd name="T19" fmla="*/ 1 h 12"/>
                <a:gd name="T20" fmla="*/ 17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17" y="0"/>
                  </a:moveTo>
                  <a:cubicBezTo>
                    <a:pt x="13" y="0"/>
                    <a:pt x="10" y="1"/>
                    <a:pt x="6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ŝḻîḋê">
              <a:extLst>
                <a:ext uri="{FF2B5EF4-FFF2-40B4-BE49-F238E27FC236}">
                  <a16:creationId xmlns:a16="http://schemas.microsoft.com/office/drawing/2014/main" id="{0AC2F747-DB9F-4B5C-987B-45EA760BCFEE}"/>
                </a:ext>
              </a:extLst>
            </p:cNvPr>
            <p:cNvSpPr/>
            <p:nvPr/>
          </p:nvSpPr>
          <p:spPr bwMode="auto">
            <a:xfrm>
              <a:off x="8250238" y="4060826"/>
              <a:ext cx="103188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s1idé">
              <a:extLst>
                <a:ext uri="{FF2B5EF4-FFF2-40B4-BE49-F238E27FC236}">
                  <a16:creationId xmlns:a16="http://schemas.microsoft.com/office/drawing/2014/main" id="{5F962288-F31F-4BC4-AEC4-BE73924FBE2D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1 w 40"/>
                <a:gd name="T3" fmla="*/ 1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2 w 40"/>
                <a:gd name="T11" fmla="*/ 11 h 12"/>
                <a:gd name="T12" fmla="*/ 35 w 40"/>
                <a:gd name="T13" fmla="*/ 7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1" y="1"/>
                  </a:cubicBezTo>
                  <a:cubicBezTo>
                    <a:pt x="8" y="2"/>
                    <a:pt x="3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5" y="12"/>
                    <a:pt x="9" y="11"/>
                    <a:pt x="12" y="11"/>
                  </a:cubicBezTo>
                  <a:cubicBezTo>
                    <a:pt x="20" y="10"/>
                    <a:pt x="28" y="9"/>
                    <a:pt x="35" y="7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$1ïḍé">
              <a:extLst>
                <a:ext uri="{FF2B5EF4-FFF2-40B4-BE49-F238E27FC236}">
                  <a16:creationId xmlns:a16="http://schemas.microsoft.com/office/drawing/2014/main" id="{BF632995-4970-4D5C-B9D7-0C463F2F9753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1 h 11"/>
                <a:gd name="T10" fmla="*/ 23 w 26"/>
                <a:gd name="T11" fmla="*/ 8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1 w 26"/>
                <a:gd name="T19" fmla="*/ 1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2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8" y="10"/>
                    <a:pt x="23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ṩliḓé">
              <a:extLst>
                <a:ext uri="{FF2B5EF4-FFF2-40B4-BE49-F238E27FC236}">
                  <a16:creationId xmlns:a16="http://schemas.microsoft.com/office/drawing/2014/main" id="{E8332CBD-29BB-4F42-9714-F7FB6F44268D}"/>
                </a:ext>
              </a:extLst>
            </p:cNvPr>
            <p:cNvSpPr/>
            <p:nvPr/>
          </p:nvSpPr>
          <p:spPr bwMode="auto">
            <a:xfrm>
              <a:off x="8207375" y="3665538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18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šľïḓè">
              <a:extLst>
                <a:ext uri="{FF2B5EF4-FFF2-40B4-BE49-F238E27FC236}">
                  <a16:creationId xmlns:a16="http://schemas.microsoft.com/office/drawing/2014/main" id="{3D401771-32EB-45FA-A3ED-2574FE38EEE5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2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7" y="9"/>
                    <a:pt x="22" y="8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ś1ïdê">
              <a:extLst>
                <a:ext uri="{FF2B5EF4-FFF2-40B4-BE49-F238E27FC236}">
                  <a16:creationId xmlns:a16="http://schemas.microsoft.com/office/drawing/2014/main" id="{BDC0E1CB-65F1-46A7-BCDE-0FD76671CF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7 h 12"/>
                <a:gd name="T8" fmla="*/ 1 w 40"/>
                <a:gd name="T9" fmla="*/ 12 h 12"/>
                <a:gd name="T10" fmla="*/ 2 w 40"/>
                <a:gd name="T11" fmla="*/ 12 h 12"/>
                <a:gd name="T12" fmla="*/ 13 w 40"/>
                <a:gd name="T13" fmla="*/ 11 h 12"/>
                <a:gd name="T14" fmla="*/ 36 w 40"/>
                <a:gd name="T15" fmla="*/ 7 h 12"/>
                <a:gd name="T16" fmla="*/ 35 w 40"/>
                <a:gd name="T17" fmla="*/ 0 h 12"/>
                <a:gd name="T18" fmla="*/ 35 w 40"/>
                <a:gd name="T19" fmla="*/ 0 h 12"/>
                <a:gd name="T20" fmla="*/ 35 w 40"/>
                <a:gd name="T21" fmla="*/ 0 h 12"/>
                <a:gd name="T22" fmla="*/ 34 w 40"/>
                <a:gd name="T23" fmla="*/ 0 h 12"/>
                <a:gd name="T24" fmla="*/ 31 w 4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5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6" y="12"/>
                    <a:pt x="10" y="11"/>
                    <a:pt x="13" y="11"/>
                  </a:cubicBezTo>
                  <a:cubicBezTo>
                    <a:pt x="21" y="10"/>
                    <a:pt x="28" y="10"/>
                    <a:pt x="36" y="7"/>
                  </a:cubicBezTo>
                  <a:cubicBezTo>
                    <a:pt x="40" y="6"/>
                    <a:pt x="39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Sḻíďè">
              <a:extLst>
                <a:ext uri="{FF2B5EF4-FFF2-40B4-BE49-F238E27FC236}">
                  <a16:creationId xmlns:a16="http://schemas.microsoft.com/office/drawing/2014/main" id="{95D6480B-0B87-4A38-8BEE-0BE87FE70D5E}"/>
                </a:ext>
              </a:extLst>
            </p:cNvPr>
            <p:cNvSpPr/>
            <p:nvPr/>
          </p:nvSpPr>
          <p:spPr bwMode="auto">
            <a:xfrm>
              <a:off x="8169275" y="3270251"/>
              <a:ext cx="96838" cy="42863"/>
            </a:xfrm>
            <a:custGeom>
              <a:avLst/>
              <a:gdLst>
                <a:gd name="T0" fmla="*/ 17 w 25"/>
                <a:gd name="T1" fmla="*/ 0 h 11"/>
                <a:gd name="T2" fmla="*/ 6 w 25"/>
                <a:gd name="T3" fmla="*/ 0 h 11"/>
                <a:gd name="T4" fmla="*/ 0 w 25"/>
                <a:gd name="T5" fmla="*/ 1 h 11"/>
                <a:gd name="T6" fmla="*/ 0 w 25"/>
                <a:gd name="T7" fmla="*/ 5 h 11"/>
                <a:gd name="T8" fmla="*/ 1 w 25"/>
                <a:gd name="T9" fmla="*/ 11 h 11"/>
                <a:gd name="T10" fmla="*/ 7 w 25"/>
                <a:gd name="T11" fmla="*/ 10 h 11"/>
                <a:gd name="T12" fmla="*/ 22 w 25"/>
                <a:gd name="T13" fmla="*/ 7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21 w 25"/>
                <a:gd name="T21" fmla="*/ 0 h 11"/>
                <a:gd name="T22" fmla="*/ 17 w 25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12" y="9"/>
                    <a:pt x="17" y="9"/>
                    <a:pt x="22" y="7"/>
                  </a:cubicBezTo>
                  <a:cubicBezTo>
                    <a:pt x="25" y="6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ļïḋè">
              <a:extLst>
                <a:ext uri="{FF2B5EF4-FFF2-40B4-BE49-F238E27FC236}">
                  <a16:creationId xmlns:a16="http://schemas.microsoft.com/office/drawing/2014/main" id="{FE66D125-E0EF-442C-98F6-50367884E31D}"/>
                </a:ext>
              </a:extLst>
            </p:cNvPr>
            <p:cNvSpPr/>
            <p:nvPr/>
          </p:nvSpPr>
          <p:spPr bwMode="auto">
            <a:xfrm>
              <a:off x="8153400" y="3136901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1 w 26"/>
                <a:gd name="T17" fmla="*/ 0 h 11"/>
                <a:gd name="T18" fmla="*/ 17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8" y="9"/>
                    <a:pt x="23" y="7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sḻîḍè">
              <a:extLst>
                <a:ext uri="{FF2B5EF4-FFF2-40B4-BE49-F238E27FC236}">
                  <a16:creationId xmlns:a16="http://schemas.microsoft.com/office/drawing/2014/main" id="{955C6D36-7051-45A3-8C1A-2D49ACE185DB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17 w 25"/>
                <a:gd name="T1" fmla="*/ 0 h 11"/>
                <a:gd name="T2" fmla="*/ 5 w 25"/>
                <a:gd name="T3" fmla="*/ 1 h 11"/>
                <a:gd name="T4" fmla="*/ 0 w 25"/>
                <a:gd name="T5" fmla="*/ 1 h 11"/>
                <a:gd name="T6" fmla="*/ 1 w 25"/>
                <a:gd name="T7" fmla="*/ 11 h 11"/>
                <a:gd name="T8" fmla="*/ 6 w 25"/>
                <a:gd name="T9" fmla="*/ 10 h 11"/>
                <a:gd name="T10" fmla="*/ 22 w 25"/>
                <a:gd name="T11" fmla="*/ 8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17 w 25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1"/>
                    <a:pt x="5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4" y="11"/>
                    <a:pt x="6" y="10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5" y="7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ṣḻíḓè">
              <a:extLst>
                <a:ext uri="{FF2B5EF4-FFF2-40B4-BE49-F238E27FC236}">
                  <a16:creationId xmlns:a16="http://schemas.microsoft.com/office/drawing/2014/main" id="{9871C9EB-41E5-4F3B-8825-9ED70AE8DC55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3 w 40"/>
                <a:gd name="T11" fmla="*/ 11 h 12"/>
                <a:gd name="T12" fmla="*/ 35 w 40"/>
                <a:gd name="T13" fmla="*/ 8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5" y="12"/>
                    <a:pt x="9" y="11"/>
                    <a:pt x="13" y="11"/>
                  </a:cubicBezTo>
                  <a:cubicBezTo>
                    <a:pt x="20" y="10"/>
                    <a:pt x="28" y="10"/>
                    <a:pt x="35" y="8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śľîḓê">
              <a:extLst>
                <a:ext uri="{FF2B5EF4-FFF2-40B4-BE49-F238E27FC236}">
                  <a16:creationId xmlns:a16="http://schemas.microsoft.com/office/drawing/2014/main" id="{550309AB-5083-484B-B46C-431B32FC5A20}"/>
                </a:ext>
              </a:extLst>
            </p:cNvPr>
            <p:cNvSpPr/>
            <p:nvPr/>
          </p:nvSpPr>
          <p:spPr bwMode="auto">
            <a:xfrm>
              <a:off x="8302625" y="4346576"/>
              <a:ext cx="320675" cy="376238"/>
            </a:xfrm>
            <a:custGeom>
              <a:avLst/>
              <a:gdLst>
                <a:gd name="T0" fmla="*/ 77 w 82"/>
                <a:gd name="T1" fmla="*/ 0 h 96"/>
                <a:gd name="T2" fmla="*/ 36 w 82"/>
                <a:gd name="T3" fmla="*/ 29 h 96"/>
                <a:gd name="T4" fmla="*/ 34 w 82"/>
                <a:gd name="T5" fmla="*/ 34 h 96"/>
                <a:gd name="T6" fmla="*/ 26 w 82"/>
                <a:gd name="T7" fmla="*/ 36 h 96"/>
                <a:gd name="T8" fmla="*/ 0 w 82"/>
                <a:gd name="T9" fmla="*/ 53 h 96"/>
                <a:gd name="T10" fmla="*/ 1 w 82"/>
                <a:gd name="T11" fmla="*/ 63 h 96"/>
                <a:gd name="T12" fmla="*/ 8 w 82"/>
                <a:gd name="T13" fmla="*/ 62 h 96"/>
                <a:gd name="T14" fmla="*/ 19 w 82"/>
                <a:gd name="T15" fmla="*/ 62 h 96"/>
                <a:gd name="T16" fmla="*/ 23 w 82"/>
                <a:gd name="T17" fmla="*/ 62 h 96"/>
                <a:gd name="T18" fmla="*/ 23 w 82"/>
                <a:gd name="T19" fmla="*/ 62 h 96"/>
                <a:gd name="T20" fmla="*/ 24 w 82"/>
                <a:gd name="T21" fmla="*/ 62 h 96"/>
                <a:gd name="T22" fmla="*/ 24 w 82"/>
                <a:gd name="T23" fmla="*/ 62 h 96"/>
                <a:gd name="T24" fmla="*/ 24 w 82"/>
                <a:gd name="T25" fmla="*/ 69 h 96"/>
                <a:gd name="T26" fmla="*/ 9 w 82"/>
                <a:gd name="T27" fmla="*/ 72 h 96"/>
                <a:gd name="T28" fmla="*/ 2 w 82"/>
                <a:gd name="T29" fmla="*/ 73 h 96"/>
                <a:gd name="T30" fmla="*/ 3 w 82"/>
                <a:gd name="T31" fmla="*/ 78 h 96"/>
                <a:gd name="T32" fmla="*/ 15 w 82"/>
                <a:gd name="T33" fmla="*/ 77 h 96"/>
                <a:gd name="T34" fmla="*/ 18 w 82"/>
                <a:gd name="T35" fmla="*/ 96 h 96"/>
                <a:gd name="T36" fmla="*/ 20 w 82"/>
                <a:gd name="T37" fmla="*/ 95 h 96"/>
                <a:gd name="T38" fmla="*/ 82 w 82"/>
                <a:gd name="T39" fmla="*/ 48 h 96"/>
                <a:gd name="T40" fmla="*/ 77 w 82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96">
                  <a:moveTo>
                    <a:pt x="77" y="0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30"/>
                    <a:pt x="37" y="33"/>
                    <a:pt x="34" y="34"/>
                  </a:cubicBezTo>
                  <a:cubicBezTo>
                    <a:pt x="31" y="35"/>
                    <a:pt x="28" y="35"/>
                    <a:pt x="26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6" y="63"/>
                    <a:pt x="8" y="62"/>
                  </a:cubicBezTo>
                  <a:cubicBezTo>
                    <a:pt x="11" y="62"/>
                    <a:pt x="15" y="62"/>
                    <a:pt x="19" y="62"/>
                  </a:cubicBezTo>
                  <a:cubicBezTo>
                    <a:pt x="20" y="62"/>
                    <a:pt x="22" y="62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6" y="63"/>
                    <a:pt x="27" y="68"/>
                    <a:pt x="24" y="69"/>
                  </a:cubicBezTo>
                  <a:cubicBezTo>
                    <a:pt x="19" y="71"/>
                    <a:pt x="14" y="71"/>
                    <a:pt x="9" y="72"/>
                  </a:cubicBezTo>
                  <a:cubicBezTo>
                    <a:pt x="7" y="72"/>
                    <a:pt x="4" y="73"/>
                    <a:pt x="2" y="73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5"/>
                    <a:pt x="20" y="95"/>
                    <a:pt x="20" y="9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îṥ1íḋè">
              <a:extLst>
                <a:ext uri="{FF2B5EF4-FFF2-40B4-BE49-F238E27FC236}">
                  <a16:creationId xmlns:a16="http://schemas.microsoft.com/office/drawing/2014/main" id="{5E097E78-91B2-4C6F-8BCB-0DF479D84D8C}"/>
                </a:ext>
              </a:extLst>
            </p:cNvPr>
            <p:cNvSpPr/>
            <p:nvPr/>
          </p:nvSpPr>
          <p:spPr bwMode="auto">
            <a:xfrm>
              <a:off x="8372475" y="4719638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Sļïḋé">
              <a:extLst>
                <a:ext uri="{FF2B5EF4-FFF2-40B4-BE49-F238E27FC236}">
                  <a16:creationId xmlns:a16="http://schemas.microsoft.com/office/drawing/2014/main" id="{9AF1EF65-42C9-475D-B436-6FE125647F71}"/>
                </a:ext>
              </a:extLst>
            </p:cNvPr>
            <p:cNvSpPr/>
            <p:nvPr/>
          </p:nvSpPr>
          <p:spPr bwMode="auto">
            <a:xfrm>
              <a:off x="8305800" y="4589463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7 w 26"/>
                <a:gd name="T3" fmla="*/ 0 h 11"/>
                <a:gd name="T4" fmla="*/ 0 w 26"/>
                <a:gd name="T5" fmla="*/ 1 h 11"/>
                <a:gd name="T6" fmla="*/ 1 w 26"/>
                <a:gd name="T7" fmla="*/ 11 h 11"/>
                <a:gd name="T8" fmla="*/ 8 w 26"/>
                <a:gd name="T9" fmla="*/ 10 h 11"/>
                <a:gd name="T10" fmla="*/ 23 w 26"/>
                <a:gd name="T11" fmla="*/ 7 h 11"/>
                <a:gd name="T12" fmla="*/ 23 w 26"/>
                <a:gd name="T13" fmla="*/ 0 h 11"/>
                <a:gd name="T14" fmla="*/ 23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7" y="0"/>
                  </a:cubicBezTo>
                  <a:cubicBezTo>
                    <a:pt x="5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6" y="10"/>
                    <a:pt x="8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Sļiḋé">
              <a:extLst>
                <a:ext uri="{FF2B5EF4-FFF2-40B4-BE49-F238E27FC236}">
                  <a16:creationId xmlns:a16="http://schemas.microsoft.com/office/drawing/2014/main" id="{0F71E031-4CE9-406C-BD24-EA11109DF116}"/>
                </a:ext>
              </a:extLst>
            </p:cNvPr>
            <p:cNvSpPr/>
            <p:nvPr/>
          </p:nvSpPr>
          <p:spPr bwMode="auto">
            <a:xfrm>
              <a:off x="8404225" y="4460876"/>
              <a:ext cx="42863" cy="26988"/>
            </a:xfrm>
            <a:custGeom>
              <a:avLst/>
              <a:gdLst>
                <a:gd name="T0" fmla="*/ 10 w 11"/>
                <a:gd name="T1" fmla="*/ 0 h 7"/>
                <a:gd name="T2" fmla="*/ 0 w 11"/>
                <a:gd name="T3" fmla="*/ 7 h 7"/>
                <a:gd name="T4" fmla="*/ 8 w 11"/>
                <a:gd name="T5" fmla="*/ 5 h 7"/>
                <a:gd name="T6" fmla="*/ 1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5" y="6"/>
                    <a:pt x="8" y="5"/>
                  </a:cubicBezTo>
                  <a:cubicBezTo>
                    <a:pt x="11" y="4"/>
                    <a:pt x="11" y="1"/>
                    <a:pt x="10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ṧḷîḓé">
              <a:extLst>
                <a:ext uri="{FF2B5EF4-FFF2-40B4-BE49-F238E27FC236}">
                  <a16:creationId xmlns:a16="http://schemas.microsoft.com/office/drawing/2014/main" id="{7F8F4382-54C1-4E4A-84EE-6842DE82A6AC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ṩlíďé">
              <a:extLst>
                <a:ext uri="{FF2B5EF4-FFF2-40B4-BE49-F238E27FC236}">
                  <a16:creationId xmlns:a16="http://schemas.microsoft.com/office/drawing/2014/main" id="{CCE55061-0CF5-44E3-B054-02226B5BB4C1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$ľîḋé">
              <a:extLst>
                <a:ext uri="{FF2B5EF4-FFF2-40B4-BE49-F238E27FC236}">
                  <a16:creationId xmlns:a16="http://schemas.microsoft.com/office/drawing/2014/main" id="{C9C875C0-1DA8-47E0-A752-BE1E2A6EBE19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F6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ṩḻíďè">
              <a:extLst>
                <a:ext uri="{FF2B5EF4-FFF2-40B4-BE49-F238E27FC236}">
                  <a16:creationId xmlns:a16="http://schemas.microsoft.com/office/drawing/2014/main" id="{81CC9F2E-E493-4CC7-B87F-451E09495D2C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śľídê">
              <a:extLst>
                <a:ext uri="{FF2B5EF4-FFF2-40B4-BE49-F238E27FC236}">
                  <a16:creationId xmlns:a16="http://schemas.microsoft.com/office/drawing/2014/main" id="{29D78E52-8DF9-4FCB-B969-DF5C56F1F076}"/>
                </a:ext>
              </a:extLst>
            </p:cNvPr>
            <p:cNvSpPr/>
            <p:nvPr/>
          </p:nvSpPr>
          <p:spPr bwMode="auto">
            <a:xfrm>
              <a:off x="7381875" y="5043488"/>
              <a:ext cx="1033463" cy="71438"/>
            </a:xfrm>
            <a:custGeom>
              <a:avLst/>
              <a:gdLst>
                <a:gd name="T0" fmla="*/ 0 w 651"/>
                <a:gd name="T1" fmla="*/ 0 h 45"/>
                <a:gd name="T2" fmla="*/ 651 w 651"/>
                <a:gd name="T3" fmla="*/ 0 h 45"/>
                <a:gd name="T4" fmla="*/ 651 w 651"/>
                <a:gd name="T5" fmla="*/ 45 h 45"/>
                <a:gd name="T6" fmla="*/ 9 w 651"/>
                <a:gd name="T7" fmla="*/ 45 h 45"/>
                <a:gd name="T8" fmla="*/ 0 w 65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45">
                  <a:moveTo>
                    <a:pt x="0" y="0"/>
                  </a:moveTo>
                  <a:lnTo>
                    <a:pt x="651" y="0"/>
                  </a:lnTo>
                  <a:lnTo>
                    <a:pt x="651" y="45"/>
                  </a:lnTo>
                  <a:lnTo>
                    <a:pt x="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ṩ1ïdê">
              <a:extLst>
                <a:ext uri="{FF2B5EF4-FFF2-40B4-BE49-F238E27FC236}">
                  <a16:creationId xmlns:a16="http://schemas.microsoft.com/office/drawing/2014/main" id="{E0E9BC79-A043-4B3A-ABA0-A70EBB22B8D1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sḷîḍê">
              <a:extLst>
                <a:ext uri="{FF2B5EF4-FFF2-40B4-BE49-F238E27FC236}">
                  <a16:creationId xmlns:a16="http://schemas.microsoft.com/office/drawing/2014/main" id="{CD9F44AA-FC54-4878-A62F-66ACE152CBD3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ś1ïḓe">
              <a:extLst>
                <a:ext uri="{FF2B5EF4-FFF2-40B4-BE49-F238E27FC236}">
                  <a16:creationId xmlns:a16="http://schemas.microsoft.com/office/drawing/2014/main" id="{A4A68E2E-3958-46D7-B5C5-F726DDE44BB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7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ṥḻïḓé">
              <a:extLst>
                <a:ext uri="{FF2B5EF4-FFF2-40B4-BE49-F238E27FC236}">
                  <a16:creationId xmlns:a16="http://schemas.microsoft.com/office/drawing/2014/main" id="{276F2A1E-7986-4BBC-AB61-27265792928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Sḻíḑè">
              <a:extLst>
                <a:ext uri="{FF2B5EF4-FFF2-40B4-BE49-F238E27FC236}">
                  <a16:creationId xmlns:a16="http://schemas.microsoft.com/office/drawing/2014/main" id="{8500CFA8-B449-4C0D-8754-9682B94146C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A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ṥľíḑè">
              <a:extLst>
                <a:ext uri="{FF2B5EF4-FFF2-40B4-BE49-F238E27FC236}">
                  <a16:creationId xmlns:a16="http://schemas.microsoft.com/office/drawing/2014/main" id="{E44BFD5F-4291-4B93-8BA2-78D0C3E3569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ś1îḑe">
              <a:extLst>
                <a:ext uri="{FF2B5EF4-FFF2-40B4-BE49-F238E27FC236}">
                  <a16:creationId xmlns:a16="http://schemas.microsoft.com/office/drawing/2014/main" id="{C1ACC7D4-99B4-4B45-8D5D-3BEA406138F8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ṧ1iḋé">
              <a:extLst>
                <a:ext uri="{FF2B5EF4-FFF2-40B4-BE49-F238E27FC236}">
                  <a16:creationId xmlns:a16="http://schemas.microsoft.com/office/drawing/2014/main" id="{6A4C6177-7EF8-4C07-95A9-1638615CB58E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íşļíḋè">
              <a:extLst>
                <a:ext uri="{FF2B5EF4-FFF2-40B4-BE49-F238E27FC236}">
                  <a16:creationId xmlns:a16="http://schemas.microsoft.com/office/drawing/2014/main" id="{B7F816C2-4DE8-483E-9D43-500297287D79}"/>
                </a:ext>
              </a:extLst>
            </p:cNvPr>
            <p:cNvSpPr/>
            <p:nvPr/>
          </p:nvSpPr>
          <p:spPr bwMode="auto">
            <a:xfrm>
              <a:off x="3019425" y="3340101"/>
              <a:ext cx="596900" cy="917575"/>
            </a:xfrm>
            <a:custGeom>
              <a:avLst/>
              <a:gdLst>
                <a:gd name="T0" fmla="*/ 30 w 152"/>
                <a:gd name="T1" fmla="*/ 39 h 234"/>
                <a:gd name="T2" fmla="*/ 94 w 152"/>
                <a:gd name="T3" fmla="*/ 24 h 234"/>
                <a:gd name="T4" fmla="*/ 85 w 152"/>
                <a:gd name="T5" fmla="*/ 0 h 234"/>
                <a:gd name="T6" fmla="*/ 0 w 152"/>
                <a:gd name="T7" fmla="*/ 17 h 234"/>
                <a:gd name="T8" fmla="*/ 152 w 152"/>
                <a:gd name="T9" fmla="*/ 199 h 234"/>
                <a:gd name="T10" fmla="*/ 146 w 152"/>
                <a:gd name="T11" fmla="*/ 181 h 234"/>
                <a:gd name="T12" fmla="*/ 30 w 152"/>
                <a:gd name="T13" fmla="*/ 3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34">
                  <a:moveTo>
                    <a:pt x="30" y="39"/>
                  </a:moveTo>
                  <a:cubicBezTo>
                    <a:pt x="94" y="24"/>
                    <a:pt x="94" y="24"/>
                    <a:pt x="94" y="24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7" y="234"/>
                    <a:pt x="152" y="199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58" y="192"/>
                    <a:pt x="30" y="39"/>
                    <a:pt x="30" y="39"/>
                  </a:cubicBezTo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şḷíďe">
              <a:extLst>
                <a:ext uri="{FF2B5EF4-FFF2-40B4-BE49-F238E27FC236}">
                  <a16:creationId xmlns:a16="http://schemas.microsoft.com/office/drawing/2014/main" id="{FC238BED-4506-4405-B60A-E4D9FFB5F001}"/>
                </a:ext>
              </a:extLst>
            </p:cNvPr>
            <p:cNvSpPr/>
            <p:nvPr/>
          </p:nvSpPr>
          <p:spPr bwMode="auto">
            <a:xfrm>
              <a:off x="4121150" y="3328988"/>
              <a:ext cx="509588" cy="865188"/>
            </a:xfrm>
            <a:custGeom>
              <a:avLst/>
              <a:gdLst>
                <a:gd name="T0" fmla="*/ 94 w 130"/>
                <a:gd name="T1" fmla="*/ 29 h 221"/>
                <a:gd name="T2" fmla="*/ 28 w 130"/>
                <a:gd name="T3" fmla="*/ 26 h 221"/>
                <a:gd name="T4" fmla="*/ 32 w 130"/>
                <a:gd name="T5" fmla="*/ 0 h 221"/>
                <a:gd name="T6" fmla="*/ 120 w 130"/>
                <a:gd name="T7" fmla="*/ 2 h 221"/>
                <a:gd name="T8" fmla="*/ 0 w 130"/>
                <a:gd name="T9" fmla="*/ 208 h 221"/>
                <a:gd name="T10" fmla="*/ 3 w 130"/>
                <a:gd name="T11" fmla="*/ 189 h 221"/>
                <a:gd name="T12" fmla="*/ 94 w 130"/>
                <a:gd name="T13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21">
                  <a:moveTo>
                    <a:pt x="94" y="29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30" y="221"/>
                    <a:pt x="0" y="208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92" y="185"/>
                    <a:pt x="94" y="29"/>
                    <a:pt x="94" y="29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ṧľíḍê">
              <a:extLst>
                <a:ext uri="{FF2B5EF4-FFF2-40B4-BE49-F238E27FC236}">
                  <a16:creationId xmlns:a16="http://schemas.microsoft.com/office/drawing/2014/main" id="{26F72C7F-DB20-47B7-B5DC-69122ED0EDAB}"/>
                </a:ext>
              </a:extLst>
            </p:cNvPr>
            <p:cNvSpPr/>
            <p:nvPr/>
          </p:nvSpPr>
          <p:spPr bwMode="auto">
            <a:xfrm>
              <a:off x="3267075" y="3136901"/>
              <a:ext cx="1085850" cy="1312863"/>
            </a:xfrm>
            <a:custGeom>
              <a:avLst/>
              <a:gdLst>
                <a:gd name="T0" fmla="*/ 277 w 277"/>
                <a:gd name="T1" fmla="*/ 0 h 335"/>
                <a:gd name="T2" fmla="*/ 162 w 277"/>
                <a:gd name="T3" fmla="*/ 335 h 335"/>
                <a:gd name="T4" fmla="*/ 156 w 277"/>
                <a:gd name="T5" fmla="*/ 335 h 335"/>
                <a:gd name="T6" fmla="*/ 0 w 277"/>
                <a:gd name="T7" fmla="*/ 10 h 335"/>
                <a:gd name="T8" fmla="*/ 67 w 277"/>
                <a:gd name="T9" fmla="*/ 8 h 335"/>
                <a:gd name="T10" fmla="*/ 109 w 277"/>
                <a:gd name="T11" fmla="*/ 6 h 335"/>
                <a:gd name="T12" fmla="*/ 247 w 277"/>
                <a:gd name="T13" fmla="*/ 1 h 335"/>
                <a:gd name="T14" fmla="*/ 277 w 277"/>
                <a:gd name="T1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335">
                  <a:moveTo>
                    <a:pt x="277" y="0"/>
                  </a:moveTo>
                  <a:cubicBezTo>
                    <a:pt x="277" y="0"/>
                    <a:pt x="245" y="328"/>
                    <a:pt x="162" y="335"/>
                  </a:cubicBezTo>
                  <a:cubicBezTo>
                    <a:pt x="160" y="335"/>
                    <a:pt x="158" y="335"/>
                    <a:pt x="156" y="335"/>
                  </a:cubicBezTo>
                  <a:cubicBezTo>
                    <a:pt x="54" y="331"/>
                    <a:pt x="0" y="10"/>
                    <a:pt x="0" y="1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ŝļîḑè">
              <a:extLst>
                <a:ext uri="{FF2B5EF4-FFF2-40B4-BE49-F238E27FC236}">
                  <a16:creationId xmlns:a16="http://schemas.microsoft.com/office/drawing/2014/main" id="{EB29CE84-F583-4115-8966-EEAF4AB6BDF9}"/>
                </a:ext>
              </a:extLst>
            </p:cNvPr>
            <p:cNvSpPr/>
            <p:nvPr/>
          </p:nvSpPr>
          <p:spPr bwMode="auto">
            <a:xfrm>
              <a:off x="3744913" y="4244976"/>
              <a:ext cx="312738" cy="747713"/>
            </a:xfrm>
            <a:custGeom>
              <a:avLst/>
              <a:gdLst>
                <a:gd name="T0" fmla="*/ 17 w 80"/>
                <a:gd name="T1" fmla="*/ 0 h 191"/>
                <a:gd name="T2" fmla="*/ 0 w 80"/>
                <a:gd name="T3" fmla="*/ 191 h 191"/>
                <a:gd name="T4" fmla="*/ 80 w 80"/>
                <a:gd name="T5" fmla="*/ 191 h 191"/>
                <a:gd name="T6" fmla="*/ 49 w 80"/>
                <a:gd name="T7" fmla="*/ 0 h 191"/>
                <a:gd name="T8" fmla="*/ 17 w 80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1">
                  <a:moveTo>
                    <a:pt x="17" y="0"/>
                  </a:moveTo>
                  <a:cubicBezTo>
                    <a:pt x="17" y="0"/>
                    <a:pt x="30" y="129"/>
                    <a:pt x="0" y="191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0" y="191"/>
                    <a:pt x="45" y="46"/>
                    <a:pt x="4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ṥḻïďê">
              <a:extLst>
                <a:ext uri="{FF2B5EF4-FFF2-40B4-BE49-F238E27FC236}">
                  <a16:creationId xmlns:a16="http://schemas.microsoft.com/office/drawing/2014/main" id="{A9146BE0-677F-4024-83D4-07B232588C91}"/>
                </a:ext>
              </a:extLst>
            </p:cNvPr>
            <p:cNvSpPr/>
            <p:nvPr/>
          </p:nvSpPr>
          <p:spPr bwMode="auto">
            <a:xfrm>
              <a:off x="3317875" y="5037138"/>
              <a:ext cx="1152525" cy="77788"/>
            </a:xfrm>
            <a:custGeom>
              <a:avLst/>
              <a:gdLst>
                <a:gd name="T0" fmla="*/ 0 w 726"/>
                <a:gd name="T1" fmla="*/ 49 h 49"/>
                <a:gd name="T2" fmla="*/ 44 w 726"/>
                <a:gd name="T3" fmla="*/ 14 h 49"/>
                <a:gd name="T4" fmla="*/ 691 w 726"/>
                <a:gd name="T5" fmla="*/ 0 h 49"/>
                <a:gd name="T6" fmla="*/ 726 w 726"/>
                <a:gd name="T7" fmla="*/ 49 h 49"/>
                <a:gd name="T8" fmla="*/ 0 w 72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49">
                  <a:moveTo>
                    <a:pt x="0" y="49"/>
                  </a:moveTo>
                  <a:lnTo>
                    <a:pt x="44" y="14"/>
                  </a:lnTo>
                  <a:lnTo>
                    <a:pt x="691" y="0"/>
                  </a:lnTo>
                  <a:lnTo>
                    <a:pt x="72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ṧḷidé">
              <a:extLst>
                <a:ext uri="{FF2B5EF4-FFF2-40B4-BE49-F238E27FC236}">
                  <a16:creationId xmlns:a16="http://schemas.microsoft.com/office/drawing/2014/main" id="{034E89E3-CE58-4E8A-8D08-6552FEEC6AE8}"/>
                </a:ext>
              </a:extLst>
            </p:cNvPr>
            <p:cNvSpPr/>
            <p:nvPr/>
          </p:nvSpPr>
          <p:spPr bwMode="auto">
            <a:xfrm>
              <a:off x="3451225" y="4954588"/>
              <a:ext cx="901700" cy="101600"/>
            </a:xfrm>
            <a:custGeom>
              <a:avLst/>
              <a:gdLst>
                <a:gd name="T0" fmla="*/ 0 w 568"/>
                <a:gd name="T1" fmla="*/ 64 h 64"/>
                <a:gd name="T2" fmla="*/ 52 w 568"/>
                <a:gd name="T3" fmla="*/ 12 h 64"/>
                <a:gd name="T4" fmla="*/ 550 w 568"/>
                <a:gd name="T5" fmla="*/ 0 h 64"/>
                <a:gd name="T6" fmla="*/ 568 w 568"/>
                <a:gd name="T7" fmla="*/ 52 h 64"/>
                <a:gd name="T8" fmla="*/ 0 w 568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64">
                  <a:moveTo>
                    <a:pt x="0" y="64"/>
                  </a:moveTo>
                  <a:lnTo>
                    <a:pt x="52" y="12"/>
                  </a:lnTo>
                  <a:lnTo>
                    <a:pt x="550" y="0"/>
                  </a:lnTo>
                  <a:lnTo>
                    <a:pt x="568" y="5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šlïḑé">
              <a:extLst>
                <a:ext uri="{FF2B5EF4-FFF2-40B4-BE49-F238E27FC236}">
                  <a16:creationId xmlns:a16="http://schemas.microsoft.com/office/drawing/2014/main" id="{B901C928-1F6E-46F1-87E0-63C467781307}"/>
                </a:ext>
              </a:extLst>
            </p:cNvPr>
            <p:cNvSpPr/>
            <p:nvPr/>
          </p:nvSpPr>
          <p:spPr bwMode="auto">
            <a:xfrm>
              <a:off x="3267075" y="3168651"/>
              <a:ext cx="552450" cy="1268413"/>
            </a:xfrm>
            <a:custGeom>
              <a:avLst/>
              <a:gdLst>
                <a:gd name="T0" fmla="*/ 67 w 141"/>
                <a:gd name="T1" fmla="*/ 0 h 324"/>
                <a:gd name="T2" fmla="*/ 67 w 141"/>
                <a:gd name="T3" fmla="*/ 0 h 324"/>
                <a:gd name="T4" fmla="*/ 0 w 141"/>
                <a:gd name="T5" fmla="*/ 2 h 324"/>
                <a:gd name="T6" fmla="*/ 141 w 141"/>
                <a:gd name="T7" fmla="*/ 324 h 324"/>
                <a:gd name="T8" fmla="*/ 141 w 141"/>
                <a:gd name="T9" fmla="*/ 311 h 324"/>
                <a:gd name="T10" fmla="*/ 67 w 141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324">
                  <a:moveTo>
                    <a:pt x="6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49" y="293"/>
                    <a:pt x="141" y="324"/>
                  </a:cubicBezTo>
                  <a:cubicBezTo>
                    <a:pt x="141" y="320"/>
                    <a:pt x="141" y="315"/>
                    <a:pt x="141" y="311"/>
                  </a:cubicBezTo>
                  <a:cubicBezTo>
                    <a:pt x="77" y="247"/>
                    <a:pt x="68" y="74"/>
                    <a:pt x="67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Sliḑê">
              <a:extLst>
                <a:ext uri="{FF2B5EF4-FFF2-40B4-BE49-F238E27FC236}">
                  <a16:creationId xmlns:a16="http://schemas.microsoft.com/office/drawing/2014/main" id="{1FD98A4E-0BEC-4B4F-A810-232651EDFE64}"/>
                </a:ext>
              </a:extLst>
            </p:cNvPr>
            <p:cNvSpPr/>
            <p:nvPr/>
          </p:nvSpPr>
          <p:spPr bwMode="auto">
            <a:xfrm>
              <a:off x="3819525" y="4386263"/>
              <a:ext cx="82550" cy="63500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13 h 16"/>
                <a:gd name="T4" fmla="*/ 15 w 21"/>
                <a:gd name="T5" fmla="*/ 16 h 16"/>
                <a:gd name="T6" fmla="*/ 21 w 21"/>
                <a:gd name="T7" fmla="*/ 16 h 16"/>
                <a:gd name="T8" fmla="*/ 0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cubicBezTo>
                    <a:pt x="0" y="4"/>
                    <a:pt x="0" y="9"/>
                    <a:pt x="0" y="13"/>
                  </a:cubicBezTo>
                  <a:cubicBezTo>
                    <a:pt x="5" y="15"/>
                    <a:pt x="10" y="16"/>
                    <a:pt x="15" y="16"/>
                  </a:cubicBezTo>
                  <a:cubicBezTo>
                    <a:pt x="19" y="16"/>
                    <a:pt x="21" y="16"/>
                    <a:pt x="21" y="16"/>
                  </a:cubicBezTo>
                  <a:cubicBezTo>
                    <a:pt x="13" y="12"/>
                    <a:pt x="6" y="7"/>
                    <a:pt x="0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ṣľiḑé">
              <a:extLst>
                <a:ext uri="{FF2B5EF4-FFF2-40B4-BE49-F238E27FC236}">
                  <a16:creationId xmlns:a16="http://schemas.microsoft.com/office/drawing/2014/main" id="{9B543F8C-E714-4A51-AF9F-C5F929DD3B64}"/>
                </a:ext>
              </a:extLst>
            </p:cNvPr>
            <p:cNvSpPr/>
            <p:nvPr/>
          </p:nvSpPr>
          <p:spPr bwMode="auto">
            <a:xfrm>
              <a:off x="3694113" y="3141663"/>
              <a:ext cx="541338" cy="1182688"/>
            </a:xfrm>
            <a:custGeom>
              <a:avLst/>
              <a:gdLst>
                <a:gd name="T0" fmla="*/ 138 w 138"/>
                <a:gd name="T1" fmla="*/ 0 h 302"/>
                <a:gd name="T2" fmla="*/ 0 w 138"/>
                <a:gd name="T3" fmla="*/ 5 h 302"/>
                <a:gd name="T4" fmla="*/ 41 w 138"/>
                <a:gd name="T5" fmla="*/ 282 h 302"/>
                <a:gd name="T6" fmla="*/ 62 w 138"/>
                <a:gd name="T7" fmla="*/ 282 h 302"/>
                <a:gd name="T8" fmla="*/ 62 w 138"/>
                <a:gd name="T9" fmla="*/ 282 h 302"/>
                <a:gd name="T10" fmla="*/ 62 w 138"/>
                <a:gd name="T11" fmla="*/ 301 h 302"/>
                <a:gd name="T12" fmla="*/ 67 w 138"/>
                <a:gd name="T13" fmla="*/ 302 h 302"/>
                <a:gd name="T14" fmla="*/ 138 w 138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02">
                  <a:moveTo>
                    <a:pt x="138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9"/>
                    <a:pt x="8" y="228"/>
                    <a:pt x="41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7"/>
                    <a:pt x="62" y="294"/>
                    <a:pt x="62" y="301"/>
                  </a:cubicBezTo>
                  <a:cubicBezTo>
                    <a:pt x="64" y="301"/>
                    <a:pt x="65" y="302"/>
                    <a:pt x="67" y="302"/>
                  </a:cubicBezTo>
                  <a:cubicBezTo>
                    <a:pt x="114" y="302"/>
                    <a:pt x="132" y="98"/>
                    <a:pt x="138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iṣľiḍé">
              <a:extLst>
                <a:ext uri="{FF2B5EF4-FFF2-40B4-BE49-F238E27FC236}">
                  <a16:creationId xmlns:a16="http://schemas.microsoft.com/office/drawing/2014/main" id="{E1A788C2-FD2D-410D-8A0F-3D9B4CD0C68D}"/>
                </a:ext>
              </a:extLst>
            </p:cNvPr>
            <p:cNvSpPr/>
            <p:nvPr/>
          </p:nvSpPr>
          <p:spPr bwMode="auto">
            <a:xfrm>
              <a:off x="3854450" y="4244976"/>
              <a:ext cx="82550" cy="74613"/>
            </a:xfrm>
            <a:custGeom>
              <a:avLst/>
              <a:gdLst>
                <a:gd name="T0" fmla="*/ 21 w 21"/>
                <a:gd name="T1" fmla="*/ 0 h 19"/>
                <a:gd name="T2" fmla="*/ 0 w 21"/>
                <a:gd name="T3" fmla="*/ 0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3" y="17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2"/>
                    <a:pt x="21" y="5"/>
                    <a:pt x="21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s1îḓe">
              <a:extLst>
                <a:ext uri="{FF2B5EF4-FFF2-40B4-BE49-F238E27FC236}">
                  <a16:creationId xmlns:a16="http://schemas.microsoft.com/office/drawing/2014/main" id="{7D527DB1-20CB-4569-AF28-16BE0B2A4B45}"/>
                </a:ext>
              </a:extLst>
            </p:cNvPr>
            <p:cNvSpPr/>
            <p:nvPr/>
          </p:nvSpPr>
          <p:spPr bwMode="auto">
            <a:xfrm>
              <a:off x="4073525" y="3344863"/>
              <a:ext cx="176213" cy="833438"/>
            </a:xfrm>
            <a:custGeom>
              <a:avLst/>
              <a:gdLst>
                <a:gd name="T0" fmla="*/ 38 w 45"/>
                <a:gd name="T1" fmla="*/ 3 h 213"/>
                <a:gd name="T2" fmla="*/ 33 w 45"/>
                <a:gd name="T3" fmla="*/ 3 h 213"/>
                <a:gd name="T4" fmla="*/ 32 w 45"/>
                <a:gd name="T5" fmla="*/ 50 h 213"/>
                <a:gd name="T6" fmla="*/ 27 w 45"/>
                <a:gd name="T7" fmla="*/ 107 h 213"/>
                <a:gd name="T8" fmla="*/ 17 w 45"/>
                <a:gd name="T9" fmla="*/ 155 h 213"/>
                <a:gd name="T10" fmla="*/ 1 w 45"/>
                <a:gd name="T11" fmla="*/ 208 h 213"/>
                <a:gd name="T12" fmla="*/ 8 w 45"/>
                <a:gd name="T13" fmla="*/ 210 h 213"/>
                <a:gd name="T14" fmla="*/ 24 w 45"/>
                <a:gd name="T15" fmla="*/ 162 h 213"/>
                <a:gd name="T16" fmla="*/ 36 w 45"/>
                <a:gd name="T17" fmla="*/ 106 h 213"/>
                <a:gd name="T18" fmla="*/ 38 w 45"/>
                <a:gd name="T19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13">
                  <a:moveTo>
                    <a:pt x="38" y="3"/>
                  </a:moveTo>
                  <a:cubicBezTo>
                    <a:pt x="37" y="0"/>
                    <a:pt x="33" y="0"/>
                    <a:pt x="33" y="3"/>
                  </a:cubicBezTo>
                  <a:cubicBezTo>
                    <a:pt x="31" y="19"/>
                    <a:pt x="33" y="35"/>
                    <a:pt x="32" y="50"/>
                  </a:cubicBezTo>
                  <a:cubicBezTo>
                    <a:pt x="31" y="69"/>
                    <a:pt x="30" y="88"/>
                    <a:pt x="27" y="107"/>
                  </a:cubicBezTo>
                  <a:cubicBezTo>
                    <a:pt x="24" y="123"/>
                    <a:pt x="21" y="139"/>
                    <a:pt x="17" y="155"/>
                  </a:cubicBezTo>
                  <a:cubicBezTo>
                    <a:pt x="12" y="173"/>
                    <a:pt x="5" y="190"/>
                    <a:pt x="1" y="208"/>
                  </a:cubicBezTo>
                  <a:cubicBezTo>
                    <a:pt x="0" y="212"/>
                    <a:pt x="6" y="213"/>
                    <a:pt x="8" y="210"/>
                  </a:cubicBezTo>
                  <a:cubicBezTo>
                    <a:pt x="16" y="196"/>
                    <a:pt x="20" y="178"/>
                    <a:pt x="24" y="162"/>
                  </a:cubicBezTo>
                  <a:cubicBezTo>
                    <a:pt x="29" y="144"/>
                    <a:pt x="33" y="125"/>
                    <a:pt x="36" y="106"/>
                  </a:cubicBezTo>
                  <a:cubicBezTo>
                    <a:pt x="41" y="73"/>
                    <a:pt x="45" y="35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ṧḷïḍè">
              <a:extLst>
                <a:ext uri="{FF2B5EF4-FFF2-40B4-BE49-F238E27FC236}">
                  <a16:creationId xmlns:a16="http://schemas.microsoft.com/office/drawing/2014/main" id="{5EACE04C-D91D-4597-9B9F-FC387E7A67AC}"/>
                </a:ext>
              </a:extLst>
            </p:cNvPr>
            <p:cNvSpPr/>
            <p:nvPr/>
          </p:nvSpPr>
          <p:spPr bwMode="auto">
            <a:xfrm>
              <a:off x="3995738" y="4210051"/>
              <a:ext cx="74613" cy="114300"/>
            </a:xfrm>
            <a:custGeom>
              <a:avLst/>
              <a:gdLst>
                <a:gd name="T0" fmla="*/ 10 w 19"/>
                <a:gd name="T1" fmla="*/ 5 h 29"/>
                <a:gd name="T2" fmla="*/ 6 w 19"/>
                <a:gd name="T3" fmla="*/ 15 h 29"/>
                <a:gd name="T4" fmla="*/ 1 w 19"/>
                <a:gd name="T5" fmla="*/ 24 h 29"/>
                <a:gd name="T6" fmla="*/ 7 w 19"/>
                <a:gd name="T7" fmla="*/ 27 h 29"/>
                <a:gd name="T8" fmla="*/ 18 w 19"/>
                <a:gd name="T9" fmla="*/ 7 h 29"/>
                <a:gd name="T10" fmla="*/ 10 w 19"/>
                <a:gd name="T1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0" y="5"/>
                  </a:moveTo>
                  <a:cubicBezTo>
                    <a:pt x="8" y="8"/>
                    <a:pt x="7" y="12"/>
                    <a:pt x="6" y="15"/>
                  </a:cubicBezTo>
                  <a:cubicBezTo>
                    <a:pt x="4" y="18"/>
                    <a:pt x="2" y="21"/>
                    <a:pt x="1" y="24"/>
                  </a:cubicBezTo>
                  <a:cubicBezTo>
                    <a:pt x="0" y="27"/>
                    <a:pt x="4" y="29"/>
                    <a:pt x="7" y="27"/>
                  </a:cubicBezTo>
                  <a:cubicBezTo>
                    <a:pt x="12" y="22"/>
                    <a:pt x="16" y="14"/>
                    <a:pt x="18" y="7"/>
                  </a:cubicBezTo>
                  <a:cubicBezTo>
                    <a:pt x="19" y="2"/>
                    <a:pt x="11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ṥlïďè">
              <a:extLst>
                <a:ext uri="{FF2B5EF4-FFF2-40B4-BE49-F238E27FC236}">
                  <a16:creationId xmlns:a16="http://schemas.microsoft.com/office/drawing/2014/main" id="{757FE31D-B625-4302-A050-3D2FF8A214E2}"/>
                </a:ext>
              </a:extLst>
            </p:cNvPr>
            <p:cNvSpPr/>
            <p:nvPr/>
          </p:nvSpPr>
          <p:spPr bwMode="auto">
            <a:xfrm>
              <a:off x="3240088" y="3128963"/>
              <a:ext cx="1127125" cy="192088"/>
            </a:xfrm>
            <a:custGeom>
              <a:avLst/>
              <a:gdLst>
                <a:gd name="T0" fmla="*/ 1 w 288"/>
                <a:gd name="T1" fmla="*/ 13 h 49"/>
                <a:gd name="T2" fmla="*/ 288 w 288"/>
                <a:gd name="T3" fmla="*/ 0 h 49"/>
                <a:gd name="T4" fmla="*/ 285 w 288"/>
                <a:gd name="T5" fmla="*/ 20 h 49"/>
                <a:gd name="T6" fmla="*/ 0 w 288"/>
                <a:gd name="T7" fmla="*/ 31 h 49"/>
                <a:gd name="T8" fmla="*/ 1 w 288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9">
                  <a:moveTo>
                    <a:pt x="1" y="13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159" y="49"/>
                    <a:pt x="0" y="31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ṧḻiḋe">
              <a:extLst>
                <a:ext uri="{FF2B5EF4-FFF2-40B4-BE49-F238E27FC236}">
                  <a16:creationId xmlns:a16="http://schemas.microsoft.com/office/drawing/2014/main" id="{B6DC7E5C-5F87-4B93-8A82-C971C475EEB3}"/>
                </a:ext>
              </a:extLst>
            </p:cNvPr>
            <p:cNvSpPr/>
            <p:nvPr/>
          </p:nvSpPr>
          <p:spPr bwMode="auto">
            <a:xfrm>
              <a:off x="3243263" y="3043238"/>
              <a:ext cx="1123950" cy="173038"/>
            </a:xfrm>
            <a:custGeom>
              <a:avLst/>
              <a:gdLst>
                <a:gd name="T0" fmla="*/ 287 w 287"/>
                <a:gd name="T1" fmla="*/ 22 h 44"/>
                <a:gd name="T2" fmla="*/ 259 w 287"/>
                <a:gd name="T3" fmla="*/ 27 h 44"/>
                <a:gd name="T4" fmla="*/ 31 w 287"/>
                <a:gd name="T5" fmla="*/ 38 h 44"/>
                <a:gd name="T6" fmla="*/ 0 w 287"/>
                <a:gd name="T7" fmla="*/ 35 h 44"/>
                <a:gd name="T8" fmla="*/ 287 w 28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4">
                  <a:moveTo>
                    <a:pt x="287" y="22"/>
                  </a:moveTo>
                  <a:cubicBezTo>
                    <a:pt x="277" y="24"/>
                    <a:pt x="268" y="26"/>
                    <a:pt x="259" y="27"/>
                  </a:cubicBezTo>
                  <a:cubicBezTo>
                    <a:pt x="157" y="44"/>
                    <a:pt x="74" y="42"/>
                    <a:pt x="31" y="38"/>
                  </a:cubicBezTo>
                  <a:cubicBezTo>
                    <a:pt x="11" y="37"/>
                    <a:pt x="0" y="35"/>
                    <a:pt x="0" y="35"/>
                  </a:cubicBezTo>
                  <a:cubicBezTo>
                    <a:pt x="140" y="0"/>
                    <a:pt x="287" y="22"/>
                    <a:pt x="287" y="22"/>
                  </a:cubicBezTo>
                  <a:close/>
                </a:path>
              </a:pathLst>
            </a:custGeom>
            <a:solidFill>
              <a:srgbClr val="DB9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ṣliḋè">
              <a:extLst>
                <a:ext uri="{FF2B5EF4-FFF2-40B4-BE49-F238E27FC236}">
                  <a16:creationId xmlns:a16="http://schemas.microsoft.com/office/drawing/2014/main" id="{1F85AB32-ABE0-43DD-AF42-DB00224CC68C}"/>
                </a:ext>
              </a:extLst>
            </p:cNvPr>
            <p:cNvSpPr/>
            <p:nvPr/>
          </p:nvSpPr>
          <p:spPr bwMode="auto">
            <a:xfrm>
              <a:off x="3365500" y="3121026"/>
              <a:ext cx="892175" cy="95250"/>
            </a:xfrm>
            <a:custGeom>
              <a:avLst/>
              <a:gdLst>
                <a:gd name="T0" fmla="*/ 228 w 228"/>
                <a:gd name="T1" fmla="*/ 7 h 24"/>
                <a:gd name="T2" fmla="*/ 0 w 228"/>
                <a:gd name="T3" fmla="*/ 18 h 24"/>
                <a:gd name="T4" fmla="*/ 228 w 228"/>
                <a:gd name="T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24">
                  <a:moveTo>
                    <a:pt x="228" y="7"/>
                  </a:moveTo>
                  <a:cubicBezTo>
                    <a:pt x="126" y="24"/>
                    <a:pt x="43" y="22"/>
                    <a:pt x="0" y="18"/>
                  </a:cubicBezTo>
                  <a:cubicBezTo>
                    <a:pt x="91" y="0"/>
                    <a:pt x="181" y="3"/>
                    <a:pt x="228" y="7"/>
                  </a:cubicBezTo>
                  <a:close/>
                </a:path>
              </a:pathLst>
            </a:custGeom>
            <a:solidFill>
              <a:srgbClr val="A86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ŝļîḍè">
              <a:extLst>
                <a:ext uri="{FF2B5EF4-FFF2-40B4-BE49-F238E27FC236}">
                  <a16:creationId xmlns:a16="http://schemas.microsoft.com/office/drawing/2014/main" id="{BC59AA50-E0EA-4342-99E1-02441C9E8738}"/>
                </a:ext>
              </a:extLst>
            </p:cNvPr>
            <p:cNvSpPr/>
            <p:nvPr/>
          </p:nvSpPr>
          <p:spPr bwMode="auto">
            <a:xfrm>
              <a:off x="4470400" y="4370388"/>
              <a:ext cx="857250" cy="760413"/>
            </a:xfrm>
            <a:custGeom>
              <a:avLst/>
              <a:gdLst>
                <a:gd name="T0" fmla="*/ 193 w 219"/>
                <a:gd name="T1" fmla="*/ 159 h 194"/>
                <a:gd name="T2" fmla="*/ 168 w 219"/>
                <a:gd name="T3" fmla="*/ 184 h 194"/>
                <a:gd name="T4" fmla="*/ 129 w 219"/>
                <a:gd name="T5" fmla="*/ 185 h 194"/>
                <a:gd name="T6" fmla="*/ 98 w 219"/>
                <a:gd name="T7" fmla="*/ 183 h 194"/>
                <a:gd name="T8" fmla="*/ 59 w 219"/>
                <a:gd name="T9" fmla="*/ 188 h 194"/>
                <a:gd name="T10" fmla="*/ 9 w 219"/>
                <a:gd name="T11" fmla="*/ 127 h 194"/>
                <a:gd name="T12" fmla="*/ 0 w 219"/>
                <a:gd name="T13" fmla="*/ 80 h 194"/>
                <a:gd name="T14" fmla="*/ 13 w 219"/>
                <a:gd name="T15" fmla="*/ 33 h 194"/>
                <a:gd name="T16" fmla="*/ 53 w 219"/>
                <a:gd name="T17" fmla="*/ 6 h 194"/>
                <a:gd name="T18" fmla="*/ 102 w 219"/>
                <a:gd name="T19" fmla="*/ 21 h 194"/>
                <a:gd name="T20" fmla="*/ 139 w 219"/>
                <a:gd name="T21" fmla="*/ 8 h 194"/>
                <a:gd name="T22" fmla="*/ 181 w 219"/>
                <a:gd name="T23" fmla="*/ 4 h 194"/>
                <a:gd name="T24" fmla="*/ 207 w 219"/>
                <a:gd name="T25" fmla="*/ 30 h 194"/>
                <a:gd name="T26" fmla="*/ 214 w 219"/>
                <a:gd name="T27" fmla="*/ 56 h 194"/>
                <a:gd name="T28" fmla="*/ 193 w 219"/>
                <a:gd name="T29" fmla="*/ 1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94">
                  <a:moveTo>
                    <a:pt x="193" y="159"/>
                  </a:moveTo>
                  <a:cubicBezTo>
                    <a:pt x="187" y="170"/>
                    <a:pt x="179" y="179"/>
                    <a:pt x="168" y="184"/>
                  </a:cubicBezTo>
                  <a:cubicBezTo>
                    <a:pt x="156" y="189"/>
                    <a:pt x="142" y="187"/>
                    <a:pt x="129" y="185"/>
                  </a:cubicBezTo>
                  <a:cubicBezTo>
                    <a:pt x="118" y="183"/>
                    <a:pt x="108" y="181"/>
                    <a:pt x="98" y="183"/>
                  </a:cubicBezTo>
                  <a:cubicBezTo>
                    <a:pt x="86" y="185"/>
                    <a:pt x="69" y="194"/>
                    <a:pt x="59" y="188"/>
                  </a:cubicBezTo>
                  <a:cubicBezTo>
                    <a:pt x="36" y="174"/>
                    <a:pt x="19" y="152"/>
                    <a:pt x="9" y="127"/>
                  </a:cubicBezTo>
                  <a:cubicBezTo>
                    <a:pt x="3" y="112"/>
                    <a:pt x="0" y="96"/>
                    <a:pt x="0" y="80"/>
                  </a:cubicBezTo>
                  <a:cubicBezTo>
                    <a:pt x="0" y="63"/>
                    <a:pt x="4" y="46"/>
                    <a:pt x="13" y="33"/>
                  </a:cubicBezTo>
                  <a:cubicBezTo>
                    <a:pt x="22" y="19"/>
                    <a:pt x="37" y="8"/>
                    <a:pt x="53" y="6"/>
                  </a:cubicBezTo>
                  <a:cubicBezTo>
                    <a:pt x="70" y="5"/>
                    <a:pt x="87" y="13"/>
                    <a:pt x="102" y="21"/>
                  </a:cubicBezTo>
                  <a:cubicBezTo>
                    <a:pt x="114" y="20"/>
                    <a:pt x="129" y="13"/>
                    <a:pt x="139" y="8"/>
                  </a:cubicBezTo>
                  <a:cubicBezTo>
                    <a:pt x="153" y="3"/>
                    <a:pt x="168" y="0"/>
                    <a:pt x="181" y="4"/>
                  </a:cubicBezTo>
                  <a:cubicBezTo>
                    <a:pt x="193" y="9"/>
                    <a:pt x="201" y="19"/>
                    <a:pt x="207" y="30"/>
                  </a:cubicBezTo>
                  <a:cubicBezTo>
                    <a:pt x="210" y="38"/>
                    <a:pt x="213" y="47"/>
                    <a:pt x="214" y="56"/>
                  </a:cubicBezTo>
                  <a:cubicBezTo>
                    <a:pt x="219" y="91"/>
                    <a:pt x="212" y="129"/>
                    <a:pt x="193" y="159"/>
                  </a:cubicBezTo>
                </a:path>
              </a:pathLst>
            </a:custGeom>
            <a:solidFill>
              <a:srgbClr val="E7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Sľiḓé">
              <a:extLst>
                <a:ext uri="{FF2B5EF4-FFF2-40B4-BE49-F238E27FC236}">
                  <a16:creationId xmlns:a16="http://schemas.microsoft.com/office/drawing/2014/main" id="{4AA6286D-AAF4-4F40-A269-B05F2A3BA521}"/>
                </a:ext>
              </a:extLst>
            </p:cNvPr>
            <p:cNvSpPr/>
            <p:nvPr/>
          </p:nvSpPr>
          <p:spPr bwMode="auto">
            <a:xfrm>
              <a:off x="4505325" y="4487863"/>
              <a:ext cx="822325" cy="642938"/>
            </a:xfrm>
            <a:custGeom>
              <a:avLst/>
              <a:gdLst>
                <a:gd name="T0" fmla="*/ 184 w 210"/>
                <a:gd name="T1" fmla="*/ 129 h 164"/>
                <a:gd name="T2" fmla="*/ 159 w 210"/>
                <a:gd name="T3" fmla="*/ 154 h 164"/>
                <a:gd name="T4" fmla="*/ 120 w 210"/>
                <a:gd name="T5" fmla="*/ 155 h 164"/>
                <a:gd name="T6" fmla="*/ 89 w 210"/>
                <a:gd name="T7" fmla="*/ 153 h 164"/>
                <a:gd name="T8" fmla="*/ 50 w 210"/>
                <a:gd name="T9" fmla="*/ 158 h 164"/>
                <a:gd name="T10" fmla="*/ 0 w 210"/>
                <a:gd name="T11" fmla="*/ 97 h 164"/>
                <a:gd name="T12" fmla="*/ 13 w 210"/>
                <a:gd name="T13" fmla="*/ 106 h 164"/>
                <a:gd name="T14" fmla="*/ 94 w 210"/>
                <a:gd name="T15" fmla="*/ 117 h 164"/>
                <a:gd name="T16" fmla="*/ 164 w 210"/>
                <a:gd name="T17" fmla="*/ 74 h 164"/>
                <a:gd name="T18" fmla="*/ 198 w 210"/>
                <a:gd name="T19" fmla="*/ 0 h 164"/>
                <a:gd name="T20" fmla="*/ 205 w 210"/>
                <a:gd name="T21" fmla="*/ 26 h 164"/>
                <a:gd name="T22" fmla="*/ 184 w 210"/>
                <a:gd name="T23" fmla="*/ 12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64">
                  <a:moveTo>
                    <a:pt x="184" y="129"/>
                  </a:moveTo>
                  <a:cubicBezTo>
                    <a:pt x="178" y="140"/>
                    <a:pt x="170" y="149"/>
                    <a:pt x="159" y="154"/>
                  </a:cubicBezTo>
                  <a:cubicBezTo>
                    <a:pt x="147" y="159"/>
                    <a:pt x="133" y="157"/>
                    <a:pt x="120" y="155"/>
                  </a:cubicBezTo>
                  <a:cubicBezTo>
                    <a:pt x="109" y="153"/>
                    <a:pt x="99" y="151"/>
                    <a:pt x="89" y="153"/>
                  </a:cubicBezTo>
                  <a:cubicBezTo>
                    <a:pt x="77" y="155"/>
                    <a:pt x="60" y="164"/>
                    <a:pt x="50" y="158"/>
                  </a:cubicBezTo>
                  <a:cubicBezTo>
                    <a:pt x="27" y="144"/>
                    <a:pt x="10" y="122"/>
                    <a:pt x="0" y="97"/>
                  </a:cubicBezTo>
                  <a:cubicBezTo>
                    <a:pt x="4" y="100"/>
                    <a:pt x="8" y="103"/>
                    <a:pt x="13" y="106"/>
                  </a:cubicBezTo>
                  <a:cubicBezTo>
                    <a:pt x="38" y="119"/>
                    <a:pt x="67" y="123"/>
                    <a:pt x="94" y="117"/>
                  </a:cubicBezTo>
                  <a:cubicBezTo>
                    <a:pt x="122" y="112"/>
                    <a:pt x="147" y="96"/>
                    <a:pt x="164" y="74"/>
                  </a:cubicBezTo>
                  <a:cubicBezTo>
                    <a:pt x="181" y="53"/>
                    <a:pt x="190" y="27"/>
                    <a:pt x="198" y="0"/>
                  </a:cubicBezTo>
                  <a:cubicBezTo>
                    <a:pt x="201" y="8"/>
                    <a:pt x="204" y="17"/>
                    <a:pt x="205" y="26"/>
                  </a:cubicBezTo>
                  <a:cubicBezTo>
                    <a:pt x="210" y="61"/>
                    <a:pt x="203" y="99"/>
                    <a:pt x="184" y="129"/>
                  </a:cubicBezTo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ṧlïḍe">
              <a:extLst>
                <a:ext uri="{FF2B5EF4-FFF2-40B4-BE49-F238E27FC236}">
                  <a16:creationId xmlns:a16="http://schemas.microsoft.com/office/drawing/2014/main" id="{5DA60344-4BE0-49DC-8A57-B5B8A3999CD0}"/>
                </a:ext>
              </a:extLst>
            </p:cNvPr>
            <p:cNvSpPr/>
            <p:nvPr/>
          </p:nvSpPr>
          <p:spPr bwMode="auto">
            <a:xfrm>
              <a:off x="5116513" y="4770438"/>
              <a:ext cx="157163" cy="269875"/>
            </a:xfrm>
            <a:custGeom>
              <a:avLst/>
              <a:gdLst>
                <a:gd name="T0" fmla="*/ 37 w 40"/>
                <a:gd name="T1" fmla="*/ 2 h 69"/>
                <a:gd name="T2" fmla="*/ 32 w 40"/>
                <a:gd name="T3" fmla="*/ 2 h 69"/>
                <a:gd name="T4" fmla="*/ 22 w 40"/>
                <a:gd name="T5" fmla="*/ 32 h 69"/>
                <a:gd name="T6" fmla="*/ 2 w 40"/>
                <a:gd name="T7" fmla="*/ 63 h 69"/>
                <a:gd name="T8" fmla="*/ 6 w 40"/>
                <a:gd name="T9" fmla="*/ 68 h 69"/>
                <a:gd name="T10" fmla="*/ 29 w 40"/>
                <a:gd name="T11" fmla="*/ 40 h 69"/>
                <a:gd name="T12" fmla="*/ 37 w 40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9">
                  <a:moveTo>
                    <a:pt x="37" y="2"/>
                  </a:moveTo>
                  <a:cubicBezTo>
                    <a:pt x="36" y="0"/>
                    <a:pt x="33" y="0"/>
                    <a:pt x="32" y="2"/>
                  </a:cubicBezTo>
                  <a:cubicBezTo>
                    <a:pt x="27" y="11"/>
                    <a:pt x="26" y="22"/>
                    <a:pt x="22" y="32"/>
                  </a:cubicBezTo>
                  <a:cubicBezTo>
                    <a:pt x="18" y="45"/>
                    <a:pt x="12" y="54"/>
                    <a:pt x="2" y="63"/>
                  </a:cubicBezTo>
                  <a:cubicBezTo>
                    <a:pt x="0" y="66"/>
                    <a:pt x="3" y="69"/>
                    <a:pt x="6" y="68"/>
                  </a:cubicBezTo>
                  <a:cubicBezTo>
                    <a:pt x="18" y="63"/>
                    <a:pt x="24" y="51"/>
                    <a:pt x="29" y="40"/>
                  </a:cubicBezTo>
                  <a:cubicBezTo>
                    <a:pt x="34" y="29"/>
                    <a:pt x="40" y="14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Sļïdé">
              <a:extLst>
                <a:ext uri="{FF2B5EF4-FFF2-40B4-BE49-F238E27FC236}">
                  <a16:creationId xmlns:a16="http://schemas.microsoft.com/office/drawing/2014/main" id="{6A2A4D69-1635-4C1A-B50E-751666957718}"/>
                </a:ext>
              </a:extLst>
            </p:cNvPr>
            <p:cNvSpPr/>
            <p:nvPr/>
          </p:nvSpPr>
          <p:spPr bwMode="auto">
            <a:xfrm>
              <a:off x="5237163" y="4656138"/>
              <a:ext cx="36513" cy="82550"/>
            </a:xfrm>
            <a:custGeom>
              <a:avLst/>
              <a:gdLst>
                <a:gd name="T0" fmla="*/ 8 w 9"/>
                <a:gd name="T1" fmla="*/ 4 h 21"/>
                <a:gd name="T2" fmla="*/ 1 w 9"/>
                <a:gd name="T3" fmla="*/ 3 h 21"/>
                <a:gd name="T4" fmla="*/ 0 w 9"/>
                <a:gd name="T5" fmla="*/ 10 h 21"/>
                <a:gd name="T6" fmla="*/ 0 w 9"/>
                <a:gd name="T7" fmla="*/ 17 h 21"/>
                <a:gd name="T8" fmla="*/ 7 w 9"/>
                <a:gd name="T9" fmla="*/ 17 h 21"/>
                <a:gd name="T10" fmla="*/ 8 w 9"/>
                <a:gd name="T11" fmla="*/ 11 h 21"/>
                <a:gd name="T12" fmla="*/ 8 w 9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8" y="4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1" y="21"/>
                    <a:pt x="6" y="20"/>
                    <a:pt x="7" y="17"/>
                  </a:cubicBezTo>
                  <a:cubicBezTo>
                    <a:pt x="8" y="15"/>
                    <a:pt x="8" y="13"/>
                    <a:pt x="8" y="11"/>
                  </a:cubicBezTo>
                  <a:cubicBezTo>
                    <a:pt x="9" y="8"/>
                    <a:pt x="9" y="6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śḻïde">
              <a:extLst>
                <a:ext uri="{FF2B5EF4-FFF2-40B4-BE49-F238E27FC236}">
                  <a16:creationId xmlns:a16="http://schemas.microsoft.com/office/drawing/2014/main" id="{1D5E8BE3-CD30-47B3-AE38-FD6F9C4530B3}"/>
                </a:ext>
              </a:extLst>
            </p:cNvPr>
            <p:cNvSpPr/>
            <p:nvPr/>
          </p:nvSpPr>
          <p:spPr bwMode="auto">
            <a:xfrm>
              <a:off x="4500563" y="4546601"/>
              <a:ext cx="298450" cy="333375"/>
            </a:xfrm>
            <a:custGeom>
              <a:avLst/>
              <a:gdLst>
                <a:gd name="T0" fmla="*/ 40 w 76"/>
                <a:gd name="T1" fmla="*/ 0 h 85"/>
                <a:gd name="T2" fmla="*/ 4 w 76"/>
                <a:gd name="T3" fmla="*/ 29 h 85"/>
                <a:gd name="T4" fmla="*/ 4 w 76"/>
                <a:gd name="T5" fmla="*/ 64 h 85"/>
                <a:gd name="T6" fmla="*/ 12 w 76"/>
                <a:gd name="T7" fmla="*/ 78 h 85"/>
                <a:gd name="T8" fmla="*/ 23 w 76"/>
                <a:gd name="T9" fmla="*/ 83 h 85"/>
                <a:gd name="T10" fmla="*/ 33 w 76"/>
                <a:gd name="T11" fmla="*/ 85 h 85"/>
                <a:gd name="T12" fmla="*/ 65 w 76"/>
                <a:gd name="T13" fmla="*/ 68 h 85"/>
                <a:gd name="T14" fmla="*/ 66 w 76"/>
                <a:gd name="T15" fmla="*/ 14 h 85"/>
                <a:gd name="T16" fmla="*/ 40 w 76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40" y="0"/>
                  </a:moveTo>
                  <a:cubicBezTo>
                    <a:pt x="25" y="0"/>
                    <a:pt x="10" y="11"/>
                    <a:pt x="4" y="29"/>
                  </a:cubicBezTo>
                  <a:cubicBezTo>
                    <a:pt x="0" y="40"/>
                    <a:pt x="0" y="53"/>
                    <a:pt x="4" y="64"/>
                  </a:cubicBezTo>
                  <a:cubicBezTo>
                    <a:pt x="6" y="70"/>
                    <a:pt x="8" y="75"/>
                    <a:pt x="12" y="78"/>
                  </a:cubicBezTo>
                  <a:cubicBezTo>
                    <a:pt x="15" y="81"/>
                    <a:pt x="19" y="82"/>
                    <a:pt x="23" y="83"/>
                  </a:cubicBezTo>
                  <a:cubicBezTo>
                    <a:pt x="26" y="84"/>
                    <a:pt x="29" y="85"/>
                    <a:pt x="33" y="85"/>
                  </a:cubicBezTo>
                  <a:cubicBezTo>
                    <a:pt x="45" y="85"/>
                    <a:pt x="57" y="79"/>
                    <a:pt x="65" y="68"/>
                  </a:cubicBezTo>
                  <a:cubicBezTo>
                    <a:pt x="75" y="53"/>
                    <a:pt x="76" y="29"/>
                    <a:pt x="66" y="14"/>
                  </a:cubicBezTo>
                  <a:cubicBezTo>
                    <a:pt x="59" y="5"/>
                    <a:pt x="49" y="0"/>
                    <a:pt x="40" y="0"/>
                  </a:cubicBezTo>
                </a:path>
              </a:pathLst>
            </a:custGeom>
            <a:solidFill>
              <a:srgbClr val="E84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$ļíḑé">
              <a:extLst>
                <a:ext uri="{FF2B5EF4-FFF2-40B4-BE49-F238E27FC236}">
                  <a16:creationId xmlns:a16="http://schemas.microsoft.com/office/drawing/2014/main" id="{46B8672E-012D-4A72-846A-6266CBAC651D}"/>
                </a:ext>
              </a:extLst>
            </p:cNvPr>
            <p:cNvSpPr/>
            <p:nvPr/>
          </p:nvSpPr>
          <p:spPr bwMode="auto">
            <a:xfrm>
              <a:off x="4884738" y="4210051"/>
              <a:ext cx="149225" cy="290513"/>
            </a:xfrm>
            <a:custGeom>
              <a:avLst/>
              <a:gdLst>
                <a:gd name="T0" fmla="*/ 4 w 38"/>
                <a:gd name="T1" fmla="*/ 74 h 74"/>
                <a:gd name="T2" fmla="*/ 7 w 38"/>
                <a:gd name="T3" fmla="*/ 43 h 74"/>
                <a:gd name="T4" fmla="*/ 34 w 38"/>
                <a:gd name="T5" fmla="*/ 0 h 74"/>
                <a:gd name="T6" fmla="*/ 34 w 38"/>
                <a:gd name="T7" fmla="*/ 45 h 74"/>
                <a:gd name="T8" fmla="*/ 4 w 3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4">
                  <a:moveTo>
                    <a:pt x="4" y="74"/>
                  </a:moveTo>
                  <a:cubicBezTo>
                    <a:pt x="0" y="64"/>
                    <a:pt x="4" y="53"/>
                    <a:pt x="7" y="43"/>
                  </a:cubicBezTo>
                  <a:cubicBezTo>
                    <a:pt x="13" y="27"/>
                    <a:pt x="20" y="10"/>
                    <a:pt x="34" y="0"/>
                  </a:cubicBezTo>
                  <a:cubicBezTo>
                    <a:pt x="37" y="14"/>
                    <a:pt x="38" y="30"/>
                    <a:pt x="34" y="45"/>
                  </a:cubicBezTo>
                  <a:cubicBezTo>
                    <a:pt x="30" y="59"/>
                    <a:pt x="17" y="68"/>
                    <a:pt x="4" y="74"/>
                  </a:cubicBezTo>
                  <a:close/>
                </a:path>
              </a:pathLst>
            </a:custGeom>
            <a:solidFill>
              <a:srgbClr val="23B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S1ïḍê">
              <a:extLst>
                <a:ext uri="{FF2B5EF4-FFF2-40B4-BE49-F238E27FC236}">
                  <a16:creationId xmlns:a16="http://schemas.microsoft.com/office/drawing/2014/main" id="{AC7C3EC1-5969-4C7D-9130-18F51CA43622}"/>
                </a:ext>
              </a:extLst>
            </p:cNvPr>
            <p:cNvSpPr/>
            <p:nvPr/>
          </p:nvSpPr>
          <p:spPr bwMode="auto">
            <a:xfrm>
              <a:off x="4802188" y="4178301"/>
              <a:ext cx="117475" cy="336550"/>
            </a:xfrm>
            <a:custGeom>
              <a:avLst/>
              <a:gdLst>
                <a:gd name="T0" fmla="*/ 28 w 30"/>
                <a:gd name="T1" fmla="*/ 75 h 86"/>
                <a:gd name="T2" fmla="*/ 19 w 30"/>
                <a:gd name="T3" fmla="*/ 40 h 86"/>
                <a:gd name="T4" fmla="*/ 20 w 30"/>
                <a:gd name="T5" fmla="*/ 8 h 86"/>
                <a:gd name="T6" fmla="*/ 8 w 30"/>
                <a:gd name="T7" fmla="*/ 6 h 86"/>
                <a:gd name="T8" fmla="*/ 16 w 30"/>
                <a:gd name="T9" fmla="*/ 80 h 86"/>
                <a:gd name="T10" fmla="*/ 28 w 30"/>
                <a:gd name="T11" fmla="*/ 7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6">
                  <a:moveTo>
                    <a:pt x="28" y="75"/>
                  </a:moveTo>
                  <a:cubicBezTo>
                    <a:pt x="24" y="63"/>
                    <a:pt x="20" y="52"/>
                    <a:pt x="19" y="40"/>
                  </a:cubicBezTo>
                  <a:cubicBezTo>
                    <a:pt x="18" y="29"/>
                    <a:pt x="20" y="19"/>
                    <a:pt x="20" y="8"/>
                  </a:cubicBezTo>
                  <a:cubicBezTo>
                    <a:pt x="20" y="1"/>
                    <a:pt x="10" y="0"/>
                    <a:pt x="8" y="6"/>
                  </a:cubicBezTo>
                  <a:cubicBezTo>
                    <a:pt x="0" y="29"/>
                    <a:pt x="6" y="58"/>
                    <a:pt x="16" y="80"/>
                  </a:cubicBezTo>
                  <a:cubicBezTo>
                    <a:pt x="19" y="86"/>
                    <a:pt x="30" y="81"/>
                    <a:pt x="28" y="75"/>
                  </a:cubicBezTo>
                  <a:close/>
                </a:path>
              </a:pathLst>
            </a:custGeom>
            <a:solidFill>
              <a:srgbClr val="63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ş1íḋè">
              <a:extLst>
                <a:ext uri="{FF2B5EF4-FFF2-40B4-BE49-F238E27FC236}">
                  <a16:creationId xmlns:a16="http://schemas.microsoft.com/office/drawing/2014/main" id="{03EA9D36-8DE0-424B-8140-0600E2B4F064}"/>
                </a:ext>
              </a:extLst>
            </p:cNvPr>
            <p:cNvSpPr/>
            <p:nvPr/>
          </p:nvSpPr>
          <p:spPr bwMode="auto">
            <a:xfrm>
              <a:off x="4729163" y="4418013"/>
              <a:ext cx="347663" cy="152400"/>
            </a:xfrm>
            <a:custGeom>
              <a:avLst/>
              <a:gdLst>
                <a:gd name="T0" fmla="*/ 69 w 89"/>
                <a:gd name="T1" fmla="*/ 7 h 39"/>
                <a:gd name="T2" fmla="*/ 7 w 89"/>
                <a:gd name="T3" fmla="*/ 15 h 39"/>
                <a:gd name="T4" fmla="*/ 4 w 89"/>
                <a:gd name="T5" fmla="*/ 25 h 39"/>
                <a:gd name="T6" fmla="*/ 81 w 89"/>
                <a:gd name="T7" fmla="*/ 18 h 39"/>
                <a:gd name="T8" fmla="*/ 69 w 8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9">
                  <a:moveTo>
                    <a:pt x="69" y="7"/>
                  </a:moveTo>
                  <a:cubicBezTo>
                    <a:pt x="51" y="23"/>
                    <a:pt x="29" y="15"/>
                    <a:pt x="7" y="15"/>
                  </a:cubicBezTo>
                  <a:cubicBezTo>
                    <a:pt x="1" y="16"/>
                    <a:pt x="0" y="23"/>
                    <a:pt x="4" y="25"/>
                  </a:cubicBezTo>
                  <a:cubicBezTo>
                    <a:pt x="27" y="39"/>
                    <a:pt x="61" y="36"/>
                    <a:pt x="81" y="18"/>
                  </a:cubicBezTo>
                  <a:cubicBezTo>
                    <a:pt x="89" y="11"/>
                    <a:pt x="77" y="0"/>
                    <a:pt x="69" y="7"/>
                  </a:cubicBezTo>
                  <a:close/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ṣ1iḓe">
              <a:extLst>
                <a:ext uri="{FF2B5EF4-FFF2-40B4-BE49-F238E27FC236}">
                  <a16:creationId xmlns:a16="http://schemas.microsoft.com/office/drawing/2014/main" id="{6A07E770-2BAF-4537-96D3-295161C653E1}"/>
                </a:ext>
              </a:extLst>
            </p:cNvPr>
            <p:cNvSpPr/>
            <p:nvPr/>
          </p:nvSpPr>
          <p:spPr>
            <a:xfrm>
              <a:off x="4324890" y="2211615"/>
              <a:ext cx="2554987" cy="1681730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r>
                <a:rPr lang="en-US" altLang="zh-CN" sz="4400" dirty="0" err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Ruta</a:t>
              </a:r>
              <a:r>
                <a:rPr lang="en-US" altLang="zh-CN" sz="4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</a:t>
              </a:r>
              <a:endParaRPr lang="zh-CN" altLang="en-US" sz="4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94" name="组合 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32F4617-2C04-4698-941D-4C4979D885F2}"/>
              </a:ext>
            </a:extLst>
          </p:cNvPr>
          <p:cNvGrpSpPr/>
          <p:nvPr/>
        </p:nvGrpSpPr>
        <p:grpSpPr>
          <a:xfrm>
            <a:off x="114298" y="4365812"/>
            <a:ext cx="3417795" cy="2396937"/>
            <a:chOff x="3294530" y="1336501"/>
            <a:chExt cx="7100421" cy="5292900"/>
          </a:xfrm>
        </p:grpSpPr>
        <p:grpSp>
          <p:nvGrpSpPr>
            <p:cNvPr id="95" name="îṣ1íḍé">
              <a:extLst>
                <a:ext uri="{FF2B5EF4-FFF2-40B4-BE49-F238E27FC236}">
                  <a16:creationId xmlns:a16="http://schemas.microsoft.com/office/drawing/2014/main" id="{CB9B88D3-0CA9-43F5-A7A3-01D4F91258BC}"/>
                </a:ext>
              </a:extLst>
            </p:cNvPr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170" name="îṩ1íďe">
                <a:extLst>
                  <a:ext uri="{FF2B5EF4-FFF2-40B4-BE49-F238E27FC236}">
                    <a16:creationId xmlns:a16="http://schemas.microsoft.com/office/drawing/2014/main" id="{657D13A2-CABB-4F40-9CA1-12461BF48E54}"/>
                  </a:ext>
                </a:extLst>
              </p:cNvPr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šlíḋé">
                <a:extLst>
                  <a:ext uri="{FF2B5EF4-FFF2-40B4-BE49-F238E27FC236}">
                    <a16:creationId xmlns:a16="http://schemas.microsoft.com/office/drawing/2014/main" id="{AD7537AB-81F0-4CD7-B50E-42F1B7B58D27}"/>
                  </a:ext>
                </a:extLst>
              </p:cNvPr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śḷíḋê">
                <a:extLst>
                  <a:ext uri="{FF2B5EF4-FFF2-40B4-BE49-F238E27FC236}">
                    <a16:creationId xmlns:a16="http://schemas.microsoft.com/office/drawing/2014/main" id="{BA7BC433-3FA1-4B74-A9DD-551A8700E02D}"/>
                  </a:ext>
                </a:extLst>
              </p:cNvPr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ísḻídé">
                <a:extLst>
                  <a:ext uri="{FF2B5EF4-FFF2-40B4-BE49-F238E27FC236}">
                    <a16:creationId xmlns:a16="http://schemas.microsoft.com/office/drawing/2014/main" id="{2BE762FB-9B1E-4DEF-BDB5-00AA6DAE6056}"/>
                  </a:ext>
                </a:extLst>
              </p:cNvPr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ŝḷíḑè">
                <a:extLst>
                  <a:ext uri="{FF2B5EF4-FFF2-40B4-BE49-F238E27FC236}">
                    <a16:creationId xmlns:a16="http://schemas.microsoft.com/office/drawing/2014/main" id="{9F491BF2-BB1C-4C13-B724-D274C179C715}"/>
                  </a:ext>
                </a:extLst>
              </p:cNvPr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ṡ1îďè">
                <a:extLst>
                  <a:ext uri="{FF2B5EF4-FFF2-40B4-BE49-F238E27FC236}">
                    <a16:creationId xmlns:a16="http://schemas.microsoft.com/office/drawing/2014/main" id="{76CE898A-E3C2-416D-8F41-D9704998285F}"/>
                  </a:ext>
                </a:extLst>
              </p:cNvPr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ïsḷïḋé">
                <a:extLst>
                  <a:ext uri="{FF2B5EF4-FFF2-40B4-BE49-F238E27FC236}">
                    <a16:creationId xmlns:a16="http://schemas.microsoft.com/office/drawing/2014/main" id="{EBD6C9E4-9A4A-4099-B67A-1B641094B9DC}"/>
                  </a:ext>
                </a:extLst>
              </p:cNvPr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ïślíḍè">
                <a:extLst>
                  <a:ext uri="{FF2B5EF4-FFF2-40B4-BE49-F238E27FC236}">
                    <a16:creationId xmlns:a16="http://schemas.microsoft.com/office/drawing/2014/main" id="{8C13FBF7-0946-4483-B6AA-F617A822F10C}"/>
                  </a:ext>
                </a:extLst>
              </p:cNvPr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íš1íḓe">
                <a:extLst>
                  <a:ext uri="{FF2B5EF4-FFF2-40B4-BE49-F238E27FC236}">
                    <a16:creationId xmlns:a16="http://schemas.microsoft.com/office/drawing/2014/main" id="{A578B382-6787-4C36-904E-81FF4F3787AA}"/>
                  </a:ext>
                </a:extLst>
              </p:cNvPr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$ľîḑè">
                <a:extLst>
                  <a:ext uri="{FF2B5EF4-FFF2-40B4-BE49-F238E27FC236}">
                    <a16:creationId xmlns:a16="http://schemas.microsoft.com/office/drawing/2014/main" id="{F74D4017-9DB5-453A-A0EA-9EF922A89ADF}"/>
                  </a:ext>
                </a:extLst>
              </p:cNvPr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ísliďê">
                <a:extLst>
                  <a:ext uri="{FF2B5EF4-FFF2-40B4-BE49-F238E27FC236}">
                    <a16:creationId xmlns:a16="http://schemas.microsoft.com/office/drawing/2014/main" id="{99EFCC7E-EA04-4F13-9D90-722945F891EA}"/>
                  </a:ext>
                </a:extLst>
              </p:cNvPr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îṧlíḑe">
                <a:extLst>
                  <a:ext uri="{FF2B5EF4-FFF2-40B4-BE49-F238E27FC236}">
                    <a16:creationId xmlns:a16="http://schemas.microsoft.com/office/drawing/2014/main" id="{24F9CC06-A068-4376-8A3E-C1C6ADA53902}"/>
                  </a:ext>
                </a:extLst>
              </p:cNvPr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iṣḷíḑê">
                <a:extLst>
                  <a:ext uri="{FF2B5EF4-FFF2-40B4-BE49-F238E27FC236}">
                    <a16:creationId xmlns:a16="http://schemas.microsoft.com/office/drawing/2014/main" id="{1B732120-3259-454F-979E-69542EBD1281}"/>
                  </a:ext>
                </a:extLst>
              </p:cNvPr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íṡlíďê">
                <a:extLst>
                  <a:ext uri="{FF2B5EF4-FFF2-40B4-BE49-F238E27FC236}">
                    <a16:creationId xmlns:a16="http://schemas.microsoft.com/office/drawing/2014/main" id="{246F93C9-E0FE-4249-805A-1DC6F2F9B8BA}"/>
                  </a:ext>
                </a:extLst>
              </p:cNvPr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sḷïḋê">
                <a:extLst>
                  <a:ext uri="{FF2B5EF4-FFF2-40B4-BE49-F238E27FC236}">
                    <a16:creationId xmlns:a16="http://schemas.microsoft.com/office/drawing/2014/main" id="{8A6FD83D-BC7D-425E-9ED4-16F43FBB8D02}"/>
                  </a:ext>
                </a:extLst>
              </p:cNvPr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śļíḑe">
                <a:extLst>
                  <a:ext uri="{FF2B5EF4-FFF2-40B4-BE49-F238E27FC236}">
                    <a16:creationId xmlns:a16="http://schemas.microsoft.com/office/drawing/2014/main" id="{9E9A731D-D2B5-42CB-AB02-A520A9A86051}"/>
                  </a:ext>
                </a:extLst>
              </p:cNvPr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ṧľíḓé">
                <a:extLst>
                  <a:ext uri="{FF2B5EF4-FFF2-40B4-BE49-F238E27FC236}">
                    <a16:creationId xmlns:a16="http://schemas.microsoft.com/office/drawing/2014/main" id="{E2CF4490-2690-428B-A3F0-13FDB5483458}"/>
                  </a:ext>
                </a:extLst>
              </p:cNvPr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şlïḋe">
                <a:extLst>
                  <a:ext uri="{FF2B5EF4-FFF2-40B4-BE49-F238E27FC236}">
                    <a16:creationId xmlns:a16="http://schemas.microsoft.com/office/drawing/2014/main" id="{64B0FBC6-C726-4E84-8286-B08E60CC41FB}"/>
                  </a:ext>
                </a:extLst>
              </p:cNvPr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ļîḋe">
                <a:extLst>
                  <a:ext uri="{FF2B5EF4-FFF2-40B4-BE49-F238E27FC236}">
                    <a16:creationId xmlns:a16="http://schemas.microsoft.com/office/drawing/2014/main" id="{C9F055D8-BBB7-4B30-A4CD-02DB5C009AD2}"/>
                  </a:ext>
                </a:extLst>
              </p:cNvPr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š1íḓê">
                <a:extLst>
                  <a:ext uri="{FF2B5EF4-FFF2-40B4-BE49-F238E27FC236}">
                    <a16:creationId xmlns:a16="http://schemas.microsoft.com/office/drawing/2014/main" id="{AE1D47D2-5C54-42D3-A2A6-FAF1A09BA0F1}"/>
                  </a:ext>
                </a:extLst>
              </p:cNvPr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ŝļîḍè">
                <a:extLst>
                  <a:ext uri="{FF2B5EF4-FFF2-40B4-BE49-F238E27FC236}">
                    <a16:creationId xmlns:a16="http://schemas.microsoft.com/office/drawing/2014/main" id="{3BD4CDEA-D83A-483F-A67D-5DFBFE0DC294}"/>
                  </a:ext>
                </a:extLst>
              </p:cNvPr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ṥ1îdê">
                <a:extLst>
                  <a:ext uri="{FF2B5EF4-FFF2-40B4-BE49-F238E27FC236}">
                    <a16:creationId xmlns:a16="http://schemas.microsoft.com/office/drawing/2014/main" id="{4331E8AE-0F19-461D-9BE0-AD21A732EC4C}"/>
                  </a:ext>
                </a:extLst>
              </p:cNvPr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íṧļîḍe">
                <a:extLst>
                  <a:ext uri="{FF2B5EF4-FFF2-40B4-BE49-F238E27FC236}">
                    <a16:creationId xmlns:a16="http://schemas.microsoft.com/office/drawing/2014/main" id="{B9C5A20F-791D-4B03-8E44-604E2BF1C83E}"/>
                  </a:ext>
                </a:extLst>
              </p:cNvPr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śḻîḓè">
                <a:extLst>
                  <a:ext uri="{FF2B5EF4-FFF2-40B4-BE49-F238E27FC236}">
                    <a16:creationId xmlns:a16="http://schemas.microsoft.com/office/drawing/2014/main" id="{D2E9FA99-2465-4269-A251-3056952A93C5}"/>
                  </a:ext>
                </a:extLst>
              </p:cNvPr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ḻíḍé">
                <a:extLst>
                  <a:ext uri="{FF2B5EF4-FFF2-40B4-BE49-F238E27FC236}">
                    <a16:creationId xmlns:a16="http://schemas.microsoft.com/office/drawing/2014/main" id="{E6744A97-049E-456F-9BC5-BF9CB3D8661C}"/>
                  </a:ext>
                </a:extLst>
              </p:cNvPr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išḻîḋe">
                <a:extLst>
                  <a:ext uri="{FF2B5EF4-FFF2-40B4-BE49-F238E27FC236}">
                    <a16:creationId xmlns:a16="http://schemas.microsoft.com/office/drawing/2014/main" id="{77681CAD-F68C-4DB6-ABBB-9B83D992FDB0}"/>
                  </a:ext>
                </a:extLst>
              </p:cNvPr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ṩľiḍé">
                <a:extLst>
                  <a:ext uri="{FF2B5EF4-FFF2-40B4-BE49-F238E27FC236}">
                    <a16:creationId xmlns:a16="http://schemas.microsoft.com/office/drawing/2014/main" id="{6098612F-0FD6-42EB-98A7-659045E9938F}"/>
                  </a:ext>
                </a:extLst>
              </p:cNvPr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ṣḷïḋè">
                <a:extLst>
                  <a:ext uri="{FF2B5EF4-FFF2-40B4-BE49-F238E27FC236}">
                    <a16:creationId xmlns:a16="http://schemas.microsoft.com/office/drawing/2014/main" id="{E8F83DC5-1040-4630-AAA7-493A97CB0037}"/>
                  </a:ext>
                </a:extLst>
              </p:cNvPr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îṩľiďè">
                <a:extLst>
                  <a:ext uri="{FF2B5EF4-FFF2-40B4-BE49-F238E27FC236}">
                    <a16:creationId xmlns:a16="http://schemas.microsoft.com/office/drawing/2014/main" id="{B2213A9F-448D-49E8-8A68-9ED02DF44017}"/>
                  </a:ext>
                </a:extLst>
              </p:cNvPr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ṣḻíḍe">
                <a:extLst>
                  <a:ext uri="{FF2B5EF4-FFF2-40B4-BE49-F238E27FC236}">
                    <a16:creationId xmlns:a16="http://schemas.microsoft.com/office/drawing/2014/main" id="{DBF45CFC-917F-4140-BC7F-8E13E4F83FA0}"/>
                  </a:ext>
                </a:extLst>
              </p:cNvPr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ís1íḑe">
                <a:extLst>
                  <a:ext uri="{FF2B5EF4-FFF2-40B4-BE49-F238E27FC236}">
                    <a16:creationId xmlns:a16="http://schemas.microsoft.com/office/drawing/2014/main" id="{BCF518F0-65CA-44C3-B405-F9D655FC4CCD}"/>
                  </a:ext>
                </a:extLst>
              </p:cNvPr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ṧļîḑê">
                <a:extLst>
                  <a:ext uri="{FF2B5EF4-FFF2-40B4-BE49-F238E27FC236}">
                    <a16:creationId xmlns:a16="http://schemas.microsoft.com/office/drawing/2014/main" id="{3678A094-983B-4F49-92F0-866EDAD5A9D9}"/>
                  </a:ext>
                </a:extLst>
              </p:cNvPr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ṩḻiḑe">
                <a:extLst>
                  <a:ext uri="{FF2B5EF4-FFF2-40B4-BE49-F238E27FC236}">
                    <a16:creationId xmlns:a16="http://schemas.microsoft.com/office/drawing/2014/main" id="{565F6891-40E6-4A47-82B4-417F46D0D222}"/>
                  </a:ext>
                </a:extLst>
              </p:cNvPr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íś1íďe">
                <a:extLst>
                  <a:ext uri="{FF2B5EF4-FFF2-40B4-BE49-F238E27FC236}">
                    <a16:creationId xmlns:a16="http://schemas.microsoft.com/office/drawing/2014/main" id="{D10DA3F3-A790-4003-A53C-66F445B0ED59}"/>
                  </a:ext>
                </a:extLst>
              </p:cNvPr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şḻíḑé">
                <a:extLst>
                  <a:ext uri="{FF2B5EF4-FFF2-40B4-BE49-F238E27FC236}">
                    <a16:creationId xmlns:a16="http://schemas.microsoft.com/office/drawing/2014/main" id="{8C7188E5-BF7B-40C8-B36A-1F11FFBF5CB3}"/>
                  </a:ext>
                </a:extLst>
              </p:cNvPr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iṣ1íḓe">
                <a:extLst>
                  <a:ext uri="{FF2B5EF4-FFF2-40B4-BE49-F238E27FC236}">
                    <a16:creationId xmlns:a16="http://schemas.microsoft.com/office/drawing/2014/main" id="{DD7D7DC7-E00C-44F2-A10F-5A7F250CFDE1}"/>
                  </a:ext>
                </a:extLst>
              </p:cNvPr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6" name="îṥ1îdè">
              <a:extLst>
                <a:ext uri="{FF2B5EF4-FFF2-40B4-BE49-F238E27FC236}">
                  <a16:creationId xmlns:a16="http://schemas.microsoft.com/office/drawing/2014/main" id="{90CF1886-76AD-4559-AD14-3EF2B19C2A28}"/>
                </a:ext>
              </a:extLst>
            </p:cNvPr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7" name="ïṧlîḑé">
              <a:extLst>
                <a:ext uri="{FF2B5EF4-FFF2-40B4-BE49-F238E27FC236}">
                  <a16:creationId xmlns:a16="http://schemas.microsoft.com/office/drawing/2014/main" id="{A159798E-7F37-484F-B2CA-E53F47F84BE8}"/>
                </a:ext>
              </a:extLst>
            </p:cNvPr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131" name="ïSḷîḑè">
                <a:extLst>
                  <a:ext uri="{FF2B5EF4-FFF2-40B4-BE49-F238E27FC236}">
                    <a16:creationId xmlns:a16="http://schemas.microsoft.com/office/drawing/2014/main" id="{97A48376-D85F-4F88-9ACF-B3C2CFC5FE6D}"/>
                  </a:ext>
                </a:extLst>
              </p:cNvPr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íŝḻïďe">
                <a:extLst>
                  <a:ext uri="{FF2B5EF4-FFF2-40B4-BE49-F238E27FC236}">
                    <a16:creationId xmlns:a16="http://schemas.microsoft.com/office/drawing/2014/main" id="{C1A933A8-C289-47B7-91E6-7A8686F58271}"/>
                  </a:ext>
                </a:extLst>
              </p:cNvPr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išliḋé">
                <a:extLst>
                  <a:ext uri="{FF2B5EF4-FFF2-40B4-BE49-F238E27FC236}">
                    <a16:creationId xmlns:a16="http://schemas.microsoft.com/office/drawing/2014/main" id="{92EEA3DE-5ACD-4FB0-81CA-888469F7199E}"/>
                  </a:ext>
                </a:extLst>
              </p:cNvPr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íślïḍe">
                <a:extLst>
                  <a:ext uri="{FF2B5EF4-FFF2-40B4-BE49-F238E27FC236}">
                    <a16:creationId xmlns:a16="http://schemas.microsoft.com/office/drawing/2014/main" id="{6E446B2E-9404-4059-B5DE-743068714061}"/>
                  </a:ext>
                </a:extLst>
              </p:cNvPr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ï$ḷîḑe">
                <a:extLst>
                  <a:ext uri="{FF2B5EF4-FFF2-40B4-BE49-F238E27FC236}">
                    <a16:creationId xmlns:a16="http://schemas.microsoft.com/office/drawing/2014/main" id="{44EA8CB0-EBBF-4F2E-B5FA-0DE59C7B8864}"/>
                  </a:ext>
                </a:extLst>
              </p:cNvPr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iṧlîḑê">
                <a:extLst>
                  <a:ext uri="{FF2B5EF4-FFF2-40B4-BE49-F238E27FC236}">
                    <a16:creationId xmlns:a16="http://schemas.microsoft.com/office/drawing/2014/main" id="{EC14E07E-B0D1-4F1F-854D-D890FE2556A3}"/>
                  </a:ext>
                </a:extLst>
              </p:cNvPr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ṣľíďê">
                <a:extLst>
                  <a:ext uri="{FF2B5EF4-FFF2-40B4-BE49-F238E27FC236}">
                    <a16:creationId xmlns:a16="http://schemas.microsoft.com/office/drawing/2014/main" id="{58A3337F-D30B-457C-B230-54A66E64ACDA}"/>
                  </a:ext>
                </a:extLst>
              </p:cNvPr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îṡḷïḋê">
                <a:extLst>
                  <a:ext uri="{FF2B5EF4-FFF2-40B4-BE49-F238E27FC236}">
                    <a16:creationId xmlns:a16="http://schemas.microsoft.com/office/drawing/2014/main" id="{3F553D90-9CF5-43AA-BD9E-8300E7BF17AE}"/>
                  </a:ext>
                </a:extLst>
              </p:cNvPr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ṩlîḋé">
                <a:extLst>
                  <a:ext uri="{FF2B5EF4-FFF2-40B4-BE49-F238E27FC236}">
                    <a16:creationId xmlns:a16="http://schemas.microsoft.com/office/drawing/2014/main" id="{9AA7E655-7F6D-49D1-B641-12283154CC6D}"/>
                  </a:ext>
                </a:extLst>
              </p:cNvPr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işḷïḓè">
                <a:extLst>
                  <a:ext uri="{FF2B5EF4-FFF2-40B4-BE49-F238E27FC236}">
                    <a16:creationId xmlns:a16="http://schemas.microsoft.com/office/drawing/2014/main" id="{C59EF571-1C6B-4824-A703-9B64073AE295}"/>
                  </a:ext>
                </a:extLst>
              </p:cNvPr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îŝ1ïḓe">
                <a:extLst>
                  <a:ext uri="{FF2B5EF4-FFF2-40B4-BE49-F238E27FC236}">
                    <a16:creationId xmlns:a16="http://schemas.microsoft.com/office/drawing/2014/main" id="{D1C95882-A6FB-4E03-9E55-01B8E59CBBC4}"/>
                  </a:ext>
                </a:extLst>
              </p:cNvPr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ïślíḓé">
                <a:extLst>
                  <a:ext uri="{FF2B5EF4-FFF2-40B4-BE49-F238E27FC236}">
                    <a16:creationId xmlns:a16="http://schemas.microsoft.com/office/drawing/2014/main" id="{FB3445EC-1D09-401F-AB6B-41A530E8D998}"/>
                  </a:ext>
                </a:extLst>
              </p:cNvPr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šlíḋe">
                <a:extLst>
                  <a:ext uri="{FF2B5EF4-FFF2-40B4-BE49-F238E27FC236}">
                    <a16:creationId xmlns:a16="http://schemas.microsoft.com/office/drawing/2014/main" id="{FBC0AB18-DCBA-49B6-A7E4-9F00485D53E6}"/>
                  </a:ext>
                </a:extLst>
              </p:cNvPr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íšḻïḓe">
                <a:extLst>
                  <a:ext uri="{FF2B5EF4-FFF2-40B4-BE49-F238E27FC236}">
                    <a16:creationId xmlns:a16="http://schemas.microsoft.com/office/drawing/2014/main" id="{97D86B61-1E98-4A50-A4E9-964A9B24B64A}"/>
                  </a:ext>
                </a:extLst>
              </p:cNvPr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ṥļîḑé">
                <a:extLst>
                  <a:ext uri="{FF2B5EF4-FFF2-40B4-BE49-F238E27FC236}">
                    <a16:creationId xmlns:a16="http://schemas.microsoft.com/office/drawing/2014/main" id="{11E54B27-9028-4A07-AF64-F3EEE64B6A8E}"/>
                  </a:ext>
                </a:extLst>
              </p:cNvPr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iṩḻiḓe">
                <a:extLst>
                  <a:ext uri="{FF2B5EF4-FFF2-40B4-BE49-F238E27FC236}">
                    <a16:creationId xmlns:a16="http://schemas.microsoft.com/office/drawing/2014/main" id="{1DDA4CDB-64F7-4447-9146-2A6CB11D7043}"/>
                  </a:ext>
                </a:extLst>
              </p:cNvPr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ïṧļîḋe">
                <a:extLst>
                  <a:ext uri="{FF2B5EF4-FFF2-40B4-BE49-F238E27FC236}">
                    <a16:creationId xmlns:a16="http://schemas.microsoft.com/office/drawing/2014/main" id="{0CF86087-3E68-4ED4-A991-456817460DEC}"/>
                  </a:ext>
                </a:extLst>
              </p:cNvPr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îṣḷîḍè">
                <a:extLst>
                  <a:ext uri="{FF2B5EF4-FFF2-40B4-BE49-F238E27FC236}">
                    <a16:creationId xmlns:a16="http://schemas.microsoft.com/office/drawing/2014/main" id="{B37D449E-1D01-433C-AC1B-3BAEBA9D383A}"/>
                  </a:ext>
                </a:extLst>
              </p:cNvPr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íšḷîḍê">
                <a:extLst>
                  <a:ext uri="{FF2B5EF4-FFF2-40B4-BE49-F238E27FC236}">
                    <a16:creationId xmlns:a16="http://schemas.microsoft.com/office/drawing/2014/main" id="{DADDB777-9B0C-49EE-BDB7-4BF82C80D1B0}"/>
                  </a:ext>
                </a:extLst>
              </p:cNvPr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ṣ1ïde">
                <a:extLst>
                  <a:ext uri="{FF2B5EF4-FFF2-40B4-BE49-F238E27FC236}">
                    <a16:creationId xmlns:a16="http://schemas.microsoft.com/office/drawing/2014/main" id="{26A5E6F6-73E4-4DFB-91AD-CDF9C2B62EC8}"/>
                  </a:ext>
                </a:extLst>
              </p:cNvPr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$ḷîḋè">
                <a:extLst>
                  <a:ext uri="{FF2B5EF4-FFF2-40B4-BE49-F238E27FC236}">
                    <a16:creationId xmlns:a16="http://schemas.microsoft.com/office/drawing/2014/main" id="{58EFDAB3-5D5F-40B3-9D4A-60176C388606}"/>
                  </a:ext>
                </a:extLst>
              </p:cNvPr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ïS1iḍè">
                <a:extLst>
                  <a:ext uri="{FF2B5EF4-FFF2-40B4-BE49-F238E27FC236}">
                    <a16:creationId xmlns:a16="http://schemas.microsoft.com/office/drawing/2014/main" id="{ACFAFE00-0CA8-48AA-98EC-19D31D786930}"/>
                  </a:ext>
                </a:extLst>
              </p:cNvPr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íṧļïḍe">
                <a:extLst>
                  <a:ext uri="{FF2B5EF4-FFF2-40B4-BE49-F238E27FC236}">
                    <a16:creationId xmlns:a16="http://schemas.microsoft.com/office/drawing/2014/main" id="{A63937D9-3C19-4BCE-89DF-53BF0F704661}"/>
                  </a:ext>
                </a:extLst>
              </p:cNvPr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$liḋé">
                <a:extLst>
                  <a:ext uri="{FF2B5EF4-FFF2-40B4-BE49-F238E27FC236}">
                    <a16:creationId xmlns:a16="http://schemas.microsoft.com/office/drawing/2014/main" id="{1A1EFA68-423D-49F1-93BD-3777C1E036B6}"/>
                  </a:ext>
                </a:extLst>
              </p:cNvPr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ïṩ1ïḑe">
                <a:extLst>
                  <a:ext uri="{FF2B5EF4-FFF2-40B4-BE49-F238E27FC236}">
                    <a16:creationId xmlns:a16="http://schemas.microsoft.com/office/drawing/2014/main" id="{27CDFC33-F9F8-4B7B-B973-428797D66683}"/>
                  </a:ext>
                </a:extLst>
              </p:cNvPr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išḷîďe">
                <a:extLst>
                  <a:ext uri="{FF2B5EF4-FFF2-40B4-BE49-F238E27FC236}">
                    <a16:creationId xmlns:a16="http://schemas.microsoft.com/office/drawing/2014/main" id="{773933C2-D1B9-4050-858C-7DCEB0108E66}"/>
                  </a:ext>
                </a:extLst>
              </p:cNvPr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íšľíḓè">
                <a:extLst>
                  <a:ext uri="{FF2B5EF4-FFF2-40B4-BE49-F238E27FC236}">
                    <a16:creationId xmlns:a16="http://schemas.microsoft.com/office/drawing/2014/main" id="{F5199840-9A74-4352-BBE7-2269D9378773}"/>
                  </a:ext>
                </a:extLst>
              </p:cNvPr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ṡľíḋé">
                <a:extLst>
                  <a:ext uri="{FF2B5EF4-FFF2-40B4-BE49-F238E27FC236}">
                    <a16:creationId xmlns:a16="http://schemas.microsoft.com/office/drawing/2014/main" id="{D7241D29-6E2D-424B-B427-805F0F55CCCE}"/>
                  </a:ext>
                </a:extLst>
              </p:cNvPr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iṣlïḍê">
                <a:extLst>
                  <a:ext uri="{FF2B5EF4-FFF2-40B4-BE49-F238E27FC236}">
                    <a16:creationId xmlns:a16="http://schemas.microsoft.com/office/drawing/2014/main" id="{75C38038-0B82-431F-804B-05F0BAEB89F7}"/>
                  </a:ext>
                </a:extLst>
              </p:cNvPr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ïṥ1iďê">
                <a:extLst>
                  <a:ext uri="{FF2B5EF4-FFF2-40B4-BE49-F238E27FC236}">
                    <a16:creationId xmlns:a16="http://schemas.microsoft.com/office/drawing/2014/main" id="{A513E47E-D064-45BA-827E-A8AA786D8046}"/>
                  </a:ext>
                </a:extLst>
              </p:cNvPr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íṧľïďé">
                <a:extLst>
                  <a:ext uri="{FF2B5EF4-FFF2-40B4-BE49-F238E27FC236}">
                    <a16:creationId xmlns:a16="http://schemas.microsoft.com/office/drawing/2014/main" id="{D79F3288-FD9C-471D-9ED7-BDCE30AA3D23}"/>
                  </a:ext>
                </a:extLst>
              </p:cNvPr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šḷîḍé">
                <a:extLst>
                  <a:ext uri="{FF2B5EF4-FFF2-40B4-BE49-F238E27FC236}">
                    <a16:creationId xmlns:a16="http://schemas.microsoft.com/office/drawing/2014/main" id="{F0214260-D7A5-4533-B5CD-CCE128CED34D}"/>
                  </a:ext>
                </a:extLst>
              </p:cNvPr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îsľïḓê">
                <a:extLst>
                  <a:ext uri="{FF2B5EF4-FFF2-40B4-BE49-F238E27FC236}">
                    <a16:creationId xmlns:a16="http://schemas.microsoft.com/office/drawing/2014/main" id="{1919E2C4-5FC9-4CBC-A1CD-322CFEF90F24}"/>
                  </a:ext>
                </a:extLst>
              </p:cNvPr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iṡlíḓe">
                <a:extLst>
                  <a:ext uri="{FF2B5EF4-FFF2-40B4-BE49-F238E27FC236}">
                    <a16:creationId xmlns:a16="http://schemas.microsoft.com/office/drawing/2014/main" id="{5575CF9F-2827-47F4-A61B-A250C82AFE7F}"/>
                  </a:ext>
                </a:extLst>
              </p:cNvPr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$ľïḑè">
                <a:extLst>
                  <a:ext uri="{FF2B5EF4-FFF2-40B4-BE49-F238E27FC236}">
                    <a16:creationId xmlns:a16="http://schemas.microsoft.com/office/drawing/2014/main" id="{B15D1CB5-A22A-418A-B6DF-5EE7D2F6C451}"/>
                  </a:ext>
                </a:extLst>
              </p:cNvPr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$ḻíďê">
                <a:extLst>
                  <a:ext uri="{FF2B5EF4-FFF2-40B4-BE49-F238E27FC236}">
                    <a16:creationId xmlns:a16="http://schemas.microsoft.com/office/drawing/2014/main" id="{1A4DCD55-D245-42C2-8E9C-E6B4010D7181}"/>
                  </a:ext>
                </a:extLst>
              </p:cNvPr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iṡľïḓè">
                <a:extLst>
                  <a:ext uri="{FF2B5EF4-FFF2-40B4-BE49-F238E27FC236}">
                    <a16:creationId xmlns:a16="http://schemas.microsoft.com/office/drawing/2014/main" id="{288CC75B-E832-4F22-A988-7CEC425C92F6}"/>
                  </a:ext>
                </a:extLst>
              </p:cNvPr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ṣ1îḋè">
                <a:extLst>
                  <a:ext uri="{FF2B5EF4-FFF2-40B4-BE49-F238E27FC236}">
                    <a16:creationId xmlns:a16="http://schemas.microsoft.com/office/drawing/2014/main" id="{CE51548F-F6FA-4C89-81E8-BECDF8A28953}"/>
                  </a:ext>
                </a:extLst>
              </p:cNvPr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ísḷiďè">
                <a:extLst>
                  <a:ext uri="{FF2B5EF4-FFF2-40B4-BE49-F238E27FC236}">
                    <a16:creationId xmlns:a16="http://schemas.microsoft.com/office/drawing/2014/main" id="{6401E632-84D3-4792-9C7C-4B7221385E4A}"/>
                  </a:ext>
                </a:extLst>
              </p:cNvPr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8" name="išlîḋé">
              <a:extLst>
                <a:ext uri="{FF2B5EF4-FFF2-40B4-BE49-F238E27FC236}">
                  <a16:creationId xmlns:a16="http://schemas.microsoft.com/office/drawing/2014/main" id="{BB01435C-2045-4341-A94F-63E332B39E91}"/>
                </a:ext>
              </a:extLst>
            </p:cNvPr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99" name="îş1ídé">
                <a:extLst>
                  <a:ext uri="{FF2B5EF4-FFF2-40B4-BE49-F238E27FC236}">
                    <a16:creationId xmlns:a16="http://schemas.microsoft.com/office/drawing/2014/main" id="{B799EF7A-2EA6-401D-BD4E-AE787C3E753E}"/>
                  </a:ext>
                </a:extLst>
              </p:cNvPr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iṣlíḑè">
                <a:extLst>
                  <a:ext uri="{FF2B5EF4-FFF2-40B4-BE49-F238E27FC236}">
                    <a16:creationId xmlns:a16="http://schemas.microsoft.com/office/drawing/2014/main" id="{AD7CCCE3-F5D6-422A-A413-A23C6817FC21}"/>
                  </a:ext>
                </a:extLst>
              </p:cNvPr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$líḓè">
                <a:extLst>
                  <a:ext uri="{FF2B5EF4-FFF2-40B4-BE49-F238E27FC236}">
                    <a16:creationId xmlns:a16="http://schemas.microsoft.com/office/drawing/2014/main" id="{8BC2E3E9-1167-475D-9C7A-A4314CE898C0}"/>
                  </a:ext>
                </a:extLst>
              </p:cNvPr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íṡļïḑe">
                <a:extLst>
                  <a:ext uri="{FF2B5EF4-FFF2-40B4-BE49-F238E27FC236}">
                    <a16:creationId xmlns:a16="http://schemas.microsoft.com/office/drawing/2014/main" id="{7D403A5F-4BC2-4128-B59E-07239E522C12}"/>
                  </a:ext>
                </a:extLst>
              </p:cNvPr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ïśḻiḑè">
                <a:extLst>
                  <a:ext uri="{FF2B5EF4-FFF2-40B4-BE49-F238E27FC236}">
                    <a16:creationId xmlns:a16="http://schemas.microsoft.com/office/drawing/2014/main" id="{03A81F54-73DE-465E-9C39-F0D855F55FA7}"/>
                  </a:ext>
                </a:extLst>
              </p:cNvPr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ṧlíḓe">
                <a:extLst>
                  <a:ext uri="{FF2B5EF4-FFF2-40B4-BE49-F238E27FC236}">
                    <a16:creationId xmlns:a16="http://schemas.microsoft.com/office/drawing/2014/main" id="{D737C38A-5D03-4993-A446-7C7AEF2E97C4}"/>
                  </a:ext>
                </a:extLst>
              </p:cNvPr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ïŝlïḑe">
                <a:extLst>
                  <a:ext uri="{FF2B5EF4-FFF2-40B4-BE49-F238E27FC236}">
                    <a16:creationId xmlns:a16="http://schemas.microsoft.com/office/drawing/2014/main" id="{F4D6DCC2-853F-4A9E-A36D-B8F7BFB4D29B}"/>
                  </a:ext>
                </a:extLst>
              </p:cNvPr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iṩḻïďe">
                <a:extLst>
                  <a:ext uri="{FF2B5EF4-FFF2-40B4-BE49-F238E27FC236}">
                    <a16:creationId xmlns:a16="http://schemas.microsoft.com/office/drawing/2014/main" id="{FB866316-979F-4A3C-8DA7-9396F28B4580}"/>
                  </a:ext>
                </a:extLst>
              </p:cNvPr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işľíďé">
                <a:extLst>
                  <a:ext uri="{FF2B5EF4-FFF2-40B4-BE49-F238E27FC236}">
                    <a16:creationId xmlns:a16="http://schemas.microsoft.com/office/drawing/2014/main" id="{FA4478BE-7444-4607-BB12-A9996C0BC7C8}"/>
                  </a:ext>
                </a:extLst>
              </p:cNvPr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šľïḍé">
                <a:extLst>
                  <a:ext uri="{FF2B5EF4-FFF2-40B4-BE49-F238E27FC236}">
                    <a16:creationId xmlns:a16="http://schemas.microsoft.com/office/drawing/2014/main" id="{D5109405-ACEB-4745-BCE9-A889A0B6B587}"/>
                  </a:ext>
                </a:extLst>
              </p:cNvPr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$1ïḑê">
                <a:extLst>
                  <a:ext uri="{FF2B5EF4-FFF2-40B4-BE49-F238E27FC236}">
                    <a16:creationId xmlns:a16="http://schemas.microsoft.com/office/drawing/2014/main" id="{D5E7C5E9-6523-4443-8502-9EEC3AE1E48C}"/>
                  </a:ext>
                </a:extLst>
              </p:cNvPr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$ľiḑe">
                <a:extLst>
                  <a:ext uri="{FF2B5EF4-FFF2-40B4-BE49-F238E27FC236}">
                    <a16:creationId xmlns:a16="http://schemas.microsoft.com/office/drawing/2014/main" id="{05CF0A0E-8C8F-42D7-B201-48D3B56D0630}"/>
                  </a:ext>
                </a:extLst>
              </p:cNvPr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1" name="iṩḷíḑe">
                <a:extLst>
                  <a:ext uri="{FF2B5EF4-FFF2-40B4-BE49-F238E27FC236}">
                    <a16:creationId xmlns:a16="http://schemas.microsoft.com/office/drawing/2014/main" id="{A58F920F-B2B1-44A2-86C0-35B43374AAA1}"/>
                  </a:ext>
                </a:extLst>
              </p:cNvPr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iSľïďé">
                <a:extLst>
                  <a:ext uri="{FF2B5EF4-FFF2-40B4-BE49-F238E27FC236}">
                    <a16:creationId xmlns:a16="http://schemas.microsoft.com/office/drawing/2014/main" id="{64B9940E-A61B-472D-BF15-7373B3234DE1}"/>
                  </a:ext>
                </a:extLst>
              </p:cNvPr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iṡḻîḑê">
                <a:extLst>
                  <a:ext uri="{FF2B5EF4-FFF2-40B4-BE49-F238E27FC236}">
                    <a16:creationId xmlns:a16="http://schemas.microsoft.com/office/drawing/2014/main" id="{C2B6ADBD-4522-430F-AC35-466AF60D2CFD}"/>
                  </a:ext>
                </a:extLst>
              </p:cNvPr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şlîḋè">
                <a:extLst>
                  <a:ext uri="{FF2B5EF4-FFF2-40B4-BE49-F238E27FC236}">
                    <a16:creationId xmlns:a16="http://schemas.microsoft.com/office/drawing/2014/main" id="{E14C7288-B312-47B1-9C50-3E5C4939F823}"/>
                  </a:ext>
                </a:extLst>
              </p:cNvPr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śḷiḓê">
                <a:extLst>
                  <a:ext uri="{FF2B5EF4-FFF2-40B4-BE49-F238E27FC236}">
                    <a16:creationId xmlns:a16="http://schemas.microsoft.com/office/drawing/2014/main" id="{A6D7C0C5-F540-4E33-9462-5B4FFCA482A0}"/>
                  </a:ext>
                </a:extLst>
              </p:cNvPr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îşlíḋè">
                <a:extLst>
                  <a:ext uri="{FF2B5EF4-FFF2-40B4-BE49-F238E27FC236}">
                    <a16:creationId xmlns:a16="http://schemas.microsoft.com/office/drawing/2014/main" id="{38D733B9-754A-401C-BC14-7ABF81A69FE3}"/>
                  </a:ext>
                </a:extLst>
              </p:cNvPr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ïṩlíḓè">
                <a:extLst>
                  <a:ext uri="{FF2B5EF4-FFF2-40B4-BE49-F238E27FC236}">
                    <a16:creationId xmlns:a16="http://schemas.microsoft.com/office/drawing/2014/main" id="{DAF215CE-3F25-43CD-8235-7BD43F132BFA}"/>
                  </a:ext>
                </a:extLst>
              </p:cNvPr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ŝlîḓè">
                <a:extLst>
                  <a:ext uri="{FF2B5EF4-FFF2-40B4-BE49-F238E27FC236}">
                    <a16:creationId xmlns:a16="http://schemas.microsoft.com/office/drawing/2014/main" id="{920F6207-17FD-43F3-8583-1E13E2C6E605}"/>
                  </a:ext>
                </a:extLst>
              </p:cNvPr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ṡļíḑé">
                <a:extLst>
                  <a:ext uri="{FF2B5EF4-FFF2-40B4-BE49-F238E27FC236}">
                    <a16:creationId xmlns:a16="http://schemas.microsoft.com/office/drawing/2014/main" id="{43D7DACC-0BC6-49D8-A10E-610136DE6DAF}"/>
                  </a:ext>
                </a:extLst>
              </p:cNvPr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ïṥlíḍè">
                <a:extLst>
                  <a:ext uri="{FF2B5EF4-FFF2-40B4-BE49-F238E27FC236}">
                    <a16:creationId xmlns:a16="http://schemas.microsoft.com/office/drawing/2014/main" id="{1C252696-20AE-44A7-994E-CF467FC18CBA}"/>
                  </a:ext>
                </a:extLst>
              </p:cNvPr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íSlîḋê">
                <a:extLst>
                  <a:ext uri="{FF2B5EF4-FFF2-40B4-BE49-F238E27FC236}">
                    <a16:creationId xmlns:a16="http://schemas.microsoft.com/office/drawing/2014/main" id="{7E6B0029-A022-4598-8D8C-AE826C16E005}"/>
                  </a:ext>
                </a:extLst>
              </p:cNvPr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íŝ1îďe">
                <a:extLst>
                  <a:ext uri="{FF2B5EF4-FFF2-40B4-BE49-F238E27FC236}">
                    <a16:creationId xmlns:a16="http://schemas.microsoft.com/office/drawing/2014/main" id="{201F806A-EA8B-41F2-8129-D025D9EF8387}"/>
                  </a:ext>
                </a:extLst>
              </p:cNvPr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îślïḋè">
                <a:extLst>
                  <a:ext uri="{FF2B5EF4-FFF2-40B4-BE49-F238E27FC236}">
                    <a16:creationId xmlns:a16="http://schemas.microsoft.com/office/drawing/2014/main" id="{7E57A54F-F13C-4974-BA99-6AF874CE6D37}"/>
                  </a:ext>
                </a:extLst>
              </p:cNvPr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iṥļîdè">
                <a:extLst>
                  <a:ext uri="{FF2B5EF4-FFF2-40B4-BE49-F238E27FC236}">
                    <a16:creationId xmlns:a16="http://schemas.microsoft.com/office/drawing/2014/main" id="{E2286FE4-31B1-496A-A043-B07B64ED216F}"/>
                  </a:ext>
                </a:extLst>
              </p:cNvPr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i$ľîḑé">
                <a:extLst>
                  <a:ext uri="{FF2B5EF4-FFF2-40B4-BE49-F238E27FC236}">
                    <a16:creationId xmlns:a16="http://schemas.microsoft.com/office/drawing/2014/main" id="{4862F31A-B15D-4ABA-B7BB-E2C41FADA8BD}"/>
                  </a:ext>
                </a:extLst>
              </p:cNvPr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iṡ1ïdé">
                <a:extLst>
                  <a:ext uri="{FF2B5EF4-FFF2-40B4-BE49-F238E27FC236}">
                    <a16:creationId xmlns:a16="http://schemas.microsoft.com/office/drawing/2014/main" id="{052D4DC8-364D-4EEC-91CA-C4CB5AB99C51}"/>
                  </a:ext>
                </a:extLst>
              </p:cNvPr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iŝľíḋe">
                <a:extLst>
                  <a:ext uri="{FF2B5EF4-FFF2-40B4-BE49-F238E27FC236}">
                    <a16:creationId xmlns:a16="http://schemas.microsoft.com/office/drawing/2014/main" id="{99C33E4C-5A35-4B84-8FA5-D10F88CC479D}"/>
                  </a:ext>
                </a:extLst>
              </p:cNvPr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iṩľîḓè">
                <a:extLst>
                  <a:ext uri="{FF2B5EF4-FFF2-40B4-BE49-F238E27FC236}">
                    <a16:creationId xmlns:a16="http://schemas.microsoft.com/office/drawing/2014/main" id="{9B81BA67-B2C5-44BC-A680-BCA8FE51255B}"/>
                  </a:ext>
                </a:extLst>
              </p:cNvPr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íşlïḋê">
                <a:extLst>
                  <a:ext uri="{FF2B5EF4-FFF2-40B4-BE49-F238E27FC236}">
                    <a16:creationId xmlns:a16="http://schemas.microsoft.com/office/drawing/2014/main" id="{CD25C81E-A766-49DD-8A36-5B4BF8B3B851}"/>
                  </a:ext>
                </a:extLst>
              </p:cNvPr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ṧḻîḍe">
                <a:extLst>
                  <a:ext uri="{FF2B5EF4-FFF2-40B4-BE49-F238E27FC236}">
                    <a16:creationId xmlns:a16="http://schemas.microsoft.com/office/drawing/2014/main" id="{D05E476D-D906-4908-8C56-CCC855A81CFD}"/>
                  </a:ext>
                </a:extLst>
              </p:cNvPr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06" name="íślïḑé">
            <a:extLst>
              <a:ext uri="{FF2B5EF4-FFF2-40B4-BE49-F238E27FC236}">
                <a16:creationId xmlns:a16="http://schemas.microsoft.com/office/drawing/2014/main" id="{323E7CD2-839B-47E4-A662-5BD9A6E37722}"/>
              </a:ext>
            </a:extLst>
          </p:cNvPr>
          <p:cNvGrpSpPr/>
          <p:nvPr/>
        </p:nvGrpSpPr>
        <p:grpSpPr>
          <a:xfrm>
            <a:off x="952745" y="2253884"/>
            <a:ext cx="2344056" cy="2216449"/>
            <a:chOff x="688173" y="2388353"/>
            <a:chExt cx="2412416" cy="2216449"/>
          </a:xfrm>
        </p:grpSpPr>
        <p:sp>
          <p:nvSpPr>
            <p:cNvPr id="207" name="íşḷïďé">
              <a:extLst>
                <a:ext uri="{FF2B5EF4-FFF2-40B4-BE49-F238E27FC236}">
                  <a16:creationId xmlns:a16="http://schemas.microsoft.com/office/drawing/2014/main" id="{677759F8-C33E-491C-8708-5A0715EBF2F1}"/>
                </a:ext>
              </a:extLst>
            </p:cNvPr>
            <p:cNvSpPr txBox="1"/>
            <p:nvPr/>
          </p:nvSpPr>
          <p:spPr>
            <a:xfrm>
              <a:off x="1101897" y="2388353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FF0066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209" name="îṩḷiďe">
              <a:extLst>
                <a:ext uri="{FF2B5EF4-FFF2-40B4-BE49-F238E27FC236}">
                  <a16:creationId xmlns:a16="http://schemas.microsoft.com/office/drawing/2014/main" id="{7FF32E12-E06A-46CB-80C9-F1AF3A1BD4E4}"/>
                </a:ext>
              </a:extLst>
            </p:cNvPr>
            <p:cNvSpPr/>
            <p:nvPr/>
          </p:nvSpPr>
          <p:spPr bwMode="auto">
            <a:xfrm>
              <a:off x="688173" y="4116856"/>
              <a:ext cx="2412416" cy="48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</a:pPr>
              <a:endParaRPr lang="en-US" altLang="zh-CN" sz="1100" dirty="0"/>
            </a:p>
          </p:txBody>
        </p:sp>
      </p:grpSp>
      <p:sp>
        <p:nvSpPr>
          <p:cNvPr id="212" name="îṩḻíḍè">
            <a:extLst>
              <a:ext uri="{FF2B5EF4-FFF2-40B4-BE49-F238E27FC236}">
                <a16:creationId xmlns:a16="http://schemas.microsoft.com/office/drawing/2014/main" id="{78BDF533-4A1C-434A-96BA-36EA5E358E9C}"/>
              </a:ext>
            </a:extLst>
          </p:cNvPr>
          <p:cNvSpPr txBox="1"/>
          <p:nvPr/>
        </p:nvSpPr>
        <p:spPr>
          <a:xfrm>
            <a:off x="9001576" y="2372592"/>
            <a:ext cx="1539286" cy="158417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altLang="zh-CN" sz="7200" dirty="0">
                <a:solidFill>
                  <a:srgbClr val="9DB900"/>
                </a:solidFill>
                <a:latin typeface="Impact" panose="020B0806030902050204" pitchFamily="34" charset="0"/>
              </a:rPr>
              <a:t>07</a:t>
            </a:r>
          </a:p>
        </p:txBody>
      </p:sp>
      <p:sp>
        <p:nvSpPr>
          <p:cNvPr id="217" name="íşľîḍé">
            <a:extLst>
              <a:ext uri="{FF2B5EF4-FFF2-40B4-BE49-F238E27FC236}">
                <a16:creationId xmlns:a16="http://schemas.microsoft.com/office/drawing/2014/main" id="{3B5A64EB-CF11-408D-9DE2-26C59C9EE24D}"/>
              </a:ext>
            </a:extLst>
          </p:cNvPr>
          <p:cNvSpPr txBox="1"/>
          <p:nvPr/>
        </p:nvSpPr>
        <p:spPr>
          <a:xfrm>
            <a:off x="5344808" y="3805431"/>
            <a:ext cx="1539286" cy="158417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altLang="zh-CN" sz="7200" dirty="0">
                <a:solidFill>
                  <a:srgbClr val="FFFF00"/>
                </a:solidFill>
                <a:latin typeface="Impact" panose="020B0806030902050204" pitchFamily="34" charset="0"/>
              </a:rPr>
              <a:t>06</a:t>
            </a:r>
          </a:p>
        </p:txBody>
      </p:sp>
      <p:grpSp>
        <p:nvGrpSpPr>
          <p:cNvPr id="223" name="íŝlíďé">
            <a:extLst>
              <a:ext uri="{FF2B5EF4-FFF2-40B4-BE49-F238E27FC236}">
                <a16:creationId xmlns:a16="http://schemas.microsoft.com/office/drawing/2014/main" id="{50F19BAA-57D7-450D-8788-3660ED0AEB33}"/>
              </a:ext>
            </a:extLst>
          </p:cNvPr>
          <p:cNvGrpSpPr/>
          <p:nvPr/>
        </p:nvGrpSpPr>
        <p:grpSpPr>
          <a:xfrm>
            <a:off x="8637786" y="3317485"/>
            <a:ext cx="2669744" cy="1323722"/>
            <a:chOff x="2504648" y="2634680"/>
            <a:chExt cx="2747600" cy="1323722"/>
          </a:xfrm>
        </p:grpSpPr>
        <p:sp>
          <p:nvSpPr>
            <p:cNvPr id="224" name="iṣliḑè">
              <a:extLst>
                <a:ext uri="{FF2B5EF4-FFF2-40B4-BE49-F238E27FC236}">
                  <a16:creationId xmlns:a16="http://schemas.microsoft.com/office/drawing/2014/main" id="{18F0A00C-B196-441E-A886-2EC1739455BB}"/>
                </a:ext>
              </a:extLst>
            </p:cNvPr>
            <p:cNvSpPr/>
            <p:nvPr/>
          </p:nvSpPr>
          <p:spPr bwMode="auto">
            <a:xfrm>
              <a:off x="3086447" y="2634680"/>
              <a:ext cx="2165801" cy="48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zh-CN" altLang="en-US" sz="1100" dirty="0"/>
            </a:p>
          </p:txBody>
        </p:sp>
        <p:sp>
          <p:nvSpPr>
            <p:cNvPr id="225" name="ïṣ1íḓè">
              <a:extLst>
                <a:ext uri="{FF2B5EF4-FFF2-40B4-BE49-F238E27FC236}">
                  <a16:creationId xmlns:a16="http://schemas.microsoft.com/office/drawing/2014/main" id="{50A8BD49-8312-4AA2-876A-1B19C659640D}"/>
                </a:ext>
              </a:extLst>
            </p:cNvPr>
            <p:cNvSpPr txBox="1"/>
            <p:nvPr/>
          </p:nvSpPr>
          <p:spPr bwMode="auto">
            <a:xfrm>
              <a:off x="2504648" y="3049197"/>
              <a:ext cx="2576494" cy="90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b="1" dirty="0"/>
                <a:t>Autoevaluación</a:t>
              </a: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b="1" dirty="0"/>
                <a:t>D</a:t>
              </a:r>
              <a:r>
                <a:rPr lang="en-US" altLang="zh-CN" sz="1800" b="1" dirty="0"/>
                <a:t>espedida</a:t>
              </a:r>
              <a:endParaRPr lang="zh-CN" altLang="en-US" sz="1800" b="1" dirty="0"/>
            </a:p>
          </p:txBody>
        </p:sp>
      </p:grpSp>
      <p:sp>
        <p:nvSpPr>
          <p:cNvPr id="226" name="ïṣ1íḓè">
            <a:extLst>
              <a:ext uri="{FF2B5EF4-FFF2-40B4-BE49-F238E27FC236}">
                <a16:creationId xmlns:a16="http://schemas.microsoft.com/office/drawing/2014/main" id="{F46E13AA-0B2A-45AE-9D2A-F47FDBD9F9AC}"/>
              </a:ext>
            </a:extLst>
          </p:cNvPr>
          <p:cNvSpPr txBox="1"/>
          <p:nvPr/>
        </p:nvSpPr>
        <p:spPr bwMode="auto">
          <a:xfrm>
            <a:off x="993702" y="3498595"/>
            <a:ext cx="2084652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 err="1">
                <a:solidFill>
                  <a:srgbClr val="FF0000"/>
                </a:solidFill>
              </a:rPr>
              <a:t>Recreo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218" name="íšḷiḋè">
            <a:extLst>
              <a:ext uri="{FF2B5EF4-FFF2-40B4-BE49-F238E27FC236}">
                <a16:creationId xmlns:a16="http://schemas.microsoft.com/office/drawing/2014/main" id="{C0BA8355-9693-4D82-8845-7619FFAA7DF7}"/>
              </a:ext>
            </a:extLst>
          </p:cNvPr>
          <p:cNvSpPr txBox="1"/>
          <p:nvPr/>
        </p:nvSpPr>
        <p:spPr bwMode="auto">
          <a:xfrm>
            <a:off x="5083601" y="3429000"/>
            <a:ext cx="2104434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 err="1"/>
              <a:t>Pensamiento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matemático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2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127019" y="82318"/>
            <a:ext cx="723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Pensamiento matemático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060" y="2683698"/>
            <a:ext cx="5861387" cy="38433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843144" y="1058968"/>
            <a:ext cx="9763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FF00"/>
                </a:solidFill>
              </a:rPr>
              <a:t>Pregunta de cierre:  </a:t>
            </a:r>
            <a:r>
              <a:rPr lang="es-CL" dirty="0"/>
              <a:t>¿Cómo supiste que símbolos poner?</a:t>
            </a:r>
          </a:p>
          <a:p>
            <a:r>
              <a:rPr lang="es-CL" dirty="0"/>
              <a:t>                                   </a:t>
            </a:r>
          </a:p>
          <a:p>
            <a:r>
              <a:rPr lang="es-CL" dirty="0"/>
              <a:t>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04" y="26344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8CB96D-3E52-4CCA-B4DA-38E1CDBC60BC}"/>
              </a:ext>
            </a:extLst>
          </p:cNvPr>
          <p:cNvSpPr txBox="1"/>
          <p:nvPr/>
        </p:nvSpPr>
        <p:spPr>
          <a:xfrm>
            <a:off x="5327375" y="329217"/>
            <a:ext cx="6864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i="1" dirty="0">
                <a:solidFill>
                  <a:srgbClr val="FF0066"/>
                </a:solidFill>
              </a:rPr>
              <a:t>¿Qué aprendimos hoy?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AC388B-1AA7-4185-83E6-F7FE765CFF0C}"/>
              </a:ext>
            </a:extLst>
          </p:cNvPr>
          <p:cNvSpPr txBox="1"/>
          <p:nvPr/>
        </p:nvSpPr>
        <p:spPr>
          <a:xfrm>
            <a:off x="5685184" y="4405126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2"/>
              </a:rPr>
              <a:t>https://www.youtube.com/watch?v=pVMyD0EgMdM</a:t>
            </a:r>
            <a:r>
              <a:rPr lang="es-CL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0D762C-A48E-49A3-8B28-B5EDFDE72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5" r="6730" b="3291"/>
          <a:stretch/>
        </p:blipFill>
        <p:spPr>
          <a:xfrm>
            <a:off x="397565" y="329217"/>
            <a:ext cx="5075582" cy="56475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ACDEC85-913A-4AB4-A974-CC7ECE9F7685}"/>
              </a:ext>
            </a:extLst>
          </p:cNvPr>
          <p:cNvSpPr txBox="1"/>
          <p:nvPr/>
        </p:nvSpPr>
        <p:spPr>
          <a:xfrm>
            <a:off x="5936975" y="3353028"/>
            <a:ext cx="6149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00FF00"/>
                </a:solidFill>
              </a:rPr>
              <a:t>Celebremos bailando</a:t>
            </a:r>
          </a:p>
        </p:txBody>
      </p:sp>
    </p:spTree>
    <p:extLst>
      <p:ext uri="{BB962C8B-B14F-4D97-AF65-F5344CB8AC3E}">
        <p14:creationId xmlns:p14="http://schemas.microsoft.com/office/powerpoint/2010/main" val="3336602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179BCE07-81D8-42C8-AE8F-6DB035C67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0" t="1793" r="23278" b="-1793"/>
          <a:stretch/>
        </p:blipFill>
        <p:spPr>
          <a:xfrm>
            <a:off x="6779616" y="0"/>
            <a:ext cx="5017177" cy="73662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9573E4-FCEE-48DC-9D6D-EC2516570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0863">
            <a:off x="-252238" y="-340420"/>
            <a:ext cx="3895682" cy="38895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3820B9-D527-4E8F-86D0-2FB60C450FB2}"/>
              </a:ext>
            </a:extLst>
          </p:cNvPr>
          <p:cNvSpPr txBox="1"/>
          <p:nvPr/>
        </p:nvSpPr>
        <p:spPr>
          <a:xfrm>
            <a:off x="-117003" y="3948844"/>
            <a:ext cx="74742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i="1" dirty="0">
                <a:solidFill>
                  <a:srgbClr val="00B0F0"/>
                </a:solidFill>
              </a:rPr>
              <a:t>Gracias por asistir</a:t>
            </a:r>
          </a:p>
          <a:p>
            <a:pPr algn="ctr"/>
            <a:r>
              <a:rPr lang="es-CL" sz="4800" b="1" i="1" dirty="0">
                <a:solidFill>
                  <a:srgbClr val="00B0F0"/>
                </a:solidFill>
              </a:rPr>
              <a:t>Colegio Numancia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84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9">
            <a:extLst>
              <a:ext uri="{FF2B5EF4-FFF2-40B4-BE49-F238E27FC236}">
                <a16:creationId xmlns:a16="http://schemas.microsoft.com/office/drawing/2014/main" id="{4C8D34E7-7F28-4B84-AA7C-C3DB527EAAFB}"/>
              </a:ext>
            </a:extLst>
          </p:cNvPr>
          <p:cNvGrpSpPr/>
          <p:nvPr/>
        </p:nvGrpSpPr>
        <p:grpSpPr>
          <a:xfrm>
            <a:off x="479522" y="2305800"/>
            <a:ext cx="2905327" cy="3318660"/>
            <a:chOff x="1371601" y="1960171"/>
            <a:chExt cx="2905327" cy="3318660"/>
          </a:xfrm>
        </p:grpSpPr>
        <p:grpSp>
          <p:nvGrpSpPr>
            <p:cNvPr id="13" name="组合 1">
              <a:extLst>
                <a:ext uri="{FF2B5EF4-FFF2-40B4-BE49-F238E27FC236}">
                  <a16:creationId xmlns:a16="http://schemas.microsoft.com/office/drawing/2014/main" id="{587566F6-FDE5-4C08-AFA1-838B45AD7523}"/>
                </a:ext>
              </a:extLst>
            </p:cNvPr>
            <p:cNvGrpSpPr/>
            <p:nvPr/>
          </p:nvGrpSpPr>
          <p:grpSpPr>
            <a:xfrm>
              <a:off x="1371601" y="1960171"/>
              <a:ext cx="2905327" cy="3318660"/>
              <a:chOff x="1371601" y="2150671"/>
              <a:chExt cx="2905327" cy="3318660"/>
            </a:xfrm>
          </p:grpSpPr>
          <p:sp>
            <p:nvSpPr>
              <p:cNvPr id="17" name="MH_Other_10">
                <a:extLst>
                  <a:ext uri="{FF2B5EF4-FFF2-40B4-BE49-F238E27FC236}">
                    <a16:creationId xmlns:a16="http://schemas.microsoft.com/office/drawing/2014/main" id="{3D224AA9-C1B8-468A-9CBB-382ED5F75689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31896" y="3208969"/>
                <a:ext cx="595043" cy="467248"/>
              </a:xfrm>
              <a:custGeom>
                <a:avLst/>
                <a:gdLst>
                  <a:gd name="T0" fmla="*/ 2147483646 w 235"/>
                  <a:gd name="T1" fmla="*/ 2147483646 h 184"/>
                  <a:gd name="T2" fmla="*/ 2147483646 w 235"/>
                  <a:gd name="T3" fmla="*/ 2147483646 h 184"/>
                  <a:gd name="T4" fmla="*/ 2147483646 w 235"/>
                  <a:gd name="T5" fmla="*/ 2147483646 h 184"/>
                  <a:gd name="T6" fmla="*/ 2147483646 w 235"/>
                  <a:gd name="T7" fmla="*/ 2147483646 h 184"/>
                  <a:gd name="T8" fmla="*/ 0 w 235"/>
                  <a:gd name="T9" fmla="*/ 2147483646 h 184"/>
                  <a:gd name="T10" fmla="*/ 2147483646 w 235"/>
                  <a:gd name="T11" fmla="*/ 2147483646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5" h="184">
                    <a:moveTo>
                      <a:pt x="235" y="184"/>
                    </a:moveTo>
                    <a:cubicBezTo>
                      <a:pt x="223" y="134"/>
                      <a:pt x="219" y="87"/>
                      <a:pt x="219" y="36"/>
                    </a:cubicBezTo>
                    <a:cubicBezTo>
                      <a:pt x="219" y="20"/>
                      <a:pt x="147" y="32"/>
                      <a:pt x="128" y="16"/>
                    </a:cubicBezTo>
                    <a:cubicBezTo>
                      <a:pt x="109" y="0"/>
                      <a:pt x="70" y="0"/>
                      <a:pt x="65" y="12"/>
                    </a:cubicBezTo>
                    <a:cubicBezTo>
                      <a:pt x="65" y="12"/>
                      <a:pt x="54" y="82"/>
                      <a:pt x="0" y="184"/>
                    </a:cubicBezTo>
                    <a:lnTo>
                      <a:pt x="235" y="184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MH_Other_11">
                <a:extLst>
                  <a:ext uri="{FF2B5EF4-FFF2-40B4-BE49-F238E27FC236}">
                    <a16:creationId xmlns:a16="http://schemas.microsoft.com/office/drawing/2014/main" id="{9C1F375D-74B3-473C-B83F-8C92AA2400F2}"/>
                  </a:ext>
                </a:extLst>
              </p:cNvPr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403941" y="3198984"/>
                <a:ext cx="642966" cy="481226"/>
              </a:xfrm>
              <a:custGeom>
                <a:avLst/>
                <a:gdLst>
                  <a:gd name="T0" fmla="*/ 2147483646 w 254"/>
                  <a:gd name="T1" fmla="*/ 2147483646 h 189"/>
                  <a:gd name="T2" fmla="*/ 2147483646 w 254"/>
                  <a:gd name="T3" fmla="*/ 2147483646 h 189"/>
                  <a:gd name="T4" fmla="*/ 2147483646 w 254"/>
                  <a:gd name="T5" fmla="*/ 2147483646 h 189"/>
                  <a:gd name="T6" fmla="*/ 2147483646 w 254"/>
                  <a:gd name="T7" fmla="*/ 2147483646 h 189"/>
                  <a:gd name="T8" fmla="*/ 2147483646 w 254"/>
                  <a:gd name="T9" fmla="*/ 2147483646 h 189"/>
                  <a:gd name="T10" fmla="*/ 0 w 254"/>
                  <a:gd name="T11" fmla="*/ 2147483646 h 189"/>
                  <a:gd name="T12" fmla="*/ 2147483646 w 254"/>
                  <a:gd name="T13" fmla="*/ 2147483646 h 189"/>
                  <a:gd name="T14" fmla="*/ 2147483646 w 254"/>
                  <a:gd name="T15" fmla="*/ 2147483646 h 189"/>
                  <a:gd name="T16" fmla="*/ 2147483646 w 254"/>
                  <a:gd name="T17" fmla="*/ 2147483646 h 189"/>
                  <a:gd name="T18" fmla="*/ 2147483646 w 254"/>
                  <a:gd name="T19" fmla="*/ 2147483646 h 189"/>
                  <a:gd name="T20" fmla="*/ 2147483646 w 254"/>
                  <a:gd name="T21" fmla="*/ 2147483646 h 189"/>
                  <a:gd name="T22" fmla="*/ 2147483646 w 254"/>
                  <a:gd name="T23" fmla="*/ 2147483646 h 189"/>
                  <a:gd name="T24" fmla="*/ 2147483646 w 254"/>
                  <a:gd name="T25" fmla="*/ 2147483646 h 189"/>
                  <a:gd name="T26" fmla="*/ 2147483646 w 254"/>
                  <a:gd name="T27" fmla="*/ 0 h 189"/>
                  <a:gd name="T28" fmla="*/ 2147483646 w 254"/>
                  <a:gd name="T29" fmla="*/ 0 h 189"/>
                  <a:gd name="T30" fmla="*/ 2147483646 w 254"/>
                  <a:gd name="T31" fmla="*/ 2147483646 h 189"/>
                  <a:gd name="T32" fmla="*/ 2147483646 w 254"/>
                  <a:gd name="T33" fmla="*/ 2147483646 h 189"/>
                  <a:gd name="T34" fmla="*/ 2147483646 w 254"/>
                  <a:gd name="T35" fmla="*/ 2147483646 h 189"/>
                  <a:gd name="T36" fmla="*/ 2147483646 w 254"/>
                  <a:gd name="T37" fmla="*/ 2147483646 h 189"/>
                  <a:gd name="T38" fmla="*/ 2147483646 w 254"/>
                  <a:gd name="T39" fmla="*/ 2147483646 h 189"/>
                  <a:gd name="T40" fmla="*/ 2147483646 w 254"/>
                  <a:gd name="T41" fmla="*/ 2147483646 h 189"/>
                  <a:gd name="T42" fmla="*/ 2147483646 w 254"/>
                  <a:gd name="T43" fmla="*/ 2147483646 h 189"/>
                  <a:gd name="T44" fmla="*/ 2147483646 w 254"/>
                  <a:gd name="T45" fmla="*/ 2147483646 h 189"/>
                  <a:gd name="T46" fmla="*/ 2147483646 w 254"/>
                  <a:gd name="T47" fmla="*/ 2147483646 h 189"/>
                  <a:gd name="T48" fmla="*/ 2147483646 w 254"/>
                  <a:gd name="T49" fmla="*/ 2147483646 h 189"/>
                  <a:gd name="T50" fmla="*/ 2147483646 w 254"/>
                  <a:gd name="T51" fmla="*/ 2147483646 h 189"/>
                  <a:gd name="T52" fmla="*/ 2147483646 w 254"/>
                  <a:gd name="T53" fmla="*/ 2147483646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54" h="189">
                    <a:moveTo>
                      <a:pt x="77" y="1"/>
                    </a:moveTo>
                    <a:cubicBezTo>
                      <a:pt x="73" y="21"/>
                      <a:pt x="66" y="40"/>
                      <a:pt x="60" y="59"/>
                    </a:cubicBezTo>
                    <a:cubicBezTo>
                      <a:pt x="54" y="76"/>
                      <a:pt x="47" y="93"/>
                      <a:pt x="38" y="115"/>
                    </a:cubicBezTo>
                    <a:cubicBezTo>
                      <a:pt x="30" y="133"/>
                      <a:pt x="21" y="151"/>
                      <a:pt x="11" y="169"/>
                    </a:cubicBezTo>
                    <a:cubicBezTo>
                      <a:pt x="8" y="175"/>
                      <a:pt x="5" y="181"/>
                      <a:pt x="1" y="18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8"/>
                      <a:pt x="10" y="188"/>
                      <a:pt x="10" y="188"/>
                    </a:cubicBezTo>
                    <a:cubicBezTo>
                      <a:pt x="13" y="182"/>
                      <a:pt x="16" y="177"/>
                      <a:pt x="18" y="173"/>
                    </a:cubicBezTo>
                    <a:cubicBezTo>
                      <a:pt x="28" y="154"/>
                      <a:pt x="36" y="136"/>
                      <a:pt x="44" y="117"/>
                    </a:cubicBezTo>
                    <a:cubicBezTo>
                      <a:pt x="52" y="99"/>
                      <a:pt x="59" y="80"/>
                      <a:pt x="65" y="60"/>
                    </a:cubicBezTo>
                    <a:cubicBezTo>
                      <a:pt x="68" y="51"/>
                      <a:pt x="71" y="41"/>
                      <a:pt x="74" y="31"/>
                    </a:cubicBezTo>
                    <a:cubicBezTo>
                      <a:pt x="77" y="19"/>
                      <a:pt x="79" y="10"/>
                      <a:pt x="80" y="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7" y="0"/>
                      <a:pt x="77" y="0"/>
                      <a:pt x="77" y="0"/>
                    </a:cubicBezTo>
                    <a:lnTo>
                      <a:pt x="77" y="1"/>
                    </a:lnTo>
                    <a:close/>
                    <a:moveTo>
                      <a:pt x="254" y="187"/>
                    </a:moveTo>
                    <a:cubicBezTo>
                      <a:pt x="251" y="175"/>
                      <a:pt x="248" y="164"/>
                      <a:pt x="246" y="153"/>
                    </a:cubicBezTo>
                    <a:cubicBezTo>
                      <a:pt x="239" y="116"/>
                      <a:pt x="234" y="77"/>
                      <a:pt x="233" y="33"/>
                    </a:cubicBezTo>
                    <a:cubicBezTo>
                      <a:pt x="233" y="31"/>
                      <a:pt x="233" y="31"/>
                      <a:pt x="233" y="31"/>
                    </a:cubicBezTo>
                    <a:cubicBezTo>
                      <a:pt x="230" y="32"/>
                      <a:pt x="230" y="32"/>
                      <a:pt x="230" y="32"/>
                    </a:cubicBezTo>
                    <a:cubicBezTo>
                      <a:pt x="230" y="33"/>
                      <a:pt x="230" y="33"/>
                      <a:pt x="230" y="33"/>
                    </a:cubicBezTo>
                    <a:cubicBezTo>
                      <a:pt x="229" y="75"/>
                      <a:pt x="232" y="115"/>
                      <a:pt x="239" y="154"/>
                    </a:cubicBezTo>
                    <a:cubicBezTo>
                      <a:pt x="241" y="165"/>
                      <a:pt x="244" y="176"/>
                      <a:pt x="247" y="188"/>
                    </a:cubicBezTo>
                    <a:cubicBezTo>
                      <a:pt x="247" y="189"/>
                      <a:pt x="247" y="189"/>
                      <a:pt x="247" y="189"/>
                    </a:cubicBezTo>
                    <a:cubicBezTo>
                      <a:pt x="254" y="189"/>
                      <a:pt x="254" y="189"/>
                      <a:pt x="254" y="189"/>
                    </a:cubicBezTo>
                    <a:lnTo>
                      <a:pt x="254" y="187"/>
                    </a:ln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MH_Other_12">
                <a:extLst>
                  <a:ext uri="{FF2B5EF4-FFF2-40B4-BE49-F238E27FC236}">
                    <a16:creationId xmlns:a16="http://schemas.microsoft.com/office/drawing/2014/main" id="{F8D4E3BE-0353-4BAF-84F0-D230A268B1C8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77499" y="3242914"/>
                <a:ext cx="225638" cy="229631"/>
              </a:xfrm>
              <a:custGeom>
                <a:avLst/>
                <a:gdLst>
                  <a:gd name="T0" fmla="*/ 2147483646 w 89"/>
                  <a:gd name="T1" fmla="*/ 2147483646 h 91"/>
                  <a:gd name="T2" fmla="*/ 2147483646 w 89"/>
                  <a:gd name="T3" fmla="*/ 2147483646 h 91"/>
                  <a:gd name="T4" fmla="*/ 2147483646 w 89"/>
                  <a:gd name="T5" fmla="*/ 2147483646 h 91"/>
                  <a:gd name="T6" fmla="*/ 2147483646 w 89"/>
                  <a:gd name="T7" fmla="*/ 2147483646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9" h="91">
                    <a:moveTo>
                      <a:pt x="89" y="16"/>
                    </a:moveTo>
                    <a:cubicBezTo>
                      <a:pt x="35" y="91"/>
                      <a:pt x="1" y="3"/>
                      <a:pt x="1" y="3"/>
                    </a:cubicBezTo>
                    <a:cubicBezTo>
                      <a:pt x="0" y="0"/>
                      <a:pt x="44" y="16"/>
                      <a:pt x="63" y="16"/>
                    </a:cubicBezTo>
                    <a:cubicBezTo>
                      <a:pt x="82" y="16"/>
                      <a:pt x="89" y="16"/>
                      <a:pt x="89" y="16"/>
                    </a:cubicBezTo>
                    <a:close/>
                  </a:path>
                </a:pathLst>
              </a:custGeom>
              <a:solidFill>
                <a:srgbClr val="FDE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MH_Other_13">
                <a:extLst>
                  <a:ext uri="{FF2B5EF4-FFF2-40B4-BE49-F238E27FC236}">
                    <a16:creationId xmlns:a16="http://schemas.microsoft.com/office/drawing/2014/main" id="{6141E0FA-FE24-4AAF-91A9-54C24F48F9D3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785327" y="3264878"/>
                <a:ext cx="147762" cy="175717"/>
              </a:xfrm>
              <a:custGeom>
                <a:avLst/>
                <a:gdLst>
                  <a:gd name="T0" fmla="*/ 2147483646 w 58"/>
                  <a:gd name="T1" fmla="*/ 2147483646 h 69"/>
                  <a:gd name="T2" fmla="*/ 2147483646 w 58"/>
                  <a:gd name="T3" fmla="*/ 2147483646 h 69"/>
                  <a:gd name="T4" fmla="*/ 2147483646 w 58"/>
                  <a:gd name="T5" fmla="*/ 2147483646 h 69"/>
                  <a:gd name="T6" fmla="*/ 2147483646 w 58"/>
                  <a:gd name="T7" fmla="*/ 0 h 69"/>
                  <a:gd name="T8" fmla="*/ 2147483646 w 58"/>
                  <a:gd name="T9" fmla="*/ 2147483646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9">
                    <a:moveTo>
                      <a:pt x="48" y="5"/>
                    </a:moveTo>
                    <a:cubicBezTo>
                      <a:pt x="48" y="5"/>
                      <a:pt x="7" y="30"/>
                      <a:pt x="4" y="36"/>
                    </a:cubicBezTo>
                    <a:cubicBezTo>
                      <a:pt x="0" y="43"/>
                      <a:pt x="29" y="46"/>
                      <a:pt x="26" y="69"/>
                    </a:cubicBezTo>
                    <a:cubicBezTo>
                      <a:pt x="26" y="69"/>
                      <a:pt x="55" y="31"/>
                      <a:pt x="58" y="0"/>
                    </a:cubicBez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MH_Other_14">
                <a:extLst>
                  <a:ext uri="{FF2B5EF4-FFF2-40B4-BE49-F238E27FC236}">
                    <a16:creationId xmlns:a16="http://schemas.microsoft.com/office/drawing/2014/main" id="{1A655C00-9127-40B4-8B47-57BAA5C99D69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49545" y="3230932"/>
                <a:ext cx="133785" cy="193689"/>
              </a:xfrm>
              <a:custGeom>
                <a:avLst/>
                <a:gdLst>
                  <a:gd name="T0" fmla="*/ 2147483646 w 53"/>
                  <a:gd name="T1" fmla="*/ 2147483646 h 76"/>
                  <a:gd name="T2" fmla="*/ 2147483646 w 53"/>
                  <a:gd name="T3" fmla="*/ 2147483646 h 76"/>
                  <a:gd name="T4" fmla="*/ 2147483646 w 53"/>
                  <a:gd name="T5" fmla="*/ 2147483646 h 76"/>
                  <a:gd name="T6" fmla="*/ 2147483646 w 53"/>
                  <a:gd name="T7" fmla="*/ 0 h 76"/>
                  <a:gd name="T8" fmla="*/ 2147483646 w 53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76">
                    <a:moveTo>
                      <a:pt x="11" y="6"/>
                    </a:moveTo>
                    <a:cubicBezTo>
                      <a:pt x="11" y="6"/>
                      <a:pt x="49" y="39"/>
                      <a:pt x="51" y="46"/>
                    </a:cubicBezTo>
                    <a:cubicBezTo>
                      <a:pt x="53" y="53"/>
                      <a:pt x="27" y="53"/>
                      <a:pt x="26" y="76"/>
                    </a:cubicBezTo>
                    <a:cubicBezTo>
                      <a:pt x="26" y="76"/>
                      <a:pt x="0" y="31"/>
                      <a:pt x="2" y="0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MH_Other_15">
                <a:extLst>
                  <a:ext uri="{FF2B5EF4-FFF2-40B4-BE49-F238E27FC236}">
                    <a16:creationId xmlns:a16="http://schemas.microsoft.com/office/drawing/2014/main" id="{29E5091B-92A8-47C3-BA6C-8F21DDE09F6C}"/>
                  </a:ext>
                </a:extLst>
              </p:cNvPr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647548" y="3220949"/>
                <a:ext cx="293527" cy="247602"/>
              </a:xfrm>
              <a:custGeom>
                <a:avLst/>
                <a:gdLst>
                  <a:gd name="T0" fmla="*/ 2147483646 w 116"/>
                  <a:gd name="T1" fmla="*/ 2147483646 h 97"/>
                  <a:gd name="T2" fmla="*/ 2147483646 w 116"/>
                  <a:gd name="T3" fmla="*/ 2147483646 h 97"/>
                  <a:gd name="T4" fmla="*/ 2147483646 w 116"/>
                  <a:gd name="T5" fmla="*/ 2147483646 h 97"/>
                  <a:gd name="T6" fmla="*/ 2147483646 w 116"/>
                  <a:gd name="T7" fmla="*/ 2147483646 h 97"/>
                  <a:gd name="T8" fmla="*/ 2147483646 w 116"/>
                  <a:gd name="T9" fmla="*/ 2147483646 h 97"/>
                  <a:gd name="T10" fmla="*/ 2147483646 w 116"/>
                  <a:gd name="T11" fmla="*/ 2147483646 h 97"/>
                  <a:gd name="T12" fmla="*/ 2147483646 w 116"/>
                  <a:gd name="T13" fmla="*/ 2147483646 h 97"/>
                  <a:gd name="T14" fmla="*/ 2147483646 w 116"/>
                  <a:gd name="T15" fmla="*/ 2147483646 h 97"/>
                  <a:gd name="T16" fmla="*/ 2147483646 w 116"/>
                  <a:gd name="T17" fmla="*/ 2147483646 h 97"/>
                  <a:gd name="T18" fmla="*/ 2147483646 w 116"/>
                  <a:gd name="T19" fmla="*/ 2147483646 h 97"/>
                  <a:gd name="T20" fmla="*/ 2147483646 w 116"/>
                  <a:gd name="T21" fmla="*/ 2147483646 h 97"/>
                  <a:gd name="T22" fmla="*/ 2147483646 w 116"/>
                  <a:gd name="T23" fmla="*/ 2147483646 h 97"/>
                  <a:gd name="T24" fmla="*/ 2147483646 w 116"/>
                  <a:gd name="T25" fmla="*/ 2147483646 h 97"/>
                  <a:gd name="T26" fmla="*/ 2147483646 w 116"/>
                  <a:gd name="T27" fmla="*/ 2147483646 h 97"/>
                  <a:gd name="T28" fmla="*/ 2147483646 w 116"/>
                  <a:gd name="T29" fmla="*/ 2147483646 h 97"/>
                  <a:gd name="T30" fmla="*/ 2147483646 w 116"/>
                  <a:gd name="T31" fmla="*/ 2147483646 h 97"/>
                  <a:gd name="T32" fmla="*/ 2147483646 w 116"/>
                  <a:gd name="T33" fmla="*/ 2147483646 h 97"/>
                  <a:gd name="T34" fmla="*/ 2147483646 w 116"/>
                  <a:gd name="T35" fmla="*/ 2147483646 h 97"/>
                  <a:gd name="T36" fmla="*/ 2147483646 w 116"/>
                  <a:gd name="T37" fmla="*/ 2147483646 h 97"/>
                  <a:gd name="T38" fmla="*/ 2147483646 w 116"/>
                  <a:gd name="T39" fmla="*/ 2147483646 h 97"/>
                  <a:gd name="T40" fmla="*/ 2147483646 w 116"/>
                  <a:gd name="T41" fmla="*/ 2147483646 h 97"/>
                  <a:gd name="T42" fmla="*/ 2147483646 w 116"/>
                  <a:gd name="T43" fmla="*/ 2147483646 h 97"/>
                  <a:gd name="T44" fmla="*/ 2147483646 w 116"/>
                  <a:gd name="T45" fmla="*/ 2147483646 h 97"/>
                  <a:gd name="T46" fmla="*/ 2147483646 w 116"/>
                  <a:gd name="T47" fmla="*/ 2147483646 h 97"/>
                  <a:gd name="T48" fmla="*/ 2147483646 w 116"/>
                  <a:gd name="T49" fmla="*/ 2147483646 h 97"/>
                  <a:gd name="T50" fmla="*/ 2147483646 w 116"/>
                  <a:gd name="T51" fmla="*/ 2147483646 h 97"/>
                  <a:gd name="T52" fmla="*/ 2147483646 w 116"/>
                  <a:gd name="T53" fmla="*/ 2147483646 h 97"/>
                  <a:gd name="T54" fmla="*/ 2147483646 w 116"/>
                  <a:gd name="T55" fmla="*/ 0 h 97"/>
                  <a:gd name="T56" fmla="*/ 2147483646 w 116"/>
                  <a:gd name="T57" fmla="*/ 2147483646 h 97"/>
                  <a:gd name="T58" fmla="*/ 2147483646 w 116"/>
                  <a:gd name="T59" fmla="*/ 2147483646 h 97"/>
                  <a:gd name="T60" fmla="*/ 2147483646 w 116"/>
                  <a:gd name="T61" fmla="*/ 2147483646 h 97"/>
                  <a:gd name="T62" fmla="*/ 2147483646 w 116"/>
                  <a:gd name="T63" fmla="*/ 2147483646 h 97"/>
                  <a:gd name="T64" fmla="*/ 2147483646 w 116"/>
                  <a:gd name="T65" fmla="*/ 2147483646 h 97"/>
                  <a:gd name="T66" fmla="*/ 2147483646 w 116"/>
                  <a:gd name="T67" fmla="*/ 2147483646 h 97"/>
                  <a:gd name="T68" fmla="*/ 2147483646 w 116"/>
                  <a:gd name="T69" fmla="*/ 2147483646 h 97"/>
                  <a:gd name="T70" fmla="*/ 2147483646 w 116"/>
                  <a:gd name="T71" fmla="*/ 2147483646 h 97"/>
                  <a:gd name="T72" fmla="*/ 2147483646 w 116"/>
                  <a:gd name="T73" fmla="*/ 2147483646 h 97"/>
                  <a:gd name="T74" fmla="*/ 2147483646 w 116"/>
                  <a:gd name="T75" fmla="*/ 2147483646 h 97"/>
                  <a:gd name="T76" fmla="*/ 2147483646 w 116"/>
                  <a:gd name="T77" fmla="*/ 2147483646 h 97"/>
                  <a:gd name="T78" fmla="*/ 2147483646 w 116"/>
                  <a:gd name="T79" fmla="*/ 2147483646 h 97"/>
                  <a:gd name="T80" fmla="*/ 2147483646 w 116"/>
                  <a:gd name="T81" fmla="*/ 2147483646 h 97"/>
                  <a:gd name="T82" fmla="*/ 2147483646 w 116"/>
                  <a:gd name="T83" fmla="*/ 2147483646 h 97"/>
                  <a:gd name="T84" fmla="*/ 2147483646 w 116"/>
                  <a:gd name="T85" fmla="*/ 2147483646 h 97"/>
                  <a:gd name="T86" fmla="*/ 2147483646 w 116"/>
                  <a:gd name="T87" fmla="*/ 2147483646 h 97"/>
                  <a:gd name="T88" fmla="*/ 2147483646 w 116"/>
                  <a:gd name="T89" fmla="*/ 2147483646 h 97"/>
                  <a:gd name="T90" fmla="*/ 2147483646 w 116"/>
                  <a:gd name="T91" fmla="*/ 2147483646 h 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6" h="97">
                    <a:moveTo>
                      <a:pt x="115" y="17"/>
                    </a:move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08" y="17"/>
                      <a:pt x="105" y="19"/>
                      <a:pt x="103" y="20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4"/>
                      <a:pt x="92" y="27"/>
                      <a:pt x="86" y="29"/>
                    </a:cubicBezTo>
                    <a:cubicBezTo>
                      <a:pt x="85" y="30"/>
                      <a:pt x="83" y="31"/>
                      <a:pt x="81" y="32"/>
                    </a:cubicBezTo>
                    <a:cubicBezTo>
                      <a:pt x="73" y="37"/>
                      <a:pt x="66" y="41"/>
                      <a:pt x="61" y="46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8" y="48"/>
                      <a:pt x="57" y="50"/>
                      <a:pt x="56" y="52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4"/>
                      <a:pt x="55" y="55"/>
                      <a:pt x="55" y="55"/>
                    </a:cubicBezTo>
                    <a:cubicBezTo>
                      <a:pt x="56" y="56"/>
                      <a:pt x="56" y="57"/>
                      <a:pt x="57" y="58"/>
                    </a:cubicBezTo>
                    <a:cubicBezTo>
                      <a:pt x="58" y="59"/>
                      <a:pt x="59" y="60"/>
                      <a:pt x="60" y="60"/>
                    </a:cubicBezTo>
                    <a:cubicBezTo>
                      <a:pt x="61" y="61"/>
                      <a:pt x="62" y="61"/>
                      <a:pt x="63" y="62"/>
                    </a:cubicBezTo>
                    <a:cubicBezTo>
                      <a:pt x="65" y="63"/>
                      <a:pt x="68" y="65"/>
                      <a:pt x="70" y="67"/>
                    </a:cubicBezTo>
                    <a:cubicBezTo>
                      <a:pt x="73" y="69"/>
                      <a:pt x="76" y="72"/>
                      <a:pt x="77" y="75"/>
                    </a:cubicBezTo>
                    <a:cubicBezTo>
                      <a:pt x="78" y="78"/>
                      <a:pt x="79" y="82"/>
                      <a:pt x="78" y="85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7" y="83"/>
                      <a:pt x="91" y="78"/>
                      <a:pt x="95" y="72"/>
                    </a:cubicBezTo>
                    <a:cubicBezTo>
                      <a:pt x="99" y="66"/>
                      <a:pt x="102" y="60"/>
                      <a:pt x="105" y="55"/>
                    </a:cubicBezTo>
                    <a:cubicBezTo>
                      <a:pt x="108" y="48"/>
                      <a:pt x="111" y="42"/>
                      <a:pt x="112" y="37"/>
                    </a:cubicBezTo>
                    <a:cubicBezTo>
                      <a:pt x="114" y="31"/>
                      <a:pt x="114" y="25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lnTo>
                      <a:pt x="115" y="17"/>
                    </a:lnTo>
                    <a:close/>
                    <a:moveTo>
                      <a:pt x="105" y="34"/>
                    </a:moveTo>
                    <a:cubicBezTo>
                      <a:pt x="103" y="39"/>
                      <a:pt x="100" y="45"/>
                      <a:pt x="97" y="51"/>
                    </a:cubicBezTo>
                    <a:cubicBezTo>
                      <a:pt x="95" y="56"/>
                      <a:pt x="92" y="62"/>
                      <a:pt x="88" y="68"/>
                    </a:cubicBezTo>
                    <a:cubicBezTo>
                      <a:pt x="86" y="71"/>
                      <a:pt x="85" y="74"/>
                      <a:pt x="83" y="77"/>
                    </a:cubicBezTo>
                    <a:cubicBezTo>
                      <a:pt x="83" y="76"/>
                      <a:pt x="82" y="74"/>
                      <a:pt x="81" y="73"/>
                    </a:cubicBezTo>
                    <a:cubicBezTo>
                      <a:pt x="79" y="69"/>
                      <a:pt x="77" y="66"/>
                      <a:pt x="73" y="63"/>
                    </a:cubicBezTo>
                    <a:cubicBezTo>
                      <a:pt x="71" y="62"/>
                      <a:pt x="70" y="61"/>
                      <a:pt x="68" y="60"/>
                    </a:cubicBezTo>
                    <a:cubicBezTo>
                      <a:pt x="66" y="59"/>
                      <a:pt x="64" y="57"/>
                      <a:pt x="63" y="56"/>
                    </a:cubicBezTo>
                    <a:cubicBezTo>
                      <a:pt x="62" y="56"/>
                      <a:pt x="62" y="55"/>
                      <a:pt x="61" y="55"/>
                    </a:cubicBezTo>
                    <a:cubicBezTo>
                      <a:pt x="62" y="54"/>
                      <a:pt x="64" y="53"/>
                      <a:pt x="65" y="52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73" y="46"/>
                      <a:pt x="79" y="42"/>
                      <a:pt x="85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2" y="32"/>
                      <a:pt x="98" y="27"/>
                      <a:pt x="104" y="23"/>
                    </a:cubicBezTo>
                    <a:cubicBezTo>
                      <a:pt x="106" y="22"/>
                      <a:pt x="108" y="21"/>
                      <a:pt x="110" y="20"/>
                    </a:cubicBezTo>
                    <a:cubicBezTo>
                      <a:pt x="109" y="25"/>
                      <a:pt x="107" y="30"/>
                      <a:pt x="105" y="34"/>
                    </a:cubicBezTo>
                    <a:close/>
                    <a:moveTo>
                      <a:pt x="54" y="47"/>
                    </a:moveTo>
                    <a:cubicBezTo>
                      <a:pt x="53" y="45"/>
                      <a:pt x="52" y="43"/>
                      <a:pt x="50" y="42"/>
                    </a:cubicBezTo>
                    <a:cubicBezTo>
                      <a:pt x="46" y="36"/>
                      <a:pt x="40" y="30"/>
                      <a:pt x="32" y="24"/>
                    </a:cubicBezTo>
                    <a:cubicBezTo>
                      <a:pt x="30" y="23"/>
                      <a:pt x="28" y="21"/>
                      <a:pt x="26" y="20"/>
                    </a:cubicBezTo>
                    <a:cubicBezTo>
                      <a:pt x="22" y="16"/>
                      <a:pt x="17" y="13"/>
                      <a:pt x="13" y="9"/>
                    </a:cubicBezTo>
                    <a:cubicBezTo>
                      <a:pt x="10" y="7"/>
                      <a:pt x="7" y="5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11"/>
                      <a:pt x="0" y="18"/>
                      <a:pt x="1" y="24"/>
                    </a:cubicBezTo>
                    <a:cubicBezTo>
                      <a:pt x="2" y="31"/>
                      <a:pt x="4" y="37"/>
                      <a:pt x="6" y="45"/>
                    </a:cubicBezTo>
                    <a:cubicBezTo>
                      <a:pt x="8" y="51"/>
                      <a:pt x="11" y="58"/>
                      <a:pt x="14" y="64"/>
                    </a:cubicBezTo>
                    <a:cubicBezTo>
                      <a:pt x="17" y="70"/>
                      <a:pt x="21" y="76"/>
                      <a:pt x="24" y="82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77"/>
                      <a:pt x="31" y="73"/>
                      <a:pt x="32" y="70"/>
                    </a:cubicBezTo>
                    <a:cubicBezTo>
                      <a:pt x="34" y="67"/>
                      <a:pt x="37" y="64"/>
                      <a:pt x="40" y="62"/>
                    </a:cubicBezTo>
                    <a:cubicBezTo>
                      <a:pt x="42" y="61"/>
                      <a:pt x="45" y="60"/>
                      <a:pt x="47" y="59"/>
                    </a:cubicBezTo>
                    <a:cubicBezTo>
                      <a:pt x="48" y="58"/>
                      <a:pt x="50" y="57"/>
                      <a:pt x="51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3" y="55"/>
                      <a:pt x="54" y="55"/>
                      <a:pt x="55" y="53"/>
                    </a:cubicBezTo>
                    <a:cubicBezTo>
                      <a:pt x="55" y="52"/>
                      <a:pt x="55" y="51"/>
                      <a:pt x="55" y="50"/>
                    </a:cubicBezTo>
                    <a:cubicBezTo>
                      <a:pt x="55" y="49"/>
                      <a:pt x="55" y="48"/>
                      <a:pt x="54" y="47"/>
                    </a:cubicBezTo>
                    <a:close/>
                    <a:moveTo>
                      <a:pt x="48" y="52"/>
                    </a:moveTo>
                    <a:cubicBezTo>
                      <a:pt x="47" y="53"/>
                      <a:pt x="45" y="54"/>
                      <a:pt x="43" y="55"/>
                    </a:cubicBezTo>
                    <a:cubicBezTo>
                      <a:pt x="41" y="56"/>
                      <a:pt x="40" y="57"/>
                      <a:pt x="38" y="58"/>
                    </a:cubicBezTo>
                    <a:cubicBezTo>
                      <a:pt x="34" y="61"/>
                      <a:pt x="31" y="64"/>
                      <a:pt x="29" y="67"/>
                    </a:cubicBezTo>
                    <a:cubicBezTo>
                      <a:pt x="28" y="69"/>
                      <a:pt x="27" y="70"/>
                      <a:pt x="26" y="72"/>
                    </a:cubicBezTo>
                    <a:cubicBezTo>
                      <a:pt x="25" y="69"/>
                      <a:pt x="24" y="67"/>
                      <a:pt x="23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9" y="54"/>
                      <a:pt x="16" y="48"/>
                      <a:pt x="14" y="42"/>
                    </a:cubicBezTo>
                    <a:cubicBezTo>
                      <a:pt x="12" y="35"/>
                      <a:pt x="10" y="29"/>
                      <a:pt x="9" y="23"/>
                    </a:cubicBezTo>
                    <a:cubicBezTo>
                      <a:pt x="7" y="18"/>
                      <a:pt x="6" y="13"/>
                      <a:pt x="5" y="7"/>
                    </a:cubicBezTo>
                    <a:cubicBezTo>
                      <a:pt x="7" y="9"/>
                      <a:pt x="9" y="10"/>
                      <a:pt x="11" y="11"/>
                    </a:cubicBezTo>
                    <a:cubicBezTo>
                      <a:pt x="16" y="16"/>
                      <a:pt x="21" y="22"/>
                      <a:pt x="26" y="2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35"/>
                      <a:pt x="39" y="41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7" y="48"/>
                      <a:pt x="48" y="49"/>
                      <a:pt x="49" y="50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8" y="52"/>
                    </a:cubicBez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MH_Other_16">
                <a:extLst>
                  <a:ext uri="{FF2B5EF4-FFF2-40B4-BE49-F238E27FC236}">
                    <a16:creationId xmlns:a16="http://schemas.microsoft.com/office/drawing/2014/main" id="{761D4AA3-EE43-4A93-8D51-AE0A634883C0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371601" y="3288840"/>
                <a:ext cx="2905327" cy="2180491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MH_SubTitle_1">
                <a:extLst>
                  <a:ext uri="{FF2B5EF4-FFF2-40B4-BE49-F238E27FC236}">
                    <a16:creationId xmlns:a16="http://schemas.microsoft.com/office/drawing/2014/main" id="{91519D9C-6FC3-4C54-8752-19F3B5C2B41C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505386" y="3438598"/>
                <a:ext cx="2637756" cy="1878977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MH_Other_19">
                <a:extLst>
                  <a:ext uri="{FF2B5EF4-FFF2-40B4-BE49-F238E27FC236}">
                    <a16:creationId xmlns:a16="http://schemas.microsoft.com/office/drawing/2014/main" id="{230430AD-58E5-43FC-A21D-89ED2A65F3D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047" y="2150671"/>
                <a:ext cx="1855017" cy="1395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组合 29">
              <a:extLst>
                <a:ext uri="{FF2B5EF4-FFF2-40B4-BE49-F238E27FC236}">
                  <a16:creationId xmlns:a16="http://schemas.microsoft.com/office/drawing/2014/main" id="{D89FE932-877C-43F1-836D-D840D54C1641}"/>
                </a:ext>
              </a:extLst>
            </p:cNvPr>
            <p:cNvGrpSpPr/>
            <p:nvPr/>
          </p:nvGrpSpPr>
          <p:grpSpPr>
            <a:xfrm>
              <a:off x="1765670" y="3508409"/>
              <a:ext cx="2049296" cy="625925"/>
              <a:chOff x="7553991" y="1968750"/>
              <a:chExt cx="2049296" cy="625925"/>
            </a:xfrm>
          </p:grpSpPr>
          <p:sp>
            <p:nvSpPr>
              <p:cNvPr id="15" name="矩形 30">
                <a:extLst>
                  <a:ext uri="{FF2B5EF4-FFF2-40B4-BE49-F238E27FC236}">
                    <a16:creationId xmlns:a16="http://schemas.microsoft.com/office/drawing/2014/main" id="{E6F27AF9-0C78-442E-B578-BF677B830173}"/>
                  </a:ext>
                </a:extLst>
              </p:cNvPr>
              <p:cNvSpPr/>
              <p:nvPr/>
            </p:nvSpPr>
            <p:spPr>
              <a:xfrm>
                <a:off x="7566167" y="1968750"/>
                <a:ext cx="1955022" cy="369332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  <a:cs typeface="+mn-cs"/>
                  </a:rPr>
                  <a:t>Vamos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  <a:cs typeface="+mn-cs"/>
                  </a:rPr>
                  <a:t> a </a:t>
                </a: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  <a:cs typeface="+mn-cs"/>
                  </a:rPr>
                  <a:t>cantar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endParaRPr>
              </a:p>
            </p:txBody>
          </p:sp>
          <p:sp>
            <p:nvSpPr>
              <p:cNvPr id="16" name="文本框 31">
                <a:extLst>
                  <a:ext uri="{FF2B5EF4-FFF2-40B4-BE49-F238E27FC236}">
                    <a16:creationId xmlns:a16="http://schemas.microsoft.com/office/drawing/2014/main" id="{288A453B-EEDD-40B9-B7E5-1D9E3E6B1F81}"/>
                  </a:ext>
                </a:extLst>
              </p:cNvPr>
              <p:cNvSpPr txBox="1"/>
              <p:nvPr/>
            </p:nvSpPr>
            <p:spPr>
              <a:xfrm>
                <a:off x="7553991" y="2324858"/>
                <a:ext cx="2049296" cy="26981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夏日体W" panose="00020600040101010101" pitchFamily="18" charset="-122"/>
                    <a:ea typeface="汉仪夏日体W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汉仪夏日体W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26" name="组合 50">
            <a:extLst>
              <a:ext uri="{FF2B5EF4-FFF2-40B4-BE49-F238E27FC236}">
                <a16:creationId xmlns:a16="http://schemas.microsoft.com/office/drawing/2014/main" id="{65720093-5C6C-4352-BF59-EAC5EE9326C3}"/>
              </a:ext>
            </a:extLst>
          </p:cNvPr>
          <p:cNvGrpSpPr/>
          <p:nvPr/>
        </p:nvGrpSpPr>
        <p:grpSpPr>
          <a:xfrm>
            <a:off x="4743147" y="1367404"/>
            <a:ext cx="2905327" cy="3254826"/>
            <a:chOff x="4642340" y="2024005"/>
            <a:chExt cx="2905327" cy="3254826"/>
          </a:xfrm>
        </p:grpSpPr>
        <p:grpSp>
          <p:nvGrpSpPr>
            <p:cNvPr id="27" name="组合 12">
              <a:extLst>
                <a:ext uri="{FF2B5EF4-FFF2-40B4-BE49-F238E27FC236}">
                  <a16:creationId xmlns:a16="http://schemas.microsoft.com/office/drawing/2014/main" id="{9E2587DB-A17C-41FE-883F-D9D09D79A750}"/>
                </a:ext>
              </a:extLst>
            </p:cNvPr>
            <p:cNvGrpSpPr/>
            <p:nvPr/>
          </p:nvGrpSpPr>
          <p:grpSpPr>
            <a:xfrm>
              <a:off x="4642340" y="2024005"/>
              <a:ext cx="2905327" cy="3254826"/>
              <a:chOff x="4642340" y="2214505"/>
              <a:chExt cx="2905327" cy="3254826"/>
            </a:xfrm>
          </p:grpSpPr>
          <p:sp>
            <p:nvSpPr>
              <p:cNvPr id="31" name="MH_Other_1">
                <a:extLst>
                  <a:ext uri="{FF2B5EF4-FFF2-40B4-BE49-F238E27FC236}">
                    <a16:creationId xmlns:a16="http://schemas.microsoft.com/office/drawing/2014/main" id="{0653FD2E-0AA7-412C-BB0F-E56F47271AAC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60312" y="3432608"/>
                <a:ext cx="2869384" cy="1797108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MH_Other_2">
                <a:extLst>
                  <a:ext uri="{FF2B5EF4-FFF2-40B4-BE49-F238E27FC236}">
                    <a16:creationId xmlns:a16="http://schemas.microsoft.com/office/drawing/2014/main" id="{8C48F4C4-BD12-4E03-8991-6C3875413C4F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642340" y="3288840"/>
                <a:ext cx="2905327" cy="2180491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MH_SubTitle_2">
                <a:extLst>
                  <a:ext uri="{FF2B5EF4-FFF2-40B4-BE49-F238E27FC236}">
                    <a16:creationId xmlns:a16="http://schemas.microsoft.com/office/drawing/2014/main" id="{06EB1AB2-CC01-4AAA-8634-D18500B54386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76125" y="3438598"/>
                <a:ext cx="2637756" cy="1878977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4" name="MH_Other_18">
                <a:extLst>
                  <a:ext uri="{FF2B5EF4-FFF2-40B4-BE49-F238E27FC236}">
                    <a16:creationId xmlns:a16="http://schemas.microsoft.com/office/drawing/2014/main" id="{58B15A27-5044-4B37-81D1-754AF84498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7641" y="2214505"/>
                <a:ext cx="1795113" cy="1319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矩形 33">
              <a:extLst>
                <a:ext uri="{FF2B5EF4-FFF2-40B4-BE49-F238E27FC236}">
                  <a16:creationId xmlns:a16="http://schemas.microsoft.com/office/drawing/2014/main" id="{EC981DBE-D2EA-43B6-99EF-96A50DE9886A}"/>
                </a:ext>
              </a:extLst>
            </p:cNvPr>
            <p:cNvSpPr/>
            <p:nvPr/>
          </p:nvSpPr>
          <p:spPr>
            <a:xfrm>
              <a:off x="4866942" y="3515057"/>
              <a:ext cx="2456121" cy="138499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¿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Cómo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amanecimos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hoy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?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</p:grpSp>
      <p:grpSp>
        <p:nvGrpSpPr>
          <p:cNvPr id="35" name="组合 51">
            <a:extLst>
              <a:ext uri="{FF2B5EF4-FFF2-40B4-BE49-F238E27FC236}">
                <a16:creationId xmlns:a16="http://schemas.microsoft.com/office/drawing/2014/main" id="{97A4C603-0E7C-4475-BA73-3F65DDD8D89A}"/>
              </a:ext>
            </a:extLst>
          </p:cNvPr>
          <p:cNvGrpSpPr/>
          <p:nvPr/>
        </p:nvGrpSpPr>
        <p:grpSpPr>
          <a:xfrm>
            <a:off x="9119229" y="2265920"/>
            <a:ext cx="2907323" cy="3276728"/>
            <a:chOff x="7913078" y="2002103"/>
            <a:chExt cx="2907323" cy="3276728"/>
          </a:xfrm>
        </p:grpSpPr>
        <p:grpSp>
          <p:nvGrpSpPr>
            <p:cNvPr id="36" name="组合 18">
              <a:extLst>
                <a:ext uri="{FF2B5EF4-FFF2-40B4-BE49-F238E27FC236}">
                  <a16:creationId xmlns:a16="http://schemas.microsoft.com/office/drawing/2014/main" id="{216EB9EF-B1CE-4746-8B53-F63C2F03B585}"/>
                </a:ext>
              </a:extLst>
            </p:cNvPr>
            <p:cNvGrpSpPr/>
            <p:nvPr/>
          </p:nvGrpSpPr>
          <p:grpSpPr>
            <a:xfrm>
              <a:off x="7913078" y="2002103"/>
              <a:ext cx="2907323" cy="3276728"/>
              <a:chOff x="7913078" y="2192603"/>
              <a:chExt cx="2907323" cy="3276728"/>
            </a:xfrm>
          </p:grpSpPr>
          <p:sp>
            <p:nvSpPr>
              <p:cNvPr id="40" name="MH_Other_3">
                <a:extLst>
                  <a:ext uri="{FF2B5EF4-FFF2-40B4-BE49-F238E27FC236}">
                    <a16:creationId xmlns:a16="http://schemas.microsoft.com/office/drawing/2014/main" id="{FDE4DCAF-4EC8-4DA7-95F8-A84BD9D2F92B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8949411" y="3220950"/>
                <a:ext cx="565090" cy="443287"/>
              </a:xfrm>
              <a:custGeom>
                <a:avLst/>
                <a:gdLst>
                  <a:gd name="T0" fmla="*/ 0 w 223"/>
                  <a:gd name="T1" fmla="*/ 2147483646 h 174"/>
                  <a:gd name="T2" fmla="*/ 2147483646 w 223"/>
                  <a:gd name="T3" fmla="*/ 2147483646 h 174"/>
                  <a:gd name="T4" fmla="*/ 2147483646 w 223"/>
                  <a:gd name="T5" fmla="*/ 2147483646 h 174"/>
                  <a:gd name="T6" fmla="*/ 2147483646 w 223"/>
                  <a:gd name="T7" fmla="*/ 2147483646 h 174"/>
                  <a:gd name="T8" fmla="*/ 2147483646 w 223"/>
                  <a:gd name="T9" fmla="*/ 2147483646 h 174"/>
                  <a:gd name="T10" fmla="*/ 0 w 223"/>
                  <a:gd name="T11" fmla="*/ 2147483646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3" h="174">
                    <a:moveTo>
                      <a:pt x="0" y="174"/>
                    </a:moveTo>
                    <a:cubicBezTo>
                      <a:pt x="12" y="127"/>
                      <a:pt x="16" y="82"/>
                      <a:pt x="16" y="34"/>
                    </a:cubicBezTo>
                    <a:cubicBezTo>
                      <a:pt x="16" y="19"/>
                      <a:pt x="84" y="31"/>
                      <a:pt x="102" y="16"/>
                    </a:cubicBezTo>
                    <a:cubicBezTo>
                      <a:pt x="120" y="0"/>
                      <a:pt x="157" y="0"/>
                      <a:pt x="162" y="12"/>
                    </a:cubicBezTo>
                    <a:cubicBezTo>
                      <a:pt x="162" y="12"/>
                      <a:pt x="172" y="78"/>
                      <a:pt x="223" y="174"/>
                    </a:cubicBez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MH_Other_4">
                <a:extLst>
                  <a:ext uri="{FF2B5EF4-FFF2-40B4-BE49-F238E27FC236}">
                    <a16:creationId xmlns:a16="http://schemas.microsoft.com/office/drawing/2014/main" id="{28151DDC-3FA5-4D53-AE19-86AB5649C938}"/>
                  </a:ext>
                </a:extLst>
              </p:cNvPr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8931441" y="3210964"/>
                <a:ext cx="611017" cy="455267"/>
              </a:xfrm>
              <a:custGeom>
                <a:avLst/>
                <a:gdLst>
                  <a:gd name="T0" fmla="*/ 2147483646 w 241"/>
                  <a:gd name="T1" fmla="*/ 2147483646 h 179"/>
                  <a:gd name="T2" fmla="*/ 2147483646 w 241"/>
                  <a:gd name="T3" fmla="*/ 2147483646 h 179"/>
                  <a:gd name="T4" fmla="*/ 2147483646 w 241"/>
                  <a:gd name="T5" fmla="*/ 2147483646 h 179"/>
                  <a:gd name="T6" fmla="*/ 2147483646 w 241"/>
                  <a:gd name="T7" fmla="*/ 2147483646 h 179"/>
                  <a:gd name="T8" fmla="*/ 2147483646 w 241"/>
                  <a:gd name="T9" fmla="*/ 2147483646 h 179"/>
                  <a:gd name="T10" fmla="*/ 2147483646 w 241"/>
                  <a:gd name="T11" fmla="*/ 0 h 179"/>
                  <a:gd name="T12" fmla="*/ 2147483646 w 241"/>
                  <a:gd name="T13" fmla="*/ 0 h 179"/>
                  <a:gd name="T14" fmla="*/ 2147483646 w 241"/>
                  <a:gd name="T15" fmla="*/ 2147483646 h 179"/>
                  <a:gd name="T16" fmla="*/ 2147483646 w 241"/>
                  <a:gd name="T17" fmla="*/ 2147483646 h 179"/>
                  <a:gd name="T18" fmla="*/ 2147483646 w 241"/>
                  <a:gd name="T19" fmla="*/ 2147483646 h 179"/>
                  <a:gd name="T20" fmla="*/ 2147483646 w 241"/>
                  <a:gd name="T21" fmla="*/ 2147483646 h 179"/>
                  <a:gd name="T22" fmla="*/ 2147483646 w 241"/>
                  <a:gd name="T23" fmla="*/ 2147483646 h 179"/>
                  <a:gd name="T24" fmla="*/ 2147483646 w 241"/>
                  <a:gd name="T25" fmla="*/ 2147483646 h 179"/>
                  <a:gd name="T26" fmla="*/ 2147483646 w 241"/>
                  <a:gd name="T27" fmla="*/ 2147483646 h 179"/>
                  <a:gd name="T28" fmla="*/ 2147483646 w 241"/>
                  <a:gd name="T29" fmla="*/ 2147483646 h 179"/>
                  <a:gd name="T30" fmla="*/ 2147483646 w 241"/>
                  <a:gd name="T31" fmla="*/ 2147483646 h 179"/>
                  <a:gd name="T32" fmla="*/ 2147483646 w 241"/>
                  <a:gd name="T33" fmla="*/ 2147483646 h 179"/>
                  <a:gd name="T34" fmla="*/ 2147483646 w 241"/>
                  <a:gd name="T35" fmla="*/ 2147483646 h 179"/>
                  <a:gd name="T36" fmla="*/ 2147483646 w 241"/>
                  <a:gd name="T37" fmla="*/ 2147483646 h 179"/>
                  <a:gd name="T38" fmla="*/ 2147483646 w 241"/>
                  <a:gd name="T39" fmla="*/ 2147483646 h 179"/>
                  <a:gd name="T40" fmla="*/ 0 w 241"/>
                  <a:gd name="T41" fmla="*/ 2147483646 h 179"/>
                  <a:gd name="T42" fmla="*/ 0 w 241"/>
                  <a:gd name="T43" fmla="*/ 2147483646 h 179"/>
                  <a:gd name="T44" fmla="*/ 2147483646 w 241"/>
                  <a:gd name="T45" fmla="*/ 2147483646 h 179"/>
                  <a:gd name="T46" fmla="*/ 2147483646 w 241"/>
                  <a:gd name="T47" fmla="*/ 2147483646 h 179"/>
                  <a:gd name="T48" fmla="*/ 2147483646 w 241"/>
                  <a:gd name="T49" fmla="*/ 2147483646 h 179"/>
                  <a:gd name="T50" fmla="*/ 2147483646 w 241"/>
                  <a:gd name="T51" fmla="*/ 2147483646 h 179"/>
                  <a:gd name="T52" fmla="*/ 2147483646 w 241"/>
                  <a:gd name="T53" fmla="*/ 2147483646 h 17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1" h="179">
                    <a:moveTo>
                      <a:pt x="240" y="177"/>
                    </a:moveTo>
                    <a:cubicBezTo>
                      <a:pt x="236" y="172"/>
                      <a:pt x="233" y="166"/>
                      <a:pt x="230" y="160"/>
                    </a:cubicBezTo>
                    <a:cubicBezTo>
                      <a:pt x="221" y="143"/>
                      <a:pt x="213" y="126"/>
                      <a:pt x="205" y="109"/>
                    </a:cubicBezTo>
                    <a:cubicBezTo>
                      <a:pt x="196" y="89"/>
                      <a:pt x="189" y="72"/>
                      <a:pt x="184" y="56"/>
                    </a:cubicBezTo>
                    <a:cubicBezTo>
                      <a:pt x="178" y="39"/>
                      <a:pt x="172" y="20"/>
                      <a:pt x="168" y="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6" y="10"/>
                      <a:pt x="168" y="19"/>
                      <a:pt x="171" y="30"/>
                    </a:cubicBezTo>
                    <a:cubicBezTo>
                      <a:pt x="173" y="39"/>
                      <a:pt x="176" y="49"/>
                      <a:pt x="179" y="58"/>
                    </a:cubicBezTo>
                    <a:cubicBezTo>
                      <a:pt x="185" y="76"/>
                      <a:pt x="191" y="94"/>
                      <a:pt x="199" y="112"/>
                    </a:cubicBezTo>
                    <a:cubicBezTo>
                      <a:pt x="206" y="129"/>
                      <a:pt x="214" y="146"/>
                      <a:pt x="223" y="164"/>
                    </a:cubicBezTo>
                    <a:cubicBezTo>
                      <a:pt x="226" y="169"/>
                      <a:pt x="228" y="174"/>
                      <a:pt x="231" y="178"/>
                    </a:cubicBezTo>
                    <a:cubicBezTo>
                      <a:pt x="231" y="179"/>
                      <a:pt x="231" y="179"/>
                      <a:pt x="231" y="179"/>
                    </a:cubicBezTo>
                    <a:cubicBezTo>
                      <a:pt x="241" y="179"/>
                      <a:pt x="241" y="179"/>
                      <a:pt x="241" y="179"/>
                    </a:cubicBezTo>
                    <a:lnTo>
                      <a:pt x="240" y="177"/>
                    </a:lnTo>
                    <a:close/>
                    <a:moveTo>
                      <a:pt x="23" y="30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73"/>
                      <a:pt x="15" y="110"/>
                      <a:pt x="8" y="145"/>
                    </a:cubicBezTo>
                    <a:cubicBezTo>
                      <a:pt x="6" y="155"/>
                      <a:pt x="3" y="166"/>
                      <a:pt x="0" y="178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7" y="179"/>
                      <a:pt x="7" y="179"/>
                      <a:pt x="7" y="179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10" y="167"/>
                      <a:pt x="12" y="156"/>
                      <a:pt x="14" y="146"/>
                    </a:cubicBezTo>
                    <a:cubicBezTo>
                      <a:pt x="21" y="110"/>
                      <a:pt x="24" y="71"/>
                      <a:pt x="23" y="31"/>
                    </a:cubicBez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MH_Other_5">
                <a:extLst>
                  <a:ext uri="{FF2B5EF4-FFF2-40B4-BE49-F238E27FC236}">
                    <a16:creationId xmlns:a16="http://schemas.microsoft.com/office/drawing/2014/main" id="{AE4EF789-289F-43FC-A438-AEB9991B75A1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067222" y="3252899"/>
                <a:ext cx="213657" cy="217649"/>
              </a:xfrm>
              <a:custGeom>
                <a:avLst/>
                <a:gdLst>
                  <a:gd name="T0" fmla="*/ 0 w 84"/>
                  <a:gd name="T1" fmla="*/ 2147483646 h 86"/>
                  <a:gd name="T2" fmla="*/ 2147483646 w 84"/>
                  <a:gd name="T3" fmla="*/ 2147483646 h 86"/>
                  <a:gd name="T4" fmla="*/ 2147483646 w 84"/>
                  <a:gd name="T5" fmla="*/ 2147483646 h 86"/>
                  <a:gd name="T6" fmla="*/ 0 w 84"/>
                  <a:gd name="T7" fmla="*/ 2147483646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86">
                    <a:moveTo>
                      <a:pt x="0" y="16"/>
                    </a:moveTo>
                    <a:cubicBezTo>
                      <a:pt x="51" y="86"/>
                      <a:pt x="83" y="4"/>
                      <a:pt x="83" y="4"/>
                    </a:cubicBezTo>
                    <a:cubicBezTo>
                      <a:pt x="84" y="0"/>
                      <a:pt x="43" y="15"/>
                      <a:pt x="25" y="15"/>
                    </a:cubicBezTo>
                    <a:cubicBezTo>
                      <a:pt x="7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DE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MH_Other_6">
                <a:extLst>
                  <a:ext uri="{FF2B5EF4-FFF2-40B4-BE49-F238E27FC236}">
                    <a16:creationId xmlns:a16="http://schemas.microsoft.com/office/drawing/2014/main" id="{BB4F828B-9A08-4B0A-895B-509A03FC7E77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9039267" y="3274863"/>
                <a:ext cx="139775" cy="165734"/>
              </a:xfrm>
              <a:custGeom>
                <a:avLst/>
                <a:gdLst>
                  <a:gd name="T0" fmla="*/ 2147483646 w 55"/>
                  <a:gd name="T1" fmla="*/ 2147483646 h 65"/>
                  <a:gd name="T2" fmla="*/ 2147483646 w 55"/>
                  <a:gd name="T3" fmla="*/ 2147483646 h 65"/>
                  <a:gd name="T4" fmla="*/ 2147483646 w 55"/>
                  <a:gd name="T5" fmla="*/ 2147483646 h 65"/>
                  <a:gd name="T6" fmla="*/ 0 w 55"/>
                  <a:gd name="T7" fmla="*/ 0 h 65"/>
                  <a:gd name="T8" fmla="*/ 2147483646 w 55"/>
                  <a:gd name="T9" fmla="*/ 2147483646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9" y="5"/>
                    </a:moveTo>
                    <a:cubicBezTo>
                      <a:pt x="9" y="5"/>
                      <a:pt x="48" y="28"/>
                      <a:pt x="51" y="34"/>
                    </a:cubicBezTo>
                    <a:cubicBezTo>
                      <a:pt x="55" y="40"/>
                      <a:pt x="27" y="44"/>
                      <a:pt x="30" y="65"/>
                    </a:cubicBezTo>
                    <a:cubicBezTo>
                      <a:pt x="30" y="65"/>
                      <a:pt x="3" y="30"/>
                      <a:pt x="0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MH_Other_7">
                <a:extLst>
                  <a:ext uri="{FF2B5EF4-FFF2-40B4-BE49-F238E27FC236}">
                    <a16:creationId xmlns:a16="http://schemas.microsoft.com/office/drawing/2014/main" id="{FAAE624E-513E-4217-8AA2-023A85930E53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179041" y="3240918"/>
                <a:ext cx="129792" cy="185701"/>
              </a:xfrm>
              <a:custGeom>
                <a:avLst/>
                <a:gdLst>
                  <a:gd name="T0" fmla="*/ 2147483646 w 51"/>
                  <a:gd name="T1" fmla="*/ 2147483646 h 73"/>
                  <a:gd name="T2" fmla="*/ 2147483646 w 51"/>
                  <a:gd name="T3" fmla="*/ 2147483646 h 73"/>
                  <a:gd name="T4" fmla="*/ 2147483646 w 51"/>
                  <a:gd name="T5" fmla="*/ 2147483646 h 73"/>
                  <a:gd name="T6" fmla="*/ 2147483646 w 51"/>
                  <a:gd name="T7" fmla="*/ 0 h 73"/>
                  <a:gd name="T8" fmla="*/ 2147483646 w 51"/>
                  <a:gd name="T9" fmla="*/ 214748364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41" y="7"/>
                    </a:moveTo>
                    <a:cubicBezTo>
                      <a:pt x="41" y="7"/>
                      <a:pt x="5" y="38"/>
                      <a:pt x="2" y="44"/>
                    </a:cubicBezTo>
                    <a:cubicBezTo>
                      <a:pt x="0" y="51"/>
                      <a:pt x="25" y="51"/>
                      <a:pt x="26" y="73"/>
                    </a:cubicBezTo>
                    <a:cubicBezTo>
                      <a:pt x="26" y="73"/>
                      <a:pt x="51" y="30"/>
                      <a:pt x="49" y="0"/>
                    </a:cubicBez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MH_Other_8">
                <a:extLst>
                  <a:ext uri="{FF2B5EF4-FFF2-40B4-BE49-F238E27FC236}">
                    <a16:creationId xmlns:a16="http://schemas.microsoft.com/office/drawing/2014/main" id="{B1331E9C-DE64-4945-A5A8-E7237DCC22D6}"/>
                  </a:ext>
                </a:extLst>
              </p:cNvPr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031279" y="3230933"/>
                <a:ext cx="279550" cy="237618"/>
              </a:xfrm>
              <a:custGeom>
                <a:avLst/>
                <a:gdLst>
                  <a:gd name="T0" fmla="*/ 2147483646 w 110"/>
                  <a:gd name="T1" fmla="*/ 2147483646 h 93"/>
                  <a:gd name="T2" fmla="*/ 2147483646 w 110"/>
                  <a:gd name="T3" fmla="*/ 2147483646 h 93"/>
                  <a:gd name="T4" fmla="*/ 2147483646 w 110"/>
                  <a:gd name="T5" fmla="*/ 2147483646 h 93"/>
                  <a:gd name="T6" fmla="*/ 2147483646 w 110"/>
                  <a:gd name="T7" fmla="*/ 2147483646 h 93"/>
                  <a:gd name="T8" fmla="*/ 2147483646 w 110"/>
                  <a:gd name="T9" fmla="*/ 2147483646 h 93"/>
                  <a:gd name="T10" fmla="*/ 2147483646 w 110"/>
                  <a:gd name="T11" fmla="*/ 2147483646 h 93"/>
                  <a:gd name="T12" fmla="*/ 2147483646 w 110"/>
                  <a:gd name="T13" fmla="*/ 2147483646 h 93"/>
                  <a:gd name="T14" fmla="*/ 0 w 110"/>
                  <a:gd name="T15" fmla="*/ 2147483646 h 93"/>
                  <a:gd name="T16" fmla="*/ 2147483646 w 110"/>
                  <a:gd name="T17" fmla="*/ 2147483646 h 93"/>
                  <a:gd name="T18" fmla="*/ 2147483646 w 110"/>
                  <a:gd name="T19" fmla="*/ 2147483646 h 93"/>
                  <a:gd name="T20" fmla="*/ 2147483646 w 110"/>
                  <a:gd name="T21" fmla="*/ 2147483646 h 93"/>
                  <a:gd name="T22" fmla="*/ 2147483646 w 110"/>
                  <a:gd name="T23" fmla="*/ 2147483646 h 93"/>
                  <a:gd name="T24" fmla="*/ 2147483646 w 110"/>
                  <a:gd name="T25" fmla="*/ 2147483646 h 93"/>
                  <a:gd name="T26" fmla="*/ 2147483646 w 110"/>
                  <a:gd name="T27" fmla="*/ 2147483646 h 93"/>
                  <a:gd name="T28" fmla="*/ 2147483646 w 110"/>
                  <a:gd name="T29" fmla="*/ 2147483646 h 93"/>
                  <a:gd name="T30" fmla="*/ 2147483646 w 110"/>
                  <a:gd name="T31" fmla="*/ 2147483646 h 93"/>
                  <a:gd name="T32" fmla="*/ 2147483646 w 110"/>
                  <a:gd name="T33" fmla="*/ 2147483646 h 93"/>
                  <a:gd name="T34" fmla="*/ 2147483646 w 110"/>
                  <a:gd name="T35" fmla="*/ 2147483646 h 93"/>
                  <a:gd name="T36" fmla="*/ 2147483646 w 110"/>
                  <a:gd name="T37" fmla="*/ 2147483646 h 93"/>
                  <a:gd name="T38" fmla="*/ 2147483646 w 110"/>
                  <a:gd name="T39" fmla="*/ 2147483646 h 93"/>
                  <a:gd name="T40" fmla="*/ 2147483646 w 110"/>
                  <a:gd name="T41" fmla="*/ 2147483646 h 93"/>
                  <a:gd name="T42" fmla="*/ 2147483646 w 110"/>
                  <a:gd name="T43" fmla="*/ 2147483646 h 93"/>
                  <a:gd name="T44" fmla="*/ 2147483646 w 110"/>
                  <a:gd name="T45" fmla="*/ 2147483646 h 93"/>
                  <a:gd name="T46" fmla="*/ 2147483646 w 110"/>
                  <a:gd name="T47" fmla="*/ 2147483646 h 93"/>
                  <a:gd name="T48" fmla="*/ 2147483646 w 110"/>
                  <a:gd name="T49" fmla="*/ 0 h 93"/>
                  <a:gd name="T50" fmla="*/ 2147483646 w 110"/>
                  <a:gd name="T51" fmla="*/ 2147483646 h 93"/>
                  <a:gd name="T52" fmla="*/ 2147483646 w 110"/>
                  <a:gd name="T53" fmla="*/ 2147483646 h 93"/>
                  <a:gd name="T54" fmla="*/ 2147483646 w 110"/>
                  <a:gd name="T55" fmla="*/ 2147483646 h 93"/>
                  <a:gd name="T56" fmla="*/ 2147483646 w 110"/>
                  <a:gd name="T57" fmla="*/ 2147483646 h 93"/>
                  <a:gd name="T58" fmla="*/ 2147483646 w 110"/>
                  <a:gd name="T59" fmla="*/ 2147483646 h 93"/>
                  <a:gd name="T60" fmla="*/ 2147483646 w 110"/>
                  <a:gd name="T61" fmla="*/ 2147483646 h 93"/>
                  <a:gd name="T62" fmla="*/ 2147483646 w 110"/>
                  <a:gd name="T63" fmla="*/ 2147483646 h 93"/>
                  <a:gd name="T64" fmla="*/ 2147483646 w 110"/>
                  <a:gd name="T65" fmla="*/ 2147483646 h 93"/>
                  <a:gd name="T66" fmla="*/ 2147483646 w 110"/>
                  <a:gd name="T67" fmla="*/ 2147483646 h 93"/>
                  <a:gd name="T68" fmla="*/ 2147483646 w 110"/>
                  <a:gd name="T69" fmla="*/ 2147483646 h 93"/>
                  <a:gd name="T70" fmla="*/ 2147483646 w 110"/>
                  <a:gd name="T71" fmla="*/ 2147483646 h 93"/>
                  <a:gd name="T72" fmla="*/ 2147483646 w 110"/>
                  <a:gd name="T73" fmla="*/ 2147483646 h 93"/>
                  <a:gd name="T74" fmla="*/ 2147483646 w 110"/>
                  <a:gd name="T75" fmla="*/ 2147483646 h 93"/>
                  <a:gd name="T76" fmla="*/ 2147483646 w 110"/>
                  <a:gd name="T77" fmla="*/ 2147483646 h 93"/>
                  <a:gd name="T78" fmla="*/ 2147483646 w 110"/>
                  <a:gd name="T79" fmla="*/ 2147483646 h 93"/>
                  <a:gd name="T80" fmla="*/ 2147483646 w 110"/>
                  <a:gd name="T81" fmla="*/ 2147483646 h 93"/>
                  <a:gd name="T82" fmla="*/ 2147483646 w 110"/>
                  <a:gd name="T83" fmla="*/ 2147483646 h 93"/>
                  <a:gd name="T84" fmla="*/ 2147483646 w 110"/>
                  <a:gd name="T85" fmla="*/ 2147483646 h 93"/>
                  <a:gd name="T86" fmla="*/ 2147483646 w 110"/>
                  <a:gd name="T87" fmla="*/ 2147483646 h 93"/>
                  <a:gd name="T88" fmla="*/ 2147483646 w 110"/>
                  <a:gd name="T89" fmla="*/ 2147483646 h 93"/>
                  <a:gd name="T90" fmla="*/ 2147483646 w 110"/>
                  <a:gd name="T91" fmla="*/ 2147483646 h 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0" h="93">
                    <a:moveTo>
                      <a:pt x="57" y="51"/>
                    </a:move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6" y="48"/>
                      <a:pt x="54" y="47"/>
                      <a:pt x="53" y="46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47" y="40"/>
                      <a:pt x="41" y="36"/>
                      <a:pt x="33" y="31"/>
                    </a:cubicBezTo>
                    <a:cubicBezTo>
                      <a:pt x="31" y="30"/>
                      <a:pt x="30" y="29"/>
                      <a:pt x="28" y="29"/>
                    </a:cubicBezTo>
                    <a:cubicBezTo>
                      <a:pt x="23" y="26"/>
                      <a:pt x="18" y="24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0" y="19"/>
                      <a:pt x="7" y="17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24"/>
                      <a:pt x="2" y="30"/>
                      <a:pt x="4" y="36"/>
                    </a:cubicBezTo>
                    <a:cubicBezTo>
                      <a:pt x="5" y="41"/>
                      <a:pt x="7" y="47"/>
                      <a:pt x="10" y="53"/>
                    </a:cubicBezTo>
                    <a:cubicBezTo>
                      <a:pt x="13" y="58"/>
                      <a:pt x="16" y="63"/>
                      <a:pt x="20" y="69"/>
                    </a:cubicBezTo>
                    <a:cubicBezTo>
                      <a:pt x="23" y="75"/>
                      <a:pt x="27" y="80"/>
                      <a:pt x="31" y="84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5" y="78"/>
                      <a:pt x="36" y="75"/>
                      <a:pt x="37" y="72"/>
                    </a:cubicBezTo>
                    <a:cubicBezTo>
                      <a:pt x="38" y="69"/>
                      <a:pt x="40" y="66"/>
                      <a:pt x="44" y="64"/>
                    </a:cubicBezTo>
                    <a:cubicBezTo>
                      <a:pt x="46" y="62"/>
                      <a:pt x="48" y="61"/>
                      <a:pt x="51" y="60"/>
                    </a:cubicBezTo>
                    <a:cubicBezTo>
                      <a:pt x="51" y="59"/>
                      <a:pt x="52" y="59"/>
                      <a:pt x="53" y="58"/>
                    </a:cubicBezTo>
                    <a:cubicBezTo>
                      <a:pt x="54" y="57"/>
                      <a:pt x="55" y="57"/>
                      <a:pt x="56" y="56"/>
                    </a:cubicBezTo>
                    <a:cubicBezTo>
                      <a:pt x="57" y="55"/>
                      <a:pt x="57" y="54"/>
                      <a:pt x="57" y="53"/>
                    </a:cubicBezTo>
                    <a:cubicBezTo>
                      <a:pt x="58" y="53"/>
                      <a:pt x="57" y="52"/>
                      <a:pt x="57" y="51"/>
                    </a:cubicBezTo>
                    <a:close/>
                    <a:moveTo>
                      <a:pt x="50" y="54"/>
                    </a:moveTo>
                    <a:cubicBezTo>
                      <a:pt x="49" y="55"/>
                      <a:pt x="47" y="56"/>
                      <a:pt x="45" y="57"/>
                    </a:cubicBezTo>
                    <a:cubicBezTo>
                      <a:pt x="44" y="58"/>
                      <a:pt x="42" y="60"/>
                      <a:pt x="41" y="61"/>
                    </a:cubicBezTo>
                    <a:cubicBezTo>
                      <a:pt x="37" y="64"/>
                      <a:pt x="35" y="67"/>
                      <a:pt x="33" y="70"/>
                    </a:cubicBezTo>
                    <a:cubicBezTo>
                      <a:pt x="32" y="71"/>
                      <a:pt x="32" y="72"/>
                      <a:pt x="31" y="74"/>
                    </a:cubicBezTo>
                    <a:cubicBezTo>
                      <a:pt x="30" y="71"/>
                      <a:pt x="28" y="68"/>
                      <a:pt x="26" y="65"/>
                    </a:cubicBezTo>
                    <a:cubicBezTo>
                      <a:pt x="23" y="60"/>
                      <a:pt x="20" y="54"/>
                      <a:pt x="18" y="49"/>
                    </a:cubicBezTo>
                    <a:cubicBezTo>
                      <a:pt x="15" y="44"/>
                      <a:pt x="12" y="38"/>
                      <a:pt x="10" y="33"/>
                    </a:cubicBezTo>
                    <a:cubicBezTo>
                      <a:pt x="9" y="29"/>
                      <a:pt x="7" y="25"/>
                      <a:pt x="6" y="20"/>
                    </a:cubicBezTo>
                    <a:cubicBezTo>
                      <a:pt x="8" y="21"/>
                      <a:pt x="9" y="22"/>
                      <a:pt x="11" y="23"/>
                    </a:cubicBezTo>
                    <a:cubicBezTo>
                      <a:pt x="17" y="27"/>
                      <a:pt x="23" y="31"/>
                      <a:pt x="29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5" y="41"/>
                      <a:pt x="40" y="45"/>
                      <a:pt x="46" y="48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51"/>
                      <a:pt x="51" y="52"/>
                      <a:pt x="52" y="53"/>
                    </a:cubicBezTo>
                    <a:cubicBezTo>
                      <a:pt x="51" y="53"/>
                      <a:pt x="51" y="53"/>
                      <a:pt x="50" y="54"/>
                    </a:cubicBezTo>
                    <a:close/>
                    <a:moveTo>
                      <a:pt x="110" y="5"/>
                    </a:move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3" y="5"/>
                      <a:pt x="100" y="7"/>
                      <a:pt x="98" y="9"/>
                    </a:cubicBezTo>
                    <a:cubicBezTo>
                      <a:pt x="94" y="13"/>
                      <a:pt x="89" y="16"/>
                      <a:pt x="85" y="19"/>
                    </a:cubicBezTo>
                    <a:cubicBezTo>
                      <a:pt x="83" y="21"/>
                      <a:pt x="81" y="22"/>
                      <a:pt x="79" y="24"/>
                    </a:cubicBezTo>
                    <a:cubicBezTo>
                      <a:pt x="72" y="29"/>
                      <a:pt x="67" y="35"/>
                      <a:pt x="62" y="40"/>
                    </a:cubicBezTo>
                    <a:cubicBezTo>
                      <a:pt x="61" y="42"/>
                      <a:pt x="60" y="44"/>
                      <a:pt x="58" y="46"/>
                    </a:cubicBezTo>
                    <a:cubicBezTo>
                      <a:pt x="58" y="46"/>
                      <a:pt x="58" y="47"/>
                      <a:pt x="58" y="48"/>
                    </a:cubicBezTo>
                    <a:cubicBezTo>
                      <a:pt x="57" y="49"/>
                      <a:pt x="57" y="50"/>
                      <a:pt x="58" y="51"/>
                    </a:cubicBezTo>
                    <a:cubicBezTo>
                      <a:pt x="59" y="53"/>
                      <a:pt x="60" y="53"/>
                      <a:pt x="61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8" y="57"/>
                      <a:pt x="70" y="58"/>
                      <a:pt x="71" y="60"/>
                    </a:cubicBezTo>
                    <a:cubicBezTo>
                      <a:pt x="75" y="62"/>
                      <a:pt x="77" y="64"/>
                      <a:pt x="79" y="67"/>
                    </a:cubicBezTo>
                    <a:cubicBezTo>
                      <a:pt x="81" y="70"/>
                      <a:pt x="81" y="73"/>
                      <a:pt x="81" y="7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90" y="73"/>
                      <a:pt x="93" y="68"/>
                      <a:pt x="96" y="61"/>
                    </a:cubicBezTo>
                    <a:cubicBezTo>
                      <a:pt x="99" y="55"/>
                      <a:pt x="102" y="50"/>
                      <a:pt x="104" y="43"/>
                    </a:cubicBezTo>
                    <a:cubicBezTo>
                      <a:pt x="106" y="36"/>
                      <a:pt x="108" y="30"/>
                      <a:pt x="109" y="24"/>
                    </a:cubicBezTo>
                    <a:cubicBezTo>
                      <a:pt x="110" y="18"/>
                      <a:pt x="109" y="12"/>
                      <a:pt x="109" y="5"/>
                    </a:cubicBezTo>
                    <a:lnTo>
                      <a:pt x="110" y="5"/>
                    </a:lnTo>
                    <a:close/>
                    <a:moveTo>
                      <a:pt x="102" y="23"/>
                    </a:moveTo>
                    <a:cubicBezTo>
                      <a:pt x="100" y="28"/>
                      <a:pt x="98" y="34"/>
                      <a:pt x="96" y="41"/>
                    </a:cubicBezTo>
                    <a:cubicBezTo>
                      <a:pt x="94" y="46"/>
                      <a:pt x="92" y="52"/>
                      <a:pt x="89" y="58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7" y="64"/>
                      <a:pt x="86" y="66"/>
                      <a:pt x="85" y="68"/>
                    </a:cubicBezTo>
                    <a:cubicBezTo>
                      <a:pt x="84" y="67"/>
                      <a:pt x="84" y="66"/>
                      <a:pt x="83" y="65"/>
                    </a:cubicBezTo>
                    <a:cubicBezTo>
                      <a:pt x="81" y="62"/>
                      <a:pt x="78" y="59"/>
                      <a:pt x="74" y="56"/>
                    </a:cubicBezTo>
                    <a:cubicBezTo>
                      <a:pt x="72" y="55"/>
                      <a:pt x="71" y="54"/>
                      <a:pt x="69" y="53"/>
                    </a:cubicBezTo>
                    <a:cubicBezTo>
                      <a:pt x="67" y="52"/>
                      <a:pt x="66" y="51"/>
                      <a:pt x="64" y="50"/>
                    </a:cubicBezTo>
                    <a:cubicBezTo>
                      <a:pt x="64" y="50"/>
                      <a:pt x="63" y="49"/>
                      <a:pt x="63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8"/>
                      <a:pt x="65" y="46"/>
                      <a:pt x="67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73" y="39"/>
                      <a:pt x="78" y="34"/>
                      <a:pt x="83" y="28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4" y="16"/>
                      <a:pt x="100" y="12"/>
                    </a:cubicBezTo>
                    <a:cubicBezTo>
                      <a:pt x="101" y="10"/>
                      <a:pt x="103" y="9"/>
                      <a:pt x="105" y="8"/>
                    </a:cubicBezTo>
                    <a:cubicBezTo>
                      <a:pt x="104" y="13"/>
                      <a:pt x="103" y="18"/>
                      <a:pt x="102" y="23"/>
                    </a:cubicBez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MH_Other_9">
                <a:extLst>
                  <a:ext uri="{FF2B5EF4-FFF2-40B4-BE49-F238E27FC236}">
                    <a16:creationId xmlns:a16="http://schemas.microsoft.com/office/drawing/2014/main" id="{F2C88B48-FE3A-49FB-8926-F076534418E5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913078" y="3286842"/>
                <a:ext cx="2907323" cy="2182489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MH_SubTitle_3">
                <a:extLst>
                  <a:ext uri="{FF2B5EF4-FFF2-40B4-BE49-F238E27FC236}">
                    <a16:creationId xmlns:a16="http://schemas.microsoft.com/office/drawing/2014/main" id="{C8DFCA8D-29BE-4FA5-A61B-8D4BA20CB9CE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069609" y="3438597"/>
                <a:ext cx="2637756" cy="1878977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48" name="MH_Other_17">
                <a:extLst>
                  <a:ext uri="{FF2B5EF4-FFF2-40B4-BE49-F238E27FC236}">
                    <a16:creationId xmlns:a16="http://schemas.microsoft.com/office/drawing/2014/main" id="{7055A94B-06FF-4E18-A6D6-CB8D127DC2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119" y="2192603"/>
                <a:ext cx="1673308" cy="133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组合 43">
              <a:extLst>
                <a:ext uri="{FF2B5EF4-FFF2-40B4-BE49-F238E27FC236}">
                  <a16:creationId xmlns:a16="http://schemas.microsoft.com/office/drawing/2014/main" id="{E7E156EA-D45A-4587-9858-5F1E73000279}"/>
                </a:ext>
              </a:extLst>
            </p:cNvPr>
            <p:cNvGrpSpPr/>
            <p:nvPr/>
          </p:nvGrpSpPr>
          <p:grpSpPr>
            <a:xfrm>
              <a:off x="8171758" y="3471551"/>
              <a:ext cx="2389961" cy="1403796"/>
              <a:chOff x="7469518" y="1931892"/>
              <a:chExt cx="2389961" cy="1403796"/>
            </a:xfrm>
          </p:grpSpPr>
          <p:sp>
            <p:nvSpPr>
              <p:cNvPr id="38" name="矩形 44">
                <a:extLst>
                  <a:ext uri="{FF2B5EF4-FFF2-40B4-BE49-F238E27FC236}">
                    <a16:creationId xmlns:a16="http://schemas.microsoft.com/office/drawing/2014/main" id="{F294020F-BD86-4DCE-B1F6-5962EECFA03D}"/>
                  </a:ext>
                </a:extLst>
              </p:cNvPr>
              <p:cNvSpPr/>
              <p:nvPr/>
            </p:nvSpPr>
            <p:spPr>
              <a:xfrm>
                <a:off x="7990084" y="1931892"/>
                <a:ext cx="1422762" cy="369332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  <a:cs typeface="+mn-cs"/>
                  </a:rPr>
                  <a:t>Asistencia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  <a:cs typeface="+mn-cs"/>
                  </a:rPr>
                  <a:t> 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endParaRPr>
              </a:p>
            </p:txBody>
          </p:sp>
          <p:sp>
            <p:nvSpPr>
              <p:cNvPr id="39" name="文本框 45">
                <a:extLst>
                  <a:ext uri="{FF2B5EF4-FFF2-40B4-BE49-F238E27FC236}">
                    <a16:creationId xmlns:a16="http://schemas.microsoft.com/office/drawing/2014/main" id="{65760A5C-6A37-4D64-8DC8-4A6F153255A6}"/>
                  </a:ext>
                </a:extLst>
              </p:cNvPr>
              <p:cNvSpPr txBox="1"/>
              <p:nvPr/>
            </p:nvSpPr>
            <p:spPr>
              <a:xfrm>
                <a:off x="7469518" y="2231155"/>
                <a:ext cx="2389961" cy="110453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夏日体W" panose="00020600040101010101" pitchFamily="18" charset="-122"/>
                    <a:ea typeface="汉仪夏日体W" panose="00020600040101010101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Vamos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a 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ver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汉仪夏日体W" panose="00020600040101010101" pitchFamily="18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Quién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vino, 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vamos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A 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ver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quién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falta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en  el día de </a:t>
                </a:r>
                <a:r>
                  <a:rPr kumimoji="0" lang="es-CL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hoy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汉仪夏日体W" panose="00020600040101010101" pitchFamily="18" charset="-122"/>
                  <a:cs typeface="+mn-cs"/>
                </a:endParaRPr>
              </a:p>
            </p:txBody>
          </p:sp>
        </p:grpSp>
      </p:grpSp>
      <p:sp>
        <p:nvSpPr>
          <p:cNvPr id="51" name="矩形 48">
            <a:extLst>
              <a:ext uri="{FF2B5EF4-FFF2-40B4-BE49-F238E27FC236}">
                <a16:creationId xmlns:a16="http://schemas.microsoft.com/office/drawing/2014/main" id="{F3708CDB-DBF0-42DD-AEB2-101BED557E94}"/>
              </a:ext>
            </a:extLst>
          </p:cNvPr>
          <p:cNvSpPr/>
          <p:nvPr/>
        </p:nvSpPr>
        <p:spPr>
          <a:xfrm>
            <a:off x="3008870" y="72174"/>
            <a:ext cx="6875600" cy="14773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汉仪夏日体W" panose="00020600040101010101" pitchFamily="18" charset="-122"/>
                <a:cs typeface="+mn-cs"/>
              </a:rPr>
              <a:t>Momento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汉仪夏日体W" panose="00020600040101010101" pitchFamily="18" charset="-122"/>
                <a:cs typeface="+mn-cs"/>
              </a:rPr>
              <a:t> de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汉仪夏日体W" panose="00020600040101010101" pitchFamily="18" charset="-122"/>
                <a:cs typeface="+mn-cs"/>
              </a:rPr>
              <a:t>saludo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汉仪夏日体W" panose="00020600040101010101" pitchFamily="18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FC5FA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+mn-cs"/>
            </a:endParaRPr>
          </a:p>
        </p:txBody>
      </p:sp>
      <p:sp>
        <p:nvSpPr>
          <p:cNvPr id="52" name="文本框 45">
            <a:extLst>
              <a:ext uri="{FF2B5EF4-FFF2-40B4-BE49-F238E27FC236}">
                <a16:creationId xmlns:a16="http://schemas.microsoft.com/office/drawing/2014/main" id="{E6A969B0-41A5-4FFA-B618-9D7CF8BAC0F8}"/>
              </a:ext>
            </a:extLst>
          </p:cNvPr>
          <p:cNvSpPr txBox="1"/>
          <p:nvPr/>
        </p:nvSpPr>
        <p:spPr>
          <a:xfrm>
            <a:off x="618909" y="4315322"/>
            <a:ext cx="2389961" cy="5874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汉仪夏日体W" panose="00020600040101010101" pitchFamily="18" charset="-122"/>
                <a:cs typeface="+mn-cs"/>
              </a:rPr>
              <a:t>Hola </a:t>
            </a:r>
            <a:r>
              <a:rPr kumimoji="0" lang="es-CL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汉仪夏日体W" panose="00020600040101010101" pitchFamily="18" charset="-122"/>
                <a:cs typeface="+mn-cs"/>
              </a:rPr>
              <a:t>hola</a:t>
            </a:r>
            <a:r>
              <a:rPr kumimoji="0" lang="es-CL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汉仪夏日体W" panose="00020600040101010101" pitchFamily="18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汉仪夏日体W" panose="00020600040101010101" pitchFamily="18" charset="-122"/>
                <a:cs typeface="+mn-cs"/>
              </a:rPr>
              <a:t>Hola ¿cómo estas?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汉仪夏日体W" panose="00020600040101010101" pitchFamily="18" charset="-122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36803C-8188-480F-BECB-B1CC5CF85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581944">
            <a:off x="-580568" y="-577359"/>
            <a:ext cx="3555539" cy="3555539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A20610C9-92A3-4B8B-8792-8BBC97EF2A81}"/>
              </a:ext>
            </a:extLst>
          </p:cNvPr>
          <p:cNvSpPr txBox="1"/>
          <p:nvPr/>
        </p:nvSpPr>
        <p:spPr>
          <a:xfrm>
            <a:off x="2266635" y="5892478"/>
            <a:ext cx="8360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+mn-cs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https://www.youtube.com/watch?v=7wTkHmpDE9k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52A2BE-610D-4276-BE54-C20BDED6C69A}"/>
              </a:ext>
            </a:extLst>
          </p:cNvPr>
          <p:cNvSpPr txBox="1"/>
          <p:nvPr/>
        </p:nvSpPr>
        <p:spPr>
          <a:xfrm>
            <a:off x="2434042" y="5514798"/>
            <a:ext cx="836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 quieres volver a escuchar la canción de saludo puedes ingresar a este link:</a:t>
            </a:r>
          </a:p>
        </p:txBody>
      </p:sp>
    </p:spTree>
    <p:extLst>
      <p:ext uri="{BB962C8B-B14F-4D97-AF65-F5344CB8AC3E}">
        <p14:creationId xmlns:p14="http://schemas.microsoft.com/office/powerpoint/2010/main" val="2201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492688" y="280178"/>
            <a:ext cx="8842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i="1" dirty="0">
                <a:solidFill>
                  <a:srgbClr val="FF0000"/>
                </a:solidFill>
              </a:rPr>
              <a:t>Convivencia y ciudadanía </a:t>
            </a:r>
          </a:p>
          <a:p>
            <a:pPr algn="ctr"/>
            <a:endParaRPr lang="es-CL" sz="4000" b="1" i="1" dirty="0">
              <a:solidFill>
                <a:srgbClr val="FF0000"/>
              </a:solidFill>
            </a:endParaRPr>
          </a:p>
          <a:p>
            <a:endParaRPr lang="es-CL" sz="48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5484" y="-891652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3102675" y="1054754"/>
            <a:ext cx="8223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FF00"/>
                </a:solidFill>
              </a:rPr>
              <a:t>Meta de aprendizaje</a:t>
            </a:r>
            <a:r>
              <a:rPr lang="es-CL" dirty="0"/>
              <a:t>: Participaren actividades de juegos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8324F7-9474-41A7-950E-4F2D3094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17" y="1991231"/>
            <a:ext cx="7028327" cy="49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084111" y="77269"/>
            <a:ext cx="723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Convivencia y ciudadanía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4669644" y="949429"/>
            <a:ext cx="602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  <a:r>
              <a:rPr lang="es-CL" b="1" dirty="0"/>
              <a:t>“El mejor disfraz”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693" y="2426757"/>
            <a:ext cx="6392614" cy="4191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428738" y="1466628"/>
            <a:ext cx="946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</a:rPr>
              <a:t>Pregunta de inicio:    </a:t>
            </a:r>
            <a:r>
              <a:rPr lang="es-CL" dirty="0"/>
              <a:t>¿Cómo nos podríamos personificar para bailar?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703501" y="330981"/>
            <a:ext cx="9481342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>
                <a:solidFill>
                  <a:srgbClr val="FF0000"/>
                </a:solidFill>
              </a:rPr>
              <a:t>Actividad:</a:t>
            </a: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r>
              <a:rPr lang="es-CL" sz="2000" dirty="0"/>
              <a:t>Con elementos que encuentres en tu casa crea un disfraz o personaje, </a:t>
            </a:r>
          </a:p>
          <a:p>
            <a:pPr algn="ctr"/>
            <a:r>
              <a:rPr lang="es-CL" sz="2000" dirty="0"/>
              <a:t>puedes utilizar sábanas, ropas, accesorios, lo que tú desees.</a:t>
            </a:r>
          </a:p>
          <a:p>
            <a:pPr algn="ctr"/>
            <a:r>
              <a:rPr lang="es-CL" sz="2000" dirty="0"/>
              <a:t>Luego sociabiliza tu personificación </a:t>
            </a: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6713" y="-1292530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28791E-4F6D-41F8-957A-05312AB50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156" y="1904379"/>
            <a:ext cx="7905750" cy="41624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D98D9B-9EEC-483D-A8D5-4ACBDF63F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09" y="3136340"/>
            <a:ext cx="119492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703501" y="330981"/>
            <a:ext cx="948134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i="1" dirty="0">
                <a:solidFill>
                  <a:srgbClr val="FF0000"/>
                </a:solidFill>
              </a:rPr>
              <a:t>Hagamos una fiesta</a:t>
            </a:r>
          </a:p>
          <a:p>
            <a:pPr algn="ctr"/>
            <a:endParaRPr lang="es-CL" sz="54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6713" y="-1292530"/>
            <a:ext cx="4721530" cy="47215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133F3C8-AD01-4BD8-B4FA-7797750F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05" y="1359175"/>
            <a:ext cx="2992018" cy="45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fe971fb-2cd0-402f-b8e5-90ca9e5d44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fe971fb-2cd0-402f-b8e5-90ca9e5d44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628</Words>
  <Application>Microsoft Office PowerPoint</Application>
  <PresentationFormat>Panorámica</PresentationFormat>
  <Paragraphs>247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微软雅黑</vt:lpstr>
      <vt:lpstr>Arial</vt:lpstr>
      <vt:lpstr>Calibri</vt:lpstr>
      <vt:lpstr>Comic Sans MS</vt:lpstr>
      <vt:lpstr>Impact</vt:lpstr>
      <vt:lpstr>幼圆</vt:lpstr>
      <vt:lpstr>汉仪夏日体W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paula araya cortez</cp:lastModifiedBy>
  <cp:revision>106</cp:revision>
  <dcterms:created xsi:type="dcterms:W3CDTF">2020-01-20T05:08:25Z</dcterms:created>
  <dcterms:modified xsi:type="dcterms:W3CDTF">2021-04-15T16:49:13Z</dcterms:modified>
</cp:coreProperties>
</file>