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343" r:id="rId2"/>
    <p:sldId id="257" r:id="rId3"/>
    <p:sldId id="350" r:id="rId4"/>
    <p:sldId id="349" r:id="rId5"/>
    <p:sldId id="351" r:id="rId6"/>
    <p:sldId id="353" r:id="rId7"/>
    <p:sldId id="352" r:id="rId8"/>
    <p:sldId id="35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51F77-4E36-4893-91C6-3151A6D5169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5B3944D-D926-4D0F-A305-F5740000747A}">
      <dgm:prSet custT="1"/>
      <dgm:spPr>
        <a:xfrm>
          <a:off x="1144111" y="1954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1. Write the questions on your notebook</a:t>
          </a:r>
          <a:br>
            <a:rPr lang="en-US" sz="1600" dirty="0">
              <a:latin typeface="+mj-lt"/>
              <a:ea typeface="+mn-ea"/>
              <a:cs typeface="+mn-cs"/>
            </a:rPr>
          </a:br>
          <a:endParaRPr lang="en-US" sz="1600" dirty="0">
            <a:latin typeface="+mj-lt"/>
            <a:ea typeface="+mn-ea"/>
            <a:cs typeface="+mn-cs"/>
          </a:endParaRPr>
        </a:p>
      </dgm:t>
    </dgm:pt>
    <dgm:pt modelId="{2EA7AC4A-E82B-43F0-A6EA-F599428578FC}" type="parTrans" cxnId="{92D3A76D-ADBB-49F3-861D-D2B74F81812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8862CE7B-AE72-45E8-B982-5279C14F7985}" type="sibTrans" cxnId="{92D3A76D-ADBB-49F3-861D-D2B74F81812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223932EA-8A4D-4270-95C3-913761557237}">
      <dgm:prSet custT="1"/>
      <dgm:spPr>
        <a:xfrm>
          <a:off x="1144111" y="1240170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2. Answer the questions on your notebooks</a:t>
          </a:r>
          <a:br>
            <a:rPr lang="en-US" sz="1600" dirty="0">
              <a:latin typeface="+mj-lt"/>
              <a:ea typeface="+mn-ea"/>
              <a:cs typeface="+mn-cs"/>
            </a:rPr>
          </a:br>
          <a:endParaRPr lang="en-US" sz="1600" dirty="0">
            <a:latin typeface="+mj-lt"/>
            <a:ea typeface="+mn-ea"/>
            <a:cs typeface="+mn-cs"/>
          </a:endParaRPr>
        </a:p>
      </dgm:t>
    </dgm:pt>
    <dgm:pt modelId="{E01D4CB3-97D0-4857-AF09-DED2BE24BAAC}" type="parTrans" cxnId="{E37D9CF8-DFE4-4379-9C72-2734657369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C201C5C8-D4F2-4559-AF23-68BB4B3E7FB1}" type="sibTrans" cxnId="{E37D9CF8-DFE4-4379-9C72-2734657369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BC68B812-A325-41D8-A08E-C2392666DF66}">
      <dgm:prSet custT="1"/>
      <dgm:spPr>
        <a:xfrm>
          <a:off x="1144111" y="2478387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3. Add a note on </a:t>
          </a:r>
          <a:r>
            <a:rPr lang="en-US" sz="1600" b="1" dirty="0" err="1">
              <a:latin typeface="+mj-lt"/>
              <a:ea typeface="+mn-ea"/>
              <a:cs typeface="+mn-cs"/>
            </a:rPr>
            <a:t>padlet</a:t>
          </a:r>
          <a:r>
            <a:rPr lang="en-US" sz="1600" b="1" dirty="0">
              <a:latin typeface="+mj-lt"/>
              <a:ea typeface="+mn-ea"/>
              <a:cs typeface="+mn-cs"/>
            </a:rPr>
            <a:t>, write the date, the questions and the long answers</a:t>
          </a:r>
          <a:endParaRPr lang="en-US" sz="1600" dirty="0">
            <a:latin typeface="+mj-lt"/>
            <a:ea typeface="+mn-ea"/>
            <a:cs typeface="+mn-cs"/>
          </a:endParaRPr>
        </a:p>
      </dgm:t>
    </dgm:pt>
    <dgm:pt modelId="{23A01A1D-B409-49E7-91BA-2321B9A237C2}" type="parTrans" cxnId="{AAD26E9B-C129-46B7-BFCC-98D5999B6B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E950D3C2-0472-429B-98B0-86C856FA65A1}" type="sibTrans" cxnId="{AAD26E9B-C129-46B7-BFCC-98D5999B6B9A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7D1766B6-66CF-40CE-9693-BD20AFFFA3C9}">
      <dgm:prSet custT="1"/>
      <dgm:spPr>
        <a:xfrm>
          <a:off x="1144111" y="3716603"/>
          <a:ext cx="5868258" cy="990573"/>
        </a:xfrm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>
              <a:latin typeface="+mj-lt"/>
              <a:ea typeface="+mn-ea"/>
              <a:cs typeface="+mn-cs"/>
            </a:rPr>
            <a:t>4. Record yourself asking the questions and answering them.</a:t>
          </a:r>
          <a:endParaRPr lang="en-US" sz="1600" dirty="0">
            <a:latin typeface="+mj-lt"/>
            <a:ea typeface="+mn-ea"/>
            <a:cs typeface="+mn-cs"/>
          </a:endParaRPr>
        </a:p>
      </dgm:t>
    </dgm:pt>
    <dgm:pt modelId="{76694DF4-F7BE-4AF1-9E12-BAEDD42D9ED3}" type="parTrans" cxnId="{EA0F618E-4C96-42F0-9E3C-66B0158BCCB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0C6A2CC7-5741-4D63-A8FF-E7E06F0D1222}" type="sibTrans" cxnId="{EA0F618E-4C96-42F0-9E3C-66B0158BCCBE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F899A4D3-2C9C-4287-A235-DE3E047E7C22}" type="pres">
      <dgm:prSet presAssocID="{D7951F77-4E36-4893-91C6-3151A6D51694}" presName="root" presStyleCnt="0">
        <dgm:presLayoutVars>
          <dgm:dir/>
          <dgm:resizeHandles val="exact"/>
        </dgm:presLayoutVars>
      </dgm:prSet>
      <dgm:spPr/>
    </dgm:pt>
    <dgm:pt modelId="{0094CD39-7002-4B5E-877D-02B6B0E6C685}" type="pres">
      <dgm:prSet presAssocID="{65B3944D-D926-4D0F-A305-F5740000747A}" presName="compNode" presStyleCnt="0"/>
      <dgm:spPr/>
    </dgm:pt>
    <dgm:pt modelId="{C9BCC0A7-4EA9-444D-A661-6CD0349FA8B7}" type="pres">
      <dgm:prSet presAssocID="{65B3944D-D926-4D0F-A305-F5740000747A}" presName="iconBgRect" presStyleLbl="bgShp" presStyleIdx="0" presStyleCnt="4"/>
      <dgm:spPr>
        <a:noFill/>
      </dgm:spPr>
    </dgm:pt>
    <dgm:pt modelId="{9F9A0A13-80DE-4152-AD0B-F1B57BDDE11D}" type="pres">
      <dgm:prSet presAssocID="{65B3944D-D926-4D0F-A305-F5740000747A}" presName="iconRect" presStyleLbl="node1" presStyleIdx="0" presStyleCnt="4"/>
      <dgm:spPr>
        <a:ln>
          <a:noFill/>
        </a:ln>
      </dgm:spPr>
    </dgm:pt>
    <dgm:pt modelId="{A480AFC6-EE27-4614-AC1B-B7796E444EDF}" type="pres">
      <dgm:prSet presAssocID="{65B3944D-D926-4D0F-A305-F5740000747A}" presName="spaceRect" presStyleCnt="0"/>
      <dgm:spPr/>
    </dgm:pt>
    <dgm:pt modelId="{9053032A-E668-4011-8EE5-5E356FF2FB6B}" type="pres">
      <dgm:prSet presAssocID="{65B3944D-D926-4D0F-A305-F5740000747A}" presName="textRect" presStyleLbl="revTx" presStyleIdx="0" presStyleCnt="4" custScaleX="120071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BC6E504E-B169-4B61-85D7-51520F2B9743}" type="pres">
      <dgm:prSet presAssocID="{8862CE7B-AE72-45E8-B982-5279C14F7985}" presName="sibTrans" presStyleCnt="0"/>
      <dgm:spPr/>
    </dgm:pt>
    <dgm:pt modelId="{14D15476-F474-46D7-B177-F8E40796FE35}" type="pres">
      <dgm:prSet presAssocID="{223932EA-8A4D-4270-95C3-913761557237}" presName="compNode" presStyleCnt="0"/>
      <dgm:spPr/>
    </dgm:pt>
    <dgm:pt modelId="{1FC3D828-343B-42C4-A35E-FB3CAA3FB1B3}" type="pres">
      <dgm:prSet presAssocID="{223932EA-8A4D-4270-95C3-913761557237}" presName="iconBgRect" presStyleLbl="bgShp" presStyleIdx="1" presStyleCnt="4"/>
      <dgm:spPr>
        <a:noFill/>
      </dgm:spPr>
    </dgm:pt>
    <dgm:pt modelId="{902713CB-D896-458F-B8DA-F1C1FC1C9B5E}" type="pres">
      <dgm:prSet presAssocID="{223932EA-8A4D-4270-95C3-913761557237}" presName="iconRect" presStyleLbl="node1" presStyleIdx="1" presStyleCnt="4"/>
      <dgm:spPr>
        <a:ln>
          <a:noFill/>
        </a:ln>
      </dgm:spPr>
    </dgm:pt>
    <dgm:pt modelId="{0C624B3C-0EA4-4983-B87C-0B5532036A83}" type="pres">
      <dgm:prSet presAssocID="{223932EA-8A4D-4270-95C3-913761557237}" presName="spaceRect" presStyleCnt="0"/>
      <dgm:spPr/>
    </dgm:pt>
    <dgm:pt modelId="{1A37C356-0854-4A55-859A-10DB397A3024}" type="pres">
      <dgm:prSet presAssocID="{223932EA-8A4D-4270-95C3-913761557237}" presName="textRect" presStyleLbl="revTx" presStyleIdx="1" presStyleCnt="4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13F17AF8-950C-456F-AC54-760BBE52F290}" type="pres">
      <dgm:prSet presAssocID="{C201C5C8-D4F2-4559-AF23-68BB4B3E7FB1}" presName="sibTrans" presStyleCnt="0"/>
      <dgm:spPr/>
    </dgm:pt>
    <dgm:pt modelId="{EA4BD492-063C-4B67-B2F7-C08CB328337E}" type="pres">
      <dgm:prSet presAssocID="{BC68B812-A325-41D8-A08E-C2392666DF66}" presName="compNode" presStyleCnt="0"/>
      <dgm:spPr/>
    </dgm:pt>
    <dgm:pt modelId="{AA942612-CA7A-414A-8A41-5AF47E8BF18D}" type="pres">
      <dgm:prSet presAssocID="{BC68B812-A325-41D8-A08E-C2392666DF66}" presName="iconBgRect" presStyleLbl="bgShp" presStyleIdx="2" presStyleCnt="4"/>
      <dgm:spPr>
        <a:noFill/>
      </dgm:spPr>
    </dgm:pt>
    <dgm:pt modelId="{501CE67F-3782-42E8-B14B-7322FA3A6AF9}" type="pres">
      <dgm:prSet presAssocID="{BC68B812-A325-41D8-A08E-C2392666DF66}" presName="iconRect" presStyleLbl="node1" presStyleIdx="2" presStyleCnt="4"/>
      <dgm:spPr>
        <a:ln>
          <a:noFill/>
        </a:ln>
      </dgm:spPr>
    </dgm:pt>
    <dgm:pt modelId="{4DD1F19D-F3F5-4EAE-8108-BE4892B97AFD}" type="pres">
      <dgm:prSet presAssocID="{BC68B812-A325-41D8-A08E-C2392666DF66}" presName="spaceRect" presStyleCnt="0"/>
      <dgm:spPr/>
    </dgm:pt>
    <dgm:pt modelId="{9E96DB26-9770-4D6D-9455-A20B7E0EBF8C}" type="pres">
      <dgm:prSet presAssocID="{BC68B812-A325-41D8-A08E-C2392666DF66}" presName="textRect" presStyleLbl="revTx" presStyleIdx="2" presStyleCnt="4" custScaleX="160329">
        <dgm:presLayoutVars>
          <dgm:chMax val="1"/>
          <dgm:chPref val="1"/>
        </dgm:presLayoutVars>
      </dgm:prSet>
      <dgm:spPr>
        <a:prstGeom prst="rect">
          <a:avLst/>
        </a:prstGeom>
      </dgm:spPr>
    </dgm:pt>
    <dgm:pt modelId="{26C2295D-42E0-41C5-8B47-C82164646E5C}" type="pres">
      <dgm:prSet presAssocID="{E950D3C2-0472-429B-98B0-86C856FA65A1}" presName="sibTrans" presStyleCnt="0"/>
      <dgm:spPr/>
    </dgm:pt>
    <dgm:pt modelId="{B35AC086-3D53-473A-9AC9-09E397585F82}" type="pres">
      <dgm:prSet presAssocID="{7D1766B6-66CF-40CE-9693-BD20AFFFA3C9}" presName="compNode" presStyleCnt="0"/>
      <dgm:spPr/>
    </dgm:pt>
    <dgm:pt modelId="{AB9CFA30-80BB-4CBE-9CD8-BDB5E9753036}" type="pres">
      <dgm:prSet presAssocID="{7D1766B6-66CF-40CE-9693-BD20AFFFA3C9}" presName="iconBgRect" presStyleLbl="bgShp" presStyleIdx="3" presStyleCnt="4"/>
      <dgm:spPr>
        <a:noFill/>
      </dgm:spPr>
    </dgm:pt>
    <dgm:pt modelId="{3B505E4C-CA1F-4180-AD3B-9413D55B103E}" type="pres">
      <dgm:prSet presAssocID="{7D1766B6-66CF-40CE-9693-BD20AFFFA3C9}" presName="iconRect" presStyleLbl="node1" presStyleIdx="3" presStyleCnt="4"/>
      <dgm:spPr>
        <a:ln>
          <a:noFill/>
        </a:ln>
      </dgm:spPr>
    </dgm:pt>
    <dgm:pt modelId="{2A52F42F-EEA0-44B3-B748-B3BEB14B1E36}" type="pres">
      <dgm:prSet presAssocID="{7D1766B6-66CF-40CE-9693-BD20AFFFA3C9}" presName="spaceRect" presStyleCnt="0"/>
      <dgm:spPr/>
    </dgm:pt>
    <dgm:pt modelId="{7DA92A6E-F038-46D1-A456-33051C764A8B}" type="pres">
      <dgm:prSet presAssocID="{7D1766B6-66CF-40CE-9693-BD20AFFFA3C9}" presName="textRect" presStyleLbl="revTx" presStyleIdx="3" presStyleCnt="4">
        <dgm:presLayoutVars>
          <dgm:chMax val="1"/>
          <dgm:chPref val="1"/>
        </dgm:presLayoutVars>
      </dgm:prSet>
      <dgm:spPr>
        <a:prstGeom prst="rect">
          <a:avLst/>
        </a:prstGeom>
      </dgm:spPr>
    </dgm:pt>
  </dgm:ptLst>
  <dgm:cxnLst>
    <dgm:cxn modelId="{BDC8DB12-5AB2-AD47-84CD-925932D590A0}" type="presOf" srcId="{BC68B812-A325-41D8-A08E-C2392666DF66}" destId="{9E96DB26-9770-4D6D-9455-A20B7E0EBF8C}" srcOrd="0" destOrd="0" presId="urn:microsoft.com/office/officeart/2018/5/layout/IconCircleLabelList"/>
    <dgm:cxn modelId="{5069DB61-6041-FD49-8EA7-4EE326F6CE45}" type="presOf" srcId="{65B3944D-D926-4D0F-A305-F5740000747A}" destId="{9053032A-E668-4011-8EE5-5E356FF2FB6B}" srcOrd="0" destOrd="0" presId="urn:microsoft.com/office/officeart/2018/5/layout/IconCircleLabelList"/>
    <dgm:cxn modelId="{027F8C62-5A2E-6F49-9A0F-AA107A238F8A}" type="presOf" srcId="{D7951F77-4E36-4893-91C6-3151A6D51694}" destId="{F899A4D3-2C9C-4287-A235-DE3E047E7C22}" srcOrd="0" destOrd="0" presId="urn:microsoft.com/office/officeart/2018/5/layout/IconCircleLabelList"/>
    <dgm:cxn modelId="{11AC1149-7888-014D-BECD-51B658FC0001}" type="presOf" srcId="{7D1766B6-66CF-40CE-9693-BD20AFFFA3C9}" destId="{7DA92A6E-F038-46D1-A456-33051C764A8B}" srcOrd="0" destOrd="0" presId="urn:microsoft.com/office/officeart/2018/5/layout/IconCircleLabelList"/>
    <dgm:cxn modelId="{23396E6D-45CC-874B-BBBF-87BB54F113EA}" type="presOf" srcId="{223932EA-8A4D-4270-95C3-913761557237}" destId="{1A37C356-0854-4A55-859A-10DB397A3024}" srcOrd="0" destOrd="0" presId="urn:microsoft.com/office/officeart/2018/5/layout/IconCircleLabelList"/>
    <dgm:cxn modelId="{92D3A76D-ADBB-49F3-861D-D2B74F81812E}" srcId="{D7951F77-4E36-4893-91C6-3151A6D51694}" destId="{65B3944D-D926-4D0F-A305-F5740000747A}" srcOrd="0" destOrd="0" parTransId="{2EA7AC4A-E82B-43F0-A6EA-F599428578FC}" sibTransId="{8862CE7B-AE72-45E8-B982-5279C14F7985}"/>
    <dgm:cxn modelId="{EA0F618E-4C96-42F0-9E3C-66B0158BCCBE}" srcId="{D7951F77-4E36-4893-91C6-3151A6D51694}" destId="{7D1766B6-66CF-40CE-9693-BD20AFFFA3C9}" srcOrd="3" destOrd="0" parTransId="{76694DF4-F7BE-4AF1-9E12-BAEDD42D9ED3}" sibTransId="{0C6A2CC7-5741-4D63-A8FF-E7E06F0D1222}"/>
    <dgm:cxn modelId="{AAD26E9B-C129-46B7-BFCC-98D5999B6B9A}" srcId="{D7951F77-4E36-4893-91C6-3151A6D51694}" destId="{BC68B812-A325-41D8-A08E-C2392666DF66}" srcOrd="2" destOrd="0" parTransId="{23A01A1D-B409-49E7-91BA-2321B9A237C2}" sibTransId="{E950D3C2-0472-429B-98B0-86C856FA65A1}"/>
    <dgm:cxn modelId="{E37D9CF8-DFE4-4379-9C72-27346573699A}" srcId="{D7951F77-4E36-4893-91C6-3151A6D51694}" destId="{223932EA-8A4D-4270-95C3-913761557237}" srcOrd="1" destOrd="0" parTransId="{E01D4CB3-97D0-4857-AF09-DED2BE24BAAC}" sibTransId="{C201C5C8-D4F2-4559-AF23-68BB4B3E7FB1}"/>
    <dgm:cxn modelId="{CE2DF165-EF6B-4F49-B743-915BD92A84E8}" type="presParOf" srcId="{F899A4D3-2C9C-4287-A235-DE3E047E7C22}" destId="{0094CD39-7002-4B5E-877D-02B6B0E6C685}" srcOrd="0" destOrd="0" presId="urn:microsoft.com/office/officeart/2018/5/layout/IconCircleLabelList"/>
    <dgm:cxn modelId="{D63DFB80-8204-8640-A5BC-0C593F3C9E17}" type="presParOf" srcId="{0094CD39-7002-4B5E-877D-02B6B0E6C685}" destId="{C9BCC0A7-4EA9-444D-A661-6CD0349FA8B7}" srcOrd="0" destOrd="0" presId="urn:microsoft.com/office/officeart/2018/5/layout/IconCircleLabelList"/>
    <dgm:cxn modelId="{28F4603F-92A0-EC42-A00D-352034CB19C4}" type="presParOf" srcId="{0094CD39-7002-4B5E-877D-02B6B0E6C685}" destId="{9F9A0A13-80DE-4152-AD0B-F1B57BDDE11D}" srcOrd="1" destOrd="0" presId="urn:microsoft.com/office/officeart/2018/5/layout/IconCircleLabelList"/>
    <dgm:cxn modelId="{0E9C7FA3-9BCD-674B-B402-FFDC2F2B53A9}" type="presParOf" srcId="{0094CD39-7002-4B5E-877D-02B6B0E6C685}" destId="{A480AFC6-EE27-4614-AC1B-B7796E444EDF}" srcOrd="2" destOrd="0" presId="urn:microsoft.com/office/officeart/2018/5/layout/IconCircleLabelList"/>
    <dgm:cxn modelId="{61154DFD-5AAC-6143-A8B2-3E4FF629AFFD}" type="presParOf" srcId="{0094CD39-7002-4B5E-877D-02B6B0E6C685}" destId="{9053032A-E668-4011-8EE5-5E356FF2FB6B}" srcOrd="3" destOrd="0" presId="urn:microsoft.com/office/officeart/2018/5/layout/IconCircleLabelList"/>
    <dgm:cxn modelId="{EBBD2DB7-987F-0E4D-A853-0372CEEF6EC8}" type="presParOf" srcId="{F899A4D3-2C9C-4287-A235-DE3E047E7C22}" destId="{BC6E504E-B169-4B61-85D7-51520F2B9743}" srcOrd="1" destOrd="0" presId="urn:microsoft.com/office/officeart/2018/5/layout/IconCircleLabelList"/>
    <dgm:cxn modelId="{926E0CE0-9690-BC44-9D38-FB25406D6A43}" type="presParOf" srcId="{F899A4D3-2C9C-4287-A235-DE3E047E7C22}" destId="{14D15476-F474-46D7-B177-F8E40796FE35}" srcOrd="2" destOrd="0" presId="urn:microsoft.com/office/officeart/2018/5/layout/IconCircleLabelList"/>
    <dgm:cxn modelId="{89C15D4D-E00E-1649-86CE-A8595175A245}" type="presParOf" srcId="{14D15476-F474-46D7-B177-F8E40796FE35}" destId="{1FC3D828-343B-42C4-A35E-FB3CAA3FB1B3}" srcOrd="0" destOrd="0" presId="urn:microsoft.com/office/officeart/2018/5/layout/IconCircleLabelList"/>
    <dgm:cxn modelId="{2F172121-2A9C-8149-9738-8733E9AF2DEE}" type="presParOf" srcId="{14D15476-F474-46D7-B177-F8E40796FE35}" destId="{902713CB-D896-458F-B8DA-F1C1FC1C9B5E}" srcOrd="1" destOrd="0" presId="urn:microsoft.com/office/officeart/2018/5/layout/IconCircleLabelList"/>
    <dgm:cxn modelId="{B8753A05-1AA5-2242-A86E-4C885D576E40}" type="presParOf" srcId="{14D15476-F474-46D7-B177-F8E40796FE35}" destId="{0C624B3C-0EA4-4983-B87C-0B5532036A83}" srcOrd="2" destOrd="0" presId="urn:microsoft.com/office/officeart/2018/5/layout/IconCircleLabelList"/>
    <dgm:cxn modelId="{DA63C3DD-37CA-AA48-80D9-897D0EC4F8D1}" type="presParOf" srcId="{14D15476-F474-46D7-B177-F8E40796FE35}" destId="{1A37C356-0854-4A55-859A-10DB397A3024}" srcOrd="3" destOrd="0" presId="urn:microsoft.com/office/officeart/2018/5/layout/IconCircleLabelList"/>
    <dgm:cxn modelId="{0DDF2DDA-612B-084C-A66E-A6FA6C68F536}" type="presParOf" srcId="{F899A4D3-2C9C-4287-A235-DE3E047E7C22}" destId="{13F17AF8-950C-456F-AC54-760BBE52F290}" srcOrd="3" destOrd="0" presId="urn:microsoft.com/office/officeart/2018/5/layout/IconCircleLabelList"/>
    <dgm:cxn modelId="{DF06FE87-7390-924D-BE10-631C1BD28152}" type="presParOf" srcId="{F899A4D3-2C9C-4287-A235-DE3E047E7C22}" destId="{EA4BD492-063C-4B67-B2F7-C08CB328337E}" srcOrd="4" destOrd="0" presId="urn:microsoft.com/office/officeart/2018/5/layout/IconCircleLabelList"/>
    <dgm:cxn modelId="{AB1F3E90-4689-0F4D-80B8-0694A84B1E80}" type="presParOf" srcId="{EA4BD492-063C-4B67-B2F7-C08CB328337E}" destId="{AA942612-CA7A-414A-8A41-5AF47E8BF18D}" srcOrd="0" destOrd="0" presId="urn:microsoft.com/office/officeart/2018/5/layout/IconCircleLabelList"/>
    <dgm:cxn modelId="{51230EBC-5F2E-8C4A-87F4-6C71F2AFE095}" type="presParOf" srcId="{EA4BD492-063C-4B67-B2F7-C08CB328337E}" destId="{501CE67F-3782-42E8-B14B-7322FA3A6AF9}" srcOrd="1" destOrd="0" presId="urn:microsoft.com/office/officeart/2018/5/layout/IconCircleLabelList"/>
    <dgm:cxn modelId="{34AA554A-0C79-B840-AD57-C6BC6E00BF8B}" type="presParOf" srcId="{EA4BD492-063C-4B67-B2F7-C08CB328337E}" destId="{4DD1F19D-F3F5-4EAE-8108-BE4892B97AFD}" srcOrd="2" destOrd="0" presId="urn:microsoft.com/office/officeart/2018/5/layout/IconCircleLabelList"/>
    <dgm:cxn modelId="{BF33A1E9-A3ED-9647-B0B0-D5D9C87E6E3D}" type="presParOf" srcId="{EA4BD492-063C-4B67-B2F7-C08CB328337E}" destId="{9E96DB26-9770-4D6D-9455-A20B7E0EBF8C}" srcOrd="3" destOrd="0" presId="urn:microsoft.com/office/officeart/2018/5/layout/IconCircleLabelList"/>
    <dgm:cxn modelId="{859D5017-7230-FB4E-94AD-047D1335E5BD}" type="presParOf" srcId="{F899A4D3-2C9C-4287-A235-DE3E047E7C22}" destId="{26C2295D-42E0-41C5-8B47-C82164646E5C}" srcOrd="5" destOrd="0" presId="urn:microsoft.com/office/officeart/2018/5/layout/IconCircleLabelList"/>
    <dgm:cxn modelId="{AF12D39B-DD68-5A4B-87E0-714C70F4D7C4}" type="presParOf" srcId="{F899A4D3-2C9C-4287-A235-DE3E047E7C22}" destId="{B35AC086-3D53-473A-9AC9-09E397585F82}" srcOrd="6" destOrd="0" presId="urn:microsoft.com/office/officeart/2018/5/layout/IconCircleLabelList"/>
    <dgm:cxn modelId="{E5EE2F91-9E9C-1B45-AA06-EEC3B7942487}" type="presParOf" srcId="{B35AC086-3D53-473A-9AC9-09E397585F82}" destId="{AB9CFA30-80BB-4CBE-9CD8-BDB5E9753036}" srcOrd="0" destOrd="0" presId="urn:microsoft.com/office/officeart/2018/5/layout/IconCircleLabelList"/>
    <dgm:cxn modelId="{2409393D-61F0-2148-90EA-2B7F6A0F538D}" type="presParOf" srcId="{B35AC086-3D53-473A-9AC9-09E397585F82}" destId="{3B505E4C-CA1F-4180-AD3B-9413D55B103E}" srcOrd="1" destOrd="0" presId="urn:microsoft.com/office/officeart/2018/5/layout/IconCircleLabelList"/>
    <dgm:cxn modelId="{91A098FF-0967-A249-9E35-C3C079104C7F}" type="presParOf" srcId="{B35AC086-3D53-473A-9AC9-09E397585F82}" destId="{2A52F42F-EEA0-44B3-B748-B3BEB14B1E36}" srcOrd="2" destOrd="0" presId="urn:microsoft.com/office/officeart/2018/5/layout/IconCircleLabelList"/>
    <dgm:cxn modelId="{9C84FE3F-12E3-2D4D-B7D2-C18633251A01}" type="presParOf" srcId="{B35AC086-3D53-473A-9AC9-09E397585F82}" destId="{7DA92A6E-F038-46D1-A456-33051C764A8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CC0A7-4EA9-444D-A661-6CD0349FA8B7}">
      <dsp:nvSpPr>
        <dsp:cNvPr id="0" name=""/>
        <dsp:cNvSpPr/>
      </dsp:nvSpPr>
      <dsp:spPr>
        <a:xfrm>
          <a:off x="993339" y="1064849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A0A13-80DE-4152-AD0B-F1B57BDDE11D}">
      <dsp:nvSpPr>
        <dsp:cNvPr id="0" name=""/>
        <dsp:cNvSpPr/>
      </dsp:nvSpPr>
      <dsp:spPr>
        <a:xfrm>
          <a:off x="1227339" y="1298849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3032A-E668-4011-8EE5-5E356FF2FB6B}">
      <dsp:nvSpPr>
        <dsp:cNvPr id="0" name=""/>
        <dsp:cNvSpPr/>
      </dsp:nvSpPr>
      <dsp:spPr>
        <a:xfrm>
          <a:off x="461700" y="2504849"/>
          <a:ext cx="2161278" cy="78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1. Write the questions on your notebook</a:t>
          </a:r>
          <a:br>
            <a:rPr lang="en-US" sz="1600" kern="1200" dirty="0">
              <a:latin typeface="+mj-lt"/>
              <a:ea typeface="+mn-ea"/>
              <a:cs typeface="+mn-cs"/>
            </a:rPr>
          </a:b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461700" y="2504849"/>
        <a:ext cx="2161278" cy="781638"/>
      </dsp:txXfrm>
    </dsp:sp>
    <dsp:sp modelId="{1FC3D828-343B-42C4-A35E-FB3CAA3FB1B3}">
      <dsp:nvSpPr>
        <dsp:cNvPr id="0" name=""/>
        <dsp:cNvSpPr/>
      </dsp:nvSpPr>
      <dsp:spPr>
        <a:xfrm>
          <a:off x="3288978" y="1064849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713CB-D896-458F-B8DA-F1C1FC1C9B5E}">
      <dsp:nvSpPr>
        <dsp:cNvPr id="0" name=""/>
        <dsp:cNvSpPr/>
      </dsp:nvSpPr>
      <dsp:spPr>
        <a:xfrm>
          <a:off x="3522978" y="1298849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7C356-0854-4A55-859A-10DB397A3024}">
      <dsp:nvSpPr>
        <dsp:cNvPr id="0" name=""/>
        <dsp:cNvSpPr/>
      </dsp:nvSpPr>
      <dsp:spPr>
        <a:xfrm>
          <a:off x="2937978" y="2504849"/>
          <a:ext cx="1800000" cy="78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2. Answer the questions on your notebooks</a:t>
          </a:r>
          <a:br>
            <a:rPr lang="en-US" sz="1600" kern="1200" dirty="0">
              <a:latin typeface="+mj-lt"/>
              <a:ea typeface="+mn-ea"/>
              <a:cs typeface="+mn-cs"/>
            </a:rPr>
          </a:b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2937978" y="2504849"/>
        <a:ext cx="1800000" cy="781638"/>
      </dsp:txXfrm>
    </dsp:sp>
    <dsp:sp modelId="{AA942612-CA7A-414A-8A41-5AF47E8BF18D}">
      <dsp:nvSpPr>
        <dsp:cNvPr id="0" name=""/>
        <dsp:cNvSpPr/>
      </dsp:nvSpPr>
      <dsp:spPr>
        <a:xfrm>
          <a:off x="5946939" y="1064849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CE67F-3782-42E8-B14B-7322FA3A6AF9}">
      <dsp:nvSpPr>
        <dsp:cNvPr id="0" name=""/>
        <dsp:cNvSpPr/>
      </dsp:nvSpPr>
      <dsp:spPr>
        <a:xfrm>
          <a:off x="6180939" y="1298849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6DB26-9770-4D6D-9455-A20B7E0EBF8C}">
      <dsp:nvSpPr>
        <dsp:cNvPr id="0" name=""/>
        <dsp:cNvSpPr/>
      </dsp:nvSpPr>
      <dsp:spPr>
        <a:xfrm>
          <a:off x="5052978" y="2504849"/>
          <a:ext cx="2885922" cy="78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3. Add a note on </a:t>
          </a:r>
          <a:r>
            <a:rPr lang="en-US" sz="1600" b="1" kern="1200" dirty="0" err="1">
              <a:latin typeface="+mj-lt"/>
              <a:ea typeface="+mn-ea"/>
              <a:cs typeface="+mn-cs"/>
            </a:rPr>
            <a:t>padlet</a:t>
          </a:r>
          <a:r>
            <a:rPr lang="en-US" sz="1600" b="1" kern="1200" dirty="0">
              <a:latin typeface="+mj-lt"/>
              <a:ea typeface="+mn-ea"/>
              <a:cs typeface="+mn-cs"/>
            </a:rPr>
            <a:t>, write the date, the questions and the long answers</a:t>
          </a: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5052978" y="2504849"/>
        <a:ext cx="2885922" cy="781638"/>
      </dsp:txXfrm>
    </dsp:sp>
    <dsp:sp modelId="{AB9CFA30-80BB-4CBE-9CD8-BDB5E9753036}">
      <dsp:nvSpPr>
        <dsp:cNvPr id="0" name=""/>
        <dsp:cNvSpPr/>
      </dsp:nvSpPr>
      <dsp:spPr>
        <a:xfrm>
          <a:off x="8604900" y="1064849"/>
          <a:ext cx="1098000" cy="109800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05E4C-CA1F-4180-AD3B-9413D55B103E}">
      <dsp:nvSpPr>
        <dsp:cNvPr id="0" name=""/>
        <dsp:cNvSpPr/>
      </dsp:nvSpPr>
      <dsp:spPr>
        <a:xfrm>
          <a:off x="8838900" y="1298849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92A6E-F038-46D1-A456-33051C764A8B}">
      <dsp:nvSpPr>
        <dsp:cNvPr id="0" name=""/>
        <dsp:cNvSpPr/>
      </dsp:nvSpPr>
      <dsp:spPr>
        <a:xfrm>
          <a:off x="8253900" y="2504849"/>
          <a:ext cx="1800000" cy="781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>
              <a:latin typeface="+mj-lt"/>
              <a:ea typeface="+mn-ea"/>
              <a:cs typeface="+mn-cs"/>
            </a:rPr>
            <a:t>4. Record yourself asking the questions and answering them.</a:t>
          </a:r>
          <a:endParaRPr lang="en-US" sz="1600" kern="1200" dirty="0">
            <a:latin typeface="+mj-lt"/>
            <a:ea typeface="+mn-ea"/>
            <a:cs typeface="+mn-cs"/>
          </a:endParaRPr>
        </a:p>
      </dsp:txBody>
      <dsp:txXfrm>
        <a:off x="8253900" y="2504849"/>
        <a:ext cx="1800000" cy="781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21C0-CB9A-4267-8DF1-0BA0D7845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28F68-8F7F-4E18-B806-0359CD00F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0C103-E1EE-46E3-881D-4BF12E71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65506-B30D-49C2-AC75-2A2FD221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0D403-51D6-42E5-AD0E-FF4E4CFE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52D44A99-2074-4A0D-8AE0-DA7DDD129A71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9E156084-357F-4307-BC78-39462E2CFAB8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86875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AAB7-4F3D-480B-8314-4467ABBE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8F40-A324-42EB-8682-36B1E7927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5724-8F5F-434D-AF12-AEE82A4E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BED72-217B-4060-8F1B-4CB41492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D464D-0861-4E3D-BE3F-011A2669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83851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1444A-29F8-43A1-A903-4940F0F98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4B410-E5B0-44FC-A3A6-DE36683EC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2ADC9-4EF5-43AD-AC6B-4E42BC654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A433-C9CC-4381-A8C0-17E3757F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1EEAD-573B-4410-8D71-5848F7FF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68819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631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3642478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BFA7-0686-4A27-851E-BE12BCA1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63ED-1200-45AE-80C8-CC6B25FB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C398-212B-4D48-B24F-0E08AACF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BAF59-50A2-4A53-BFC4-030A364F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A960-E883-44FA-A4FB-2BF4490B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160B0708-4B5B-49DD-8C7C-E6CB3A01B96B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81FF729B-96AC-4598-B296-95A571064A4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54625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270B-4725-4632-8054-7F1578E1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934E5-92F0-4BC7-8ACA-6DF18BC67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B973C-8F55-4A3D-82D8-FC20EE24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0D46-BD4A-4DE9-B5CD-BFB86021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6AC66-2DA3-48A5-96E5-3509BAA7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E0BBE3FF-17D5-49DD-B0F2-2D70424C3BF7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8E4848D6-05DD-4F01-A0B3-14B9C2B6F7E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9412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9FF9-1966-4176-9B7F-248AD1D7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B1F01-0836-495A-B1EC-A2CA702FC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9783D-D63B-4355-B5B1-5726DE2F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C5DBA-9BA7-4FF8-88E7-3EAE6E95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7DF9-25DB-4A7C-A3D6-1D720015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F16C9-7DF9-41A7-8C36-695CEB37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988870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9731-2F33-4D88-B3F8-BFCED0DF6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C320D-109C-46A2-A558-2F6FC7648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1E586-A049-4D35-82FF-C009ABC85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F24DED-86DB-4EDB-A035-209BDCC8E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1932B-E6AE-4AE5-87B1-FA8E4965B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B569A-E573-4CD6-A778-6EB43AF4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73C58-50F6-4CE5-A020-4FA6043D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94E1C7-90A0-4323-9D09-E081F3CF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F252C79-77F5-4826-91F8-3488668210E8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61182DE2-FD5C-4A78-9FB3-BDFED16E7EAD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5770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A1269-34C3-4D61-94BC-6F147783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13037-466E-4C8D-A3FD-F4D947A7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A4BC4-1542-45AD-976C-64723E9A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B9670-13B8-4681-B765-F29FF158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FBDD07AA-826C-4DD2-8A61-E6EBA404E42A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412616C5-6DC6-420E-8291-6E74CD38F014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727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9E3FF-D7FA-4F9F-9788-8AAD3D0A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7B02D-EFCD-4281-AA4D-619FBE8F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E7C2A-8889-4185-82F1-C6538F72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3257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674D-639C-45AD-B457-4509F797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A31A2-3EA0-4DBA-804F-A3B7C2AA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697C8-6B5D-474B-AF16-2A8128777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CE8F1-3D86-4D2F-81D9-25F6D03A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01652-AB6E-43F6-8384-CC85E62C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4B78E-6A9C-4337-BB15-97228F03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77735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33FB-1544-4230-9D3A-D7FDEAD1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30B4E9-7D23-45BE-A432-4D949B7D2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4DC3B-9DBE-4D30-8DC6-BEC374425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AFD51-96B8-40A3-9319-BC0C71E5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CFEE5-3061-418B-B9C1-FE19BB8B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04625-7F37-4C69-B913-53471798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D68D7D53-F8D6-49C7-8195-DC0A35DF8E8A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3CC9FC46-F89A-454B-B7FE-3721E4BDA52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42177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828D3-B089-4584-9FEB-362CFFA5A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F0163-5BA4-47A1-B2AA-484885787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1234-DB8E-458B-B816-0C533526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4/15/2021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6B926-E052-4B73-841D-33493C623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19539-2D9A-4C81-BC39-CE741C6E6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0C20A7DE-9C0E-4D4B-A617-FEC47F48D909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93365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675" r:id="rId14"/>
    <p:sldLayoutId id="2147483684" r:id="rId15"/>
    <p:sldLayoutId id="2147483678" r:id="rId16"/>
    <p:sldLayoutId id="2147483688" r:id="rId17"/>
    <p:sldLayoutId id="2147483692" r:id="rId18"/>
    <p:sldLayoutId id="2147483689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.cardenas@colegionumancia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English class (Second cumulative evaluation)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April sixteenth</a:t>
            </a:r>
          </a:p>
        </p:txBody>
      </p:sp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Route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Objective</a:t>
            </a:r>
          </a:p>
          <a:p>
            <a:r>
              <a:rPr lang="en-US" sz="2400" dirty="0"/>
              <a:t>Instructions</a:t>
            </a:r>
          </a:p>
          <a:p>
            <a:r>
              <a:rPr lang="en-US" sz="2400" dirty="0"/>
              <a:t>Questions</a:t>
            </a:r>
          </a:p>
          <a:p>
            <a:r>
              <a:rPr lang="en-US" sz="2400" dirty="0"/>
              <a:t>Evaluation criteria</a:t>
            </a:r>
          </a:p>
          <a:p>
            <a:r>
              <a:rPr lang="en-US" sz="2400" dirty="0"/>
              <a:t>Feedback</a:t>
            </a:r>
          </a:p>
          <a:p>
            <a:r>
              <a:rPr lang="en-US" sz="2400" dirty="0"/>
              <a:t>Deadline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9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E51183-D0D9-A74B-94F0-9EC0104A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308350" algn="l"/>
              </a:tabLs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To ask “</a:t>
            </a:r>
            <a:r>
              <a:rPr lang="en-US" sz="4400" dirty="0" err="1"/>
              <a:t>Wh</a:t>
            </a:r>
            <a:r>
              <a:rPr lang="en-US" sz="4400" dirty="0"/>
              <a:t>” questions and answer them with long answers using verb “to be”.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3200" spc="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0B3111-7B97-654A-86CA-FD04EA6E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8164" cy="1325563"/>
          </a:xfrm>
        </p:spPr>
        <p:txBody>
          <a:bodyPr/>
          <a:lstStyle/>
          <a:p>
            <a:r>
              <a:rPr lang="en-US" dirty="0"/>
              <a:t>Instructions for the 2nd cumulative evaluation</a:t>
            </a:r>
          </a:p>
        </p:txBody>
      </p:sp>
      <p:graphicFrame>
        <p:nvGraphicFramePr>
          <p:cNvPr id="4" name="Content Placeholder 2" descr="SmartArt graphic for contact information">
            <a:extLst>
              <a:ext uri="{FF2B5EF4-FFF2-40B4-BE49-F238E27FC236}">
                <a16:creationId xmlns:a16="http://schemas.microsoft.com/office/drawing/2014/main" id="{600D9413-DE22-3A40-BE90-9FD7FAA1C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266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64386A0-2BE4-41C4-A8C7-992C34F95886}"/>
              </a:ext>
            </a:extLst>
          </p:cNvPr>
          <p:cNvSpPr/>
          <p:nvPr/>
        </p:nvSpPr>
        <p:spPr>
          <a:xfrm>
            <a:off x="2101499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EAEA0-27BD-49FD-A34F-3A322B98F64B}"/>
              </a:ext>
            </a:extLst>
          </p:cNvPr>
          <p:cNvSpPr/>
          <p:nvPr/>
        </p:nvSpPr>
        <p:spPr>
          <a:xfrm>
            <a:off x="4400751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4C14A3-96BB-4C89-9CF9-821E5D4495C6}"/>
              </a:ext>
            </a:extLst>
          </p:cNvPr>
          <p:cNvSpPr/>
          <p:nvPr/>
        </p:nvSpPr>
        <p:spPr>
          <a:xfrm>
            <a:off x="7064438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F0D9BB-0018-4609-9AD3-9A2EBA701B25}"/>
              </a:ext>
            </a:extLst>
          </p:cNvPr>
          <p:cNvSpPr/>
          <p:nvPr/>
        </p:nvSpPr>
        <p:spPr>
          <a:xfrm>
            <a:off x="9728125" y="2662534"/>
            <a:ext cx="5677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100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ACEE30-AFD2-40E9-B13C-7CBE7EB6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546"/>
            <a:ext cx="10515600" cy="5292436"/>
          </a:xfrm>
        </p:spPr>
        <p:txBody>
          <a:bodyPr>
            <a:normAutofit lnSpcReduction="10000"/>
          </a:bodyPr>
          <a:lstStyle/>
          <a:p>
            <a:r>
              <a:rPr lang="es-ES" sz="3200" u="sng" dirty="0" err="1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Questions</a:t>
            </a:r>
            <a:r>
              <a:rPr lang="es-ES" sz="3200" u="sng" dirty="0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 </a:t>
            </a:r>
            <a:r>
              <a:rPr lang="es-ES" sz="3200" u="sng" dirty="0" err="1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for</a:t>
            </a:r>
            <a:r>
              <a:rPr lang="es-ES" sz="3200" u="sng" dirty="0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 </a:t>
            </a:r>
            <a:r>
              <a:rPr lang="es-ES" sz="3200" u="sng" dirty="0" err="1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evaluation</a:t>
            </a: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Vidaloka" panose="020B060402020202020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1.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How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 are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you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endParaRPr kumimoji="0" lang="es-ES" sz="2700" b="0" i="0" u="none" strike="noStrike" kern="0" cap="none" spc="0" normalizeH="0" baseline="0" noProof="0" dirty="0">
              <a:ln>
                <a:noFill/>
              </a:ln>
              <a:solidFill>
                <a:srgbClr val="3C536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ontserrat Light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2.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How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old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 are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you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AutoNum type="arabicPeriod"/>
              <a:tabLst/>
              <a:defRPr/>
            </a:pPr>
            <a:endParaRPr kumimoji="0" lang="es-ES" sz="2700" b="0" i="0" u="none" strike="noStrike" kern="0" cap="none" spc="0" normalizeH="0" baseline="0" noProof="0" dirty="0">
              <a:ln>
                <a:noFill/>
              </a:ln>
              <a:solidFill>
                <a:srgbClr val="3C536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ontserrat Light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3. Who are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you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endParaRPr kumimoji="0" lang="es-ES" sz="2700" b="0" i="0" u="none" strike="noStrike" kern="0" cap="none" spc="0" normalizeH="0" baseline="0" noProof="0" dirty="0">
              <a:ln>
                <a:noFill/>
              </a:ln>
              <a:solidFill>
                <a:srgbClr val="3C536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ontserrat Light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EDBE2"/>
              </a:buClr>
              <a:buSzPts val="1400"/>
              <a:buFont typeface="Montserrat Light"/>
              <a:buNone/>
              <a:tabLst/>
              <a:defRPr/>
            </a:pP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4.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Where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 are </a:t>
            </a:r>
            <a:r>
              <a:rPr kumimoji="0" lang="es-ES" sz="2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you</a:t>
            </a:r>
            <a:r>
              <a:rPr kumimoji="0" lang="es-ES" sz="2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 Light"/>
              </a:rPr>
              <a:t>?</a:t>
            </a:r>
          </a:p>
          <a:p>
            <a:pPr marL="0" indent="0">
              <a:buNone/>
            </a:pPr>
            <a:endParaRPr lang="es-CL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5. Where are you from?</a:t>
            </a:r>
          </a:p>
          <a:p>
            <a:pPr marL="0" indent="0">
              <a:buNone/>
            </a:pPr>
            <a:endParaRPr lang="es-CL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86582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D3E3C6-290D-4CB6-9EF1-077BB5C2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criteria</a:t>
            </a:r>
            <a:endParaRPr lang="es-CL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D6913-D78A-4253-8302-46CE3539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write the questions (5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write the answer correctly (5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ask the question (5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 You say the answer correctly (5 points)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b="1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b="1" dirty="0"/>
              <a:t>Pronunciation won’t be evaluated this time. 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/>
              <a:t>(La </a:t>
            </a:r>
            <a:r>
              <a:rPr lang="en-US" sz="1800" dirty="0" err="1"/>
              <a:t>pronunciación</a:t>
            </a:r>
            <a:r>
              <a:rPr lang="en-US" sz="1800" dirty="0"/>
              <a:t> no </a:t>
            </a:r>
            <a:r>
              <a:rPr lang="en-US" sz="1800" dirty="0" err="1"/>
              <a:t>será</a:t>
            </a:r>
            <a:r>
              <a:rPr lang="en-US" sz="1800" dirty="0"/>
              <a:t> </a:t>
            </a:r>
            <a:r>
              <a:rPr lang="en-US" sz="1800" dirty="0" err="1"/>
              <a:t>evaluada</a:t>
            </a:r>
            <a:r>
              <a:rPr lang="en-US" sz="1800" dirty="0"/>
              <a:t> </a:t>
            </a:r>
            <a:r>
              <a:rPr lang="en-US" sz="1800" dirty="0" err="1"/>
              <a:t>esta</a:t>
            </a:r>
            <a:r>
              <a:rPr lang="en-US" sz="1800" dirty="0"/>
              <a:t> </a:t>
            </a:r>
            <a:r>
              <a:rPr lang="en-US" sz="1800" dirty="0" err="1"/>
              <a:t>vez</a:t>
            </a:r>
            <a:r>
              <a:rPr lang="en-US" sz="1800" dirty="0"/>
              <a:t>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b="1" dirty="0"/>
              <a:t>If you make mistakes in the answers there will be a discount of 0,5 points.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/>
              <a:t>(Si </a:t>
            </a:r>
            <a:r>
              <a:rPr lang="en-US" sz="1800" dirty="0" err="1"/>
              <a:t>tiene</a:t>
            </a:r>
            <a:r>
              <a:rPr lang="en-US" sz="1800" dirty="0"/>
              <a:t> </a:t>
            </a:r>
            <a:r>
              <a:rPr lang="en-US" sz="1800" dirty="0" err="1"/>
              <a:t>errores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las </a:t>
            </a:r>
            <a:r>
              <a:rPr lang="en-US" sz="1800" dirty="0" err="1"/>
              <a:t>respuestas</a:t>
            </a:r>
            <a:r>
              <a:rPr lang="en-US" sz="1800" dirty="0"/>
              <a:t> se le </a:t>
            </a:r>
            <a:r>
              <a:rPr lang="en-US" sz="1800" dirty="0" err="1"/>
              <a:t>descontará</a:t>
            </a:r>
            <a:r>
              <a:rPr lang="en-US" sz="1800" dirty="0"/>
              <a:t> 0,5 puntos por error)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506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D3E3C6-290D-4CB6-9EF1-077BB5C2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Feedback</a:t>
            </a:r>
            <a:r>
              <a:rPr lang="es-ES" dirty="0"/>
              <a:t> (Retroalimentación)</a:t>
            </a:r>
            <a:endParaRPr lang="es-CL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D6913-D78A-4253-8302-46CE3539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/>
              <a:t>-</a:t>
            </a:r>
            <a:endParaRPr lang="es-CL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5B8F67-B7FB-4CF5-ADDA-73BB5741F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12567"/>
              </p:ext>
            </p:extLst>
          </p:nvPr>
        </p:nvGraphicFramePr>
        <p:xfrm>
          <a:off x="861390" y="1856410"/>
          <a:ext cx="10469220" cy="25376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9740">
                  <a:extLst>
                    <a:ext uri="{9D8B030D-6E8A-4147-A177-3AD203B41FA5}">
                      <a16:colId xmlns:a16="http://schemas.microsoft.com/office/drawing/2014/main" val="3695681683"/>
                    </a:ext>
                  </a:extLst>
                </a:gridCol>
                <a:gridCol w="3489740">
                  <a:extLst>
                    <a:ext uri="{9D8B030D-6E8A-4147-A177-3AD203B41FA5}">
                      <a16:colId xmlns:a16="http://schemas.microsoft.com/office/drawing/2014/main" val="3541704041"/>
                    </a:ext>
                  </a:extLst>
                </a:gridCol>
                <a:gridCol w="3489740">
                  <a:extLst>
                    <a:ext uri="{9D8B030D-6E8A-4147-A177-3AD203B41FA5}">
                      <a16:colId xmlns:a16="http://schemas.microsoft.com/office/drawing/2014/main" val="2705349751"/>
                    </a:ext>
                  </a:extLst>
                </a:gridCol>
              </a:tblGrid>
              <a:tr h="708823">
                <a:tc>
                  <a:txBody>
                    <a:bodyPr/>
                    <a:lstStyle/>
                    <a:p>
                      <a:r>
                        <a:rPr lang="es-ES" dirty="0"/>
                        <a:t>Criterio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Observaciones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Puntaje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27283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Escribe las 5 preguntas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5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36595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Escribe las 5 respuestas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5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73929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Graba las 5preguntas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5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792519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Graba las 5 respuestas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5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514298"/>
                  </a:ext>
                </a:extLst>
              </a:tr>
              <a:tr h="321045">
                <a:tc>
                  <a:txBody>
                    <a:bodyPr/>
                    <a:lstStyle/>
                    <a:p>
                      <a:r>
                        <a:rPr lang="es-ES" dirty="0"/>
                        <a:t>Observaciones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Puntaje total: 20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1957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39E61D-2E23-4748-B424-4B3579CE2F8C}"/>
              </a:ext>
            </a:extLst>
          </p:cNvPr>
          <p:cNvSpPr txBox="1"/>
          <p:nvPr/>
        </p:nvSpPr>
        <p:spPr>
          <a:xfrm>
            <a:off x="861390" y="4717774"/>
            <a:ext cx="1046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 Se retroalimentará y se evaluará en el </a:t>
            </a:r>
            <a:r>
              <a:rPr lang="es-ES" dirty="0" err="1"/>
              <a:t>padlet</a:t>
            </a:r>
            <a:r>
              <a:rPr lang="es-ES" dirty="0"/>
              <a:t> personal del estudiante.</a:t>
            </a:r>
          </a:p>
          <a:p>
            <a:r>
              <a:rPr lang="es-ES" dirty="0"/>
              <a:t>- No es necesario que el estudiante </a:t>
            </a:r>
            <a:r>
              <a:rPr lang="es-ES" dirty="0" err="1"/>
              <a:t>envie</a:t>
            </a:r>
            <a:r>
              <a:rPr lang="es-ES" dirty="0"/>
              <a:t> correo con la actividad. </a:t>
            </a:r>
          </a:p>
          <a:p>
            <a:r>
              <a:rPr lang="es-ES" dirty="0"/>
              <a:t>- El profesor no informará el resultado al estudiante o apoderado por correo</a:t>
            </a:r>
          </a:p>
          <a:p>
            <a:r>
              <a:rPr lang="es-ES" dirty="0"/>
              <a:t>- TODO se realizará en el </a:t>
            </a:r>
            <a:r>
              <a:rPr lang="es-ES" dirty="0" err="1"/>
              <a:t>padlet</a:t>
            </a:r>
            <a:r>
              <a:rPr lang="es-ES" dirty="0"/>
              <a:t> personal del estudiante.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245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8C9BAD-E1D1-4182-9E95-359474D2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Deadline</a:t>
            </a:r>
            <a:r>
              <a:rPr lang="es-ES" dirty="0"/>
              <a:t> (Plazo)</a:t>
            </a:r>
            <a:endParaRPr lang="es-CL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F8B201-D606-4078-A40F-EE1FABE5B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April </a:t>
            </a:r>
            <a:r>
              <a:rPr lang="es-ES" sz="2800" dirty="0" err="1"/>
              <a:t>Twentieth</a:t>
            </a:r>
            <a:r>
              <a:rPr lang="es-ES" sz="2800" dirty="0"/>
              <a:t> (6 </a:t>
            </a:r>
            <a:r>
              <a:rPr lang="es-ES" sz="2800" dirty="0" err="1"/>
              <a:t>p.m</a:t>
            </a:r>
            <a:r>
              <a:rPr lang="es-ES" sz="2800" dirty="0"/>
              <a:t>)</a:t>
            </a:r>
          </a:p>
          <a:p>
            <a:endParaRPr lang="es-ES" dirty="0"/>
          </a:p>
          <a:p>
            <a:r>
              <a:rPr lang="es-CL" dirty="0"/>
              <a:t>En caso de tener problemas para realizar la actividad justificar al correo electrónico </a:t>
            </a:r>
            <a:r>
              <a:rPr lang="es-CL" dirty="0">
                <a:hlinkClick r:id="rId2"/>
              </a:rPr>
              <a:t>m.cardenas@colegionumancia.cl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6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334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 Light</vt:lpstr>
      <vt:lpstr>Vidaloka</vt:lpstr>
      <vt:lpstr>Office Theme</vt:lpstr>
      <vt:lpstr>English class (Second cumulative evaluation)</vt:lpstr>
      <vt:lpstr>Route</vt:lpstr>
      <vt:lpstr>Objective</vt:lpstr>
      <vt:lpstr>Instructions for the 2nd cumulative evaluation</vt:lpstr>
      <vt:lpstr>PowerPoint Presentation</vt:lpstr>
      <vt:lpstr>Evaluation criteria</vt:lpstr>
      <vt:lpstr>Feedback (Retroalimentación)</vt:lpstr>
      <vt:lpstr>Deadline (Plazo)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Miguel</dc:creator>
  <cp:lastModifiedBy>Miguel</cp:lastModifiedBy>
  <cp:revision>25</cp:revision>
  <dcterms:created xsi:type="dcterms:W3CDTF">2021-04-05T20:44:55Z</dcterms:created>
  <dcterms:modified xsi:type="dcterms:W3CDTF">2021-04-16T02:28:40Z</dcterms:modified>
</cp:coreProperties>
</file>