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318" r:id="rId2"/>
    <p:sldId id="321" r:id="rId3"/>
    <p:sldId id="387" r:id="rId4"/>
    <p:sldId id="452" r:id="rId5"/>
    <p:sldId id="501" r:id="rId6"/>
    <p:sldId id="466" r:id="rId7"/>
    <p:sldId id="499" r:id="rId8"/>
    <p:sldId id="430" r:id="rId9"/>
    <p:sldId id="386" r:id="rId10"/>
    <p:sldId id="460" r:id="rId11"/>
    <p:sldId id="492" r:id="rId12"/>
    <p:sldId id="484" r:id="rId13"/>
    <p:sldId id="488" r:id="rId14"/>
    <p:sldId id="485" r:id="rId15"/>
    <p:sldId id="487" r:id="rId16"/>
    <p:sldId id="486" r:id="rId17"/>
    <p:sldId id="491" r:id="rId18"/>
    <p:sldId id="489" r:id="rId19"/>
    <p:sldId id="479" r:id="rId20"/>
    <p:sldId id="426" r:id="rId21"/>
    <p:sldId id="41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CC5"/>
    <a:srgbClr val="B8C7CC"/>
    <a:srgbClr val="B6D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6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5373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350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6492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74A75DD-DEAD-4B40-8225-F36B0300E718}"/>
              </a:ext>
            </a:extLst>
          </p:cNvPr>
          <p:cNvGrpSpPr/>
          <p:nvPr userDrawn="1"/>
        </p:nvGrpSpPr>
        <p:grpSpPr>
          <a:xfrm>
            <a:off x="1" y="5989320"/>
            <a:ext cx="12192000" cy="868680"/>
            <a:chOff x="32671" y="5827976"/>
            <a:chExt cx="12159329" cy="1030024"/>
          </a:xfrm>
        </p:grpSpPr>
        <p:sp>
          <p:nvSpPr>
            <p:cNvPr id="6" name="Freeform 59">
              <a:extLst>
                <a:ext uri="{FF2B5EF4-FFF2-40B4-BE49-F238E27FC236}">
                  <a16:creationId xmlns:a16="http://schemas.microsoft.com/office/drawing/2014/main" id="{335E185C-6E7D-488A-B000-61448FF446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71" y="5827976"/>
              <a:ext cx="7840514" cy="1030024"/>
            </a:xfrm>
            <a:custGeom>
              <a:avLst/>
              <a:gdLst>
                <a:gd name="T0" fmla="*/ 0 w 2470"/>
                <a:gd name="T1" fmla="*/ 22 h 343"/>
                <a:gd name="T2" fmla="*/ 268 w 2470"/>
                <a:gd name="T3" fmla="*/ 30 h 343"/>
                <a:gd name="T4" fmla="*/ 473 w 2470"/>
                <a:gd name="T5" fmla="*/ 41 h 343"/>
                <a:gd name="T6" fmla="*/ 466 w 2470"/>
                <a:gd name="T7" fmla="*/ 24 h 343"/>
                <a:gd name="T8" fmla="*/ 466 w 2470"/>
                <a:gd name="T9" fmla="*/ 0 h 343"/>
                <a:gd name="T10" fmla="*/ 484 w 2470"/>
                <a:gd name="T11" fmla="*/ 19 h 343"/>
                <a:gd name="T12" fmla="*/ 493 w 2470"/>
                <a:gd name="T13" fmla="*/ 37 h 343"/>
                <a:gd name="T14" fmla="*/ 509 w 2470"/>
                <a:gd name="T15" fmla="*/ 20 h 343"/>
                <a:gd name="T16" fmla="*/ 530 w 2470"/>
                <a:gd name="T17" fmla="*/ 7 h 343"/>
                <a:gd name="T18" fmla="*/ 531 w 2470"/>
                <a:gd name="T19" fmla="*/ 21 h 343"/>
                <a:gd name="T20" fmla="*/ 518 w 2470"/>
                <a:gd name="T21" fmla="*/ 40 h 343"/>
                <a:gd name="T22" fmla="*/ 890 w 2470"/>
                <a:gd name="T23" fmla="*/ 63 h 343"/>
                <a:gd name="T24" fmla="*/ 1354 w 2470"/>
                <a:gd name="T25" fmla="*/ 101 h 343"/>
                <a:gd name="T26" fmla="*/ 1354 w 2470"/>
                <a:gd name="T27" fmla="*/ 82 h 343"/>
                <a:gd name="T28" fmla="*/ 1361 w 2470"/>
                <a:gd name="T29" fmla="*/ 65 h 343"/>
                <a:gd name="T30" fmla="*/ 1368 w 2470"/>
                <a:gd name="T31" fmla="*/ 79 h 343"/>
                <a:gd name="T32" fmla="*/ 1372 w 2470"/>
                <a:gd name="T33" fmla="*/ 95 h 343"/>
                <a:gd name="T34" fmla="*/ 1410 w 2470"/>
                <a:gd name="T35" fmla="*/ 78 h 343"/>
                <a:gd name="T36" fmla="*/ 1455 w 2470"/>
                <a:gd name="T37" fmla="*/ 68 h 343"/>
                <a:gd name="T38" fmla="*/ 1428 w 2470"/>
                <a:gd name="T39" fmla="*/ 91 h 343"/>
                <a:gd name="T40" fmla="*/ 1401 w 2470"/>
                <a:gd name="T41" fmla="*/ 106 h 343"/>
                <a:gd name="T42" fmla="*/ 1430 w 2470"/>
                <a:gd name="T43" fmla="*/ 110 h 343"/>
                <a:gd name="T44" fmla="*/ 1459 w 2470"/>
                <a:gd name="T45" fmla="*/ 113 h 343"/>
                <a:gd name="T46" fmla="*/ 1457 w 2470"/>
                <a:gd name="T47" fmla="*/ 104 h 343"/>
                <a:gd name="T48" fmla="*/ 1466 w 2470"/>
                <a:gd name="T49" fmla="*/ 93 h 343"/>
                <a:gd name="T50" fmla="*/ 1473 w 2470"/>
                <a:gd name="T51" fmla="*/ 105 h 343"/>
                <a:gd name="T52" fmla="*/ 1477 w 2470"/>
                <a:gd name="T53" fmla="*/ 116 h 343"/>
                <a:gd name="T54" fmla="*/ 1488 w 2470"/>
                <a:gd name="T55" fmla="*/ 117 h 343"/>
                <a:gd name="T56" fmla="*/ 1510 w 2470"/>
                <a:gd name="T57" fmla="*/ 99 h 343"/>
                <a:gd name="T58" fmla="*/ 1549 w 2470"/>
                <a:gd name="T59" fmla="*/ 78 h 343"/>
                <a:gd name="T60" fmla="*/ 1531 w 2470"/>
                <a:gd name="T61" fmla="*/ 103 h 343"/>
                <a:gd name="T62" fmla="*/ 1515 w 2470"/>
                <a:gd name="T63" fmla="*/ 120 h 343"/>
                <a:gd name="T64" fmla="*/ 1559 w 2470"/>
                <a:gd name="T65" fmla="*/ 126 h 343"/>
                <a:gd name="T66" fmla="*/ 1579 w 2470"/>
                <a:gd name="T67" fmla="*/ 112 h 343"/>
                <a:gd name="T68" fmla="*/ 1601 w 2470"/>
                <a:gd name="T69" fmla="*/ 103 h 343"/>
                <a:gd name="T70" fmla="*/ 1592 w 2470"/>
                <a:gd name="T71" fmla="*/ 116 h 343"/>
                <a:gd name="T72" fmla="*/ 1580 w 2470"/>
                <a:gd name="T73" fmla="*/ 128 h 343"/>
                <a:gd name="T74" fmla="*/ 1761 w 2470"/>
                <a:gd name="T75" fmla="*/ 157 h 343"/>
                <a:gd name="T76" fmla="*/ 1951 w 2470"/>
                <a:gd name="T77" fmla="*/ 192 h 343"/>
                <a:gd name="T78" fmla="*/ 2207 w 2470"/>
                <a:gd name="T79" fmla="*/ 254 h 343"/>
                <a:gd name="T80" fmla="*/ 2470 w 2470"/>
                <a:gd name="T81" fmla="*/ 343 h 343"/>
                <a:gd name="T82" fmla="*/ 2433 w 2470"/>
                <a:gd name="T83" fmla="*/ 343 h 343"/>
                <a:gd name="T84" fmla="*/ 0 w 2470"/>
                <a:gd name="T85" fmla="*/ 343 h 343"/>
                <a:gd name="T86" fmla="*/ 0 w 2470"/>
                <a:gd name="T87" fmla="*/ 2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70" h="343">
                  <a:moveTo>
                    <a:pt x="0" y="22"/>
                  </a:moveTo>
                  <a:cubicBezTo>
                    <a:pt x="86" y="23"/>
                    <a:pt x="175" y="26"/>
                    <a:pt x="268" y="30"/>
                  </a:cubicBezTo>
                  <a:cubicBezTo>
                    <a:pt x="338" y="33"/>
                    <a:pt x="407" y="37"/>
                    <a:pt x="473" y="41"/>
                  </a:cubicBezTo>
                  <a:cubicBezTo>
                    <a:pt x="470" y="37"/>
                    <a:pt x="468" y="31"/>
                    <a:pt x="466" y="24"/>
                  </a:cubicBezTo>
                  <a:cubicBezTo>
                    <a:pt x="464" y="15"/>
                    <a:pt x="465" y="6"/>
                    <a:pt x="466" y="0"/>
                  </a:cubicBezTo>
                  <a:cubicBezTo>
                    <a:pt x="472" y="5"/>
                    <a:pt x="478" y="11"/>
                    <a:pt x="484" y="19"/>
                  </a:cubicBezTo>
                  <a:cubicBezTo>
                    <a:pt x="488" y="25"/>
                    <a:pt x="491" y="32"/>
                    <a:pt x="493" y="37"/>
                  </a:cubicBezTo>
                  <a:cubicBezTo>
                    <a:pt x="496" y="32"/>
                    <a:pt x="501" y="26"/>
                    <a:pt x="509" y="20"/>
                  </a:cubicBezTo>
                  <a:cubicBezTo>
                    <a:pt x="516" y="14"/>
                    <a:pt x="524" y="10"/>
                    <a:pt x="530" y="7"/>
                  </a:cubicBezTo>
                  <a:cubicBezTo>
                    <a:pt x="531" y="10"/>
                    <a:pt x="532" y="15"/>
                    <a:pt x="531" y="21"/>
                  </a:cubicBezTo>
                  <a:cubicBezTo>
                    <a:pt x="529" y="31"/>
                    <a:pt x="522" y="37"/>
                    <a:pt x="518" y="40"/>
                  </a:cubicBezTo>
                  <a:cubicBezTo>
                    <a:pt x="639" y="46"/>
                    <a:pt x="763" y="54"/>
                    <a:pt x="890" y="63"/>
                  </a:cubicBezTo>
                  <a:cubicBezTo>
                    <a:pt x="1049" y="74"/>
                    <a:pt x="1204" y="87"/>
                    <a:pt x="1354" y="101"/>
                  </a:cubicBezTo>
                  <a:cubicBezTo>
                    <a:pt x="1353" y="96"/>
                    <a:pt x="1352" y="90"/>
                    <a:pt x="1354" y="82"/>
                  </a:cubicBezTo>
                  <a:cubicBezTo>
                    <a:pt x="1356" y="75"/>
                    <a:pt x="1359" y="70"/>
                    <a:pt x="1361" y="65"/>
                  </a:cubicBezTo>
                  <a:cubicBezTo>
                    <a:pt x="1363" y="69"/>
                    <a:pt x="1366" y="74"/>
                    <a:pt x="1368" y="79"/>
                  </a:cubicBezTo>
                  <a:cubicBezTo>
                    <a:pt x="1370" y="84"/>
                    <a:pt x="1371" y="90"/>
                    <a:pt x="1372" y="95"/>
                  </a:cubicBezTo>
                  <a:cubicBezTo>
                    <a:pt x="1381" y="90"/>
                    <a:pt x="1393" y="83"/>
                    <a:pt x="1410" y="78"/>
                  </a:cubicBezTo>
                  <a:cubicBezTo>
                    <a:pt x="1427" y="72"/>
                    <a:pt x="1444" y="69"/>
                    <a:pt x="1455" y="68"/>
                  </a:cubicBezTo>
                  <a:cubicBezTo>
                    <a:pt x="1449" y="75"/>
                    <a:pt x="1441" y="83"/>
                    <a:pt x="1428" y="91"/>
                  </a:cubicBezTo>
                  <a:cubicBezTo>
                    <a:pt x="1419" y="98"/>
                    <a:pt x="1409" y="103"/>
                    <a:pt x="1401" y="106"/>
                  </a:cubicBezTo>
                  <a:cubicBezTo>
                    <a:pt x="1410" y="107"/>
                    <a:pt x="1420" y="108"/>
                    <a:pt x="1430" y="110"/>
                  </a:cubicBezTo>
                  <a:cubicBezTo>
                    <a:pt x="1440" y="111"/>
                    <a:pt x="1449" y="112"/>
                    <a:pt x="1459" y="113"/>
                  </a:cubicBezTo>
                  <a:cubicBezTo>
                    <a:pt x="1458" y="111"/>
                    <a:pt x="1456" y="108"/>
                    <a:pt x="1457" y="104"/>
                  </a:cubicBezTo>
                  <a:cubicBezTo>
                    <a:pt x="1459" y="98"/>
                    <a:pt x="1464" y="94"/>
                    <a:pt x="1466" y="93"/>
                  </a:cubicBezTo>
                  <a:cubicBezTo>
                    <a:pt x="1468" y="96"/>
                    <a:pt x="1471" y="100"/>
                    <a:pt x="1473" y="105"/>
                  </a:cubicBezTo>
                  <a:cubicBezTo>
                    <a:pt x="1475" y="109"/>
                    <a:pt x="1476" y="112"/>
                    <a:pt x="1477" y="116"/>
                  </a:cubicBezTo>
                  <a:cubicBezTo>
                    <a:pt x="1481" y="116"/>
                    <a:pt x="1485" y="116"/>
                    <a:pt x="1488" y="117"/>
                  </a:cubicBezTo>
                  <a:cubicBezTo>
                    <a:pt x="1494" y="111"/>
                    <a:pt x="1501" y="105"/>
                    <a:pt x="1510" y="99"/>
                  </a:cubicBezTo>
                  <a:cubicBezTo>
                    <a:pt x="1524" y="89"/>
                    <a:pt x="1538" y="82"/>
                    <a:pt x="1549" y="78"/>
                  </a:cubicBezTo>
                  <a:cubicBezTo>
                    <a:pt x="1544" y="85"/>
                    <a:pt x="1538" y="94"/>
                    <a:pt x="1531" y="103"/>
                  </a:cubicBezTo>
                  <a:cubicBezTo>
                    <a:pt x="1525" y="109"/>
                    <a:pt x="1520" y="115"/>
                    <a:pt x="1515" y="120"/>
                  </a:cubicBezTo>
                  <a:cubicBezTo>
                    <a:pt x="1529" y="122"/>
                    <a:pt x="1544" y="124"/>
                    <a:pt x="1559" y="126"/>
                  </a:cubicBezTo>
                  <a:cubicBezTo>
                    <a:pt x="1563" y="122"/>
                    <a:pt x="1570" y="117"/>
                    <a:pt x="1579" y="112"/>
                  </a:cubicBezTo>
                  <a:cubicBezTo>
                    <a:pt x="1587" y="108"/>
                    <a:pt x="1595" y="105"/>
                    <a:pt x="1601" y="103"/>
                  </a:cubicBezTo>
                  <a:cubicBezTo>
                    <a:pt x="1599" y="107"/>
                    <a:pt x="1596" y="112"/>
                    <a:pt x="1592" y="116"/>
                  </a:cubicBezTo>
                  <a:cubicBezTo>
                    <a:pt x="1588" y="121"/>
                    <a:pt x="1583" y="125"/>
                    <a:pt x="1580" y="128"/>
                  </a:cubicBezTo>
                  <a:cubicBezTo>
                    <a:pt x="1627" y="135"/>
                    <a:pt x="1689" y="144"/>
                    <a:pt x="1761" y="157"/>
                  </a:cubicBezTo>
                  <a:cubicBezTo>
                    <a:pt x="1810" y="165"/>
                    <a:pt x="1873" y="176"/>
                    <a:pt x="1951" y="192"/>
                  </a:cubicBezTo>
                  <a:cubicBezTo>
                    <a:pt x="2008" y="204"/>
                    <a:pt x="2097" y="222"/>
                    <a:pt x="2207" y="254"/>
                  </a:cubicBezTo>
                  <a:cubicBezTo>
                    <a:pt x="2278" y="274"/>
                    <a:pt x="2369" y="303"/>
                    <a:pt x="2470" y="343"/>
                  </a:cubicBezTo>
                  <a:cubicBezTo>
                    <a:pt x="2458" y="343"/>
                    <a:pt x="2446" y="343"/>
                    <a:pt x="2433" y="343"/>
                  </a:cubicBezTo>
                  <a:cubicBezTo>
                    <a:pt x="1622" y="343"/>
                    <a:pt x="811" y="343"/>
                    <a:pt x="0" y="343"/>
                  </a:cubicBezTo>
                  <a:cubicBezTo>
                    <a:pt x="0" y="236"/>
                    <a:pt x="0" y="129"/>
                    <a:pt x="0" y="22"/>
                  </a:cubicBezTo>
                  <a:close/>
                </a:path>
              </a:pathLst>
            </a:custGeom>
            <a:solidFill>
              <a:srgbClr val="9EC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" name="Freeform 60">
              <a:extLst>
                <a:ext uri="{FF2B5EF4-FFF2-40B4-BE49-F238E27FC236}">
                  <a16:creationId xmlns:a16="http://schemas.microsoft.com/office/drawing/2014/main" id="{EED6D521-1712-4BB1-B9D3-9F0F2E35AC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264" y="5957498"/>
              <a:ext cx="6141736" cy="900498"/>
            </a:xfrm>
            <a:custGeom>
              <a:avLst/>
              <a:gdLst>
                <a:gd name="T0" fmla="*/ 0 w 1935"/>
                <a:gd name="T1" fmla="*/ 143 h 301"/>
                <a:gd name="T2" fmla="*/ 120 w 1935"/>
                <a:gd name="T3" fmla="*/ 120 h 301"/>
                <a:gd name="T4" fmla="*/ 349 w 1935"/>
                <a:gd name="T5" fmla="*/ 85 h 301"/>
                <a:gd name="T6" fmla="*/ 335 w 1935"/>
                <a:gd name="T7" fmla="*/ 65 h 301"/>
                <a:gd name="T8" fmla="*/ 331 w 1935"/>
                <a:gd name="T9" fmla="*/ 41 h 301"/>
                <a:gd name="T10" fmla="*/ 355 w 1935"/>
                <a:gd name="T11" fmla="*/ 59 h 301"/>
                <a:gd name="T12" fmla="*/ 367 w 1935"/>
                <a:gd name="T13" fmla="*/ 76 h 301"/>
                <a:gd name="T14" fmla="*/ 376 w 1935"/>
                <a:gd name="T15" fmla="*/ 54 h 301"/>
                <a:gd name="T16" fmla="*/ 391 w 1935"/>
                <a:gd name="T17" fmla="*/ 35 h 301"/>
                <a:gd name="T18" fmla="*/ 396 w 1935"/>
                <a:gd name="T19" fmla="*/ 61 h 301"/>
                <a:gd name="T20" fmla="*/ 387 w 1935"/>
                <a:gd name="T21" fmla="*/ 80 h 301"/>
                <a:gd name="T22" fmla="*/ 486 w 1935"/>
                <a:gd name="T23" fmla="*/ 67 h 301"/>
                <a:gd name="T24" fmla="*/ 588 w 1935"/>
                <a:gd name="T25" fmla="*/ 57 h 301"/>
                <a:gd name="T26" fmla="*/ 567 w 1935"/>
                <a:gd name="T27" fmla="*/ 43 h 301"/>
                <a:gd name="T28" fmla="*/ 553 w 1935"/>
                <a:gd name="T29" fmla="*/ 31 h 301"/>
                <a:gd name="T30" fmla="*/ 587 w 1935"/>
                <a:gd name="T31" fmla="*/ 40 h 301"/>
                <a:gd name="T32" fmla="*/ 610 w 1935"/>
                <a:gd name="T33" fmla="*/ 54 h 301"/>
                <a:gd name="T34" fmla="*/ 633 w 1935"/>
                <a:gd name="T35" fmla="*/ 52 h 301"/>
                <a:gd name="T36" fmla="*/ 616 w 1935"/>
                <a:gd name="T37" fmla="*/ 29 h 301"/>
                <a:gd name="T38" fmla="*/ 603 w 1935"/>
                <a:gd name="T39" fmla="*/ 0 h 301"/>
                <a:gd name="T40" fmla="*/ 635 w 1935"/>
                <a:gd name="T41" fmla="*/ 24 h 301"/>
                <a:gd name="T42" fmla="*/ 657 w 1935"/>
                <a:gd name="T43" fmla="*/ 50 h 301"/>
                <a:gd name="T44" fmla="*/ 942 w 1935"/>
                <a:gd name="T45" fmla="*/ 28 h 301"/>
                <a:gd name="T46" fmla="*/ 1125 w 1935"/>
                <a:gd name="T47" fmla="*/ 14 h 301"/>
                <a:gd name="T48" fmla="*/ 1306 w 1935"/>
                <a:gd name="T49" fmla="*/ 4 h 301"/>
                <a:gd name="T50" fmla="*/ 1935 w 1935"/>
                <a:gd name="T51" fmla="*/ 1 h 301"/>
                <a:gd name="T52" fmla="*/ 1935 w 1935"/>
                <a:gd name="T53" fmla="*/ 301 h 301"/>
                <a:gd name="T54" fmla="*/ 564 w 1935"/>
                <a:gd name="T55" fmla="*/ 301 h 301"/>
                <a:gd name="T56" fmla="*/ 374 w 1935"/>
                <a:gd name="T57" fmla="*/ 235 h 301"/>
                <a:gd name="T58" fmla="*/ 0 w 1935"/>
                <a:gd name="T59" fmla="*/ 14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35" h="301">
                  <a:moveTo>
                    <a:pt x="0" y="143"/>
                  </a:moveTo>
                  <a:cubicBezTo>
                    <a:pt x="39" y="134"/>
                    <a:pt x="77" y="128"/>
                    <a:pt x="120" y="120"/>
                  </a:cubicBezTo>
                  <a:cubicBezTo>
                    <a:pt x="200" y="106"/>
                    <a:pt x="277" y="94"/>
                    <a:pt x="349" y="85"/>
                  </a:cubicBezTo>
                  <a:cubicBezTo>
                    <a:pt x="345" y="80"/>
                    <a:pt x="339" y="74"/>
                    <a:pt x="335" y="65"/>
                  </a:cubicBezTo>
                  <a:cubicBezTo>
                    <a:pt x="331" y="55"/>
                    <a:pt x="330" y="47"/>
                    <a:pt x="331" y="41"/>
                  </a:cubicBezTo>
                  <a:cubicBezTo>
                    <a:pt x="338" y="45"/>
                    <a:pt x="347" y="50"/>
                    <a:pt x="355" y="59"/>
                  </a:cubicBezTo>
                  <a:cubicBezTo>
                    <a:pt x="361" y="65"/>
                    <a:pt x="365" y="71"/>
                    <a:pt x="367" y="76"/>
                  </a:cubicBezTo>
                  <a:cubicBezTo>
                    <a:pt x="368" y="70"/>
                    <a:pt x="371" y="62"/>
                    <a:pt x="376" y="54"/>
                  </a:cubicBezTo>
                  <a:cubicBezTo>
                    <a:pt x="381" y="46"/>
                    <a:pt x="386" y="39"/>
                    <a:pt x="391" y="35"/>
                  </a:cubicBezTo>
                  <a:cubicBezTo>
                    <a:pt x="394" y="40"/>
                    <a:pt x="397" y="49"/>
                    <a:pt x="396" y="61"/>
                  </a:cubicBezTo>
                  <a:cubicBezTo>
                    <a:pt x="394" y="69"/>
                    <a:pt x="390" y="76"/>
                    <a:pt x="387" y="80"/>
                  </a:cubicBezTo>
                  <a:cubicBezTo>
                    <a:pt x="419" y="76"/>
                    <a:pt x="453" y="71"/>
                    <a:pt x="486" y="67"/>
                  </a:cubicBezTo>
                  <a:cubicBezTo>
                    <a:pt x="521" y="63"/>
                    <a:pt x="555" y="60"/>
                    <a:pt x="588" y="57"/>
                  </a:cubicBezTo>
                  <a:cubicBezTo>
                    <a:pt x="581" y="53"/>
                    <a:pt x="574" y="49"/>
                    <a:pt x="567" y="43"/>
                  </a:cubicBezTo>
                  <a:cubicBezTo>
                    <a:pt x="562" y="39"/>
                    <a:pt x="557" y="35"/>
                    <a:pt x="553" y="31"/>
                  </a:cubicBezTo>
                  <a:cubicBezTo>
                    <a:pt x="561" y="32"/>
                    <a:pt x="573" y="34"/>
                    <a:pt x="587" y="40"/>
                  </a:cubicBezTo>
                  <a:cubicBezTo>
                    <a:pt x="598" y="45"/>
                    <a:pt x="606" y="50"/>
                    <a:pt x="610" y="54"/>
                  </a:cubicBezTo>
                  <a:cubicBezTo>
                    <a:pt x="618" y="53"/>
                    <a:pt x="625" y="53"/>
                    <a:pt x="633" y="52"/>
                  </a:cubicBezTo>
                  <a:cubicBezTo>
                    <a:pt x="627" y="46"/>
                    <a:pt x="621" y="38"/>
                    <a:pt x="616" y="29"/>
                  </a:cubicBezTo>
                  <a:cubicBezTo>
                    <a:pt x="609" y="18"/>
                    <a:pt x="606" y="9"/>
                    <a:pt x="603" y="0"/>
                  </a:cubicBezTo>
                  <a:cubicBezTo>
                    <a:pt x="613" y="6"/>
                    <a:pt x="624" y="14"/>
                    <a:pt x="635" y="24"/>
                  </a:cubicBezTo>
                  <a:cubicBezTo>
                    <a:pt x="645" y="33"/>
                    <a:pt x="652" y="43"/>
                    <a:pt x="657" y="50"/>
                  </a:cubicBezTo>
                  <a:cubicBezTo>
                    <a:pt x="777" y="41"/>
                    <a:pt x="874" y="33"/>
                    <a:pt x="942" y="28"/>
                  </a:cubicBezTo>
                  <a:cubicBezTo>
                    <a:pt x="1012" y="22"/>
                    <a:pt x="1055" y="19"/>
                    <a:pt x="1125" y="14"/>
                  </a:cubicBezTo>
                  <a:cubicBezTo>
                    <a:pt x="1205" y="9"/>
                    <a:pt x="1279" y="5"/>
                    <a:pt x="1306" y="4"/>
                  </a:cubicBezTo>
                  <a:cubicBezTo>
                    <a:pt x="1334" y="3"/>
                    <a:pt x="1917" y="2"/>
                    <a:pt x="1935" y="1"/>
                  </a:cubicBezTo>
                  <a:cubicBezTo>
                    <a:pt x="1935" y="101"/>
                    <a:pt x="1935" y="201"/>
                    <a:pt x="1935" y="301"/>
                  </a:cubicBezTo>
                  <a:cubicBezTo>
                    <a:pt x="1615" y="300"/>
                    <a:pt x="884" y="301"/>
                    <a:pt x="564" y="301"/>
                  </a:cubicBezTo>
                  <a:cubicBezTo>
                    <a:pt x="541" y="286"/>
                    <a:pt x="406" y="245"/>
                    <a:pt x="374" y="235"/>
                  </a:cubicBezTo>
                  <a:cubicBezTo>
                    <a:pt x="229" y="185"/>
                    <a:pt x="97" y="160"/>
                    <a:pt x="0" y="143"/>
                  </a:cubicBezTo>
                  <a:close/>
                </a:path>
              </a:pathLst>
            </a:custGeom>
            <a:solidFill>
              <a:srgbClr val="8DB8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" name="Oval 61">
              <a:extLst>
                <a:ext uri="{FF2B5EF4-FFF2-40B4-BE49-F238E27FC236}">
                  <a16:creationId xmlns:a16="http://schemas.microsoft.com/office/drawing/2014/main" id="{619BA5BE-A5DB-494D-9AA6-17A64AA283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100" y="6296729"/>
              <a:ext cx="1528900" cy="129526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" name="Oval 62">
              <a:extLst>
                <a:ext uri="{FF2B5EF4-FFF2-40B4-BE49-F238E27FC236}">
                  <a16:creationId xmlns:a16="http://schemas.microsoft.com/office/drawing/2014/main" id="{1AD6EE74-2F18-4E9E-B9F2-8C8F3596BA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80838" y="6444756"/>
              <a:ext cx="1633441" cy="185034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Oval 63">
              <a:extLst>
                <a:ext uri="{FF2B5EF4-FFF2-40B4-BE49-F238E27FC236}">
                  <a16:creationId xmlns:a16="http://schemas.microsoft.com/office/drawing/2014/main" id="{068B8783-3584-44BA-94A9-DE42039F56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8849" y="6494098"/>
              <a:ext cx="1457031" cy="135692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Oval 64">
              <a:extLst>
                <a:ext uri="{FF2B5EF4-FFF2-40B4-BE49-F238E27FC236}">
                  <a16:creationId xmlns:a16="http://schemas.microsoft.com/office/drawing/2014/main" id="{CDF0086F-AFF3-41C1-82A6-1E5F8E5836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06189" y="6358407"/>
              <a:ext cx="1620373" cy="178868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Oval 65">
              <a:extLst>
                <a:ext uri="{FF2B5EF4-FFF2-40B4-BE49-F238E27FC236}">
                  <a16:creationId xmlns:a16="http://schemas.microsoft.com/office/drawing/2014/main" id="{2E12534E-CF84-4ECC-9D9E-913B0EA4A88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127668" y="6469427"/>
              <a:ext cx="1457031" cy="148027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Freeform 66">
              <a:extLst>
                <a:ext uri="{FF2B5EF4-FFF2-40B4-BE49-F238E27FC236}">
                  <a16:creationId xmlns:a16="http://schemas.microsoft.com/office/drawing/2014/main" id="{82D5B5DA-7CB4-443A-A23F-33530F5BD6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8259" y="6136366"/>
              <a:ext cx="130675" cy="141861"/>
            </a:xfrm>
            <a:custGeom>
              <a:avLst/>
              <a:gdLst>
                <a:gd name="T0" fmla="*/ 3 w 40"/>
                <a:gd name="T1" fmla="*/ 47 h 47"/>
                <a:gd name="T2" fmla="*/ 4 w 40"/>
                <a:gd name="T3" fmla="*/ 27 h 47"/>
                <a:gd name="T4" fmla="*/ 40 w 40"/>
                <a:gd name="T5" fmla="*/ 0 h 47"/>
                <a:gd name="T6" fmla="*/ 32 w 40"/>
                <a:gd name="T7" fmla="*/ 24 h 47"/>
                <a:gd name="T8" fmla="*/ 3 w 4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3" y="47"/>
                  </a:moveTo>
                  <a:cubicBezTo>
                    <a:pt x="2" y="43"/>
                    <a:pt x="0" y="35"/>
                    <a:pt x="4" y="27"/>
                  </a:cubicBezTo>
                  <a:cubicBezTo>
                    <a:pt x="12" y="9"/>
                    <a:pt x="36" y="1"/>
                    <a:pt x="40" y="0"/>
                  </a:cubicBezTo>
                  <a:cubicBezTo>
                    <a:pt x="40" y="5"/>
                    <a:pt x="39" y="14"/>
                    <a:pt x="32" y="24"/>
                  </a:cubicBezTo>
                  <a:cubicBezTo>
                    <a:pt x="23" y="36"/>
                    <a:pt x="10" y="44"/>
                    <a:pt x="3" y="47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" name="Freeform 67">
              <a:extLst>
                <a:ext uri="{FF2B5EF4-FFF2-40B4-BE49-F238E27FC236}">
                  <a16:creationId xmlns:a16="http://schemas.microsoft.com/office/drawing/2014/main" id="{8B439E45-71D2-4761-B85B-8809D62ABC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540" y="6475593"/>
              <a:ext cx="163346" cy="185034"/>
            </a:xfrm>
            <a:custGeom>
              <a:avLst/>
              <a:gdLst>
                <a:gd name="T0" fmla="*/ 0 w 50"/>
                <a:gd name="T1" fmla="*/ 63 h 63"/>
                <a:gd name="T2" fmla="*/ 15 w 50"/>
                <a:gd name="T3" fmla="*/ 30 h 63"/>
                <a:gd name="T4" fmla="*/ 49 w 50"/>
                <a:gd name="T5" fmla="*/ 0 h 63"/>
                <a:gd name="T6" fmla="*/ 36 w 50"/>
                <a:gd name="T7" fmla="*/ 37 h 63"/>
                <a:gd name="T8" fmla="*/ 0 w 50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63">
                  <a:moveTo>
                    <a:pt x="0" y="63"/>
                  </a:moveTo>
                  <a:cubicBezTo>
                    <a:pt x="1" y="55"/>
                    <a:pt x="5" y="43"/>
                    <a:pt x="15" y="30"/>
                  </a:cubicBezTo>
                  <a:cubicBezTo>
                    <a:pt x="26" y="15"/>
                    <a:pt x="40" y="6"/>
                    <a:pt x="49" y="0"/>
                  </a:cubicBezTo>
                  <a:cubicBezTo>
                    <a:pt x="50" y="7"/>
                    <a:pt x="49" y="21"/>
                    <a:pt x="36" y="37"/>
                  </a:cubicBezTo>
                  <a:cubicBezTo>
                    <a:pt x="24" y="52"/>
                    <a:pt x="8" y="60"/>
                    <a:pt x="0" y="63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" name="Freeform 68">
              <a:extLst>
                <a:ext uri="{FF2B5EF4-FFF2-40B4-BE49-F238E27FC236}">
                  <a16:creationId xmlns:a16="http://schemas.microsoft.com/office/drawing/2014/main" id="{B9FF5AD9-0DC2-4B15-BB77-2D48E7023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0129" y="6469427"/>
              <a:ext cx="202549" cy="185034"/>
            </a:xfrm>
            <a:custGeom>
              <a:avLst/>
              <a:gdLst>
                <a:gd name="T0" fmla="*/ 0 w 65"/>
                <a:gd name="T1" fmla="*/ 0 h 63"/>
                <a:gd name="T2" fmla="*/ 28 w 65"/>
                <a:gd name="T3" fmla="*/ 39 h 63"/>
                <a:gd name="T4" fmla="*/ 52 w 65"/>
                <a:gd name="T5" fmla="*/ 63 h 63"/>
                <a:gd name="T6" fmla="*/ 62 w 65"/>
                <a:gd name="T7" fmla="*/ 40 h 63"/>
                <a:gd name="T8" fmla="*/ 42 w 65"/>
                <a:gd name="T9" fmla="*/ 19 h 63"/>
                <a:gd name="T10" fmla="*/ 0 w 65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3">
                  <a:moveTo>
                    <a:pt x="0" y="0"/>
                  </a:moveTo>
                  <a:cubicBezTo>
                    <a:pt x="7" y="12"/>
                    <a:pt x="16" y="25"/>
                    <a:pt x="28" y="39"/>
                  </a:cubicBezTo>
                  <a:cubicBezTo>
                    <a:pt x="36" y="48"/>
                    <a:pt x="44" y="56"/>
                    <a:pt x="52" y="63"/>
                  </a:cubicBezTo>
                  <a:cubicBezTo>
                    <a:pt x="55" y="60"/>
                    <a:pt x="65" y="51"/>
                    <a:pt x="62" y="40"/>
                  </a:cubicBezTo>
                  <a:cubicBezTo>
                    <a:pt x="61" y="31"/>
                    <a:pt x="53" y="26"/>
                    <a:pt x="42" y="19"/>
                  </a:cubicBezTo>
                  <a:cubicBezTo>
                    <a:pt x="34" y="14"/>
                    <a:pt x="21" y="6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" name="Freeform 69">
              <a:extLst>
                <a:ext uri="{FF2B5EF4-FFF2-40B4-BE49-F238E27FC236}">
                  <a16:creationId xmlns:a16="http://schemas.microsoft.com/office/drawing/2014/main" id="{0D52C5E7-B7C8-4C40-9C3F-B406C71D42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3475" y="6574277"/>
              <a:ext cx="320156" cy="154197"/>
            </a:xfrm>
            <a:custGeom>
              <a:avLst/>
              <a:gdLst>
                <a:gd name="T0" fmla="*/ 0 w 101"/>
                <a:gd name="T1" fmla="*/ 50 h 50"/>
                <a:gd name="T2" fmla="*/ 14 w 101"/>
                <a:gd name="T3" fmla="*/ 28 h 50"/>
                <a:gd name="T4" fmla="*/ 41 w 101"/>
                <a:gd name="T5" fmla="*/ 15 h 50"/>
                <a:gd name="T6" fmla="*/ 101 w 101"/>
                <a:gd name="T7" fmla="*/ 0 h 50"/>
                <a:gd name="T8" fmla="*/ 61 w 101"/>
                <a:gd name="T9" fmla="*/ 31 h 50"/>
                <a:gd name="T10" fmla="*/ 0 w 101"/>
                <a:gd name="T1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50">
                  <a:moveTo>
                    <a:pt x="0" y="50"/>
                  </a:moveTo>
                  <a:cubicBezTo>
                    <a:pt x="1" y="45"/>
                    <a:pt x="4" y="36"/>
                    <a:pt x="14" y="28"/>
                  </a:cubicBezTo>
                  <a:cubicBezTo>
                    <a:pt x="20" y="23"/>
                    <a:pt x="27" y="19"/>
                    <a:pt x="41" y="15"/>
                  </a:cubicBezTo>
                  <a:cubicBezTo>
                    <a:pt x="54" y="10"/>
                    <a:pt x="74" y="4"/>
                    <a:pt x="101" y="0"/>
                  </a:cubicBezTo>
                  <a:cubicBezTo>
                    <a:pt x="94" y="7"/>
                    <a:pt x="82" y="20"/>
                    <a:pt x="61" y="31"/>
                  </a:cubicBezTo>
                  <a:cubicBezTo>
                    <a:pt x="37" y="43"/>
                    <a:pt x="13" y="48"/>
                    <a:pt x="0" y="5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" name="Freeform 70">
              <a:extLst>
                <a:ext uri="{FF2B5EF4-FFF2-40B4-BE49-F238E27FC236}">
                  <a16:creationId xmlns:a16="http://schemas.microsoft.com/office/drawing/2014/main" id="{7A1C16C2-C363-49FF-8C2A-964A1142B5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29891" y="6463257"/>
              <a:ext cx="78405" cy="154197"/>
            </a:xfrm>
            <a:custGeom>
              <a:avLst/>
              <a:gdLst>
                <a:gd name="T0" fmla="*/ 11 w 24"/>
                <a:gd name="T1" fmla="*/ 0 h 51"/>
                <a:gd name="T2" fmla="*/ 4 w 24"/>
                <a:gd name="T3" fmla="*/ 18 h 51"/>
                <a:gd name="T4" fmla="*/ 6 w 24"/>
                <a:gd name="T5" fmla="*/ 42 h 51"/>
                <a:gd name="T6" fmla="*/ 24 w 24"/>
                <a:gd name="T7" fmla="*/ 51 h 51"/>
                <a:gd name="T8" fmla="*/ 22 w 24"/>
                <a:gd name="T9" fmla="*/ 26 h 51"/>
                <a:gd name="T10" fmla="*/ 11 w 24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51">
                  <a:moveTo>
                    <a:pt x="11" y="0"/>
                  </a:moveTo>
                  <a:cubicBezTo>
                    <a:pt x="9" y="4"/>
                    <a:pt x="6" y="10"/>
                    <a:pt x="4" y="18"/>
                  </a:cubicBezTo>
                  <a:cubicBezTo>
                    <a:pt x="2" y="28"/>
                    <a:pt x="0" y="35"/>
                    <a:pt x="6" y="42"/>
                  </a:cubicBezTo>
                  <a:cubicBezTo>
                    <a:pt x="8" y="44"/>
                    <a:pt x="13" y="48"/>
                    <a:pt x="24" y="51"/>
                  </a:cubicBezTo>
                  <a:cubicBezTo>
                    <a:pt x="24" y="44"/>
                    <a:pt x="24" y="36"/>
                    <a:pt x="22" y="26"/>
                  </a:cubicBezTo>
                  <a:cubicBezTo>
                    <a:pt x="19" y="16"/>
                    <a:pt x="15" y="7"/>
                    <a:pt x="11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" name="Freeform 71">
              <a:extLst>
                <a:ext uri="{FF2B5EF4-FFF2-40B4-BE49-F238E27FC236}">
                  <a16:creationId xmlns:a16="http://schemas.microsoft.com/office/drawing/2014/main" id="{521BA493-6778-49BC-9939-D02F9AC912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67102" y="6506434"/>
              <a:ext cx="169878" cy="135692"/>
            </a:xfrm>
            <a:custGeom>
              <a:avLst/>
              <a:gdLst>
                <a:gd name="T0" fmla="*/ 49 w 53"/>
                <a:gd name="T1" fmla="*/ 2 h 45"/>
                <a:gd name="T2" fmla="*/ 16 w 53"/>
                <a:gd name="T3" fmla="*/ 18 h 45"/>
                <a:gd name="T4" fmla="*/ 3 w 53"/>
                <a:gd name="T5" fmla="*/ 29 h 45"/>
                <a:gd name="T6" fmla="*/ 7 w 53"/>
                <a:gd name="T7" fmla="*/ 45 h 45"/>
                <a:gd name="T8" fmla="*/ 27 w 53"/>
                <a:gd name="T9" fmla="*/ 30 h 45"/>
                <a:gd name="T10" fmla="*/ 49 w 53"/>
                <a:gd name="T1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45">
                  <a:moveTo>
                    <a:pt x="49" y="2"/>
                  </a:moveTo>
                  <a:cubicBezTo>
                    <a:pt x="46" y="0"/>
                    <a:pt x="27" y="11"/>
                    <a:pt x="16" y="18"/>
                  </a:cubicBezTo>
                  <a:cubicBezTo>
                    <a:pt x="7" y="23"/>
                    <a:pt x="4" y="25"/>
                    <a:pt x="3" y="29"/>
                  </a:cubicBezTo>
                  <a:cubicBezTo>
                    <a:pt x="0" y="36"/>
                    <a:pt x="5" y="42"/>
                    <a:pt x="7" y="45"/>
                  </a:cubicBezTo>
                  <a:cubicBezTo>
                    <a:pt x="12" y="41"/>
                    <a:pt x="19" y="36"/>
                    <a:pt x="27" y="30"/>
                  </a:cubicBezTo>
                  <a:cubicBezTo>
                    <a:pt x="36" y="21"/>
                    <a:pt x="53" y="5"/>
                    <a:pt x="49" y="2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0CA37C82-F4C7-43BE-8E01-4086549A8B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2289" y="6512599"/>
              <a:ext cx="156810" cy="123356"/>
            </a:xfrm>
            <a:custGeom>
              <a:avLst/>
              <a:gdLst>
                <a:gd name="T0" fmla="*/ 0 w 49"/>
                <a:gd name="T1" fmla="*/ 0 h 42"/>
                <a:gd name="T2" fmla="*/ 15 w 49"/>
                <a:gd name="T3" fmla="*/ 21 h 42"/>
                <a:gd name="T4" fmla="*/ 41 w 49"/>
                <a:gd name="T5" fmla="*/ 42 h 42"/>
                <a:gd name="T6" fmla="*/ 47 w 49"/>
                <a:gd name="T7" fmla="*/ 29 h 42"/>
                <a:gd name="T8" fmla="*/ 34 w 49"/>
                <a:gd name="T9" fmla="*/ 17 h 42"/>
                <a:gd name="T10" fmla="*/ 0 w 49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2">
                  <a:moveTo>
                    <a:pt x="0" y="0"/>
                  </a:moveTo>
                  <a:cubicBezTo>
                    <a:pt x="3" y="6"/>
                    <a:pt x="7" y="13"/>
                    <a:pt x="15" y="21"/>
                  </a:cubicBezTo>
                  <a:cubicBezTo>
                    <a:pt x="24" y="30"/>
                    <a:pt x="33" y="37"/>
                    <a:pt x="41" y="42"/>
                  </a:cubicBezTo>
                  <a:cubicBezTo>
                    <a:pt x="44" y="40"/>
                    <a:pt x="49" y="35"/>
                    <a:pt x="47" y="29"/>
                  </a:cubicBezTo>
                  <a:cubicBezTo>
                    <a:pt x="46" y="25"/>
                    <a:pt x="42" y="21"/>
                    <a:pt x="34" y="17"/>
                  </a:cubicBezTo>
                  <a:cubicBezTo>
                    <a:pt x="26" y="12"/>
                    <a:pt x="15" y="6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0" name="Freeform 73">
              <a:extLst>
                <a:ext uri="{FF2B5EF4-FFF2-40B4-BE49-F238E27FC236}">
                  <a16:creationId xmlns:a16="http://schemas.microsoft.com/office/drawing/2014/main" id="{6E999C4E-CEA9-447E-BF0B-A4A29EF76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906" y="6463257"/>
              <a:ext cx="71873" cy="154197"/>
            </a:xfrm>
            <a:custGeom>
              <a:avLst/>
              <a:gdLst>
                <a:gd name="T0" fmla="*/ 14 w 23"/>
                <a:gd name="T1" fmla="*/ 0 h 51"/>
                <a:gd name="T2" fmla="*/ 5 w 23"/>
                <a:gd name="T3" fmla="*/ 22 h 51"/>
                <a:gd name="T4" fmla="*/ 0 w 23"/>
                <a:gd name="T5" fmla="*/ 51 h 51"/>
                <a:gd name="T6" fmla="*/ 19 w 23"/>
                <a:gd name="T7" fmla="*/ 42 h 51"/>
                <a:gd name="T8" fmla="*/ 22 w 23"/>
                <a:gd name="T9" fmla="*/ 27 h 51"/>
                <a:gd name="T10" fmla="*/ 14 w 23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51">
                  <a:moveTo>
                    <a:pt x="14" y="0"/>
                  </a:moveTo>
                  <a:cubicBezTo>
                    <a:pt x="11" y="7"/>
                    <a:pt x="7" y="14"/>
                    <a:pt x="5" y="22"/>
                  </a:cubicBezTo>
                  <a:cubicBezTo>
                    <a:pt x="1" y="33"/>
                    <a:pt x="0" y="43"/>
                    <a:pt x="0" y="51"/>
                  </a:cubicBezTo>
                  <a:cubicBezTo>
                    <a:pt x="4" y="50"/>
                    <a:pt x="13" y="48"/>
                    <a:pt x="19" y="42"/>
                  </a:cubicBezTo>
                  <a:cubicBezTo>
                    <a:pt x="21" y="39"/>
                    <a:pt x="23" y="36"/>
                    <a:pt x="22" y="27"/>
                  </a:cubicBezTo>
                  <a:cubicBezTo>
                    <a:pt x="21" y="20"/>
                    <a:pt x="20" y="11"/>
                    <a:pt x="14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54F21213-9637-4080-B85C-ECDEC4C673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3803" y="6136366"/>
              <a:ext cx="130675" cy="148027"/>
            </a:xfrm>
            <a:custGeom>
              <a:avLst/>
              <a:gdLst>
                <a:gd name="T0" fmla="*/ 1 w 40"/>
                <a:gd name="T1" fmla="*/ 0 h 50"/>
                <a:gd name="T2" fmla="*/ 1 w 40"/>
                <a:gd name="T3" fmla="*/ 13 h 50"/>
                <a:gd name="T4" fmla="*/ 13 w 40"/>
                <a:gd name="T5" fmla="*/ 31 h 50"/>
                <a:gd name="T6" fmla="*/ 35 w 40"/>
                <a:gd name="T7" fmla="*/ 50 h 50"/>
                <a:gd name="T8" fmla="*/ 37 w 40"/>
                <a:gd name="T9" fmla="*/ 30 h 50"/>
                <a:gd name="T10" fmla="*/ 23 w 40"/>
                <a:gd name="T11" fmla="*/ 14 h 50"/>
                <a:gd name="T12" fmla="*/ 1 w 40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0">
                  <a:moveTo>
                    <a:pt x="1" y="0"/>
                  </a:moveTo>
                  <a:cubicBezTo>
                    <a:pt x="0" y="3"/>
                    <a:pt x="0" y="7"/>
                    <a:pt x="1" y="13"/>
                  </a:cubicBezTo>
                  <a:cubicBezTo>
                    <a:pt x="3" y="21"/>
                    <a:pt x="8" y="26"/>
                    <a:pt x="13" y="31"/>
                  </a:cubicBezTo>
                  <a:cubicBezTo>
                    <a:pt x="17" y="36"/>
                    <a:pt x="24" y="43"/>
                    <a:pt x="35" y="50"/>
                  </a:cubicBezTo>
                  <a:cubicBezTo>
                    <a:pt x="37" y="45"/>
                    <a:pt x="40" y="38"/>
                    <a:pt x="37" y="30"/>
                  </a:cubicBezTo>
                  <a:cubicBezTo>
                    <a:pt x="35" y="23"/>
                    <a:pt x="30" y="19"/>
                    <a:pt x="23" y="14"/>
                  </a:cubicBezTo>
                  <a:cubicBezTo>
                    <a:pt x="18" y="10"/>
                    <a:pt x="11" y="5"/>
                    <a:pt x="1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2" name="Freeform 75">
              <a:extLst>
                <a:ext uri="{FF2B5EF4-FFF2-40B4-BE49-F238E27FC236}">
                  <a16:creationId xmlns:a16="http://schemas.microsoft.com/office/drawing/2014/main" id="{0C65A89E-ABD6-4B22-9E24-6391C8144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55241" y="6512599"/>
              <a:ext cx="169878" cy="148027"/>
            </a:xfrm>
            <a:custGeom>
              <a:avLst/>
              <a:gdLst>
                <a:gd name="T0" fmla="*/ 53 w 53"/>
                <a:gd name="T1" fmla="*/ 0 h 51"/>
                <a:gd name="T2" fmla="*/ 30 w 53"/>
                <a:gd name="T3" fmla="*/ 8 h 51"/>
                <a:gd name="T4" fmla="*/ 8 w 53"/>
                <a:gd name="T5" fmla="*/ 20 h 51"/>
                <a:gd name="T6" fmla="*/ 0 w 53"/>
                <a:gd name="T7" fmla="*/ 36 h 51"/>
                <a:gd name="T8" fmla="*/ 8 w 53"/>
                <a:gd name="T9" fmla="*/ 51 h 51"/>
                <a:gd name="T10" fmla="*/ 29 w 53"/>
                <a:gd name="T11" fmla="*/ 30 h 51"/>
                <a:gd name="T12" fmla="*/ 53 w 53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1">
                  <a:moveTo>
                    <a:pt x="53" y="0"/>
                  </a:moveTo>
                  <a:cubicBezTo>
                    <a:pt x="46" y="2"/>
                    <a:pt x="38" y="5"/>
                    <a:pt x="30" y="8"/>
                  </a:cubicBezTo>
                  <a:cubicBezTo>
                    <a:pt x="18" y="13"/>
                    <a:pt x="12" y="16"/>
                    <a:pt x="8" y="20"/>
                  </a:cubicBezTo>
                  <a:cubicBezTo>
                    <a:pt x="6" y="22"/>
                    <a:pt x="0" y="28"/>
                    <a:pt x="0" y="36"/>
                  </a:cubicBezTo>
                  <a:cubicBezTo>
                    <a:pt x="0" y="43"/>
                    <a:pt x="6" y="49"/>
                    <a:pt x="8" y="51"/>
                  </a:cubicBezTo>
                  <a:cubicBezTo>
                    <a:pt x="15" y="45"/>
                    <a:pt x="22" y="38"/>
                    <a:pt x="29" y="30"/>
                  </a:cubicBezTo>
                  <a:cubicBezTo>
                    <a:pt x="39" y="20"/>
                    <a:pt x="46" y="9"/>
                    <a:pt x="53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3" name="Freeform 76">
              <a:extLst>
                <a:ext uri="{FF2B5EF4-FFF2-40B4-BE49-F238E27FC236}">
                  <a16:creationId xmlns:a16="http://schemas.microsoft.com/office/drawing/2014/main" id="{9BCEF225-053A-43B0-8D19-00800EBAE9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3093" y="6592783"/>
              <a:ext cx="248283" cy="123356"/>
            </a:xfrm>
            <a:custGeom>
              <a:avLst/>
              <a:gdLst>
                <a:gd name="T0" fmla="*/ 0 w 77"/>
                <a:gd name="T1" fmla="*/ 0 h 41"/>
                <a:gd name="T2" fmla="*/ 30 w 77"/>
                <a:gd name="T3" fmla="*/ 26 h 41"/>
                <a:gd name="T4" fmla="*/ 77 w 77"/>
                <a:gd name="T5" fmla="*/ 41 h 41"/>
                <a:gd name="T6" fmla="*/ 71 w 77"/>
                <a:gd name="T7" fmla="*/ 27 h 41"/>
                <a:gd name="T8" fmla="*/ 35 w 77"/>
                <a:gd name="T9" fmla="*/ 9 h 41"/>
                <a:gd name="T10" fmla="*/ 0 w 77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41">
                  <a:moveTo>
                    <a:pt x="0" y="0"/>
                  </a:moveTo>
                  <a:cubicBezTo>
                    <a:pt x="4" y="6"/>
                    <a:pt x="13" y="17"/>
                    <a:pt x="30" y="26"/>
                  </a:cubicBezTo>
                  <a:cubicBezTo>
                    <a:pt x="49" y="36"/>
                    <a:pt x="68" y="40"/>
                    <a:pt x="77" y="41"/>
                  </a:cubicBezTo>
                  <a:cubicBezTo>
                    <a:pt x="77" y="38"/>
                    <a:pt x="76" y="32"/>
                    <a:pt x="71" y="27"/>
                  </a:cubicBezTo>
                  <a:cubicBezTo>
                    <a:pt x="63" y="18"/>
                    <a:pt x="51" y="14"/>
                    <a:pt x="35" y="9"/>
                  </a:cubicBezTo>
                  <a:cubicBezTo>
                    <a:pt x="27" y="6"/>
                    <a:pt x="15" y="3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4" name="Oval 77">
              <a:extLst>
                <a:ext uri="{FF2B5EF4-FFF2-40B4-BE49-F238E27FC236}">
                  <a16:creationId xmlns:a16="http://schemas.microsoft.com/office/drawing/2014/main" id="{4EF1CF3C-69DC-4332-94D1-B65E35A8CC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519357" y="6198044"/>
              <a:ext cx="1620373" cy="172698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00323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6258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8034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8788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7907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915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590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0862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680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EE0A1-308C-4945-B92C-DA89B7A87D6C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895-6E69-439A-B0FB-22B977D120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378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gEnBkmcpuQ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NYrRFKnnzA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wTkHmpDE9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hyperlink" Target="https://www.youtube.com/watch?v=rrqqe1BXe1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yOWmMUsJYU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gEnBkmcpuQ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EpQ-X1ZB8L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33859" y="583862"/>
            <a:ext cx="69264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BUENAS TARDES</a:t>
            </a:r>
          </a:p>
          <a:p>
            <a:pPr algn="ctr"/>
            <a:r>
              <a:rPr lang="es-CL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KÍNDER C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189214" y="6273225"/>
            <a:ext cx="6452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DA2CC5"/>
                </a:solidFill>
                <a:latin typeface="Comic Sans MS" panose="030F0702030302020204" pitchFamily="66" charset="0"/>
              </a:rPr>
              <a:t>MIÉRCOLES 31 MARZO 2021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377F990-1A98-4D50-8B71-B5D2EE045C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7" y="2670816"/>
            <a:ext cx="2726704" cy="3328662"/>
          </a:xfrm>
          <a:prstGeom prst="rect">
            <a:avLst/>
          </a:prstGeom>
        </p:spPr>
      </p:pic>
      <p:pic>
        <p:nvPicPr>
          <p:cNvPr id="6" name="Google Shape;128;p24">
            <a:extLst>
              <a:ext uri="{FF2B5EF4-FFF2-40B4-BE49-F238E27FC236}">
                <a16:creationId xmlns:a16="http://schemas.microsoft.com/office/drawing/2014/main" id="{C0E2D716-EF5B-46A9-8FE9-9C6938F88EE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50" y="177455"/>
            <a:ext cx="1762125" cy="2089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30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2207E0-8289-4424-B7AE-637B0EB5AFFD}"/>
              </a:ext>
            </a:extLst>
          </p:cNvPr>
          <p:cNvSpPr txBox="1"/>
          <p:nvPr/>
        </p:nvSpPr>
        <p:spPr>
          <a:xfrm>
            <a:off x="322129" y="1099653"/>
            <a:ext cx="10354993" cy="522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Es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ta celebración se realiza en una isla en medio del Océano Pacífico </a:t>
            </a:r>
            <a:endParaRPr lang="en-US" sz="2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29" y="2380907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FF6492B-1973-43FA-B3E7-29E9F8DDF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82" y="2096399"/>
            <a:ext cx="6510130" cy="366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78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2207E0-8289-4424-B7AE-637B0EB5AFFD}"/>
              </a:ext>
            </a:extLst>
          </p:cNvPr>
          <p:cNvSpPr txBox="1"/>
          <p:nvPr/>
        </p:nvSpPr>
        <p:spPr>
          <a:xfrm>
            <a:off x="1922329" y="1280628"/>
            <a:ext cx="7678871" cy="522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Es</a:t>
            </a:r>
            <a:r>
              <a:rPr lang="en-US" sz="2800" b="1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ta celebración se realiza para fomenter la cultura Rapa Nui. </a:t>
            </a:r>
            <a:endParaRPr lang="en-US" sz="2800" b="1" kern="1200" dirty="0">
              <a:solidFill>
                <a:srgbClr val="DA2CC5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54" y="1383899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DF4F5B4-6D10-4576-9537-F7D788DBD9D7}"/>
              </a:ext>
            </a:extLst>
          </p:cNvPr>
          <p:cNvSpPr txBox="1"/>
          <p:nvPr/>
        </p:nvSpPr>
        <p:spPr>
          <a:xfrm>
            <a:off x="2894771" y="562155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¿Por qué se realiza esta celebración?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A310A58-C108-421B-9862-3E8522F1A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" y="1803445"/>
            <a:ext cx="3482654" cy="23368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B0892D-C57D-45FF-A85D-3C54E3236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5" y="1700281"/>
            <a:ext cx="40100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1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2207E0-8289-4424-B7AE-637B0EB5AFFD}"/>
              </a:ext>
            </a:extLst>
          </p:cNvPr>
          <p:cNvSpPr txBox="1"/>
          <p:nvPr/>
        </p:nvSpPr>
        <p:spPr>
          <a:xfrm>
            <a:off x="85550" y="352173"/>
            <a:ext cx="10354993" cy="5228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Cómo celebran está fiesta</a:t>
            </a: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</a:p>
        </p:txBody>
      </p:sp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4" y="1103670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02A1C8C-EC08-497C-84DA-2A4CE8BD737F}"/>
              </a:ext>
            </a:extLst>
          </p:cNvPr>
          <p:cNvSpPr txBox="1"/>
          <p:nvPr/>
        </p:nvSpPr>
        <p:spPr>
          <a:xfrm>
            <a:off x="1093642" y="867631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Competencias de baile</a:t>
            </a:r>
            <a:endParaRPr lang="en-US" sz="2000" b="1" kern="1200" dirty="0">
              <a:solidFill>
                <a:srgbClr val="DA2CC5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51FDD1-E25A-484A-9C46-742F3359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626" y="1597092"/>
            <a:ext cx="8239539" cy="46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2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0" y="125311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D229298-58ED-43E5-90CF-6F640CC8B01C}"/>
              </a:ext>
            </a:extLst>
          </p:cNvPr>
          <p:cNvSpPr txBox="1"/>
          <p:nvPr/>
        </p:nvSpPr>
        <p:spPr>
          <a:xfrm>
            <a:off x="1164983" y="331286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Cómo celebran está fiesta</a:t>
            </a: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3D3BBDC-B0FD-47B6-A002-633DF7D5F2A7}"/>
              </a:ext>
            </a:extLst>
          </p:cNvPr>
          <p:cNvSpPr txBox="1"/>
          <p:nvPr/>
        </p:nvSpPr>
        <p:spPr>
          <a:xfrm>
            <a:off x="1093642" y="867631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Eligen una </a:t>
            </a:r>
            <a:r>
              <a:rPr lang="en-US" sz="2000" b="1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al rey y la reina de la isla</a:t>
            </a:r>
            <a:endParaRPr lang="en-US" sz="2000" b="1" kern="1200" dirty="0">
              <a:solidFill>
                <a:srgbClr val="DA2CC5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69E216A-2CEB-4DDB-B96B-993E92BE9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391" y="1569919"/>
            <a:ext cx="9054548" cy="50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66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9" y="989476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91209D6-E954-415C-8AD5-FEE09FB7BAC1}"/>
              </a:ext>
            </a:extLst>
          </p:cNvPr>
          <p:cNvSpPr txBox="1"/>
          <p:nvPr/>
        </p:nvSpPr>
        <p:spPr>
          <a:xfrm>
            <a:off x="974483" y="652590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Cómo celebran está fiesta</a:t>
            </a: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8C196D-2946-4667-BFFF-B02D51992430}"/>
              </a:ext>
            </a:extLst>
          </p:cNvPr>
          <p:cNvSpPr txBox="1"/>
          <p:nvPr/>
        </p:nvSpPr>
        <p:spPr>
          <a:xfrm>
            <a:off x="1198417" y="1215578"/>
            <a:ext cx="1014585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Pintando sus cuerpo</a:t>
            </a:r>
            <a:r>
              <a:rPr lang="en-US" sz="2000" b="1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s</a:t>
            </a:r>
            <a:endParaRPr lang="en-US" sz="2000" b="1" kern="1200" dirty="0">
              <a:solidFill>
                <a:srgbClr val="DA2CC5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933D35-91A3-4A4D-B7DC-199C61359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687" y="1778566"/>
            <a:ext cx="8567530" cy="481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55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0" y="125311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A8A7F76-5E49-4506-9B3C-F2C64DB4C57E}"/>
              </a:ext>
            </a:extLst>
          </p:cNvPr>
          <p:cNvSpPr txBox="1"/>
          <p:nvPr/>
        </p:nvSpPr>
        <p:spPr>
          <a:xfrm>
            <a:off x="1164983" y="331286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Cómo celebran está fiesta</a:t>
            </a: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642D068-667E-4604-BD39-F8F2ECD913F3}"/>
              </a:ext>
            </a:extLst>
          </p:cNvPr>
          <p:cNvSpPr txBox="1"/>
          <p:nvPr/>
        </p:nvSpPr>
        <p:spPr>
          <a:xfrm>
            <a:off x="1093641" y="867631"/>
            <a:ext cx="6002483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Competencias de Remo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2C05FD-7F35-4F14-9161-24E3403C0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87" y="1718660"/>
            <a:ext cx="8547652" cy="48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24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4" y="475126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F19FF4F-01C7-42F9-B42D-02862EC15151}"/>
              </a:ext>
            </a:extLst>
          </p:cNvPr>
          <p:cNvSpPr txBox="1"/>
          <p:nvPr/>
        </p:nvSpPr>
        <p:spPr>
          <a:xfrm>
            <a:off x="974483" y="652590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</a:t>
            </a:r>
            <a:r>
              <a:rPr lang="en-US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Cómo celebran está fiesta</a:t>
            </a:r>
            <a:r>
              <a:rPr lang="en-US" sz="28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  <a:endParaRPr lang="en-US" sz="2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ACA442-25F9-4422-B1C7-6E321B783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1781175"/>
            <a:ext cx="8500533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7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4" y="475126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F19FF4F-01C7-42F9-B42D-02862EC15151}"/>
              </a:ext>
            </a:extLst>
          </p:cNvPr>
          <p:cNvSpPr txBox="1"/>
          <p:nvPr/>
        </p:nvSpPr>
        <p:spPr>
          <a:xfrm>
            <a:off x="974483" y="652590"/>
            <a:ext cx="5312018" cy="49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¿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Cómo celebran está fiesta</a:t>
            </a:r>
            <a:r>
              <a:rPr lang="en-US" sz="28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239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2207E0-8289-4424-B7AE-637B0EB5AFFD}"/>
              </a:ext>
            </a:extLst>
          </p:cNvPr>
          <p:cNvSpPr txBox="1"/>
          <p:nvPr/>
        </p:nvSpPr>
        <p:spPr>
          <a:xfrm>
            <a:off x="1162911" y="370531"/>
            <a:ext cx="10354993" cy="5228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Para finalizar la celebración tiran fuegos artificiales</a:t>
            </a:r>
            <a:endParaRPr lang="en-US" sz="2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5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693D514A-F4F9-4524-81C9-3AF223E8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0" y="125311"/>
            <a:ext cx="839092" cy="8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8D78B5-B4A9-4FEE-8751-390C1FCBF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16313"/>
            <a:ext cx="9193166" cy="51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6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92207E0-8289-4424-B7AE-637B0EB5AFFD}"/>
              </a:ext>
            </a:extLst>
          </p:cNvPr>
          <p:cNvSpPr txBox="1"/>
          <p:nvPr/>
        </p:nvSpPr>
        <p:spPr>
          <a:xfrm>
            <a:off x="6287315" y="581159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Responde las siguientes preguntas</a:t>
            </a:r>
          </a:p>
        </p:txBody>
      </p:sp>
      <p:sp>
        <p:nvSpPr>
          <p:cNvPr id="13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0CA591-664B-4E4C-928F-ED77DA56C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36" y="1697277"/>
            <a:ext cx="3177827" cy="4377846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D4B0D35-B251-4C0B-8E9F-3ABDD8D562CD}"/>
              </a:ext>
            </a:extLst>
          </p:cNvPr>
          <p:cNvSpPr txBox="1"/>
          <p:nvPr/>
        </p:nvSpPr>
        <p:spPr>
          <a:xfrm>
            <a:off x="6287314" y="2204551"/>
            <a:ext cx="5719155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¿Cómo se llama está fiesta?</a:t>
            </a:r>
          </a:p>
          <a:p>
            <a:pPr marL="342900" indent="-3429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¿Dónde se realiza la Fiesta de la Pampilla?</a:t>
            </a:r>
          </a:p>
          <a:p>
            <a:pPr marL="342900" indent="-3429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¿Qué celebran los Coquimbanos?</a:t>
            </a:r>
          </a:p>
          <a:p>
            <a:pPr marL="342900" indent="-3429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¿Qué actividades se realizan en está celebración?</a:t>
            </a:r>
            <a:endParaRPr lang="en-US" sz="20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614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3695" y="408004"/>
            <a:ext cx="406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Ruta de aprendizaje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73630" y="1395497"/>
            <a:ext cx="430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    Nos saludamos cantando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262344" y="2186042"/>
            <a:ext cx="6662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   Lenguaje verbal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318046" y="3930539"/>
            <a:ext cx="5873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  Compresión del entorno Sociocultural </a:t>
            </a:r>
          </a:p>
        </p:txBody>
      </p:sp>
      <p:pic>
        <p:nvPicPr>
          <p:cNvPr id="17" name="image5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687099" y="1844484"/>
            <a:ext cx="2688939" cy="3131820"/>
          </a:xfrm>
          <a:prstGeom prst="rect">
            <a:avLst/>
          </a:prstGeom>
          <a:ln/>
        </p:spPr>
      </p:pic>
      <p:sp>
        <p:nvSpPr>
          <p:cNvPr id="6" name="AutoShape 4" descr="PARTES DEL CUERPO: ORGANOS Escucha, piensa y señala. Corazón Venas Arterias  Pulmones Estomago Hígado Intestinos Gargan"/>
          <p:cNvSpPr>
            <a:spLocks noChangeAspect="1" noChangeArrowheads="1"/>
          </p:cNvSpPr>
          <p:nvPr/>
        </p:nvSpPr>
        <p:spPr bwMode="auto">
          <a:xfrm>
            <a:off x="147108" y="16920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631" y="1226825"/>
            <a:ext cx="567961" cy="568782"/>
          </a:xfrm>
          <a:prstGeom prst="rect">
            <a:avLst/>
          </a:prstGeom>
        </p:spPr>
      </p:pic>
      <p:sp>
        <p:nvSpPr>
          <p:cNvPr id="20" name="íşḷïďé">
            <a:extLst>
              <a:ext uri="{FF2B5EF4-FFF2-40B4-BE49-F238E27FC236}">
                <a16:creationId xmlns:a16="http://schemas.microsoft.com/office/drawing/2014/main" id="{DE8958D3-3434-4114-8D1D-84F13E87C1E2}"/>
              </a:ext>
            </a:extLst>
          </p:cNvPr>
          <p:cNvSpPr txBox="1"/>
          <p:nvPr/>
        </p:nvSpPr>
        <p:spPr>
          <a:xfrm>
            <a:off x="511164" y="1291786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1" name="íşḷïďé">
            <a:extLst>
              <a:ext uri="{FF2B5EF4-FFF2-40B4-BE49-F238E27FC236}">
                <a16:creationId xmlns:a16="http://schemas.microsoft.com/office/drawing/2014/main" id="{0144DA41-D8E2-4780-A481-E6AA02D1CBA9}"/>
              </a:ext>
            </a:extLst>
          </p:cNvPr>
          <p:cNvSpPr txBox="1"/>
          <p:nvPr/>
        </p:nvSpPr>
        <p:spPr>
          <a:xfrm>
            <a:off x="521588" y="2011897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2" name="íşḷïďé">
            <a:extLst>
              <a:ext uri="{FF2B5EF4-FFF2-40B4-BE49-F238E27FC236}">
                <a16:creationId xmlns:a16="http://schemas.microsoft.com/office/drawing/2014/main" id="{A918255E-3A3E-4D37-BADE-0CEB3FC0C5C3}"/>
              </a:ext>
            </a:extLst>
          </p:cNvPr>
          <p:cNvSpPr txBox="1"/>
          <p:nvPr/>
        </p:nvSpPr>
        <p:spPr>
          <a:xfrm>
            <a:off x="549975" y="3008305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3" name="íşḷïďé">
            <a:extLst>
              <a:ext uri="{FF2B5EF4-FFF2-40B4-BE49-F238E27FC236}">
                <a16:creationId xmlns:a16="http://schemas.microsoft.com/office/drawing/2014/main" id="{EC75C73F-8FF1-469B-91E5-3A43AA8CE313}"/>
              </a:ext>
            </a:extLst>
          </p:cNvPr>
          <p:cNvSpPr txBox="1"/>
          <p:nvPr/>
        </p:nvSpPr>
        <p:spPr>
          <a:xfrm>
            <a:off x="521588" y="3802616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4" name="íşḷïďé">
            <a:extLst>
              <a:ext uri="{FF2B5EF4-FFF2-40B4-BE49-F238E27FC236}">
                <a16:creationId xmlns:a16="http://schemas.microsoft.com/office/drawing/2014/main" id="{183EE086-750C-440B-A579-427E321C7762}"/>
              </a:ext>
            </a:extLst>
          </p:cNvPr>
          <p:cNvSpPr txBox="1"/>
          <p:nvPr/>
        </p:nvSpPr>
        <p:spPr>
          <a:xfrm>
            <a:off x="521588" y="4746513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5" name="íşḷïďé">
            <a:extLst>
              <a:ext uri="{FF2B5EF4-FFF2-40B4-BE49-F238E27FC236}">
                <a16:creationId xmlns:a16="http://schemas.microsoft.com/office/drawing/2014/main" id="{1F8CF4DE-3930-4731-BD10-EC3F40EF027F}"/>
              </a:ext>
            </a:extLst>
          </p:cNvPr>
          <p:cNvSpPr txBox="1"/>
          <p:nvPr/>
        </p:nvSpPr>
        <p:spPr>
          <a:xfrm>
            <a:off x="549975" y="5578009"/>
            <a:ext cx="731228" cy="552698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B0F0"/>
                </a:solidFill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365CCBC-000C-41DC-99E1-3F48A6E739AE}"/>
              </a:ext>
            </a:extLst>
          </p:cNvPr>
          <p:cNvSpPr txBox="1"/>
          <p:nvPr/>
        </p:nvSpPr>
        <p:spPr>
          <a:xfrm>
            <a:off x="1391733" y="3092724"/>
            <a:ext cx="4198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  Recreo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79D97CF-65AF-46A6-8B2B-DFD415869101}"/>
              </a:ext>
            </a:extLst>
          </p:cNvPr>
          <p:cNvSpPr txBox="1"/>
          <p:nvPr/>
        </p:nvSpPr>
        <p:spPr>
          <a:xfrm>
            <a:off x="1262344" y="5638514"/>
            <a:ext cx="5647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  Nos despedimos cantando y bailando 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1A59E90-360C-4104-B1C8-C1919C6D6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630" y="5525651"/>
            <a:ext cx="567961" cy="56878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941B44D1-B7B1-4885-9E8A-73F192595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046" y="3066368"/>
            <a:ext cx="411954" cy="41178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8ADF03C-DD88-4A03-B06C-B4F984553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18046" y="1860398"/>
            <a:ext cx="483802" cy="819958"/>
          </a:xfrm>
          <a:prstGeom prst="rect">
            <a:avLst/>
          </a:prstGeom>
        </p:spPr>
      </p:pic>
      <p:pic>
        <p:nvPicPr>
          <p:cNvPr id="38" name="Picture 2" descr="10+ mejores imágenes de Señales de transito | señales de transito,  señalamientos de seguridad, carteles de seguridad">
            <a:extLst>
              <a:ext uri="{FF2B5EF4-FFF2-40B4-BE49-F238E27FC236}">
                <a16:creationId xmlns:a16="http://schemas.microsoft.com/office/drawing/2014/main" id="{4539A679-A23C-4124-A923-179ED6192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24" y="4802988"/>
            <a:ext cx="477868" cy="47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611FDC75-76AB-467D-A491-0645791D71F9}"/>
              </a:ext>
            </a:extLst>
          </p:cNvPr>
          <p:cNvSpPr txBox="1"/>
          <p:nvPr/>
        </p:nvSpPr>
        <p:spPr>
          <a:xfrm>
            <a:off x="1252816" y="4826559"/>
            <a:ext cx="4198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Comic Sans MS" panose="030F0702030302020204" pitchFamily="66" charset="0"/>
              </a:rPr>
              <a:t>         Pausa activa 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D0B3755A-1208-4F2D-9217-61F884256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980" y="3785817"/>
            <a:ext cx="1012439" cy="56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6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366C56-BD2A-49C4-A763-4AE1C916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76" y="641763"/>
            <a:ext cx="1281787" cy="1298222"/>
          </a:xfrm>
          <a:prstGeom prst="rect">
            <a:avLst/>
          </a:prstGeom>
        </p:spPr>
      </p:pic>
      <p:sp>
        <p:nvSpPr>
          <p:cNvPr id="4" name="矩形 48">
            <a:extLst>
              <a:ext uri="{FF2B5EF4-FFF2-40B4-BE49-F238E27FC236}">
                <a16:creationId xmlns:a16="http://schemas.microsoft.com/office/drawing/2014/main" id="{4D5AFC05-088C-4CE0-A478-9367EB4B5C26}"/>
              </a:ext>
            </a:extLst>
          </p:cNvPr>
          <p:cNvSpPr/>
          <p:nvPr/>
        </p:nvSpPr>
        <p:spPr>
          <a:xfrm>
            <a:off x="1457163" y="854388"/>
            <a:ext cx="3549370" cy="126188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DA2CC5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Pausa Activa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6" name="Gráfico 5" descr="Claqueta contorno">
            <a:hlinkClick r:id="rId3"/>
            <a:extLst>
              <a:ext uri="{FF2B5EF4-FFF2-40B4-BE49-F238E27FC236}">
                <a16:creationId xmlns:a16="http://schemas.microsoft.com/office/drawing/2014/main" id="{DBB4FF7F-B840-4DBB-B166-DF32D0E1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9367" y="5743576"/>
            <a:ext cx="914400" cy="914400"/>
          </a:xfrm>
          <a:prstGeom prst="rect">
            <a:avLst/>
          </a:prstGeom>
        </p:spPr>
      </p:pic>
      <p:pic>
        <p:nvPicPr>
          <p:cNvPr id="6146" name="Picture 2" descr="Littel niño y niña bailando - Descargar Vectores Gratis, Illustrator  Graficos, Plantillas Diseño">
            <a:extLst>
              <a:ext uri="{FF2B5EF4-FFF2-40B4-BE49-F238E27FC236}">
                <a16:creationId xmlns:a16="http://schemas.microsoft.com/office/drawing/2014/main" id="{6DD3BC09-3C98-42F0-8170-41FF06BD0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32" y="1764986"/>
            <a:ext cx="3815141" cy="318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6FD8C6-6F40-459A-A8AD-089F5EB0A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22" y="3802245"/>
            <a:ext cx="8145322" cy="220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4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1031553" y="1109143"/>
            <a:ext cx="8522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solidFill>
                  <a:srgbClr val="0070C0"/>
                </a:solidFill>
              </a:rPr>
              <a:t>NOS DESPEDIMOS CANTANDO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6FDCB49-CDF2-4D6F-BD65-5B82A4B3E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873" y="1759165"/>
            <a:ext cx="3505174" cy="371680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1C42F49-76A5-4CC1-8825-2578BC19F187}"/>
              </a:ext>
            </a:extLst>
          </p:cNvPr>
          <p:cNvSpPr txBox="1"/>
          <p:nvPr/>
        </p:nvSpPr>
        <p:spPr>
          <a:xfrm>
            <a:off x="1254051" y="5508755"/>
            <a:ext cx="884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Te invito a pinchar el siguiente icono para escuchar, cantar y ver la canción de la despedida</a:t>
            </a:r>
          </a:p>
        </p:txBody>
      </p:sp>
      <p:pic>
        <p:nvPicPr>
          <p:cNvPr id="4" name="Gráfico 3" descr="Claqueta contorno">
            <a:hlinkClick r:id="rId3"/>
            <a:extLst>
              <a:ext uri="{FF2B5EF4-FFF2-40B4-BE49-F238E27FC236}">
                <a16:creationId xmlns:a16="http://schemas.microsoft.com/office/drawing/2014/main" id="{43FADCE6-8E07-49A7-B19C-BAAA999DA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5260" y="58726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61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5ABA4A-E341-451D-A8D1-B45D9414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98" y="1455174"/>
            <a:ext cx="3505174" cy="3716808"/>
          </a:xfrm>
          <a:prstGeom prst="rect">
            <a:avLst/>
          </a:prstGeom>
        </p:spPr>
      </p:pic>
      <p:sp>
        <p:nvSpPr>
          <p:cNvPr id="7" name="矩形 48">
            <a:extLst>
              <a:ext uri="{FF2B5EF4-FFF2-40B4-BE49-F238E27FC236}">
                <a16:creationId xmlns:a16="http://schemas.microsoft.com/office/drawing/2014/main" id="{0275C292-2293-416D-BD22-0F84E4EB777C}"/>
              </a:ext>
            </a:extLst>
          </p:cNvPr>
          <p:cNvSpPr/>
          <p:nvPr/>
        </p:nvSpPr>
        <p:spPr>
          <a:xfrm>
            <a:off x="1792931" y="484940"/>
            <a:ext cx="8933857" cy="147732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0070C0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Nos saludamos cantando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BE1C640-0604-40AC-AF06-A990A026D5F8}"/>
              </a:ext>
            </a:extLst>
          </p:cNvPr>
          <p:cNvSpPr txBox="1"/>
          <p:nvPr/>
        </p:nvSpPr>
        <p:spPr>
          <a:xfrm>
            <a:off x="2434042" y="5514798"/>
            <a:ext cx="836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Te invito a pinchar el siguiente icono para escuchar, cantar y ver la canción del saludo</a:t>
            </a:r>
          </a:p>
        </p:txBody>
      </p:sp>
      <p:pic>
        <p:nvPicPr>
          <p:cNvPr id="5" name="Gráfico 4" descr="Claqueta contorno">
            <a:hlinkClick r:id="rId3"/>
            <a:extLst>
              <a:ext uri="{FF2B5EF4-FFF2-40B4-BE49-F238E27FC236}">
                <a16:creationId xmlns:a16="http://schemas.microsoft.com/office/drawing/2014/main" id="{F724A314-4538-4A78-96AD-2D5D15271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59138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7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2207E0-8289-4424-B7AE-637B0EB5AFFD}"/>
              </a:ext>
            </a:extLst>
          </p:cNvPr>
          <p:cNvSpPr txBox="1"/>
          <p:nvPr/>
        </p:nvSpPr>
        <p:spPr>
          <a:xfrm>
            <a:off x="461303" y="1399162"/>
            <a:ext cx="10354993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SONIDO INICIAL SILÁBICO</a:t>
            </a:r>
            <a:endParaRPr lang="en-US" sz="2800" b="1" kern="1200" dirty="0">
              <a:solidFill>
                <a:srgbClr val="DA2CC5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6" name="Gráfico 5" descr="Claqueta contorno">
            <a:hlinkClick r:id="rId2"/>
            <a:extLst>
              <a:ext uri="{FF2B5EF4-FFF2-40B4-BE49-F238E27FC236}">
                <a16:creationId xmlns:a16="http://schemas.microsoft.com/office/drawing/2014/main" id="{F2734CF1-50C4-4201-B741-85C7D1F1A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1600" y="5115651"/>
            <a:ext cx="914400" cy="914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D283F7A-02A4-465A-BE28-7A90BC075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311" y="5144357"/>
            <a:ext cx="914556" cy="914556"/>
          </a:xfrm>
          <a:prstGeom prst="rect">
            <a:avLst/>
          </a:prstGeom>
        </p:spPr>
      </p:pic>
      <p:pic>
        <p:nvPicPr>
          <p:cNvPr id="1026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F43A475B-4482-47F7-AC7E-B8E981583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84" y="514435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1036356-C856-4547-8F53-20BD22D22EC6}"/>
              </a:ext>
            </a:extLst>
          </p:cNvPr>
          <p:cNvSpPr txBox="1"/>
          <p:nvPr/>
        </p:nvSpPr>
        <p:spPr>
          <a:xfrm>
            <a:off x="517282" y="644804"/>
            <a:ext cx="10354993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LENGUAJE VERBAL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386DFC0-9EE4-46FF-B1C7-47E444975C00}"/>
              </a:ext>
            </a:extLst>
          </p:cNvPr>
          <p:cNvSpPr txBox="1"/>
          <p:nvPr/>
        </p:nvSpPr>
        <p:spPr>
          <a:xfrm>
            <a:off x="531116" y="2026040"/>
            <a:ext cx="3955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HABILIDAD: </a:t>
            </a:r>
            <a:r>
              <a:rPr lang="es-CL" sz="1400" dirty="0">
                <a:latin typeface="Comic Sans MS" panose="030F0702030302020204" pitchFamily="66" charset="0"/>
              </a:rPr>
              <a:t>CONCIENCIA FONOLÓGICA</a:t>
            </a:r>
            <a:endParaRPr lang="es-CL" sz="1400" dirty="0"/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8F2C509C-D418-4D2D-874E-80ADA4E48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283" y="3072591"/>
            <a:ext cx="991553" cy="8477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prstDash val="dashDot"/>
            <a:round/>
            <a:headEnd/>
            <a:tailEnd/>
          </a:ln>
          <a:effectLst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NO</a:t>
            </a:r>
            <a:endParaRPr kumimoji="0" lang="es-CL" altLang="es-CL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D7F0AABF-1C7F-4963-BAA3-9B711D030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750" y="2614618"/>
            <a:ext cx="993734" cy="80964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prstDash val="dashDot"/>
            <a:round/>
            <a:headEnd/>
            <a:tailEnd/>
          </a:ln>
          <a:effectLst>
            <a:outerShdw blurRad="50800" dist="50800" dir="5400000" algn="ctr" rotWithShape="0">
              <a:srgbClr val="FF000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CL" altLang="es-C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GA</a:t>
            </a:r>
            <a:endParaRPr kumimoji="0" lang="es-CL" altLang="es-CL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Imagen 12" descr="Icono&#10;&#10;Descripción generada automáticamente con confianza media">
            <a:extLst>
              <a:ext uri="{FF2B5EF4-FFF2-40B4-BE49-F238E27FC236}">
                <a16:creationId xmlns:a16="http://schemas.microsoft.com/office/drawing/2014/main" id="{47152AC0-236B-428E-9B37-54B006AA9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01" y="3713265"/>
            <a:ext cx="907627" cy="850900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60000"/>
                <a:lumOff val="40000"/>
              </a:schemeClr>
            </a:outerShdw>
          </a:effectLst>
        </p:spPr>
      </p:pic>
      <p:pic>
        <p:nvPicPr>
          <p:cNvPr id="14" name="Imagen 13" descr="Texto&#10;&#10;Descripción generada automáticamente con confianza baja">
            <a:extLst>
              <a:ext uri="{FF2B5EF4-FFF2-40B4-BE49-F238E27FC236}">
                <a16:creationId xmlns:a16="http://schemas.microsoft.com/office/drawing/2014/main" id="{E4B74FF0-B7C9-4A93-8784-85D0789A5F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07" y="2868731"/>
            <a:ext cx="1038886" cy="960969"/>
          </a:xfrm>
          <a:prstGeom prst="rect">
            <a:avLst/>
          </a:prstGeom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</p:pic>
      <p:pic>
        <p:nvPicPr>
          <p:cNvPr id="15" name="Imagen 14" descr="Imagen que contiene Texto&#10;&#10;Descripción generada automáticamente">
            <a:extLst>
              <a:ext uri="{FF2B5EF4-FFF2-40B4-BE49-F238E27FC236}">
                <a16:creationId xmlns:a16="http://schemas.microsoft.com/office/drawing/2014/main" id="{56AD818F-3B46-4E28-B144-2CBB29C42D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72" y="3615994"/>
            <a:ext cx="1038884" cy="929043"/>
          </a:xfrm>
          <a:prstGeom prst="rect">
            <a:avLst/>
          </a:prstGeom>
          <a:effectLst>
            <a:outerShdw blurRad="50800" dist="50800" dir="5400000" algn="ctr" rotWithShape="0">
              <a:schemeClr val="accent4"/>
            </a:outerShdw>
          </a:effectLst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7B1658C4-E797-457F-B91A-C5428A408F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62" y="2639646"/>
            <a:ext cx="993734" cy="919204"/>
          </a:xfrm>
          <a:prstGeom prst="rect">
            <a:avLst/>
          </a:prstGeom>
          <a:effectLst>
            <a:outerShdw blurRad="50800" dist="50800" dir="5400000" algn="ctr" rotWithShape="0">
              <a:srgbClr val="7030A0"/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F370F9E-B9B5-40E4-9465-60E221EF5E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876" t="91247"/>
          <a:stretch/>
        </p:blipFill>
        <p:spPr>
          <a:xfrm>
            <a:off x="531116" y="6257629"/>
            <a:ext cx="11660883" cy="60037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616FC50-74F6-4422-9216-20CCFE68F684}"/>
              </a:ext>
            </a:extLst>
          </p:cNvPr>
          <p:cNvSpPr txBox="1"/>
          <p:nvPr/>
        </p:nvSpPr>
        <p:spPr>
          <a:xfrm>
            <a:off x="94082" y="6249074"/>
            <a:ext cx="12003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Haz </a:t>
            </a:r>
            <a:r>
              <a:rPr lang="es-CL" dirty="0" err="1"/>
              <a:t>click</a:t>
            </a:r>
            <a:r>
              <a:rPr lang="es-CL" dirty="0"/>
              <a:t> en el icono y recordemos la historia de Florencia la niña con el súper poder de reconocer la primera sílaba de todas las palabras</a:t>
            </a:r>
          </a:p>
        </p:txBody>
      </p:sp>
    </p:spTree>
    <p:extLst>
      <p:ext uri="{BB962C8B-B14F-4D97-AF65-F5344CB8AC3E}">
        <p14:creationId xmlns:p14="http://schemas.microsoft.com/office/powerpoint/2010/main" val="1756008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DC671C37-4FDF-4FC1-A5E3-3A22C1BC10FA}"/>
              </a:ext>
            </a:extLst>
          </p:cNvPr>
          <p:cNvSpPr txBox="1"/>
          <p:nvPr/>
        </p:nvSpPr>
        <p:spPr>
          <a:xfrm>
            <a:off x="2566328" y="475238"/>
            <a:ext cx="5716345" cy="486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SONIDO INICIAL SILÁBICO</a:t>
            </a:r>
            <a:endParaRPr lang="en-US" sz="2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269A7FC-9B95-409F-8FD5-CC9A03CDE3D9}"/>
              </a:ext>
            </a:extLst>
          </p:cNvPr>
          <p:cNvSpPr txBox="1"/>
          <p:nvPr/>
        </p:nvSpPr>
        <p:spPr>
          <a:xfrm>
            <a:off x="1253159" y="887861"/>
            <a:ext cx="88596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sz="1400" dirty="0"/>
          </a:p>
          <a:p>
            <a:pPr algn="ctr"/>
            <a:r>
              <a:rPr lang="es-CL" sz="2000" dirty="0"/>
              <a:t>LES PRESENTO AL MONOSÍLABO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FB9D22B-8C13-433D-AD01-653004F42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6" t="91247"/>
          <a:stretch/>
        </p:blipFill>
        <p:spPr>
          <a:xfrm>
            <a:off x="531116" y="6257629"/>
            <a:ext cx="11660883" cy="600371"/>
          </a:xfrm>
          <a:prstGeom prst="rect">
            <a:avLst/>
          </a:prstGeom>
        </p:spPr>
      </p:pic>
      <p:pic>
        <p:nvPicPr>
          <p:cNvPr id="4" name="Gráfico 3" descr="Claqueta contorno">
            <a:hlinkClick r:id="rId3"/>
            <a:extLst>
              <a:ext uri="{FF2B5EF4-FFF2-40B4-BE49-F238E27FC236}">
                <a16:creationId xmlns:a16="http://schemas.microsoft.com/office/drawing/2014/main" id="{B0AA65A3-E8B6-4333-BAA5-B90A30616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1484" y="5375850"/>
            <a:ext cx="914400" cy="914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5CEDC0-2F19-46D9-8CBC-B939B8D47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3056" y="1503414"/>
            <a:ext cx="7068620" cy="39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37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DC671C37-4FDF-4FC1-A5E3-3A22C1BC10FA}"/>
              </a:ext>
            </a:extLst>
          </p:cNvPr>
          <p:cNvSpPr txBox="1"/>
          <p:nvPr/>
        </p:nvSpPr>
        <p:spPr>
          <a:xfrm>
            <a:off x="2566328" y="475238"/>
            <a:ext cx="5716345" cy="486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SONIDO INICIAL SILÁBICO</a:t>
            </a:r>
            <a:endParaRPr lang="en-US" sz="2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269A7FC-9B95-409F-8FD5-CC9A03CDE3D9}"/>
              </a:ext>
            </a:extLst>
          </p:cNvPr>
          <p:cNvSpPr txBox="1"/>
          <p:nvPr/>
        </p:nvSpPr>
        <p:spPr>
          <a:xfrm>
            <a:off x="531116" y="875873"/>
            <a:ext cx="99863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sz="1400" dirty="0"/>
          </a:p>
          <a:p>
            <a:pPr algn="ctr"/>
            <a:r>
              <a:rPr lang="es-CL" sz="2000" dirty="0"/>
              <a:t>Observa atentamente la lámina y busca las palabras que comienzan con el sonido inicial </a:t>
            </a:r>
            <a:r>
              <a:rPr lang="es-CL" sz="2000" b="1" dirty="0"/>
              <a:t>CA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6899081-0DCE-4A68-81F0-C97F9B54F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76" t="91247"/>
          <a:stretch/>
        </p:blipFill>
        <p:spPr>
          <a:xfrm>
            <a:off x="531116" y="6257629"/>
            <a:ext cx="11660883" cy="600371"/>
          </a:xfrm>
          <a:prstGeom prst="rect">
            <a:avLst/>
          </a:prstGeom>
        </p:spPr>
      </p:pic>
      <p:pic>
        <p:nvPicPr>
          <p:cNvPr id="20" name="Picture 2" descr="Aplausos GIFs | Tenor">
            <a:extLst>
              <a:ext uri="{FF2B5EF4-FFF2-40B4-BE49-F238E27FC236}">
                <a16:creationId xmlns:a16="http://schemas.microsoft.com/office/drawing/2014/main" id="{DCC956ED-06BE-4111-B83A-6993143619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389" y="2831197"/>
            <a:ext cx="1049324" cy="104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A49AB39-E73C-4A04-9240-1CB2EC782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567" y="1504622"/>
            <a:ext cx="6064672" cy="464936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60B77022-ED56-4AEE-BBF3-5E763766B901}"/>
              </a:ext>
            </a:extLst>
          </p:cNvPr>
          <p:cNvSpPr txBox="1"/>
          <p:nvPr/>
        </p:nvSpPr>
        <p:spPr>
          <a:xfrm>
            <a:off x="2824805" y="6382762"/>
            <a:ext cx="5716345" cy="4866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DA2CC5"/>
                </a:solidFill>
                <a:latin typeface="Comic Sans MS" panose="030F0702030302020204" pitchFamily="66" charset="0"/>
                <a:ea typeface="+mj-ea"/>
                <a:cs typeface="+mj-cs"/>
              </a:rPr>
              <a:t>Pinta todas las palabras que comienzan con CA</a:t>
            </a:r>
          </a:p>
        </p:txBody>
      </p:sp>
    </p:spTree>
    <p:extLst>
      <p:ext uri="{BB962C8B-B14F-4D97-AF65-F5344CB8AC3E}">
        <p14:creationId xmlns:p14="http://schemas.microsoft.com/office/powerpoint/2010/main" val="1887702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366C56-BD2A-49C4-A763-4AE1C916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07" y="3115821"/>
            <a:ext cx="1917067" cy="1941647"/>
          </a:xfrm>
          <a:prstGeom prst="rect">
            <a:avLst/>
          </a:prstGeom>
        </p:spPr>
      </p:pic>
      <p:sp>
        <p:nvSpPr>
          <p:cNvPr id="6" name="矩形 48">
            <a:extLst>
              <a:ext uri="{FF2B5EF4-FFF2-40B4-BE49-F238E27FC236}">
                <a16:creationId xmlns:a16="http://schemas.microsoft.com/office/drawing/2014/main" id="{6CA8B19F-4A5F-4305-8546-9C274149F8CE}"/>
              </a:ext>
            </a:extLst>
          </p:cNvPr>
          <p:cNvSpPr/>
          <p:nvPr/>
        </p:nvSpPr>
        <p:spPr>
          <a:xfrm>
            <a:off x="1208573" y="862647"/>
            <a:ext cx="3549370" cy="126188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Pausa Activa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4" name="Gráfico 3" descr="Claqueta contorno">
            <a:hlinkClick r:id="rId3"/>
            <a:extLst>
              <a:ext uri="{FF2B5EF4-FFF2-40B4-BE49-F238E27FC236}">
                <a16:creationId xmlns:a16="http://schemas.microsoft.com/office/drawing/2014/main" id="{2C1CBEF4-5D9A-468D-AE7E-5F61BB3D9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9837" y="5400989"/>
            <a:ext cx="914400" cy="9144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E8AABC2-3B8C-42B5-BC7E-6DCB8480FF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76" t="91247"/>
          <a:stretch/>
        </p:blipFill>
        <p:spPr>
          <a:xfrm>
            <a:off x="531116" y="6257629"/>
            <a:ext cx="11660883" cy="60037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195178E-79D4-40F5-BDE4-CF83581E98B9}"/>
              </a:ext>
            </a:extLst>
          </p:cNvPr>
          <p:cNvSpPr txBox="1"/>
          <p:nvPr/>
        </p:nvSpPr>
        <p:spPr>
          <a:xfrm>
            <a:off x="3522742" y="6373148"/>
            <a:ext cx="541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Pincha el icono para observar y escuchar la canción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1B5516-3B2E-4F75-B9F2-D40730177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900" y="1793970"/>
            <a:ext cx="5267325" cy="29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0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366C56-BD2A-49C4-A763-4AE1C916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1" y="854388"/>
            <a:ext cx="771524" cy="781416"/>
          </a:xfrm>
          <a:prstGeom prst="rect">
            <a:avLst/>
          </a:prstGeom>
        </p:spPr>
      </p:pic>
      <p:sp>
        <p:nvSpPr>
          <p:cNvPr id="6" name="矩形 48">
            <a:extLst>
              <a:ext uri="{FF2B5EF4-FFF2-40B4-BE49-F238E27FC236}">
                <a16:creationId xmlns:a16="http://schemas.microsoft.com/office/drawing/2014/main" id="{6CA8B19F-4A5F-4305-8546-9C274149F8CE}"/>
              </a:ext>
            </a:extLst>
          </p:cNvPr>
          <p:cNvSpPr/>
          <p:nvPr/>
        </p:nvSpPr>
        <p:spPr>
          <a:xfrm>
            <a:off x="2015808" y="854388"/>
            <a:ext cx="2432077" cy="126188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0070C0"/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RECREO</a:t>
            </a: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汉仪夏日体W" panose="00020600040101010101" pitchFamily="18" charset="-122"/>
              </a:rPr>
              <a:t> </a:t>
            </a:r>
          </a:p>
          <a:p>
            <a:pPr algn="ctr"/>
            <a:endParaRPr lang="zh-CN" altLang="en-US" sz="36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A27808-E985-4452-8EE1-72B68C34C850}"/>
              </a:ext>
            </a:extLst>
          </p:cNvPr>
          <p:cNvSpPr txBox="1"/>
          <p:nvPr/>
        </p:nvSpPr>
        <p:spPr>
          <a:xfrm>
            <a:off x="1057275" y="5686425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Apaga tu cámara y el micrófono por 10 minutos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860740-55FF-4CDB-9005-FF0CD272DC7B}"/>
              </a:ext>
            </a:extLst>
          </p:cNvPr>
          <p:cNvSpPr txBox="1"/>
          <p:nvPr/>
        </p:nvSpPr>
        <p:spPr>
          <a:xfrm>
            <a:off x="2015808" y="2933700"/>
            <a:ext cx="5508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>
                <a:solidFill>
                  <a:srgbClr val="00B0F0"/>
                </a:solidFill>
              </a:rPr>
              <a:t>14:55 – 15:05 </a:t>
            </a:r>
            <a:r>
              <a:rPr lang="es-CL" sz="3600" b="1" dirty="0">
                <a:solidFill>
                  <a:srgbClr val="00B0F0"/>
                </a:solidFill>
              </a:rPr>
              <a:t>p</a:t>
            </a:r>
            <a:r>
              <a:rPr lang="es-CL" sz="3600" b="1">
                <a:solidFill>
                  <a:srgbClr val="00B0F0"/>
                </a:solidFill>
              </a:rPr>
              <a:t>m</a:t>
            </a:r>
            <a:endParaRPr lang="es-CL" sz="3600" b="1" dirty="0">
              <a:solidFill>
                <a:srgbClr val="00B0F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E294E65-D039-4E71-8815-410029F70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532" y="1828800"/>
            <a:ext cx="1813367" cy="22383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2DD4876-2D2E-495F-BAA0-5469C5EC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87" y="2674029"/>
            <a:ext cx="1162528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74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3E290C74-1BC3-424F-BA0E-C39BBC65A4C4}"/>
              </a:ext>
            </a:extLst>
          </p:cNvPr>
          <p:cNvSpPr txBox="1"/>
          <p:nvPr/>
        </p:nvSpPr>
        <p:spPr>
          <a:xfrm>
            <a:off x="3394917" y="1182566"/>
            <a:ext cx="5063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Comic Sans MS" panose="030F0702030302020204" pitchFamily="66" charset="0"/>
              </a:rPr>
              <a:t>HABILIDAD: </a:t>
            </a:r>
            <a:r>
              <a:rPr lang="es-CL" sz="1400" dirty="0">
                <a:latin typeface="Comic Sans MS" panose="030F0702030302020204" pitchFamily="66" charset="0"/>
              </a:rPr>
              <a:t>COMUNICAR RELATOS SOCIALES</a:t>
            </a:r>
            <a:endParaRPr lang="es-CL"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531B11E-8513-4C7C-B686-C0240776D43C}"/>
              </a:ext>
            </a:extLst>
          </p:cNvPr>
          <p:cNvSpPr txBox="1"/>
          <p:nvPr/>
        </p:nvSpPr>
        <p:spPr>
          <a:xfrm>
            <a:off x="442167" y="275168"/>
            <a:ext cx="10354993" cy="61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COMPRENSIÓN DEL ENTORNO SOCIOCULTURAL</a:t>
            </a:r>
            <a:endParaRPr lang="en-US" sz="32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2B6D9F2-4B4A-4B77-9245-0BD556430A23}"/>
              </a:ext>
            </a:extLst>
          </p:cNvPr>
          <p:cNvSpPr txBox="1"/>
          <p:nvPr/>
        </p:nvSpPr>
        <p:spPr>
          <a:xfrm>
            <a:off x="3228975" y="840934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“LA FIESTA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TAPATI RAPA NUI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”</a:t>
            </a:r>
            <a:endParaRPr lang="en-US" sz="1800" b="1" kern="1200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6F7855A-76E0-4080-95EC-70B6DA1E5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465" y="5537891"/>
            <a:ext cx="756915" cy="756915"/>
          </a:xfrm>
          <a:prstGeom prst="rect">
            <a:avLst/>
          </a:prstGeom>
        </p:spPr>
      </p:pic>
      <p:pic>
        <p:nvPicPr>
          <p:cNvPr id="16" name="Picture 2" descr="El sonido de la hierba al crecer: La integración visual: introducción">
            <a:extLst>
              <a:ext uri="{FF2B5EF4-FFF2-40B4-BE49-F238E27FC236}">
                <a16:creationId xmlns:a16="http://schemas.microsoft.com/office/drawing/2014/main" id="{E73A5D00-BE3F-42D7-BDD5-1A1CE7F11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80" y="5532902"/>
            <a:ext cx="756915" cy="75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áfico 16" descr="Claqueta contorno">
            <a:hlinkClick r:id="rId4"/>
            <a:extLst>
              <a:ext uri="{FF2B5EF4-FFF2-40B4-BE49-F238E27FC236}">
                <a16:creationId xmlns:a16="http://schemas.microsoft.com/office/drawing/2014/main" id="{73EE7404-BED7-4CFD-A382-9847CE489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9358" y="5383071"/>
            <a:ext cx="914400" cy="9144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07C2863-5AD8-4F5B-80EA-393DB882BFB8}"/>
              </a:ext>
            </a:extLst>
          </p:cNvPr>
          <p:cNvSpPr txBox="1"/>
          <p:nvPr/>
        </p:nvSpPr>
        <p:spPr>
          <a:xfrm>
            <a:off x="3228975" y="6227014"/>
            <a:ext cx="498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Observa y escucha atentamente el siguiente video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4355CC-4CCD-47C1-BA04-BED01E6BD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1585329"/>
            <a:ext cx="5774267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3293</TotalTime>
  <Words>331</Words>
  <Application>Microsoft Office PowerPoint</Application>
  <PresentationFormat>Panorámica</PresentationFormat>
  <Paragraphs>63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Impact</vt:lpstr>
      <vt:lpstr>Wingdings</vt:lpstr>
      <vt:lpstr>汉仪夏日体W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Gallardo Estay Carlos</dc:creator>
  <cp:lastModifiedBy>nataly diaz tapia</cp:lastModifiedBy>
  <cp:revision>267</cp:revision>
  <dcterms:created xsi:type="dcterms:W3CDTF">2020-07-24T18:04:44Z</dcterms:created>
  <dcterms:modified xsi:type="dcterms:W3CDTF">2021-03-31T17:11:55Z</dcterms:modified>
</cp:coreProperties>
</file>