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2"/>
  </p:notesMasterIdLst>
  <p:sldIdLst>
    <p:sldId id="256" r:id="rId2"/>
    <p:sldId id="2072" r:id="rId3"/>
    <p:sldId id="411" r:id="rId4"/>
    <p:sldId id="413" r:id="rId5"/>
    <p:sldId id="277" r:id="rId6"/>
    <p:sldId id="412" r:id="rId7"/>
    <p:sldId id="2076" r:id="rId8"/>
    <p:sldId id="2075" r:id="rId9"/>
    <p:sldId id="2065" r:id="rId10"/>
    <p:sldId id="2056" r:id="rId11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Bahnschrift" panose="020B0502040204020203" pitchFamily="34" charset="0"/>
      <p:regular r:id="rId14"/>
      <p:bold r:id="rId15"/>
    </p:embeddedFont>
    <p:embeddedFont>
      <p:font typeface="Barrio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Levenim MT" panose="02010502060101010101" pitchFamily="2" charset="-79"/>
      <p:regular r:id="rId25"/>
      <p:bold r:id="rId26"/>
    </p:embeddedFont>
    <p:embeddedFont>
      <p:font typeface="Patrick Hand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stina Jelves" initials="AJ" lastIdx="1" clrIdx="0">
    <p:extLst>
      <p:ext uri="{19B8F6BF-5375-455C-9EA6-DF929625EA0E}">
        <p15:presenceInfo xmlns:p15="http://schemas.microsoft.com/office/powerpoint/2012/main" userId="836c37d3514f1c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0DF51C-A61C-4E86-AD22-61BC01AD2D53}">
  <a:tblStyle styleId="{120DF51C-A61C-4E86-AD22-61BC01AD2D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4" y="66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3dd83333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3dd83333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77cf0412cd_0_3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77cf0412cd_0_3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CUSTOM_5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CUSTOM_14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321499" y="1619875"/>
            <a:ext cx="4980000" cy="498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5014600" y="3469125"/>
            <a:ext cx="2988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Slidesgo, including icons by Flaticon, and infographics &amp; images by Freepik</a:t>
            </a:r>
            <a:endParaRPr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2520338" y="698750"/>
            <a:ext cx="4099200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5198860" y="3925150"/>
            <a:ext cx="2605200" cy="3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 b="0"/>
            </a:lvl1pPr>
            <a:lvl2pPr lvl="1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2549600" y="1798522"/>
            <a:ext cx="4069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2806801" y="917525"/>
            <a:ext cx="565288" cy="45122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/>
          <p:nvPr/>
        </p:nvSpPr>
        <p:spPr>
          <a:xfrm>
            <a:off x="472550" y="539500"/>
            <a:ext cx="1316952" cy="7648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63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720900" y="1300343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40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bg>
      <p:bgPr>
        <a:solidFill>
          <a:schemeClr val="accent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5"/>
          <p:cNvGrpSpPr/>
          <p:nvPr/>
        </p:nvGrpSpPr>
        <p:grpSpPr>
          <a:xfrm>
            <a:off x="281105" y="421054"/>
            <a:ext cx="1758894" cy="1758954"/>
            <a:chOff x="1370275" y="1735225"/>
            <a:chExt cx="740400" cy="740425"/>
          </a:xfrm>
        </p:grpSpPr>
        <p:sp>
          <p:nvSpPr>
            <p:cNvPr id="52" name="Google Shape;52;p15"/>
            <p:cNvSpPr/>
            <p:nvPr/>
          </p:nvSpPr>
          <p:spPr>
            <a:xfrm>
              <a:off x="1370275" y="1735225"/>
              <a:ext cx="740400" cy="740425"/>
            </a:xfrm>
            <a:custGeom>
              <a:avLst/>
              <a:gdLst/>
              <a:ahLst/>
              <a:cxnLst/>
              <a:rect l="l" t="t" r="r" b="b"/>
              <a:pathLst>
                <a:path w="29616" h="29617" extrusionOk="0">
                  <a:moveTo>
                    <a:pt x="14807" y="0"/>
                  </a:moveTo>
                  <a:cubicBezTo>
                    <a:pt x="6631" y="0"/>
                    <a:pt x="0" y="6631"/>
                    <a:pt x="0" y="14809"/>
                  </a:cubicBezTo>
                  <a:cubicBezTo>
                    <a:pt x="0" y="22986"/>
                    <a:pt x="6630" y="29617"/>
                    <a:pt x="14807" y="29617"/>
                  </a:cubicBezTo>
                  <a:cubicBezTo>
                    <a:pt x="22986" y="29617"/>
                    <a:pt x="29615" y="22986"/>
                    <a:pt x="29615" y="14809"/>
                  </a:cubicBezTo>
                  <a:cubicBezTo>
                    <a:pt x="29615" y="6631"/>
                    <a:pt x="22985" y="0"/>
                    <a:pt x="14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1453850" y="1818800"/>
              <a:ext cx="573225" cy="573250"/>
            </a:xfrm>
            <a:custGeom>
              <a:avLst/>
              <a:gdLst/>
              <a:ahLst/>
              <a:cxnLst/>
              <a:rect l="l" t="t" r="r" b="b"/>
              <a:pathLst>
                <a:path w="22929" h="22930" extrusionOk="0">
                  <a:moveTo>
                    <a:pt x="11464" y="1"/>
                  </a:moveTo>
                  <a:cubicBezTo>
                    <a:pt x="8425" y="1"/>
                    <a:pt x="5508" y="1209"/>
                    <a:pt x="3358" y="3359"/>
                  </a:cubicBezTo>
                  <a:cubicBezTo>
                    <a:pt x="1208" y="5508"/>
                    <a:pt x="0" y="8425"/>
                    <a:pt x="0" y="11466"/>
                  </a:cubicBezTo>
                  <a:cubicBezTo>
                    <a:pt x="0" y="14506"/>
                    <a:pt x="1208" y="17422"/>
                    <a:pt x="3358" y="19572"/>
                  </a:cubicBezTo>
                  <a:cubicBezTo>
                    <a:pt x="5508" y="21723"/>
                    <a:pt x="8425" y="22929"/>
                    <a:pt x="11464" y="22929"/>
                  </a:cubicBezTo>
                  <a:cubicBezTo>
                    <a:pt x="14505" y="22929"/>
                    <a:pt x="17421" y="21723"/>
                    <a:pt x="19571" y="19572"/>
                  </a:cubicBezTo>
                  <a:cubicBezTo>
                    <a:pt x="21721" y="17422"/>
                    <a:pt x="22929" y="14506"/>
                    <a:pt x="22929" y="11466"/>
                  </a:cubicBezTo>
                  <a:cubicBezTo>
                    <a:pt x="22929" y="8425"/>
                    <a:pt x="21721" y="5508"/>
                    <a:pt x="19571" y="3359"/>
                  </a:cubicBezTo>
                  <a:cubicBezTo>
                    <a:pt x="17421" y="1209"/>
                    <a:pt x="14505" y="1"/>
                    <a:pt x="11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5"/>
            <p:cNvSpPr/>
            <p:nvPr/>
          </p:nvSpPr>
          <p:spPr>
            <a:xfrm>
              <a:off x="1543425" y="1908375"/>
              <a:ext cx="394100" cy="394100"/>
            </a:xfrm>
            <a:custGeom>
              <a:avLst/>
              <a:gdLst/>
              <a:ahLst/>
              <a:cxnLst/>
              <a:rect l="l" t="t" r="r" b="b"/>
              <a:pathLst>
                <a:path w="15764" h="15764" extrusionOk="0">
                  <a:moveTo>
                    <a:pt x="7881" y="0"/>
                  </a:moveTo>
                  <a:cubicBezTo>
                    <a:pt x="5792" y="0"/>
                    <a:pt x="3787" y="831"/>
                    <a:pt x="2309" y="2309"/>
                  </a:cubicBezTo>
                  <a:cubicBezTo>
                    <a:pt x="831" y="3787"/>
                    <a:pt x="0" y="5792"/>
                    <a:pt x="0" y="7883"/>
                  </a:cubicBezTo>
                  <a:cubicBezTo>
                    <a:pt x="0" y="9973"/>
                    <a:pt x="831" y="11977"/>
                    <a:pt x="2309" y="13456"/>
                  </a:cubicBezTo>
                  <a:cubicBezTo>
                    <a:pt x="3787" y="14934"/>
                    <a:pt x="5792" y="15764"/>
                    <a:pt x="7881" y="15764"/>
                  </a:cubicBezTo>
                  <a:cubicBezTo>
                    <a:pt x="9972" y="15764"/>
                    <a:pt x="11977" y="14934"/>
                    <a:pt x="13455" y="13456"/>
                  </a:cubicBezTo>
                  <a:cubicBezTo>
                    <a:pt x="14933" y="11977"/>
                    <a:pt x="15763" y="9973"/>
                    <a:pt x="15763" y="7883"/>
                  </a:cubicBezTo>
                  <a:cubicBezTo>
                    <a:pt x="15763" y="5792"/>
                    <a:pt x="14933" y="3787"/>
                    <a:pt x="13455" y="2309"/>
                  </a:cubicBezTo>
                  <a:cubicBezTo>
                    <a:pt x="11977" y="831"/>
                    <a:pt x="9972" y="0"/>
                    <a:pt x="7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1609100" y="1974050"/>
              <a:ext cx="262750" cy="262775"/>
            </a:xfrm>
            <a:custGeom>
              <a:avLst/>
              <a:gdLst/>
              <a:ahLst/>
              <a:cxnLst/>
              <a:rect l="l" t="t" r="r" b="b"/>
              <a:pathLst>
                <a:path w="10510" h="10511" extrusionOk="0">
                  <a:moveTo>
                    <a:pt x="5254" y="1"/>
                  </a:moveTo>
                  <a:cubicBezTo>
                    <a:pt x="2353" y="1"/>
                    <a:pt x="0" y="2353"/>
                    <a:pt x="0" y="5256"/>
                  </a:cubicBezTo>
                  <a:cubicBezTo>
                    <a:pt x="0" y="8157"/>
                    <a:pt x="2351" y="10511"/>
                    <a:pt x="5254" y="10511"/>
                  </a:cubicBezTo>
                  <a:cubicBezTo>
                    <a:pt x="8157" y="10511"/>
                    <a:pt x="10509" y="8157"/>
                    <a:pt x="10509" y="5256"/>
                  </a:cubicBezTo>
                  <a:cubicBezTo>
                    <a:pt x="10509" y="2353"/>
                    <a:pt x="8156" y="1"/>
                    <a:pt x="5254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1751625" y="1926300"/>
              <a:ext cx="196650" cy="179150"/>
            </a:xfrm>
            <a:custGeom>
              <a:avLst/>
              <a:gdLst/>
              <a:ahLst/>
              <a:cxnLst/>
              <a:rect l="l" t="t" r="r" b="b"/>
              <a:pathLst>
                <a:path w="7866" h="7166" extrusionOk="0">
                  <a:moveTo>
                    <a:pt x="3932" y="0"/>
                  </a:moveTo>
                  <a:cubicBezTo>
                    <a:pt x="3015" y="0"/>
                    <a:pt x="2098" y="350"/>
                    <a:pt x="1399" y="1049"/>
                  </a:cubicBezTo>
                  <a:cubicBezTo>
                    <a:pt x="0" y="2449"/>
                    <a:pt x="0" y="4717"/>
                    <a:pt x="1399" y="6116"/>
                  </a:cubicBezTo>
                  <a:cubicBezTo>
                    <a:pt x="2098" y="6816"/>
                    <a:pt x="3015" y="7166"/>
                    <a:pt x="3932" y="7166"/>
                  </a:cubicBezTo>
                  <a:cubicBezTo>
                    <a:pt x="4849" y="7166"/>
                    <a:pt x="5766" y="6816"/>
                    <a:pt x="6465" y="6116"/>
                  </a:cubicBezTo>
                  <a:cubicBezTo>
                    <a:pt x="7865" y="4717"/>
                    <a:pt x="7865" y="2449"/>
                    <a:pt x="6465" y="1049"/>
                  </a:cubicBezTo>
                  <a:cubicBezTo>
                    <a:pt x="5766" y="350"/>
                    <a:pt x="4849" y="0"/>
                    <a:pt x="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15"/>
          <p:cNvGrpSpPr/>
          <p:nvPr/>
        </p:nvGrpSpPr>
        <p:grpSpPr>
          <a:xfrm>
            <a:off x="7077880" y="2983654"/>
            <a:ext cx="1758894" cy="1758954"/>
            <a:chOff x="1370275" y="1735225"/>
            <a:chExt cx="740400" cy="740425"/>
          </a:xfrm>
        </p:grpSpPr>
        <p:sp>
          <p:nvSpPr>
            <p:cNvPr id="58" name="Google Shape;58;p15"/>
            <p:cNvSpPr/>
            <p:nvPr/>
          </p:nvSpPr>
          <p:spPr>
            <a:xfrm>
              <a:off x="1370275" y="1735225"/>
              <a:ext cx="740400" cy="740425"/>
            </a:xfrm>
            <a:custGeom>
              <a:avLst/>
              <a:gdLst/>
              <a:ahLst/>
              <a:cxnLst/>
              <a:rect l="l" t="t" r="r" b="b"/>
              <a:pathLst>
                <a:path w="29616" h="29617" extrusionOk="0">
                  <a:moveTo>
                    <a:pt x="14807" y="0"/>
                  </a:moveTo>
                  <a:cubicBezTo>
                    <a:pt x="6631" y="0"/>
                    <a:pt x="0" y="6631"/>
                    <a:pt x="0" y="14809"/>
                  </a:cubicBezTo>
                  <a:cubicBezTo>
                    <a:pt x="0" y="22986"/>
                    <a:pt x="6630" y="29617"/>
                    <a:pt x="14807" y="29617"/>
                  </a:cubicBezTo>
                  <a:cubicBezTo>
                    <a:pt x="22986" y="29617"/>
                    <a:pt x="29615" y="22986"/>
                    <a:pt x="29615" y="14809"/>
                  </a:cubicBezTo>
                  <a:cubicBezTo>
                    <a:pt x="29615" y="6631"/>
                    <a:pt x="22985" y="0"/>
                    <a:pt x="14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453850" y="1818800"/>
              <a:ext cx="573225" cy="573250"/>
            </a:xfrm>
            <a:custGeom>
              <a:avLst/>
              <a:gdLst/>
              <a:ahLst/>
              <a:cxnLst/>
              <a:rect l="l" t="t" r="r" b="b"/>
              <a:pathLst>
                <a:path w="22929" h="22930" extrusionOk="0">
                  <a:moveTo>
                    <a:pt x="11464" y="1"/>
                  </a:moveTo>
                  <a:cubicBezTo>
                    <a:pt x="8425" y="1"/>
                    <a:pt x="5508" y="1209"/>
                    <a:pt x="3358" y="3359"/>
                  </a:cubicBezTo>
                  <a:cubicBezTo>
                    <a:pt x="1208" y="5508"/>
                    <a:pt x="0" y="8425"/>
                    <a:pt x="0" y="11466"/>
                  </a:cubicBezTo>
                  <a:cubicBezTo>
                    <a:pt x="0" y="14506"/>
                    <a:pt x="1208" y="17422"/>
                    <a:pt x="3358" y="19572"/>
                  </a:cubicBezTo>
                  <a:cubicBezTo>
                    <a:pt x="5508" y="21723"/>
                    <a:pt x="8425" y="22929"/>
                    <a:pt x="11464" y="22929"/>
                  </a:cubicBezTo>
                  <a:cubicBezTo>
                    <a:pt x="14505" y="22929"/>
                    <a:pt x="17421" y="21723"/>
                    <a:pt x="19571" y="19572"/>
                  </a:cubicBezTo>
                  <a:cubicBezTo>
                    <a:pt x="21721" y="17422"/>
                    <a:pt x="22929" y="14506"/>
                    <a:pt x="22929" y="11466"/>
                  </a:cubicBezTo>
                  <a:cubicBezTo>
                    <a:pt x="22929" y="8425"/>
                    <a:pt x="21721" y="5508"/>
                    <a:pt x="19571" y="3359"/>
                  </a:cubicBezTo>
                  <a:cubicBezTo>
                    <a:pt x="17421" y="1209"/>
                    <a:pt x="14505" y="1"/>
                    <a:pt x="11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1543425" y="1908375"/>
              <a:ext cx="394100" cy="394100"/>
            </a:xfrm>
            <a:custGeom>
              <a:avLst/>
              <a:gdLst/>
              <a:ahLst/>
              <a:cxnLst/>
              <a:rect l="l" t="t" r="r" b="b"/>
              <a:pathLst>
                <a:path w="15764" h="15764" extrusionOk="0">
                  <a:moveTo>
                    <a:pt x="7881" y="0"/>
                  </a:moveTo>
                  <a:cubicBezTo>
                    <a:pt x="5792" y="0"/>
                    <a:pt x="3787" y="831"/>
                    <a:pt x="2309" y="2309"/>
                  </a:cubicBezTo>
                  <a:cubicBezTo>
                    <a:pt x="831" y="3787"/>
                    <a:pt x="0" y="5792"/>
                    <a:pt x="0" y="7883"/>
                  </a:cubicBezTo>
                  <a:cubicBezTo>
                    <a:pt x="0" y="9973"/>
                    <a:pt x="831" y="11977"/>
                    <a:pt x="2309" y="13456"/>
                  </a:cubicBezTo>
                  <a:cubicBezTo>
                    <a:pt x="3787" y="14934"/>
                    <a:pt x="5792" y="15764"/>
                    <a:pt x="7881" y="15764"/>
                  </a:cubicBezTo>
                  <a:cubicBezTo>
                    <a:pt x="9972" y="15764"/>
                    <a:pt x="11977" y="14934"/>
                    <a:pt x="13455" y="13456"/>
                  </a:cubicBezTo>
                  <a:cubicBezTo>
                    <a:pt x="14933" y="11977"/>
                    <a:pt x="15763" y="9973"/>
                    <a:pt x="15763" y="7883"/>
                  </a:cubicBezTo>
                  <a:cubicBezTo>
                    <a:pt x="15763" y="5792"/>
                    <a:pt x="14933" y="3787"/>
                    <a:pt x="13455" y="2309"/>
                  </a:cubicBezTo>
                  <a:cubicBezTo>
                    <a:pt x="11977" y="831"/>
                    <a:pt x="9972" y="0"/>
                    <a:pt x="7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1609100" y="1974050"/>
              <a:ext cx="262750" cy="262775"/>
            </a:xfrm>
            <a:custGeom>
              <a:avLst/>
              <a:gdLst/>
              <a:ahLst/>
              <a:cxnLst/>
              <a:rect l="l" t="t" r="r" b="b"/>
              <a:pathLst>
                <a:path w="10510" h="10511" extrusionOk="0">
                  <a:moveTo>
                    <a:pt x="5254" y="1"/>
                  </a:moveTo>
                  <a:cubicBezTo>
                    <a:pt x="2353" y="1"/>
                    <a:pt x="0" y="2353"/>
                    <a:pt x="0" y="5256"/>
                  </a:cubicBezTo>
                  <a:cubicBezTo>
                    <a:pt x="0" y="8157"/>
                    <a:pt x="2351" y="10511"/>
                    <a:pt x="5254" y="10511"/>
                  </a:cubicBezTo>
                  <a:cubicBezTo>
                    <a:pt x="8157" y="10511"/>
                    <a:pt x="10509" y="8157"/>
                    <a:pt x="10509" y="5256"/>
                  </a:cubicBezTo>
                  <a:cubicBezTo>
                    <a:pt x="10509" y="2353"/>
                    <a:pt x="8156" y="1"/>
                    <a:pt x="5254" y="1"/>
                  </a:cubicBezTo>
                  <a:close/>
                </a:path>
              </a:pathLst>
            </a:custGeom>
            <a:solidFill>
              <a:srgbClr val="0B2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751625" y="1926300"/>
              <a:ext cx="196650" cy="179150"/>
            </a:xfrm>
            <a:custGeom>
              <a:avLst/>
              <a:gdLst/>
              <a:ahLst/>
              <a:cxnLst/>
              <a:rect l="l" t="t" r="r" b="b"/>
              <a:pathLst>
                <a:path w="7866" h="7166" extrusionOk="0">
                  <a:moveTo>
                    <a:pt x="3932" y="0"/>
                  </a:moveTo>
                  <a:cubicBezTo>
                    <a:pt x="3015" y="0"/>
                    <a:pt x="2098" y="350"/>
                    <a:pt x="1399" y="1049"/>
                  </a:cubicBezTo>
                  <a:cubicBezTo>
                    <a:pt x="0" y="2449"/>
                    <a:pt x="0" y="4717"/>
                    <a:pt x="1399" y="6116"/>
                  </a:cubicBezTo>
                  <a:cubicBezTo>
                    <a:pt x="2098" y="6816"/>
                    <a:pt x="3015" y="7166"/>
                    <a:pt x="3932" y="7166"/>
                  </a:cubicBezTo>
                  <a:cubicBezTo>
                    <a:pt x="4849" y="7166"/>
                    <a:pt x="5766" y="6816"/>
                    <a:pt x="6465" y="6116"/>
                  </a:cubicBezTo>
                  <a:cubicBezTo>
                    <a:pt x="7865" y="4717"/>
                    <a:pt x="7865" y="2449"/>
                    <a:pt x="6465" y="1049"/>
                  </a:cubicBezTo>
                  <a:cubicBezTo>
                    <a:pt x="5766" y="350"/>
                    <a:pt x="4849" y="0"/>
                    <a:pt x="3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15"/>
          <p:cNvSpPr/>
          <p:nvPr/>
        </p:nvSpPr>
        <p:spPr>
          <a:xfrm>
            <a:off x="1186350" y="0"/>
            <a:ext cx="6771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 hasCustomPrompt="1"/>
          </p:nvPr>
        </p:nvSpPr>
        <p:spPr>
          <a:xfrm>
            <a:off x="1587813" y="668996"/>
            <a:ext cx="28575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 idx="2"/>
          </p:nvPr>
        </p:nvSpPr>
        <p:spPr>
          <a:xfrm>
            <a:off x="1587813" y="1398871"/>
            <a:ext cx="28575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1587813" y="1804421"/>
            <a:ext cx="285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3" hasCustomPrompt="1"/>
          </p:nvPr>
        </p:nvSpPr>
        <p:spPr>
          <a:xfrm>
            <a:off x="4698688" y="668996"/>
            <a:ext cx="28575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4"/>
          </p:nvPr>
        </p:nvSpPr>
        <p:spPr>
          <a:xfrm>
            <a:off x="4698688" y="1398871"/>
            <a:ext cx="28575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5"/>
          </p:nvPr>
        </p:nvSpPr>
        <p:spPr>
          <a:xfrm>
            <a:off x="4698688" y="1804421"/>
            <a:ext cx="285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 idx="6" hasCustomPrompt="1"/>
          </p:nvPr>
        </p:nvSpPr>
        <p:spPr>
          <a:xfrm>
            <a:off x="1587813" y="2720121"/>
            <a:ext cx="28575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7"/>
          </p:nvPr>
        </p:nvSpPr>
        <p:spPr>
          <a:xfrm>
            <a:off x="1587813" y="3449996"/>
            <a:ext cx="28575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8"/>
          </p:nvPr>
        </p:nvSpPr>
        <p:spPr>
          <a:xfrm>
            <a:off x="1587813" y="3855546"/>
            <a:ext cx="285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9" hasCustomPrompt="1"/>
          </p:nvPr>
        </p:nvSpPr>
        <p:spPr>
          <a:xfrm>
            <a:off x="4698688" y="2720121"/>
            <a:ext cx="28575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13"/>
          </p:nvPr>
        </p:nvSpPr>
        <p:spPr>
          <a:xfrm>
            <a:off x="4698688" y="3449996"/>
            <a:ext cx="28575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4"/>
          </p:nvPr>
        </p:nvSpPr>
        <p:spPr>
          <a:xfrm>
            <a:off x="4698688" y="3855546"/>
            <a:ext cx="285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99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Totally 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76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14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732388" y="2578150"/>
            <a:ext cx="3570300" cy="17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5302688" y="2578150"/>
            <a:ext cx="3242100" cy="17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7344071" y="813874"/>
            <a:ext cx="507975" cy="40535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7917911" y="363001"/>
            <a:ext cx="1551417" cy="9010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404950" y="663200"/>
            <a:ext cx="1111413" cy="64548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1376676" y="362997"/>
            <a:ext cx="478781" cy="38204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7700525" y="1451960"/>
            <a:ext cx="1027850" cy="597041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6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7" r:id="rId10"/>
    <p:sldLayoutId id="2147483683" r:id="rId11"/>
    <p:sldLayoutId id="2147483687" r:id="rId12"/>
    <p:sldLayoutId id="2147483690" r:id="rId13"/>
    <p:sldLayoutId id="2147483692" r:id="rId14"/>
    <p:sldLayoutId id="2147483693" r:id="rId15"/>
    <p:sldLayoutId id="214748369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0N_-kNAfdvs?feature=oembed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XZuqut3XFk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2719888" y="4021018"/>
            <a:ext cx="36883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2610595" y="4031271"/>
            <a:ext cx="3826768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MIÉRCOLES 31 DE MARZO 2021 </a:t>
            </a:r>
            <a:endParaRPr dirty="0"/>
          </a:p>
        </p:txBody>
      </p: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600868" y="1160757"/>
            <a:ext cx="422357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RECORDEMOS LO APRENDIDO</a:t>
            </a:r>
            <a:endParaRPr b="1" dirty="0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340F6F4-85A1-48FE-8098-A1A33BD88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8" y="-59660"/>
            <a:ext cx="2742534" cy="982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926ADC-3957-46F0-96E3-47D929BB6475}"/>
              </a:ext>
            </a:extLst>
          </p:cNvPr>
          <p:cNvSpPr txBox="1"/>
          <p:nvPr/>
        </p:nvSpPr>
        <p:spPr>
          <a:xfrm>
            <a:off x="574105" y="661879"/>
            <a:ext cx="3199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/>
              <a:t>SEGUNDO BÁSICO</a:t>
            </a:r>
          </a:p>
          <a:p>
            <a:r>
              <a:rPr lang="es-CL" sz="1100" dirty="0"/>
              <a:t>PROFESORA: AGUSTINA JELVES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4" name="Google Shape;3294;p79"/>
          <p:cNvGrpSpPr/>
          <p:nvPr/>
        </p:nvGrpSpPr>
        <p:grpSpPr>
          <a:xfrm>
            <a:off x="3737906" y="2787796"/>
            <a:ext cx="759330" cy="1436335"/>
            <a:chOff x="7784225" y="2854166"/>
            <a:chExt cx="1017459" cy="1924608"/>
          </a:xfrm>
        </p:grpSpPr>
        <p:sp>
          <p:nvSpPr>
            <p:cNvPr id="3295" name="Google Shape;3295;p79"/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9"/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9"/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9"/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9"/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9"/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9"/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9"/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9"/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9"/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9"/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9"/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9"/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9"/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9"/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9"/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9"/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9"/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9"/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9"/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9"/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9"/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9"/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9"/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9"/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9"/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9"/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9"/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9"/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9"/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9"/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9"/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9"/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9"/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9"/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79"/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79"/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79"/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79"/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79"/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79"/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79"/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79"/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79"/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79"/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79"/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79"/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79"/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9"/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9"/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9"/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9"/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9"/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9"/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9" name="Google Shape;3349;p79"/>
          <p:cNvSpPr txBox="1">
            <a:spLocks noGrp="1"/>
          </p:cNvSpPr>
          <p:nvPr>
            <p:ph type="title"/>
          </p:nvPr>
        </p:nvSpPr>
        <p:spPr>
          <a:xfrm>
            <a:off x="3946718" y="706184"/>
            <a:ext cx="4926789" cy="56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/>
              <a:t>¡Hasta la próxima clase!</a:t>
            </a:r>
            <a:endParaRPr sz="4000" dirty="0"/>
          </a:p>
        </p:txBody>
      </p:sp>
      <p:grpSp>
        <p:nvGrpSpPr>
          <p:cNvPr id="3352" name="Google Shape;3352;p79"/>
          <p:cNvGrpSpPr/>
          <p:nvPr/>
        </p:nvGrpSpPr>
        <p:grpSpPr>
          <a:xfrm>
            <a:off x="4597545" y="2199981"/>
            <a:ext cx="4162797" cy="2461464"/>
            <a:chOff x="729721" y="2324824"/>
            <a:chExt cx="4162797" cy="2461464"/>
          </a:xfrm>
        </p:grpSpPr>
        <p:grpSp>
          <p:nvGrpSpPr>
            <p:cNvPr id="3353" name="Google Shape;3353;p79"/>
            <p:cNvGrpSpPr/>
            <p:nvPr/>
          </p:nvGrpSpPr>
          <p:grpSpPr>
            <a:xfrm>
              <a:off x="1091070" y="2324824"/>
              <a:ext cx="1534672" cy="1777196"/>
              <a:chOff x="5293245" y="6083019"/>
              <a:chExt cx="1941885" cy="2248761"/>
            </a:xfrm>
          </p:grpSpPr>
          <p:sp>
            <p:nvSpPr>
              <p:cNvPr id="3354" name="Google Shape;3354;p79"/>
              <p:cNvSpPr/>
              <p:nvPr/>
            </p:nvSpPr>
            <p:spPr>
              <a:xfrm>
                <a:off x="5874526" y="7937279"/>
                <a:ext cx="27100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14956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6809" y="852"/>
                      <a:pt x="3344" y="1612"/>
                      <a:pt x="0" y="2584"/>
                    </a:cubicBezTo>
                    <a:lnTo>
                      <a:pt x="1368" y="14955"/>
                    </a:lnTo>
                    <a:lnTo>
                      <a:pt x="7994" y="14955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79"/>
              <p:cNvSpPr/>
              <p:nvPr/>
            </p:nvSpPr>
            <p:spPr>
              <a:xfrm>
                <a:off x="5856880" y="7757701"/>
                <a:ext cx="315923" cy="247764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9393" extrusionOk="0">
                    <a:moveTo>
                      <a:pt x="11977" y="0"/>
                    </a:moveTo>
                    <a:lnTo>
                      <a:pt x="1" y="3526"/>
                    </a:lnTo>
                    <a:lnTo>
                      <a:pt x="669" y="9392"/>
                    </a:lnTo>
                    <a:cubicBezTo>
                      <a:pt x="4013" y="8450"/>
                      <a:pt x="7478" y="7660"/>
                      <a:pt x="10943" y="6809"/>
                    </a:cubicBezTo>
                    <a:lnTo>
                      <a:pt x="11977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79"/>
              <p:cNvSpPr/>
              <p:nvPr/>
            </p:nvSpPr>
            <p:spPr>
              <a:xfrm>
                <a:off x="5678093" y="6086027"/>
                <a:ext cx="215689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3648" extrusionOk="0">
                    <a:moveTo>
                      <a:pt x="7599" y="0"/>
                    </a:moveTo>
                    <a:cubicBezTo>
                      <a:pt x="4742" y="274"/>
                      <a:pt x="2219" y="760"/>
                      <a:pt x="0" y="1490"/>
                    </a:cubicBezTo>
                    <a:cubicBezTo>
                      <a:pt x="2067" y="5867"/>
                      <a:pt x="4742" y="9940"/>
                      <a:pt x="8177" y="13648"/>
                    </a:cubicBezTo>
                    <a:cubicBezTo>
                      <a:pt x="7903" y="9119"/>
                      <a:pt x="7690" y="4560"/>
                      <a:pt x="7599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79"/>
              <p:cNvSpPr/>
              <p:nvPr/>
            </p:nvSpPr>
            <p:spPr>
              <a:xfrm>
                <a:off x="5306065" y="6265605"/>
                <a:ext cx="623801" cy="844291"/>
              </a:xfrm>
              <a:custGeom>
                <a:avLst/>
                <a:gdLst/>
                <a:ahLst/>
                <a:cxnLst/>
                <a:rect l="l" t="t" r="r" b="b"/>
                <a:pathLst>
                  <a:path w="23649" h="32008" extrusionOk="0">
                    <a:moveTo>
                      <a:pt x="5472" y="1"/>
                    </a:moveTo>
                    <a:cubicBezTo>
                      <a:pt x="2341" y="3405"/>
                      <a:pt x="669" y="7995"/>
                      <a:pt x="1" y="13557"/>
                    </a:cubicBezTo>
                    <a:cubicBezTo>
                      <a:pt x="6779" y="21187"/>
                      <a:pt x="13375" y="29819"/>
                      <a:pt x="23649" y="32007"/>
                    </a:cubicBezTo>
                    <a:cubicBezTo>
                      <a:pt x="23649" y="31947"/>
                      <a:pt x="23649" y="31916"/>
                      <a:pt x="23649" y="31886"/>
                    </a:cubicBezTo>
                    <a:cubicBezTo>
                      <a:pt x="23588" y="31764"/>
                      <a:pt x="23557" y="31612"/>
                      <a:pt x="23618" y="31491"/>
                    </a:cubicBezTo>
                    <a:cubicBezTo>
                      <a:pt x="23345" y="27144"/>
                      <a:pt x="23102" y="22828"/>
                      <a:pt x="22889" y="18481"/>
                    </a:cubicBezTo>
                    <a:cubicBezTo>
                      <a:pt x="18907" y="17478"/>
                      <a:pt x="14895" y="12342"/>
                      <a:pt x="12433" y="9484"/>
                    </a:cubicBezTo>
                    <a:cubicBezTo>
                      <a:pt x="9819" y="6506"/>
                      <a:pt x="7478" y="3375"/>
                      <a:pt x="547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79"/>
              <p:cNvSpPr/>
              <p:nvPr/>
            </p:nvSpPr>
            <p:spPr>
              <a:xfrm>
                <a:off x="5913802" y="6083019"/>
                <a:ext cx="118699" cy="33816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2820" extrusionOk="0">
                    <a:moveTo>
                      <a:pt x="913" y="0"/>
                    </a:moveTo>
                    <a:cubicBezTo>
                      <a:pt x="609" y="0"/>
                      <a:pt x="305" y="8"/>
                      <a:pt x="1" y="23"/>
                    </a:cubicBezTo>
                    <a:cubicBezTo>
                      <a:pt x="31" y="4279"/>
                      <a:pt x="183" y="8564"/>
                      <a:pt x="396" y="12820"/>
                    </a:cubicBezTo>
                    <a:cubicBezTo>
                      <a:pt x="1855" y="11817"/>
                      <a:pt x="3375" y="9750"/>
                      <a:pt x="4499" y="8108"/>
                    </a:cubicBezTo>
                    <a:cubicBezTo>
                      <a:pt x="3587" y="4917"/>
                      <a:pt x="2645" y="2212"/>
                      <a:pt x="1824" y="23"/>
                    </a:cubicBezTo>
                    <a:cubicBezTo>
                      <a:pt x="1520" y="8"/>
                      <a:pt x="1217" y="0"/>
                      <a:pt x="91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79"/>
              <p:cNvSpPr/>
              <p:nvPr/>
            </p:nvSpPr>
            <p:spPr>
              <a:xfrm>
                <a:off x="5293245" y="6665698"/>
                <a:ext cx="660677" cy="819417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31065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0" y="4256"/>
                      <a:pt x="183" y="9028"/>
                      <a:pt x="730" y="14256"/>
                    </a:cubicBezTo>
                    <a:cubicBezTo>
                      <a:pt x="7204" y="22037"/>
                      <a:pt x="15046" y="30062"/>
                      <a:pt x="25046" y="31065"/>
                    </a:cubicBezTo>
                    <a:cubicBezTo>
                      <a:pt x="24743" y="26536"/>
                      <a:pt x="24469" y="22007"/>
                      <a:pt x="24165" y="17447"/>
                    </a:cubicBezTo>
                    <a:cubicBezTo>
                      <a:pt x="24104" y="17478"/>
                      <a:pt x="24043" y="17508"/>
                      <a:pt x="23983" y="17508"/>
                    </a:cubicBezTo>
                    <a:cubicBezTo>
                      <a:pt x="14286" y="15624"/>
                      <a:pt x="6779" y="7690"/>
                      <a:pt x="33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79"/>
              <p:cNvSpPr/>
              <p:nvPr/>
            </p:nvSpPr>
            <p:spPr>
              <a:xfrm>
                <a:off x="5468840" y="6134139"/>
                <a:ext cx="440188" cy="600537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22767" extrusionOk="0">
                    <a:moveTo>
                      <a:pt x="6900" y="0"/>
                    </a:moveTo>
                    <a:cubicBezTo>
                      <a:pt x="4104" y="1064"/>
                      <a:pt x="1824" y="2493"/>
                      <a:pt x="0" y="4255"/>
                    </a:cubicBezTo>
                    <a:cubicBezTo>
                      <a:pt x="2006" y="7660"/>
                      <a:pt x="4255" y="10882"/>
                      <a:pt x="6900" y="13830"/>
                    </a:cubicBezTo>
                    <a:cubicBezTo>
                      <a:pt x="9362" y="16596"/>
                      <a:pt x="12979" y="21399"/>
                      <a:pt x="16687" y="22766"/>
                    </a:cubicBezTo>
                    <a:cubicBezTo>
                      <a:pt x="16657" y="22219"/>
                      <a:pt x="16627" y="21672"/>
                      <a:pt x="16596" y="21125"/>
                    </a:cubicBezTo>
                    <a:cubicBezTo>
                      <a:pt x="16475" y="18389"/>
                      <a:pt x="16323" y="15593"/>
                      <a:pt x="16140" y="12827"/>
                    </a:cubicBezTo>
                    <a:cubicBezTo>
                      <a:pt x="12219" y="9149"/>
                      <a:pt x="9210" y="4772"/>
                      <a:pt x="69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79"/>
              <p:cNvSpPr/>
              <p:nvPr/>
            </p:nvSpPr>
            <p:spPr>
              <a:xfrm>
                <a:off x="5961123" y="7012853"/>
                <a:ext cx="186832" cy="473054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7934" extrusionOk="0">
                    <a:moveTo>
                      <a:pt x="6930" y="1"/>
                    </a:moveTo>
                    <a:cubicBezTo>
                      <a:pt x="4711" y="1308"/>
                      <a:pt x="2401" y="2493"/>
                      <a:pt x="0" y="3496"/>
                    </a:cubicBezTo>
                    <a:cubicBezTo>
                      <a:pt x="274" y="8299"/>
                      <a:pt x="578" y="13132"/>
                      <a:pt x="851" y="17934"/>
                    </a:cubicBezTo>
                    <a:cubicBezTo>
                      <a:pt x="2736" y="17022"/>
                      <a:pt x="4559" y="16080"/>
                      <a:pt x="6292" y="15016"/>
                    </a:cubicBezTo>
                    <a:cubicBezTo>
                      <a:pt x="6900" y="9758"/>
                      <a:pt x="7082" y="4742"/>
                      <a:pt x="69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79"/>
              <p:cNvSpPr/>
              <p:nvPr/>
            </p:nvSpPr>
            <p:spPr>
              <a:xfrm>
                <a:off x="5985153" y="7446604"/>
                <a:ext cx="137928" cy="300677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1399" extrusionOk="0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3557" y="943"/>
                      <a:pt x="1825" y="1672"/>
                      <a:pt x="1" y="2220"/>
                    </a:cubicBezTo>
                    <a:cubicBezTo>
                      <a:pt x="183" y="5289"/>
                      <a:pt x="335" y="8329"/>
                      <a:pt x="518" y="11399"/>
                    </a:cubicBezTo>
                    <a:cubicBezTo>
                      <a:pt x="1338" y="10913"/>
                      <a:pt x="2311" y="10791"/>
                      <a:pt x="3284" y="10639"/>
                    </a:cubicBezTo>
                    <a:cubicBezTo>
                      <a:pt x="4135" y="7022"/>
                      <a:pt x="4773" y="3466"/>
                      <a:pt x="522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79"/>
              <p:cNvSpPr/>
              <p:nvPr/>
            </p:nvSpPr>
            <p:spPr>
              <a:xfrm>
                <a:off x="5925039" y="6336164"/>
                <a:ext cx="179604" cy="40012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169" extrusionOk="0">
                    <a:moveTo>
                      <a:pt x="4499" y="1"/>
                    </a:moveTo>
                    <a:cubicBezTo>
                      <a:pt x="3161" y="1824"/>
                      <a:pt x="1642" y="3557"/>
                      <a:pt x="0" y="4165"/>
                    </a:cubicBezTo>
                    <a:cubicBezTo>
                      <a:pt x="183" y="7843"/>
                      <a:pt x="395" y="11521"/>
                      <a:pt x="578" y="15168"/>
                    </a:cubicBezTo>
                    <a:cubicBezTo>
                      <a:pt x="2918" y="13861"/>
                      <a:pt x="4985" y="12311"/>
                      <a:pt x="6809" y="10639"/>
                    </a:cubicBezTo>
                    <a:cubicBezTo>
                      <a:pt x="6171" y="6718"/>
                      <a:pt x="5350" y="3162"/>
                      <a:pt x="449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79"/>
              <p:cNvSpPr/>
              <p:nvPr/>
            </p:nvSpPr>
            <p:spPr>
              <a:xfrm>
                <a:off x="5941868" y="6657680"/>
                <a:ext cx="200469" cy="420932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15958" extrusionOk="0">
                    <a:moveTo>
                      <a:pt x="6444" y="0"/>
                    </a:moveTo>
                    <a:cubicBezTo>
                      <a:pt x="4469" y="1611"/>
                      <a:pt x="2341" y="2918"/>
                      <a:pt x="1" y="3830"/>
                    </a:cubicBezTo>
                    <a:cubicBezTo>
                      <a:pt x="1" y="4104"/>
                      <a:pt x="31" y="4377"/>
                      <a:pt x="31" y="4651"/>
                    </a:cubicBezTo>
                    <a:cubicBezTo>
                      <a:pt x="213" y="8420"/>
                      <a:pt x="456" y="12189"/>
                      <a:pt x="669" y="15958"/>
                    </a:cubicBezTo>
                    <a:cubicBezTo>
                      <a:pt x="3101" y="14833"/>
                      <a:pt x="5411" y="13557"/>
                      <a:pt x="7599" y="12159"/>
                    </a:cubicBezTo>
                    <a:cubicBezTo>
                      <a:pt x="7448" y="7842"/>
                      <a:pt x="7022" y="3769"/>
                      <a:pt x="644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79"/>
              <p:cNvSpPr/>
              <p:nvPr/>
            </p:nvSpPr>
            <p:spPr>
              <a:xfrm>
                <a:off x="5999608" y="7757701"/>
                <a:ext cx="64941" cy="137928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5229" extrusionOk="0">
                    <a:moveTo>
                      <a:pt x="2462" y="0"/>
                    </a:moveTo>
                    <a:lnTo>
                      <a:pt x="2462" y="0"/>
                    </a:lnTo>
                    <a:cubicBezTo>
                      <a:pt x="1672" y="152"/>
                      <a:pt x="851" y="274"/>
                      <a:pt x="0" y="334"/>
                    </a:cubicBezTo>
                    <a:cubicBezTo>
                      <a:pt x="91" y="1976"/>
                      <a:pt x="152" y="3587"/>
                      <a:pt x="243" y="5228"/>
                    </a:cubicBezTo>
                    <a:cubicBezTo>
                      <a:pt x="486" y="5228"/>
                      <a:pt x="730" y="5228"/>
                      <a:pt x="1034" y="5198"/>
                    </a:cubicBezTo>
                    <a:cubicBezTo>
                      <a:pt x="1550" y="3465"/>
                      <a:pt x="2006" y="1733"/>
                      <a:pt x="246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79"/>
              <p:cNvSpPr/>
              <p:nvPr/>
            </p:nvSpPr>
            <p:spPr>
              <a:xfrm>
                <a:off x="5516926" y="7639820"/>
                <a:ext cx="462661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9637" extrusionOk="0">
                    <a:moveTo>
                      <a:pt x="1" y="1"/>
                    </a:moveTo>
                    <a:cubicBezTo>
                      <a:pt x="7205" y="8573"/>
                      <a:pt x="17053" y="9606"/>
                      <a:pt x="17539" y="9636"/>
                    </a:cubicBezTo>
                    <a:cubicBezTo>
                      <a:pt x="17448" y="8269"/>
                      <a:pt x="17387" y="6870"/>
                      <a:pt x="17296" y="5472"/>
                    </a:cubicBezTo>
                    <a:cubicBezTo>
                      <a:pt x="17266" y="5503"/>
                      <a:pt x="17266" y="5533"/>
                      <a:pt x="17205" y="5563"/>
                    </a:cubicBezTo>
                    <a:cubicBezTo>
                      <a:pt x="16183" y="5888"/>
                      <a:pt x="15124" y="6033"/>
                      <a:pt x="14047" y="6033"/>
                    </a:cubicBezTo>
                    <a:cubicBezTo>
                      <a:pt x="9071" y="6033"/>
                      <a:pt x="3724" y="2925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79"/>
              <p:cNvSpPr/>
              <p:nvPr/>
            </p:nvSpPr>
            <p:spPr>
              <a:xfrm>
                <a:off x="5318910" y="7096232"/>
                <a:ext cx="653450" cy="680803"/>
              </a:xfrm>
              <a:custGeom>
                <a:avLst/>
                <a:gdLst/>
                <a:ahLst/>
                <a:cxnLst/>
                <a:rect l="l" t="t" r="r" b="b"/>
                <a:pathLst>
                  <a:path w="24773" h="258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2" y="1277"/>
                      <a:pt x="334" y="2584"/>
                      <a:pt x="517" y="3891"/>
                    </a:cubicBezTo>
                    <a:cubicBezTo>
                      <a:pt x="1368" y="9819"/>
                      <a:pt x="3222" y="14378"/>
                      <a:pt x="5532" y="17965"/>
                    </a:cubicBezTo>
                    <a:cubicBezTo>
                      <a:pt x="10367" y="22460"/>
                      <a:pt x="15899" y="25809"/>
                      <a:pt x="21703" y="25809"/>
                    </a:cubicBezTo>
                    <a:cubicBezTo>
                      <a:pt x="22649" y="25809"/>
                      <a:pt x="23602" y="25720"/>
                      <a:pt x="24560" y="25533"/>
                    </a:cubicBezTo>
                    <a:cubicBezTo>
                      <a:pt x="24587" y="25524"/>
                      <a:pt x="24611" y="25520"/>
                      <a:pt x="24633" y="25520"/>
                    </a:cubicBezTo>
                    <a:cubicBezTo>
                      <a:pt x="24687" y="25520"/>
                      <a:pt x="24730" y="25542"/>
                      <a:pt x="24773" y="25563"/>
                    </a:cubicBezTo>
                    <a:cubicBezTo>
                      <a:pt x="24590" y="22311"/>
                      <a:pt x="24377" y="19028"/>
                      <a:pt x="24165" y="15776"/>
                    </a:cubicBezTo>
                    <a:cubicBezTo>
                      <a:pt x="23982" y="15715"/>
                      <a:pt x="23891" y="15503"/>
                      <a:pt x="24013" y="15381"/>
                    </a:cubicBezTo>
                    <a:cubicBezTo>
                      <a:pt x="14590" y="15351"/>
                      <a:pt x="6414" y="7539"/>
                      <a:pt x="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79"/>
              <p:cNvSpPr/>
              <p:nvPr/>
            </p:nvSpPr>
            <p:spPr>
              <a:xfrm>
                <a:off x="6043685" y="6154160"/>
                <a:ext cx="283057" cy="46266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0" extrusionOk="0">
                    <a:moveTo>
                      <a:pt x="4591" y="1"/>
                    </a:moveTo>
                    <a:cubicBezTo>
                      <a:pt x="3952" y="1034"/>
                      <a:pt x="3314" y="2068"/>
                      <a:pt x="2615" y="3071"/>
                    </a:cubicBezTo>
                    <a:cubicBezTo>
                      <a:pt x="1885" y="4044"/>
                      <a:pt x="1004" y="5503"/>
                      <a:pt x="1" y="6901"/>
                    </a:cubicBezTo>
                    <a:cubicBezTo>
                      <a:pt x="852" y="10062"/>
                      <a:pt x="1673" y="13618"/>
                      <a:pt x="2341" y="17539"/>
                    </a:cubicBezTo>
                    <a:cubicBezTo>
                      <a:pt x="5624" y="14530"/>
                      <a:pt x="8299" y="11004"/>
                      <a:pt x="10731" y="7144"/>
                    </a:cubicBezTo>
                    <a:cubicBezTo>
                      <a:pt x="9089" y="4196"/>
                      <a:pt x="7053" y="1734"/>
                      <a:pt x="459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79"/>
              <p:cNvSpPr/>
              <p:nvPr/>
            </p:nvSpPr>
            <p:spPr>
              <a:xfrm>
                <a:off x="5961915" y="6083626"/>
                <a:ext cx="176413" cy="213288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086" extrusionOk="0">
                    <a:moveTo>
                      <a:pt x="0" y="0"/>
                    </a:moveTo>
                    <a:cubicBezTo>
                      <a:pt x="821" y="2158"/>
                      <a:pt x="1763" y="4894"/>
                      <a:pt x="2675" y="8085"/>
                    </a:cubicBezTo>
                    <a:cubicBezTo>
                      <a:pt x="3131" y="7477"/>
                      <a:pt x="3496" y="6900"/>
                      <a:pt x="3800" y="6474"/>
                    </a:cubicBezTo>
                    <a:cubicBezTo>
                      <a:pt x="4803" y="5015"/>
                      <a:pt x="5776" y="3526"/>
                      <a:pt x="6688" y="2006"/>
                    </a:cubicBezTo>
                    <a:cubicBezTo>
                      <a:pt x="4712" y="851"/>
                      <a:pt x="2493" y="122"/>
                      <a:pt x="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79"/>
              <p:cNvSpPr/>
              <p:nvPr/>
            </p:nvSpPr>
            <p:spPr>
              <a:xfrm>
                <a:off x="6071751" y="7084204"/>
                <a:ext cx="411331" cy="64305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4379" extrusionOk="0">
                    <a:moveTo>
                      <a:pt x="15594" y="1"/>
                    </a:moveTo>
                    <a:lnTo>
                      <a:pt x="15594" y="1"/>
                    </a:lnTo>
                    <a:cubicBezTo>
                      <a:pt x="12189" y="5381"/>
                      <a:pt x="7569" y="10548"/>
                      <a:pt x="1946" y="13740"/>
                    </a:cubicBezTo>
                    <a:cubicBezTo>
                      <a:pt x="1490" y="17205"/>
                      <a:pt x="852" y="20761"/>
                      <a:pt x="1" y="24378"/>
                    </a:cubicBezTo>
                    <a:cubicBezTo>
                      <a:pt x="396" y="24317"/>
                      <a:pt x="791" y="24226"/>
                      <a:pt x="1186" y="24105"/>
                    </a:cubicBezTo>
                    <a:cubicBezTo>
                      <a:pt x="5077" y="22828"/>
                      <a:pt x="8147" y="20153"/>
                      <a:pt x="10882" y="17174"/>
                    </a:cubicBezTo>
                    <a:cubicBezTo>
                      <a:pt x="12068" y="15898"/>
                      <a:pt x="13284" y="14651"/>
                      <a:pt x="14469" y="13375"/>
                    </a:cubicBezTo>
                    <a:cubicBezTo>
                      <a:pt x="15199" y="9606"/>
                      <a:pt x="15594" y="4955"/>
                      <a:pt x="15594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79"/>
              <p:cNvSpPr/>
              <p:nvPr/>
            </p:nvSpPr>
            <p:spPr>
              <a:xfrm>
                <a:off x="6111844" y="6377049"/>
                <a:ext cx="338371" cy="601354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2798" extrusionOk="0">
                    <a:moveTo>
                      <a:pt x="8815" y="1"/>
                    </a:moveTo>
                    <a:cubicBezTo>
                      <a:pt x="6444" y="3952"/>
                      <a:pt x="3526" y="7752"/>
                      <a:pt x="0" y="10639"/>
                    </a:cubicBezTo>
                    <a:cubicBezTo>
                      <a:pt x="578" y="14408"/>
                      <a:pt x="973" y="18481"/>
                      <a:pt x="1155" y="22798"/>
                    </a:cubicBezTo>
                    <a:cubicBezTo>
                      <a:pt x="5532" y="20001"/>
                      <a:pt x="9454" y="16688"/>
                      <a:pt x="12827" y="12858"/>
                    </a:cubicBezTo>
                    <a:cubicBezTo>
                      <a:pt x="12007" y="8208"/>
                      <a:pt x="10669" y="3770"/>
                      <a:pt x="8815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79"/>
              <p:cNvSpPr/>
              <p:nvPr/>
            </p:nvSpPr>
            <p:spPr>
              <a:xfrm>
                <a:off x="6026856" y="7527583"/>
                <a:ext cx="404921" cy="367228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3922" extrusionOk="0">
                    <a:moveTo>
                      <a:pt x="15350" y="1"/>
                    </a:moveTo>
                    <a:cubicBezTo>
                      <a:pt x="13891" y="1399"/>
                      <a:pt x="12372" y="2767"/>
                      <a:pt x="10882" y="4013"/>
                    </a:cubicBezTo>
                    <a:cubicBezTo>
                      <a:pt x="7934" y="6475"/>
                      <a:pt x="4955" y="8055"/>
                      <a:pt x="1399" y="8724"/>
                    </a:cubicBezTo>
                    <a:cubicBezTo>
                      <a:pt x="973" y="10457"/>
                      <a:pt x="517" y="12189"/>
                      <a:pt x="1" y="13922"/>
                    </a:cubicBezTo>
                    <a:cubicBezTo>
                      <a:pt x="3557" y="13770"/>
                      <a:pt x="11612" y="12068"/>
                      <a:pt x="15198" y="578"/>
                    </a:cubicBezTo>
                    <a:cubicBezTo>
                      <a:pt x="15259" y="396"/>
                      <a:pt x="15290" y="183"/>
                      <a:pt x="1535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9"/>
              <p:cNvSpPr/>
              <p:nvPr/>
            </p:nvSpPr>
            <p:spPr>
              <a:xfrm>
                <a:off x="6127064" y="6761106"/>
                <a:ext cx="355226" cy="647831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24560" extrusionOk="0">
                    <a:moveTo>
                      <a:pt x="12554" y="0"/>
                    </a:moveTo>
                    <a:cubicBezTo>
                      <a:pt x="9059" y="3709"/>
                      <a:pt x="5047" y="6931"/>
                      <a:pt x="639" y="9545"/>
                    </a:cubicBezTo>
                    <a:cubicBezTo>
                      <a:pt x="791" y="14286"/>
                      <a:pt x="609" y="19302"/>
                      <a:pt x="1" y="24560"/>
                    </a:cubicBezTo>
                    <a:cubicBezTo>
                      <a:pt x="1855" y="23405"/>
                      <a:pt x="3618" y="22068"/>
                      <a:pt x="5259" y="20457"/>
                    </a:cubicBezTo>
                    <a:cubicBezTo>
                      <a:pt x="8360" y="17326"/>
                      <a:pt x="10883" y="13800"/>
                      <a:pt x="13466" y="10274"/>
                    </a:cubicBezTo>
                    <a:cubicBezTo>
                      <a:pt x="13375" y="6900"/>
                      <a:pt x="13071" y="3405"/>
                      <a:pt x="12554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9"/>
              <p:cNvSpPr/>
              <p:nvPr/>
            </p:nvSpPr>
            <p:spPr>
              <a:xfrm>
                <a:off x="5929840" y="7105068"/>
                <a:ext cx="53757" cy="387274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4682" extrusionOk="0">
                    <a:moveTo>
                      <a:pt x="1" y="61"/>
                    </a:moveTo>
                    <a:cubicBezTo>
                      <a:pt x="1" y="91"/>
                      <a:pt x="1" y="122"/>
                      <a:pt x="1" y="182"/>
                    </a:cubicBezTo>
                    <a:lnTo>
                      <a:pt x="31" y="182"/>
                    </a:lnTo>
                    <a:cubicBezTo>
                      <a:pt x="59" y="187"/>
                      <a:pt x="83" y="195"/>
                      <a:pt x="106" y="205"/>
                    </a:cubicBezTo>
                    <a:lnTo>
                      <a:pt x="106" y="205"/>
                    </a:lnTo>
                    <a:cubicBezTo>
                      <a:pt x="64" y="165"/>
                      <a:pt x="28" y="116"/>
                      <a:pt x="1" y="61"/>
                    </a:cubicBezTo>
                    <a:close/>
                    <a:moveTo>
                      <a:pt x="106" y="205"/>
                    </a:moveTo>
                    <a:cubicBezTo>
                      <a:pt x="133" y="231"/>
                      <a:pt x="164" y="253"/>
                      <a:pt x="197" y="269"/>
                    </a:cubicBezTo>
                    <a:lnTo>
                      <a:pt x="197" y="269"/>
                    </a:lnTo>
                    <a:cubicBezTo>
                      <a:pt x="174" y="243"/>
                      <a:pt x="143" y="221"/>
                      <a:pt x="106" y="205"/>
                    </a:cubicBezTo>
                    <a:close/>
                    <a:moveTo>
                      <a:pt x="1186" y="0"/>
                    </a:moveTo>
                    <a:cubicBezTo>
                      <a:pt x="943" y="91"/>
                      <a:pt x="730" y="182"/>
                      <a:pt x="487" y="274"/>
                    </a:cubicBezTo>
                    <a:cubicBezTo>
                      <a:pt x="437" y="295"/>
                      <a:pt x="389" y="305"/>
                      <a:pt x="343" y="305"/>
                    </a:cubicBezTo>
                    <a:cubicBezTo>
                      <a:pt x="291" y="305"/>
                      <a:pt x="242" y="292"/>
                      <a:pt x="197" y="269"/>
                    </a:cubicBezTo>
                    <a:lnTo>
                      <a:pt x="197" y="269"/>
                    </a:lnTo>
                    <a:cubicBezTo>
                      <a:pt x="328" y="417"/>
                      <a:pt x="244" y="696"/>
                      <a:pt x="31" y="790"/>
                    </a:cubicBezTo>
                    <a:cubicBezTo>
                      <a:pt x="335" y="5350"/>
                      <a:pt x="609" y="9879"/>
                      <a:pt x="912" y="14408"/>
                    </a:cubicBezTo>
                    <a:cubicBezTo>
                      <a:pt x="1034" y="14438"/>
                      <a:pt x="1156" y="14468"/>
                      <a:pt x="1247" y="14468"/>
                    </a:cubicBezTo>
                    <a:cubicBezTo>
                      <a:pt x="1399" y="14468"/>
                      <a:pt x="1490" y="14590"/>
                      <a:pt x="1520" y="14681"/>
                    </a:cubicBezTo>
                    <a:cubicBezTo>
                      <a:pt x="1703" y="14590"/>
                      <a:pt x="1855" y="14499"/>
                      <a:pt x="2037" y="14438"/>
                    </a:cubicBezTo>
                    <a:cubicBezTo>
                      <a:pt x="1764" y="9605"/>
                      <a:pt x="1460" y="4803"/>
                      <a:pt x="118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9"/>
              <p:cNvSpPr/>
              <p:nvPr/>
            </p:nvSpPr>
            <p:spPr>
              <a:xfrm>
                <a:off x="5909793" y="6753087"/>
                <a:ext cx="49748" cy="343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0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4" y="4347"/>
                      <a:pt x="457" y="8663"/>
                      <a:pt x="730" y="13010"/>
                    </a:cubicBezTo>
                    <a:cubicBezTo>
                      <a:pt x="761" y="12919"/>
                      <a:pt x="791" y="12827"/>
                      <a:pt x="913" y="12797"/>
                    </a:cubicBezTo>
                    <a:cubicBezTo>
                      <a:pt x="1247" y="12645"/>
                      <a:pt x="1551" y="12493"/>
                      <a:pt x="1885" y="12311"/>
                    </a:cubicBezTo>
                    <a:cubicBezTo>
                      <a:pt x="1642" y="8572"/>
                      <a:pt x="1429" y="4803"/>
                      <a:pt x="1247" y="1034"/>
                    </a:cubicBezTo>
                    <a:cubicBezTo>
                      <a:pt x="1247" y="760"/>
                      <a:pt x="1217" y="456"/>
                      <a:pt x="1217" y="183"/>
                    </a:cubicBezTo>
                    <a:cubicBezTo>
                      <a:pt x="1065" y="244"/>
                      <a:pt x="913" y="304"/>
                      <a:pt x="791" y="365"/>
                    </a:cubicBezTo>
                    <a:cubicBezTo>
                      <a:pt x="752" y="382"/>
                      <a:pt x="715" y="389"/>
                      <a:pt x="680" y="389"/>
                    </a:cubicBezTo>
                    <a:cubicBezTo>
                      <a:pt x="527" y="389"/>
                      <a:pt x="421" y="241"/>
                      <a:pt x="396" y="92"/>
                    </a:cubicBezTo>
                    <a:cubicBezTo>
                      <a:pt x="244" y="61"/>
                      <a:pt x="122" y="31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9"/>
              <p:cNvSpPr/>
              <p:nvPr/>
            </p:nvSpPr>
            <p:spPr>
              <a:xfrm>
                <a:off x="5878535" y="6083257"/>
                <a:ext cx="61750" cy="66022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5030" extrusionOk="0">
                    <a:moveTo>
                      <a:pt x="1065" y="1"/>
                    </a:moveTo>
                    <a:cubicBezTo>
                      <a:pt x="1024" y="1"/>
                      <a:pt x="983" y="4"/>
                      <a:pt x="943" y="14"/>
                    </a:cubicBezTo>
                    <a:cubicBezTo>
                      <a:pt x="608" y="14"/>
                      <a:pt x="335" y="45"/>
                      <a:pt x="0" y="75"/>
                    </a:cubicBezTo>
                    <a:cubicBezTo>
                      <a:pt x="91" y="4634"/>
                      <a:pt x="304" y="9194"/>
                      <a:pt x="578" y="13723"/>
                    </a:cubicBezTo>
                    <a:cubicBezTo>
                      <a:pt x="791" y="13966"/>
                      <a:pt x="1003" y="14239"/>
                      <a:pt x="1216" y="14482"/>
                    </a:cubicBezTo>
                    <a:cubicBezTo>
                      <a:pt x="1428" y="14694"/>
                      <a:pt x="1239" y="14996"/>
                      <a:pt x="1003" y="14996"/>
                    </a:cubicBezTo>
                    <a:cubicBezTo>
                      <a:pt x="933" y="14996"/>
                      <a:pt x="860" y="14970"/>
                      <a:pt x="791" y="14908"/>
                    </a:cubicBezTo>
                    <a:cubicBezTo>
                      <a:pt x="730" y="14847"/>
                      <a:pt x="669" y="14786"/>
                      <a:pt x="639" y="14726"/>
                    </a:cubicBezTo>
                    <a:lnTo>
                      <a:pt x="639" y="14726"/>
                    </a:lnTo>
                    <a:cubicBezTo>
                      <a:pt x="791" y="17522"/>
                      <a:pt x="943" y="20318"/>
                      <a:pt x="1064" y="23054"/>
                    </a:cubicBezTo>
                    <a:cubicBezTo>
                      <a:pt x="1095" y="23601"/>
                      <a:pt x="1125" y="24148"/>
                      <a:pt x="1155" y="24695"/>
                    </a:cubicBezTo>
                    <a:cubicBezTo>
                      <a:pt x="1338" y="24787"/>
                      <a:pt x="1550" y="24878"/>
                      <a:pt x="1733" y="24939"/>
                    </a:cubicBezTo>
                    <a:cubicBezTo>
                      <a:pt x="1824" y="24939"/>
                      <a:pt x="1854" y="24999"/>
                      <a:pt x="1885" y="25030"/>
                    </a:cubicBezTo>
                    <a:cubicBezTo>
                      <a:pt x="2037" y="24939"/>
                      <a:pt x="2189" y="24847"/>
                      <a:pt x="2341" y="24756"/>
                    </a:cubicBezTo>
                    <a:cubicBezTo>
                      <a:pt x="2158" y="21109"/>
                      <a:pt x="1946" y="17431"/>
                      <a:pt x="1763" y="13723"/>
                    </a:cubicBezTo>
                    <a:cubicBezTo>
                      <a:pt x="1550" y="13814"/>
                      <a:pt x="1338" y="13875"/>
                      <a:pt x="1095" y="13905"/>
                    </a:cubicBezTo>
                    <a:cubicBezTo>
                      <a:pt x="1064" y="13912"/>
                      <a:pt x="1034" y="13915"/>
                      <a:pt x="1006" y="13915"/>
                    </a:cubicBezTo>
                    <a:cubicBezTo>
                      <a:pt x="646" y="13915"/>
                      <a:pt x="517" y="13408"/>
                      <a:pt x="912" y="13267"/>
                    </a:cubicBezTo>
                    <a:cubicBezTo>
                      <a:pt x="1186" y="13145"/>
                      <a:pt x="1459" y="12993"/>
                      <a:pt x="1733" y="12811"/>
                    </a:cubicBezTo>
                    <a:cubicBezTo>
                      <a:pt x="1520" y="8525"/>
                      <a:pt x="1368" y="4270"/>
                      <a:pt x="1338" y="14"/>
                    </a:cubicBezTo>
                    <a:cubicBezTo>
                      <a:pt x="1236" y="14"/>
                      <a:pt x="1149" y="1"/>
                      <a:pt x="106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9"/>
              <p:cNvSpPr/>
              <p:nvPr/>
            </p:nvSpPr>
            <p:spPr>
              <a:xfrm>
                <a:off x="5956296" y="7505136"/>
                <a:ext cx="49748" cy="390493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04" extrusionOk="0">
                    <a:moveTo>
                      <a:pt x="1095" y="1"/>
                    </a:moveTo>
                    <a:cubicBezTo>
                      <a:pt x="761" y="92"/>
                      <a:pt x="426" y="213"/>
                      <a:pt x="92" y="274"/>
                    </a:cubicBezTo>
                    <a:cubicBezTo>
                      <a:pt x="82" y="284"/>
                      <a:pt x="72" y="288"/>
                      <a:pt x="61" y="288"/>
                    </a:cubicBezTo>
                    <a:cubicBezTo>
                      <a:pt x="41" y="288"/>
                      <a:pt x="21" y="274"/>
                      <a:pt x="1" y="274"/>
                    </a:cubicBezTo>
                    <a:lnTo>
                      <a:pt x="1" y="274"/>
                    </a:lnTo>
                    <a:cubicBezTo>
                      <a:pt x="213" y="3526"/>
                      <a:pt x="426" y="6809"/>
                      <a:pt x="609" y="10061"/>
                    </a:cubicBezTo>
                    <a:cubicBezTo>
                      <a:pt x="821" y="10183"/>
                      <a:pt x="852" y="10457"/>
                      <a:pt x="639" y="10578"/>
                    </a:cubicBezTo>
                    <a:cubicBezTo>
                      <a:pt x="730" y="11976"/>
                      <a:pt x="791" y="13375"/>
                      <a:pt x="882" y="14742"/>
                    </a:cubicBezTo>
                    <a:lnTo>
                      <a:pt x="913" y="14742"/>
                    </a:lnTo>
                    <a:cubicBezTo>
                      <a:pt x="913" y="14742"/>
                      <a:pt x="1277" y="14803"/>
                      <a:pt x="1885" y="14803"/>
                    </a:cubicBezTo>
                    <a:cubicBezTo>
                      <a:pt x="1794" y="13162"/>
                      <a:pt x="1733" y="11551"/>
                      <a:pt x="1642" y="9909"/>
                    </a:cubicBezTo>
                    <a:cubicBezTo>
                      <a:pt x="1551" y="9909"/>
                      <a:pt x="1460" y="9940"/>
                      <a:pt x="1338" y="9940"/>
                    </a:cubicBezTo>
                    <a:cubicBezTo>
                      <a:pt x="1125" y="9940"/>
                      <a:pt x="1004" y="9636"/>
                      <a:pt x="1156" y="9484"/>
                    </a:cubicBezTo>
                    <a:cubicBezTo>
                      <a:pt x="1308" y="9362"/>
                      <a:pt x="1460" y="9271"/>
                      <a:pt x="1612" y="9180"/>
                    </a:cubicBezTo>
                    <a:cubicBezTo>
                      <a:pt x="1429" y="6110"/>
                      <a:pt x="1277" y="3070"/>
                      <a:pt x="109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9"/>
              <p:cNvSpPr/>
              <p:nvPr/>
            </p:nvSpPr>
            <p:spPr>
              <a:xfrm>
                <a:off x="5450376" y="6246375"/>
                <a:ext cx="459443" cy="50673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19211" extrusionOk="0">
                    <a:moveTo>
                      <a:pt x="700" y="0"/>
                    </a:moveTo>
                    <a:cubicBezTo>
                      <a:pt x="457" y="244"/>
                      <a:pt x="214" y="487"/>
                      <a:pt x="1" y="730"/>
                    </a:cubicBezTo>
                    <a:cubicBezTo>
                      <a:pt x="2038" y="4104"/>
                      <a:pt x="4348" y="7265"/>
                      <a:pt x="6962" y="10244"/>
                    </a:cubicBezTo>
                    <a:cubicBezTo>
                      <a:pt x="9424" y="13071"/>
                      <a:pt x="13436" y="18207"/>
                      <a:pt x="17418" y="19210"/>
                    </a:cubicBezTo>
                    <a:cubicBezTo>
                      <a:pt x="17418" y="18967"/>
                      <a:pt x="17387" y="18755"/>
                      <a:pt x="17387" y="18511"/>
                    </a:cubicBezTo>
                    <a:cubicBezTo>
                      <a:pt x="13679" y="17113"/>
                      <a:pt x="10062" y="12341"/>
                      <a:pt x="7600" y="9605"/>
                    </a:cubicBezTo>
                    <a:cubicBezTo>
                      <a:pt x="4955" y="6627"/>
                      <a:pt x="2706" y="3405"/>
                      <a:pt x="7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9"/>
              <p:cNvSpPr/>
              <p:nvPr/>
            </p:nvSpPr>
            <p:spPr>
              <a:xfrm>
                <a:off x="5909001" y="6734649"/>
                <a:ext cx="19256" cy="2086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91" extrusionOk="0">
                    <a:moveTo>
                      <a:pt x="0" y="0"/>
                    </a:moveTo>
                    <a:cubicBezTo>
                      <a:pt x="0" y="244"/>
                      <a:pt x="31" y="487"/>
                      <a:pt x="31" y="699"/>
                    </a:cubicBezTo>
                    <a:cubicBezTo>
                      <a:pt x="152" y="730"/>
                      <a:pt x="304" y="760"/>
                      <a:pt x="426" y="791"/>
                    </a:cubicBezTo>
                    <a:cubicBezTo>
                      <a:pt x="395" y="669"/>
                      <a:pt x="426" y="517"/>
                      <a:pt x="547" y="456"/>
                    </a:cubicBezTo>
                    <a:cubicBezTo>
                      <a:pt x="608" y="426"/>
                      <a:pt x="669" y="365"/>
                      <a:pt x="730" y="335"/>
                    </a:cubicBezTo>
                    <a:cubicBezTo>
                      <a:pt x="699" y="304"/>
                      <a:pt x="669" y="274"/>
                      <a:pt x="578" y="244"/>
                    </a:cubicBezTo>
                    <a:cubicBezTo>
                      <a:pt x="395" y="183"/>
                      <a:pt x="183" y="9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9"/>
              <p:cNvSpPr/>
              <p:nvPr/>
            </p:nvSpPr>
            <p:spPr>
              <a:xfrm>
                <a:off x="5302055" y="6623204"/>
                <a:ext cx="628602" cy="504338"/>
              </a:xfrm>
              <a:custGeom>
                <a:avLst/>
                <a:gdLst/>
                <a:ahLst/>
                <a:cxnLst/>
                <a:rect l="l" t="t" r="r" b="b"/>
                <a:pathLst>
                  <a:path w="23831" h="19120" extrusionOk="0">
                    <a:moveTo>
                      <a:pt x="183" y="0"/>
                    </a:moveTo>
                    <a:cubicBezTo>
                      <a:pt x="92" y="517"/>
                      <a:pt x="62" y="1064"/>
                      <a:pt x="1" y="1611"/>
                    </a:cubicBezTo>
                    <a:cubicBezTo>
                      <a:pt x="6445" y="9301"/>
                      <a:pt x="13952" y="17235"/>
                      <a:pt x="23649" y="19119"/>
                    </a:cubicBezTo>
                    <a:cubicBezTo>
                      <a:pt x="23709" y="19119"/>
                      <a:pt x="23770" y="19089"/>
                      <a:pt x="23831" y="19058"/>
                    </a:cubicBezTo>
                    <a:cubicBezTo>
                      <a:pt x="23831" y="18846"/>
                      <a:pt x="23801" y="18663"/>
                      <a:pt x="23801" y="18450"/>
                    </a:cubicBezTo>
                    <a:cubicBezTo>
                      <a:pt x="13527" y="16262"/>
                      <a:pt x="6931" y="7599"/>
                      <a:pt x="1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9"/>
              <p:cNvSpPr/>
              <p:nvPr/>
            </p:nvSpPr>
            <p:spPr>
              <a:xfrm>
                <a:off x="5929840" y="7109869"/>
                <a:ext cx="10445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09" extrusionOk="0">
                    <a:moveTo>
                      <a:pt x="1" y="0"/>
                    </a:moveTo>
                    <a:cubicBezTo>
                      <a:pt x="1" y="213"/>
                      <a:pt x="31" y="396"/>
                      <a:pt x="31" y="608"/>
                    </a:cubicBezTo>
                    <a:cubicBezTo>
                      <a:pt x="305" y="517"/>
                      <a:pt x="396" y="61"/>
                      <a:pt x="3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9"/>
              <p:cNvSpPr/>
              <p:nvPr/>
            </p:nvSpPr>
            <p:spPr>
              <a:xfrm>
                <a:off x="5313292" y="7041710"/>
                <a:ext cx="642239" cy="460235"/>
              </a:xfrm>
              <a:custGeom>
                <a:avLst/>
                <a:gdLst/>
                <a:ahLst/>
                <a:cxnLst/>
                <a:rect l="l" t="t" r="r" b="b"/>
                <a:pathLst>
                  <a:path w="24348" h="17448" extrusionOk="0">
                    <a:moveTo>
                      <a:pt x="0" y="1"/>
                    </a:moveTo>
                    <a:cubicBezTo>
                      <a:pt x="61" y="670"/>
                      <a:pt x="122" y="1369"/>
                      <a:pt x="213" y="2068"/>
                    </a:cubicBezTo>
                    <a:cubicBezTo>
                      <a:pt x="6627" y="9606"/>
                      <a:pt x="14803" y="17418"/>
                      <a:pt x="24226" y="17448"/>
                    </a:cubicBezTo>
                    <a:cubicBezTo>
                      <a:pt x="24256" y="17418"/>
                      <a:pt x="24256" y="17387"/>
                      <a:pt x="24286" y="17387"/>
                    </a:cubicBezTo>
                    <a:cubicBezTo>
                      <a:pt x="24286" y="17357"/>
                      <a:pt x="24317" y="17357"/>
                      <a:pt x="24347" y="17357"/>
                    </a:cubicBezTo>
                    <a:cubicBezTo>
                      <a:pt x="24317" y="17174"/>
                      <a:pt x="24317" y="16992"/>
                      <a:pt x="24317" y="16810"/>
                    </a:cubicBezTo>
                    <a:cubicBezTo>
                      <a:pt x="14286" y="15776"/>
                      <a:pt x="6444" y="778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9"/>
              <p:cNvSpPr/>
              <p:nvPr/>
            </p:nvSpPr>
            <p:spPr>
              <a:xfrm>
                <a:off x="5953896" y="7485089"/>
                <a:ext cx="16064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83"/>
                      <a:pt x="31" y="365"/>
                      <a:pt x="61" y="548"/>
                    </a:cubicBezTo>
                    <a:cubicBezTo>
                      <a:pt x="244" y="457"/>
                      <a:pt x="426" y="365"/>
                      <a:pt x="608" y="274"/>
                    </a:cubicBezTo>
                    <a:cubicBezTo>
                      <a:pt x="578" y="183"/>
                      <a:pt x="487" y="61"/>
                      <a:pt x="335" y="61"/>
                    </a:cubicBezTo>
                    <a:cubicBezTo>
                      <a:pt x="244" y="6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79"/>
              <p:cNvSpPr/>
              <p:nvPr/>
            </p:nvSpPr>
            <p:spPr>
              <a:xfrm>
                <a:off x="5464831" y="7570077"/>
                <a:ext cx="508321" cy="228904"/>
              </a:xfrm>
              <a:custGeom>
                <a:avLst/>
                <a:gdLst/>
                <a:ahLst/>
                <a:cxnLst/>
                <a:rect l="l" t="t" r="r" b="b"/>
                <a:pathLst>
                  <a:path w="19271" h="86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8" y="943"/>
                      <a:pt x="1307" y="1824"/>
                      <a:pt x="1976" y="2645"/>
                    </a:cubicBezTo>
                    <a:cubicBezTo>
                      <a:pt x="5699" y="5569"/>
                      <a:pt x="11046" y="8677"/>
                      <a:pt x="16022" y="8677"/>
                    </a:cubicBezTo>
                    <a:cubicBezTo>
                      <a:pt x="17099" y="8677"/>
                      <a:pt x="18158" y="8532"/>
                      <a:pt x="19180" y="8207"/>
                    </a:cubicBezTo>
                    <a:cubicBezTo>
                      <a:pt x="19241" y="8177"/>
                      <a:pt x="19241" y="8147"/>
                      <a:pt x="19271" y="8116"/>
                    </a:cubicBezTo>
                    <a:cubicBezTo>
                      <a:pt x="19271" y="7964"/>
                      <a:pt x="19271" y="7782"/>
                      <a:pt x="19241" y="7599"/>
                    </a:cubicBezTo>
                    <a:cubicBezTo>
                      <a:pt x="19198" y="7578"/>
                      <a:pt x="19155" y="7556"/>
                      <a:pt x="19090" y="7556"/>
                    </a:cubicBezTo>
                    <a:cubicBezTo>
                      <a:pt x="19063" y="7556"/>
                      <a:pt x="19033" y="7560"/>
                      <a:pt x="18997" y="7569"/>
                    </a:cubicBezTo>
                    <a:cubicBezTo>
                      <a:pt x="18043" y="7756"/>
                      <a:pt x="17094" y="7845"/>
                      <a:pt x="16152" y="7845"/>
                    </a:cubicBezTo>
                    <a:cubicBezTo>
                      <a:pt x="10367" y="7845"/>
                      <a:pt x="4835" y="4496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79"/>
              <p:cNvSpPr/>
              <p:nvPr/>
            </p:nvSpPr>
            <p:spPr>
              <a:xfrm>
                <a:off x="5972334" y="7770520"/>
                <a:ext cx="5645" cy="1366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18" extrusionOk="0">
                    <a:moveTo>
                      <a:pt x="1" y="0"/>
                    </a:moveTo>
                    <a:cubicBezTo>
                      <a:pt x="31" y="183"/>
                      <a:pt x="31" y="365"/>
                      <a:pt x="31" y="517"/>
                    </a:cubicBezTo>
                    <a:cubicBezTo>
                      <a:pt x="213" y="396"/>
                      <a:pt x="213" y="122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9"/>
              <p:cNvSpPr/>
              <p:nvPr/>
            </p:nvSpPr>
            <p:spPr>
              <a:xfrm>
                <a:off x="5650819" y="6125303"/>
                <a:ext cx="244572" cy="34718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3162" extrusionOk="0">
                    <a:moveTo>
                      <a:pt x="1034" y="1"/>
                    </a:moveTo>
                    <a:cubicBezTo>
                      <a:pt x="670" y="92"/>
                      <a:pt x="335" y="213"/>
                      <a:pt x="1" y="335"/>
                    </a:cubicBezTo>
                    <a:cubicBezTo>
                      <a:pt x="2311" y="5107"/>
                      <a:pt x="5351" y="9484"/>
                      <a:pt x="9272" y="13162"/>
                    </a:cubicBezTo>
                    <a:lnTo>
                      <a:pt x="9211" y="12159"/>
                    </a:lnTo>
                    <a:cubicBezTo>
                      <a:pt x="5746" y="8451"/>
                      <a:pt x="3101" y="4378"/>
                      <a:pt x="103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9"/>
              <p:cNvSpPr/>
              <p:nvPr/>
            </p:nvSpPr>
            <p:spPr>
              <a:xfrm>
                <a:off x="5893755" y="6445209"/>
                <a:ext cx="22447" cy="33631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275" extrusionOk="0">
                    <a:moveTo>
                      <a:pt x="1" y="1"/>
                    </a:moveTo>
                    <a:cubicBezTo>
                      <a:pt x="1" y="365"/>
                      <a:pt x="31" y="669"/>
                      <a:pt x="62" y="1004"/>
                    </a:cubicBezTo>
                    <a:cubicBezTo>
                      <a:pt x="92" y="1064"/>
                      <a:pt x="153" y="1125"/>
                      <a:pt x="214" y="1186"/>
                    </a:cubicBezTo>
                    <a:cubicBezTo>
                      <a:pt x="276" y="1248"/>
                      <a:pt x="346" y="1274"/>
                      <a:pt x="413" y="1274"/>
                    </a:cubicBezTo>
                    <a:cubicBezTo>
                      <a:pt x="644" y="1274"/>
                      <a:pt x="851" y="972"/>
                      <a:pt x="639" y="760"/>
                    </a:cubicBezTo>
                    <a:cubicBezTo>
                      <a:pt x="426" y="517"/>
                      <a:pt x="214" y="24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9"/>
              <p:cNvSpPr/>
              <p:nvPr/>
            </p:nvSpPr>
            <p:spPr>
              <a:xfrm>
                <a:off x="5924221" y="6296888"/>
                <a:ext cx="119490" cy="149138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654" extrusionOk="0">
                    <a:moveTo>
                      <a:pt x="4135" y="0"/>
                    </a:moveTo>
                    <a:cubicBezTo>
                      <a:pt x="2980" y="1642"/>
                      <a:pt x="1460" y="3709"/>
                      <a:pt x="1" y="4712"/>
                    </a:cubicBezTo>
                    <a:cubicBezTo>
                      <a:pt x="31" y="5016"/>
                      <a:pt x="31" y="5350"/>
                      <a:pt x="31" y="5654"/>
                    </a:cubicBezTo>
                    <a:cubicBezTo>
                      <a:pt x="1673" y="5046"/>
                      <a:pt x="3192" y="3313"/>
                      <a:pt x="4530" y="1490"/>
                    </a:cubicBezTo>
                    <a:cubicBezTo>
                      <a:pt x="4378" y="1003"/>
                      <a:pt x="4256" y="487"/>
                      <a:pt x="41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9"/>
              <p:cNvSpPr/>
              <p:nvPr/>
            </p:nvSpPr>
            <p:spPr>
              <a:xfrm>
                <a:off x="6032475" y="6136539"/>
                <a:ext cx="132310" cy="19965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569" extrusionOk="0">
                    <a:moveTo>
                      <a:pt x="4013" y="0"/>
                    </a:moveTo>
                    <a:cubicBezTo>
                      <a:pt x="3101" y="1520"/>
                      <a:pt x="2128" y="3009"/>
                      <a:pt x="1125" y="4468"/>
                    </a:cubicBezTo>
                    <a:cubicBezTo>
                      <a:pt x="821" y="4894"/>
                      <a:pt x="456" y="5471"/>
                      <a:pt x="0" y="6079"/>
                    </a:cubicBezTo>
                    <a:cubicBezTo>
                      <a:pt x="152" y="6566"/>
                      <a:pt x="274" y="7052"/>
                      <a:pt x="426" y="7569"/>
                    </a:cubicBezTo>
                    <a:cubicBezTo>
                      <a:pt x="1429" y="6171"/>
                      <a:pt x="2310" y="4742"/>
                      <a:pt x="3009" y="3739"/>
                    </a:cubicBezTo>
                    <a:cubicBezTo>
                      <a:pt x="3709" y="2736"/>
                      <a:pt x="4377" y="1702"/>
                      <a:pt x="5016" y="669"/>
                    </a:cubicBezTo>
                    <a:cubicBezTo>
                      <a:pt x="4681" y="426"/>
                      <a:pt x="4347" y="213"/>
                      <a:pt x="40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9"/>
              <p:cNvSpPr/>
              <p:nvPr/>
            </p:nvSpPr>
            <p:spPr>
              <a:xfrm>
                <a:off x="5891909" y="6421153"/>
                <a:ext cx="33157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30" extrusionOk="0">
                    <a:moveTo>
                      <a:pt x="1226" y="1"/>
                    </a:moveTo>
                    <a:cubicBezTo>
                      <a:pt x="952" y="183"/>
                      <a:pt x="679" y="335"/>
                      <a:pt x="405" y="457"/>
                    </a:cubicBezTo>
                    <a:cubicBezTo>
                      <a:pt x="1" y="601"/>
                      <a:pt x="145" y="1130"/>
                      <a:pt x="526" y="1130"/>
                    </a:cubicBezTo>
                    <a:cubicBezTo>
                      <a:pt x="546" y="1130"/>
                      <a:pt x="566" y="1128"/>
                      <a:pt x="588" y="1125"/>
                    </a:cubicBezTo>
                    <a:cubicBezTo>
                      <a:pt x="831" y="1095"/>
                      <a:pt x="1043" y="1004"/>
                      <a:pt x="1256" y="943"/>
                    </a:cubicBezTo>
                    <a:cubicBezTo>
                      <a:pt x="1256" y="609"/>
                      <a:pt x="1226" y="305"/>
                      <a:pt x="1226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9"/>
              <p:cNvSpPr/>
              <p:nvPr/>
            </p:nvSpPr>
            <p:spPr>
              <a:xfrm>
                <a:off x="5940259" y="6616795"/>
                <a:ext cx="171612" cy="14193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381" extrusionOk="0">
                    <a:moveTo>
                      <a:pt x="6232" y="0"/>
                    </a:moveTo>
                    <a:cubicBezTo>
                      <a:pt x="4408" y="1672"/>
                      <a:pt x="2341" y="3222"/>
                      <a:pt x="1" y="4529"/>
                    </a:cubicBezTo>
                    <a:cubicBezTo>
                      <a:pt x="31" y="4803"/>
                      <a:pt x="31" y="5076"/>
                      <a:pt x="62" y="5380"/>
                    </a:cubicBezTo>
                    <a:cubicBezTo>
                      <a:pt x="2402" y="4468"/>
                      <a:pt x="4530" y="3161"/>
                      <a:pt x="6505" y="1550"/>
                    </a:cubicBezTo>
                    <a:cubicBezTo>
                      <a:pt x="6414" y="1003"/>
                      <a:pt x="6323" y="517"/>
                      <a:pt x="6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9"/>
              <p:cNvSpPr/>
              <p:nvPr/>
            </p:nvSpPr>
            <p:spPr>
              <a:xfrm>
                <a:off x="6104617" y="6342574"/>
                <a:ext cx="239771" cy="315132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1947" extrusionOk="0">
                    <a:moveTo>
                      <a:pt x="8421" y="1"/>
                    </a:moveTo>
                    <a:cubicBezTo>
                      <a:pt x="5989" y="3861"/>
                      <a:pt x="3314" y="7387"/>
                      <a:pt x="1" y="10396"/>
                    </a:cubicBezTo>
                    <a:cubicBezTo>
                      <a:pt x="92" y="10913"/>
                      <a:pt x="183" y="11430"/>
                      <a:pt x="274" y="11946"/>
                    </a:cubicBezTo>
                    <a:cubicBezTo>
                      <a:pt x="3800" y="9059"/>
                      <a:pt x="6718" y="5259"/>
                      <a:pt x="9089" y="1308"/>
                    </a:cubicBezTo>
                    <a:cubicBezTo>
                      <a:pt x="8876" y="852"/>
                      <a:pt x="8664" y="426"/>
                      <a:pt x="84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9"/>
              <p:cNvSpPr/>
              <p:nvPr/>
            </p:nvSpPr>
            <p:spPr>
              <a:xfrm>
                <a:off x="5920212" y="6736258"/>
                <a:ext cx="21682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28" extrusionOk="0">
                    <a:moveTo>
                      <a:pt x="761" y="0"/>
                    </a:moveTo>
                    <a:cubicBezTo>
                      <a:pt x="609" y="91"/>
                      <a:pt x="457" y="183"/>
                      <a:pt x="305" y="274"/>
                    </a:cubicBezTo>
                    <a:cubicBezTo>
                      <a:pt x="417" y="441"/>
                      <a:pt x="323" y="737"/>
                      <a:pt x="72" y="737"/>
                    </a:cubicBezTo>
                    <a:cubicBezTo>
                      <a:pt x="49" y="737"/>
                      <a:pt x="26" y="735"/>
                      <a:pt x="1" y="730"/>
                    </a:cubicBezTo>
                    <a:lnTo>
                      <a:pt x="1" y="730"/>
                    </a:lnTo>
                    <a:cubicBezTo>
                      <a:pt x="26" y="879"/>
                      <a:pt x="132" y="1027"/>
                      <a:pt x="285" y="1027"/>
                    </a:cubicBezTo>
                    <a:cubicBezTo>
                      <a:pt x="320" y="1027"/>
                      <a:pt x="357" y="1020"/>
                      <a:pt x="396" y="1003"/>
                    </a:cubicBezTo>
                    <a:cubicBezTo>
                      <a:pt x="548" y="942"/>
                      <a:pt x="670" y="882"/>
                      <a:pt x="822" y="851"/>
                    </a:cubicBezTo>
                    <a:cubicBezTo>
                      <a:pt x="791" y="547"/>
                      <a:pt x="791" y="274"/>
                      <a:pt x="7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9"/>
              <p:cNvSpPr/>
              <p:nvPr/>
            </p:nvSpPr>
            <p:spPr>
              <a:xfrm>
                <a:off x="5919421" y="6743459"/>
                <a:ext cx="11791" cy="1223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64" extrusionOk="0">
                    <a:moveTo>
                      <a:pt x="335" y="1"/>
                    </a:moveTo>
                    <a:lnTo>
                      <a:pt x="335" y="1"/>
                    </a:lnTo>
                    <a:cubicBezTo>
                      <a:pt x="274" y="31"/>
                      <a:pt x="213" y="92"/>
                      <a:pt x="152" y="92"/>
                    </a:cubicBezTo>
                    <a:cubicBezTo>
                      <a:pt x="31" y="183"/>
                      <a:pt x="0" y="335"/>
                      <a:pt x="31" y="457"/>
                    </a:cubicBezTo>
                    <a:cubicBezTo>
                      <a:pt x="56" y="462"/>
                      <a:pt x="79" y="464"/>
                      <a:pt x="102" y="464"/>
                    </a:cubicBezTo>
                    <a:cubicBezTo>
                      <a:pt x="353" y="464"/>
                      <a:pt x="447" y="168"/>
                      <a:pt x="3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9"/>
              <p:cNvSpPr/>
              <p:nvPr/>
            </p:nvSpPr>
            <p:spPr>
              <a:xfrm>
                <a:off x="5927439" y="7096232"/>
                <a:ext cx="24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6" extrusionOk="0">
                    <a:moveTo>
                      <a:pt x="61" y="1"/>
                    </a:moveTo>
                    <a:cubicBezTo>
                      <a:pt x="0" y="122"/>
                      <a:pt x="31" y="274"/>
                      <a:pt x="92" y="396"/>
                    </a:cubicBezTo>
                    <a:cubicBezTo>
                      <a:pt x="92" y="274"/>
                      <a:pt x="61" y="122"/>
                      <a:pt x="6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9"/>
              <p:cNvSpPr/>
              <p:nvPr/>
            </p:nvSpPr>
            <p:spPr>
              <a:xfrm>
                <a:off x="5959514" y="6978377"/>
                <a:ext cx="184431" cy="12671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4804" extrusionOk="0">
                    <a:moveTo>
                      <a:pt x="6930" y="1"/>
                    </a:moveTo>
                    <a:cubicBezTo>
                      <a:pt x="4742" y="1399"/>
                      <a:pt x="2432" y="2645"/>
                      <a:pt x="0" y="3770"/>
                    </a:cubicBezTo>
                    <a:cubicBezTo>
                      <a:pt x="0" y="4134"/>
                      <a:pt x="31" y="4469"/>
                      <a:pt x="61" y="4803"/>
                    </a:cubicBezTo>
                    <a:cubicBezTo>
                      <a:pt x="2462" y="3800"/>
                      <a:pt x="4772" y="2615"/>
                      <a:pt x="6991" y="1308"/>
                    </a:cubicBezTo>
                    <a:cubicBezTo>
                      <a:pt x="6961" y="882"/>
                      <a:pt x="6961" y="426"/>
                      <a:pt x="693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79"/>
              <p:cNvSpPr/>
              <p:nvPr/>
            </p:nvSpPr>
            <p:spPr>
              <a:xfrm>
                <a:off x="6142310" y="6716211"/>
                <a:ext cx="315106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11247" extrusionOk="0">
                    <a:moveTo>
                      <a:pt x="11672" y="0"/>
                    </a:moveTo>
                    <a:cubicBezTo>
                      <a:pt x="8299" y="3830"/>
                      <a:pt x="4377" y="7143"/>
                      <a:pt x="0" y="9940"/>
                    </a:cubicBezTo>
                    <a:cubicBezTo>
                      <a:pt x="31" y="10365"/>
                      <a:pt x="61" y="10821"/>
                      <a:pt x="61" y="11247"/>
                    </a:cubicBezTo>
                    <a:cubicBezTo>
                      <a:pt x="4469" y="8633"/>
                      <a:pt x="8481" y="5411"/>
                      <a:pt x="11946" y="1702"/>
                    </a:cubicBezTo>
                    <a:cubicBezTo>
                      <a:pt x="11885" y="1125"/>
                      <a:pt x="11764" y="547"/>
                      <a:pt x="116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79"/>
              <p:cNvSpPr/>
              <p:nvPr/>
            </p:nvSpPr>
            <p:spPr>
              <a:xfrm>
                <a:off x="5929048" y="7077794"/>
                <a:ext cx="32075" cy="360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366" extrusionOk="0">
                    <a:moveTo>
                      <a:pt x="1155" y="1"/>
                    </a:moveTo>
                    <a:cubicBezTo>
                      <a:pt x="821" y="153"/>
                      <a:pt x="517" y="335"/>
                      <a:pt x="183" y="487"/>
                    </a:cubicBezTo>
                    <a:cubicBezTo>
                      <a:pt x="91" y="548"/>
                      <a:pt x="31" y="609"/>
                      <a:pt x="0" y="700"/>
                    </a:cubicBezTo>
                    <a:cubicBezTo>
                      <a:pt x="0" y="821"/>
                      <a:pt x="31" y="973"/>
                      <a:pt x="31" y="1095"/>
                    </a:cubicBezTo>
                    <a:cubicBezTo>
                      <a:pt x="103" y="1240"/>
                      <a:pt x="233" y="1365"/>
                      <a:pt x="390" y="1365"/>
                    </a:cubicBezTo>
                    <a:cubicBezTo>
                      <a:pt x="431" y="1365"/>
                      <a:pt x="473" y="1357"/>
                      <a:pt x="517" y="1338"/>
                    </a:cubicBezTo>
                    <a:cubicBezTo>
                      <a:pt x="760" y="1247"/>
                      <a:pt x="973" y="1125"/>
                      <a:pt x="1216" y="1034"/>
                    </a:cubicBezTo>
                    <a:cubicBezTo>
                      <a:pt x="1186" y="700"/>
                      <a:pt x="1155" y="365"/>
                      <a:pt x="115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9"/>
              <p:cNvSpPr/>
              <p:nvPr/>
            </p:nvSpPr>
            <p:spPr>
              <a:xfrm>
                <a:off x="5949095" y="7501918"/>
                <a:ext cx="72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96" extrusionOk="0">
                    <a:moveTo>
                      <a:pt x="122" y="1"/>
                    </a:moveTo>
                    <a:cubicBezTo>
                      <a:pt x="0" y="123"/>
                      <a:pt x="91" y="335"/>
                      <a:pt x="274" y="396"/>
                    </a:cubicBezTo>
                    <a:cubicBezTo>
                      <a:pt x="243" y="274"/>
                      <a:pt x="243" y="123"/>
                      <a:pt x="2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9"/>
              <p:cNvSpPr/>
              <p:nvPr/>
            </p:nvSpPr>
            <p:spPr>
              <a:xfrm>
                <a:off x="5983571" y="7408937"/>
                <a:ext cx="14352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64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3708" y="1064"/>
                      <a:pt x="1885" y="2006"/>
                      <a:pt x="0" y="2918"/>
                    </a:cubicBezTo>
                    <a:cubicBezTo>
                      <a:pt x="31" y="3161"/>
                      <a:pt x="31" y="3404"/>
                      <a:pt x="31" y="3648"/>
                    </a:cubicBezTo>
                    <a:cubicBezTo>
                      <a:pt x="1885" y="3100"/>
                      <a:pt x="3617" y="2371"/>
                      <a:pt x="5289" y="1429"/>
                    </a:cubicBezTo>
                    <a:cubicBezTo>
                      <a:pt x="5350" y="942"/>
                      <a:pt x="5380" y="486"/>
                      <a:pt x="54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9"/>
              <p:cNvSpPr/>
              <p:nvPr/>
            </p:nvSpPr>
            <p:spPr>
              <a:xfrm>
                <a:off x="6123055" y="7032108"/>
                <a:ext cx="359235" cy="414522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715" extrusionOk="0">
                    <a:moveTo>
                      <a:pt x="13618" y="0"/>
                    </a:moveTo>
                    <a:cubicBezTo>
                      <a:pt x="11004" y="3526"/>
                      <a:pt x="8512" y="7052"/>
                      <a:pt x="5411" y="10152"/>
                    </a:cubicBezTo>
                    <a:cubicBezTo>
                      <a:pt x="3770" y="11794"/>
                      <a:pt x="2007" y="13131"/>
                      <a:pt x="153" y="14286"/>
                    </a:cubicBezTo>
                    <a:cubicBezTo>
                      <a:pt x="92" y="14772"/>
                      <a:pt x="62" y="15228"/>
                      <a:pt x="1" y="15715"/>
                    </a:cubicBezTo>
                    <a:cubicBezTo>
                      <a:pt x="5594" y="12523"/>
                      <a:pt x="10244" y="7356"/>
                      <a:pt x="13618" y="1976"/>
                    </a:cubicBezTo>
                    <a:cubicBezTo>
                      <a:pt x="13618" y="1307"/>
                      <a:pt x="13618" y="669"/>
                      <a:pt x="1361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9"/>
              <p:cNvSpPr/>
              <p:nvPr/>
            </p:nvSpPr>
            <p:spPr>
              <a:xfrm>
                <a:off x="5955505" y="7485907"/>
                <a:ext cx="29675" cy="2682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17" extrusionOk="0">
                    <a:moveTo>
                      <a:pt x="1064" y="0"/>
                    </a:moveTo>
                    <a:cubicBezTo>
                      <a:pt x="882" y="91"/>
                      <a:pt x="730" y="152"/>
                      <a:pt x="547" y="243"/>
                    </a:cubicBezTo>
                    <a:cubicBezTo>
                      <a:pt x="578" y="426"/>
                      <a:pt x="517" y="608"/>
                      <a:pt x="274" y="608"/>
                    </a:cubicBezTo>
                    <a:cubicBezTo>
                      <a:pt x="243" y="618"/>
                      <a:pt x="213" y="621"/>
                      <a:pt x="183" y="621"/>
                    </a:cubicBezTo>
                    <a:cubicBezTo>
                      <a:pt x="122" y="621"/>
                      <a:pt x="61" y="608"/>
                      <a:pt x="0" y="608"/>
                    </a:cubicBezTo>
                    <a:cubicBezTo>
                      <a:pt x="0" y="730"/>
                      <a:pt x="0" y="851"/>
                      <a:pt x="31" y="1003"/>
                    </a:cubicBezTo>
                    <a:cubicBezTo>
                      <a:pt x="51" y="1003"/>
                      <a:pt x="71" y="1017"/>
                      <a:pt x="91" y="1017"/>
                    </a:cubicBezTo>
                    <a:cubicBezTo>
                      <a:pt x="102" y="1017"/>
                      <a:pt x="112" y="1013"/>
                      <a:pt x="122" y="1003"/>
                    </a:cubicBezTo>
                    <a:cubicBezTo>
                      <a:pt x="456" y="942"/>
                      <a:pt x="791" y="821"/>
                      <a:pt x="1125" y="730"/>
                    </a:cubicBezTo>
                    <a:cubicBezTo>
                      <a:pt x="1095" y="486"/>
                      <a:pt x="1095" y="243"/>
                      <a:pt x="106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9"/>
              <p:cNvSpPr/>
              <p:nvPr/>
            </p:nvSpPr>
            <p:spPr>
              <a:xfrm>
                <a:off x="5952287" y="7499518"/>
                <a:ext cx="3244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1"/>
                    </a:moveTo>
                    <a:cubicBezTo>
                      <a:pt x="92" y="1"/>
                      <a:pt x="61" y="31"/>
                      <a:pt x="61" y="31"/>
                    </a:cubicBezTo>
                    <a:cubicBezTo>
                      <a:pt x="31" y="31"/>
                      <a:pt x="1" y="62"/>
                      <a:pt x="1" y="92"/>
                    </a:cubicBezTo>
                    <a:lnTo>
                      <a:pt x="122" y="92"/>
                    </a:lnTo>
                    <a:cubicBezTo>
                      <a:pt x="122" y="62"/>
                      <a:pt x="122" y="31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9"/>
              <p:cNvSpPr/>
              <p:nvPr/>
            </p:nvSpPr>
            <p:spPr>
              <a:xfrm>
                <a:off x="5954687" y="7492317"/>
                <a:ext cx="16064" cy="999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79" extrusionOk="0">
                    <a:moveTo>
                      <a:pt x="578" y="0"/>
                    </a:moveTo>
                    <a:cubicBezTo>
                      <a:pt x="396" y="91"/>
                      <a:pt x="214" y="183"/>
                      <a:pt x="1" y="274"/>
                    </a:cubicBezTo>
                    <a:cubicBezTo>
                      <a:pt x="31" y="304"/>
                      <a:pt x="31" y="335"/>
                      <a:pt x="31" y="365"/>
                    </a:cubicBezTo>
                    <a:cubicBezTo>
                      <a:pt x="92" y="365"/>
                      <a:pt x="153" y="378"/>
                      <a:pt x="214" y="378"/>
                    </a:cubicBezTo>
                    <a:cubicBezTo>
                      <a:pt x="244" y="378"/>
                      <a:pt x="274" y="375"/>
                      <a:pt x="305" y="365"/>
                    </a:cubicBezTo>
                    <a:cubicBezTo>
                      <a:pt x="548" y="365"/>
                      <a:pt x="609" y="183"/>
                      <a:pt x="57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9"/>
              <p:cNvSpPr/>
              <p:nvPr/>
            </p:nvSpPr>
            <p:spPr>
              <a:xfrm>
                <a:off x="5998790" y="7727235"/>
                <a:ext cx="729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490" extrusionOk="0">
                    <a:moveTo>
                      <a:pt x="2767" y="0"/>
                    </a:moveTo>
                    <a:lnTo>
                      <a:pt x="2767" y="0"/>
                    </a:lnTo>
                    <a:cubicBezTo>
                      <a:pt x="1794" y="152"/>
                      <a:pt x="821" y="274"/>
                      <a:pt x="1" y="760"/>
                    </a:cubicBezTo>
                    <a:cubicBezTo>
                      <a:pt x="1" y="1003"/>
                      <a:pt x="31" y="1246"/>
                      <a:pt x="31" y="1489"/>
                    </a:cubicBezTo>
                    <a:cubicBezTo>
                      <a:pt x="882" y="1429"/>
                      <a:pt x="1703" y="1307"/>
                      <a:pt x="2463" y="1155"/>
                    </a:cubicBezTo>
                    <a:cubicBezTo>
                      <a:pt x="2584" y="760"/>
                      <a:pt x="2675" y="395"/>
                      <a:pt x="27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9"/>
              <p:cNvSpPr/>
              <p:nvPr/>
            </p:nvSpPr>
            <p:spPr>
              <a:xfrm>
                <a:off x="6063732" y="7436977"/>
                <a:ext cx="389675" cy="32075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2160" extrusionOk="0">
                    <a:moveTo>
                      <a:pt x="14773" y="1"/>
                    </a:moveTo>
                    <a:lnTo>
                      <a:pt x="14773" y="1"/>
                    </a:lnTo>
                    <a:cubicBezTo>
                      <a:pt x="13588" y="1277"/>
                      <a:pt x="12372" y="2524"/>
                      <a:pt x="11186" y="3800"/>
                    </a:cubicBezTo>
                    <a:cubicBezTo>
                      <a:pt x="8451" y="6779"/>
                      <a:pt x="5381" y="9454"/>
                      <a:pt x="1490" y="10731"/>
                    </a:cubicBezTo>
                    <a:cubicBezTo>
                      <a:pt x="1095" y="10852"/>
                      <a:pt x="700" y="10943"/>
                      <a:pt x="305" y="11004"/>
                    </a:cubicBezTo>
                    <a:cubicBezTo>
                      <a:pt x="213" y="11399"/>
                      <a:pt x="122" y="11794"/>
                      <a:pt x="1" y="12159"/>
                    </a:cubicBezTo>
                    <a:cubicBezTo>
                      <a:pt x="3557" y="11490"/>
                      <a:pt x="6505" y="9910"/>
                      <a:pt x="9484" y="7448"/>
                    </a:cubicBezTo>
                    <a:cubicBezTo>
                      <a:pt x="10974" y="6202"/>
                      <a:pt x="12463" y="4834"/>
                      <a:pt x="13952" y="3436"/>
                    </a:cubicBezTo>
                    <a:cubicBezTo>
                      <a:pt x="14256" y="2402"/>
                      <a:pt x="14530" y="1247"/>
                      <a:pt x="1477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9"/>
              <p:cNvSpPr/>
              <p:nvPr/>
            </p:nvSpPr>
            <p:spPr>
              <a:xfrm>
                <a:off x="5982938" y="7747255"/>
                <a:ext cx="16671" cy="2012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63" extrusionOk="0">
                    <a:moveTo>
                      <a:pt x="602" y="1"/>
                    </a:moveTo>
                    <a:cubicBezTo>
                      <a:pt x="450" y="92"/>
                      <a:pt x="298" y="183"/>
                      <a:pt x="146" y="335"/>
                    </a:cubicBezTo>
                    <a:cubicBezTo>
                      <a:pt x="0" y="452"/>
                      <a:pt x="105" y="763"/>
                      <a:pt x="301" y="763"/>
                    </a:cubicBezTo>
                    <a:cubicBezTo>
                      <a:pt x="310" y="763"/>
                      <a:pt x="319" y="762"/>
                      <a:pt x="328" y="761"/>
                    </a:cubicBezTo>
                    <a:cubicBezTo>
                      <a:pt x="450" y="761"/>
                      <a:pt x="541" y="730"/>
                      <a:pt x="632" y="730"/>
                    </a:cubicBezTo>
                    <a:cubicBezTo>
                      <a:pt x="632" y="487"/>
                      <a:pt x="602" y="244"/>
                      <a:pt x="60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9"/>
              <p:cNvSpPr/>
              <p:nvPr/>
            </p:nvSpPr>
            <p:spPr>
              <a:xfrm>
                <a:off x="6713964" y="7863527"/>
                <a:ext cx="232544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2797" extrusionOk="0">
                    <a:moveTo>
                      <a:pt x="8815" y="0"/>
                    </a:moveTo>
                    <a:lnTo>
                      <a:pt x="8815" y="0"/>
                    </a:lnTo>
                    <a:cubicBezTo>
                      <a:pt x="5837" y="730"/>
                      <a:pt x="2858" y="1399"/>
                      <a:pt x="1" y="2219"/>
                    </a:cubicBezTo>
                    <a:lnTo>
                      <a:pt x="1186" y="12797"/>
                    </a:lnTo>
                    <a:lnTo>
                      <a:pt x="6870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9"/>
              <p:cNvSpPr/>
              <p:nvPr/>
            </p:nvSpPr>
            <p:spPr>
              <a:xfrm>
                <a:off x="6699535" y="7710379"/>
                <a:ext cx="270211" cy="211706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6" extrusionOk="0">
                    <a:moveTo>
                      <a:pt x="10244" y="1"/>
                    </a:moveTo>
                    <a:lnTo>
                      <a:pt x="1" y="3010"/>
                    </a:lnTo>
                    <a:lnTo>
                      <a:pt x="548" y="8025"/>
                    </a:lnTo>
                    <a:cubicBezTo>
                      <a:pt x="3405" y="7205"/>
                      <a:pt x="6384" y="6536"/>
                      <a:pt x="9362" y="5806"/>
                    </a:cubicBezTo>
                    <a:lnTo>
                      <a:pt x="10244" y="1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79"/>
              <p:cNvSpPr/>
              <p:nvPr/>
            </p:nvSpPr>
            <p:spPr>
              <a:xfrm>
                <a:off x="6546387" y="6280059"/>
                <a:ext cx="184431" cy="30787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672" extrusionOk="0">
                    <a:moveTo>
                      <a:pt x="6506" y="0"/>
                    </a:moveTo>
                    <a:cubicBezTo>
                      <a:pt x="4044" y="213"/>
                      <a:pt x="1885" y="638"/>
                      <a:pt x="1" y="1246"/>
                    </a:cubicBezTo>
                    <a:cubicBezTo>
                      <a:pt x="1764" y="5015"/>
                      <a:pt x="4044" y="8480"/>
                      <a:pt x="6992" y="11672"/>
                    </a:cubicBezTo>
                    <a:cubicBezTo>
                      <a:pt x="6749" y="7781"/>
                      <a:pt x="6566" y="3891"/>
                      <a:pt x="650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79"/>
              <p:cNvSpPr/>
              <p:nvPr/>
            </p:nvSpPr>
            <p:spPr>
              <a:xfrm>
                <a:off x="6228090" y="6433181"/>
                <a:ext cx="534012" cy="722401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7387" extrusionOk="0">
                    <a:moveTo>
                      <a:pt x="4682" y="1"/>
                    </a:moveTo>
                    <a:cubicBezTo>
                      <a:pt x="2007" y="2919"/>
                      <a:pt x="578" y="6840"/>
                      <a:pt x="1" y="11612"/>
                    </a:cubicBezTo>
                    <a:cubicBezTo>
                      <a:pt x="5806" y="18147"/>
                      <a:pt x="11430" y="25533"/>
                      <a:pt x="20244" y="27387"/>
                    </a:cubicBezTo>
                    <a:cubicBezTo>
                      <a:pt x="20214" y="27357"/>
                      <a:pt x="20214" y="27326"/>
                      <a:pt x="20214" y="27296"/>
                    </a:cubicBezTo>
                    <a:cubicBezTo>
                      <a:pt x="20153" y="27174"/>
                      <a:pt x="20153" y="27083"/>
                      <a:pt x="20214" y="26961"/>
                    </a:cubicBezTo>
                    <a:cubicBezTo>
                      <a:pt x="19971" y="23253"/>
                      <a:pt x="19758" y="19545"/>
                      <a:pt x="19576" y="15837"/>
                    </a:cubicBezTo>
                    <a:cubicBezTo>
                      <a:pt x="16171" y="14955"/>
                      <a:pt x="12737" y="10578"/>
                      <a:pt x="10639" y="8147"/>
                    </a:cubicBezTo>
                    <a:cubicBezTo>
                      <a:pt x="8390" y="5593"/>
                      <a:pt x="6414" y="2888"/>
                      <a:pt x="468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9"/>
              <p:cNvSpPr/>
              <p:nvPr/>
            </p:nvSpPr>
            <p:spPr>
              <a:xfrm>
                <a:off x="6747648" y="6277290"/>
                <a:ext cx="101844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0987" extrusionOk="0">
                    <a:moveTo>
                      <a:pt x="1054" y="0"/>
                    </a:moveTo>
                    <a:cubicBezTo>
                      <a:pt x="716" y="0"/>
                      <a:pt x="365" y="14"/>
                      <a:pt x="0" y="14"/>
                    </a:cubicBezTo>
                    <a:cubicBezTo>
                      <a:pt x="61" y="3661"/>
                      <a:pt x="183" y="7339"/>
                      <a:pt x="365" y="10987"/>
                    </a:cubicBezTo>
                    <a:cubicBezTo>
                      <a:pt x="1581" y="10105"/>
                      <a:pt x="2888" y="8342"/>
                      <a:pt x="3860" y="6944"/>
                    </a:cubicBezTo>
                    <a:cubicBezTo>
                      <a:pt x="3101" y="4208"/>
                      <a:pt x="2280" y="1898"/>
                      <a:pt x="1550" y="14"/>
                    </a:cubicBezTo>
                    <a:cubicBezTo>
                      <a:pt x="1388" y="4"/>
                      <a:pt x="1223" y="0"/>
                      <a:pt x="105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9"/>
              <p:cNvSpPr/>
              <p:nvPr/>
            </p:nvSpPr>
            <p:spPr>
              <a:xfrm>
                <a:off x="6216880" y="6776326"/>
                <a:ext cx="566061" cy="700771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26567" extrusionOk="0">
                    <a:moveTo>
                      <a:pt x="304" y="1"/>
                    </a:moveTo>
                    <a:cubicBezTo>
                      <a:pt x="0" y="3618"/>
                      <a:pt x="183" y="7691"/>
                      <a:pt x="639" y="12159"/>
                    </a:cubicBezTo>
                    <a:cubicBezTo>
                      <a:pt x="6171" y="18846"/>
                      <a:pt x="12888" y="25685"/>
                      <a:pt x="21460" y="26567"/>
                    </a:cubicBezTo>
                    <a:cubicBezTo>
                      <a:pt x="21186" y="22706"/>
                      <a:pt x="20943" y="18816"/>
                      <a:pt x="20700" y="14925"/>
                    </a:cubicBezTo>
                    <a:cubicBezTo>
                      <a:pt x="20639" y="14956"/>
                      <a:pt x="20578" y="14956"/>
                      <a:pt x="20517" y="14956"/>
                    </a:cubicBezTo>
                    <a:cubicBezTo>
                      <a:pt x="12219" y="13375"/>
                      <a:pt x="5806" y="6566"/>
                      <a:pt x="304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9"/>
              <p:cNvSpPr/>
              <p:nvPr/>
            </p:nvSpPr>
            <p:spPr>
              <a:xfrm>
                <a:off x="6366809" y="6320945"/>
                <a:ext cx="376855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9484" extrusionOk="0">
                    <a:moveTo>
                      <a:pt x="5897" y="0"/>
                    </a:moveTo>
                    <a:cubicBezTo>
                      <a:pt x="3526" y="912"/>
                      <a:pt x="1581" y="2128"/>
                      <a:pt x="0" y="3648"/>
                    </a:cubicBezTo>
                    <a:cubicBezTo>
                      <a:pt x="1733" y="6566"/>
                      <a:pt x="3648" y="9332"/>
                      <a:pt x="5927" y="11855"/>
                    </a:cubicBezTo>
                    <a:cubicBezTo>
                      <a:pt x="8025" y="14225"/>
                      <a:pt x="11125" y="18298"/>
                      <a:pt x="14286" y="19484"/>
                    </a:cubicBezTo>
                    <a:cubicBezTo>
                      <a:pt x="14256" y="19028"/>
                      <a:pt x="14225" y="18572"/>
                      <a:pt x="14225" y="18086"/>
                    </a:cubicBezTo>
                    <a:cubicBezTo>
                      <a:pt x="14104" y="15745"/>
                      <a:pt x="13982" y="13344"/>
                      <a:pt x="13830" y="10973"/>
                    </a:cubicBezTo>
                    <a:cubicBezTo>
                      <a:pt x="10487" y="7842"/>
                      <a:pt x="7873" y="4104"/>
                      <a:pt x="58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9"/>
              <p:cNvSpPr/>
              <p:nvPr/>
            </p:nvSpPr>
            <p:spPr>
              <a:xfrm>
                <a:off x="6787742" y="7072993"/>
                <a:ext cx="160375" cy="40489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5350" extrusionOk="0">
                    <a:moveTo>
                      <a:pt x="5958" y="0"/>
                    </a:moveTo>
                    <a:lnTo>
                      <a:pt x="5958" y="0"/>
                    </a:lnTo>
                    <a:cubicBezTo>
                      <a:pt x="4043" y="1125"/>
                      <a:pt x="2067" y="2128"/>
                      <a:pt x="0" y="3009"/>
                    </a:cubicBezTo>
                    <a:cubicBezTo>
                      <a:pt x="274" y="7113"/>
                      <a:pt x="517" y="11216"/>
                      <a:pt x="760" y="15350"/>
                    </a:cubicBezTo>
                    <a:cubicBezTo>
                      <a:pt x="2371" y="14560"/>
                      <a:pt x="3921" y="13769"/>
                      <a:pt x="5410" y="12858"/>
                    </a:cubicBezTo>
                    <a:cubicBezTo>
                      <a:pt x="5927" y="8359"/>
                      <a:pt x="6079" y="4073"/>
                      <a:pt x="595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9"/>
              <p:cNvSpPr/>
              <p:nvPr/>
            </p:nvSpPr>
            <p:spPr>
              <a:xfrm>
                <a:off x="6808580" y="7444204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0"/>
                    </a:moveTo>
                    <a:cubicBezTo>
                      <a:pt x="3070" y="791"/>
                      <a:pt x="1581" y="1429"/>
                      <a:pt x="0" y="1915"/>
                    </a:cubicBezTo>
                    <a:cubicBezTo>
                      <a:pt x="152" y="4529"/>
                      <a:pt x="304" y="7143"/>
                      <a:pt x="456" y="9757"/>
                    </a:cubicBezTo>
                    <a:cubicBezTo>
                      <a:pt x="1155" y="9332"/>
                      <a:pt x="1976" y="9241"/>
                      <a:pt x="2827" y="9089"/>
                    </a:cubicBezTo>
                    <a:cubicBezTo>
                      <a:pt x="3557" y="5988"/>
                      <a:pt x="4104" y="2949"/>
                      <a:pt x="446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9"/>
              <p:cNvSpPr/>
              <p:nvPr/>
            </p:nvSpPr>
            <p:spPr>
              <a:xfrm>
                <a:off x="6758067" y="6494113"/>
                <a:ext cx="153965" cy="34238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80" extrusionOk="0">
                    <a:moveTo>
                      <a:pt x="3830" y="1"/>
                    </a:moveTo>
                    <a:cubicBezTo>
                      <a:pt x="2706" y="1551"/>
                      <a:pt x="1368" y="3040"/>
                      <a:pt x="0" y="3557"/>
                    </a:cubicBezTo>
                    <a:cubicBezTo>
                      <a:pt x="152" y="6718"/>
                      <a:pt x="335" y="9849"/>
                      <a:pt x="487" y="12980"/>
                    </a:cubicBezTo>
                    <a:cubicBezTo>
                      <a:pt x="2493" y="11825"/>
                      <a:pt x="4225" y="10518"/>
                      <a:pt x="5836" y="9089"/>
                    </a:cubicBezTo>
                    <a:cubicBezTo>
                      <a:pt x="5259" y="5745"/>
                      <a:pt x="4560" y="2706"/>
                      <a:pt x="38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9"/>
              <p:cNvSpPr/>
              <p:nvPr/>
            </p:nvSpPr>
            <p:spPr>
              <a:xfrm>
                <a:off x="6771704" y="6769125"/>
                <a:ext cx="1724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3648" extrusionOk="0">
                    <a:moveTo>
                      <a:pt x="5532" y="0"/>
                    </a:moveTo>
                    <a:cubicBezTo>
                      <a:pt x="3830" y="1368"/>
                      <a:pt x="2006" y="2493"/>
                      <a:pt x="0" y="3253"/>
                    </a:cubicBezTo>
                    <a:cubicBezTo>
                      <a:pt x="0" y="3496"/>
                      <a:pt x="31" y="3739"/>
                      <a:pt x="31" y="3982"/>
                    </a:cubicBezTo>
                    <a:cubicBezTo>
                      <a:pt x="213" y="7204"/>
                      <a:pt x="395" y="10426"/>
                      <a:pt x="578" y="13648"/>
                    </a:cubicBezTo>
                    <a:cubicBezTo>
                      <a:pt x="2645" y="12675"/>
                      <a:pt x="4651" y="11581"/>
                      <a:pt x="6535" y="10396"/>
                    </a:cubicBezTo>
                    <a:cubicBezTo>
                      <a:pt x="6353" y="6687"/>
                      <a:pt x="6018" y="3222"/>
                      <a:pt x="55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9"/>
              <p:cNvSpPr/>
              <p:nvPr/>
            </p:nvSpPr>
            <p:spPr>
              <a:xfrm>
                <a:off x="6821399" y="7710379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1"/>
                    </a:moveTo>
                    <a:lnTo>
                      <a:pt x="2098" y="1"/>
                    </a:lnTo>
                    <a:cubicBezTo>
                      <a:pt x="1429" y="153"/>
                      <a:pt x="730" y="244"/>
                      <a:pt x="1" y="274"/>
                    </a:cubicBezTo>
                    <a:cubicBezTo>
                      <a:pt x="92" y="1673"/>
                      <a:pt x="122" y="3071"/>
                      <a:pt x="213" y="4469"/>
                    </a:cubicBezTo>
                    <a:lnTo>
                      <a:pt x="882" y="4469"/>
                    </a:lnTo>
                    <a:cubicBezTo>
                      <a:pt x="1338" y="2949"/>
                      <a:pt x="1733" y="1490"/>
                      <a:pt x="209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9"/>
              <p:cNvSpPr/>
              <p:nvPr/>
            </p:nvSpPr>
            <p:spPr>
              <a:xfrm>
                <a:off x="6408486" y="7610171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71" y="7326"/>
                      <a:pt x="14591" y="8177"/>
                      <a:pt x="14986" y="8238"/>
                    </a:cubicBezTo>
                    <a:cubicBezTo>
                      <a:pt x="14925" y="7052"/>
                      <a:pt x="14864" y="5836"/>
                      <a:pt x="14804" y="4651"/>
                    </a:cubicBezTo>
                    <a:cubicBezTo>
                      <a:pt x="14773" y="4681"/>
                      <a:pt x="14773" y="4712"/>
                      <a:pt x="14712" y="4712"/>
                    </a:cubicBezTo>
                    <a:cubicBezTo>
                      <a:pt x="13834" y="4995"/>
                      <a:pt x="12922" y="5122"/>
                      <a:pt x="11995" y="5122"/>
                    </a:cubicBezTo>
                    <a:cubicBezTo>
                      <a:pt x="7756" y="5122"/>
                      <a:pt x="3193" y="2469"/>
                      <a:pt x="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9"/>
              <p:cNvSpPr/>
              <p:nvPr/>
            </p:nvSpPr>
            <p:spPr>
              <a:xfrm>
                <a:off x="6239327" y="7144345"/>
                <a:ext cx="558860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220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" y="1095"/>
                      <a:pt x="274" y="2189"/>
                      <a:pt x="426" y="3344"/>
                    </a:cubicBezTo>
                    <a:cubicBezTo>
                      <a:pt x="1155" y="8390"/>
                      <a:pt x="2736" y="12311"/>
                      <a:pt x="4742" y="15350"/>
                    </a:cubicBezTo>
                    <a:cubicBezTo>
                      <a:pt x="8843" y="19216"/>
                      <a:pt x="13573" y="22094"/>
                      <a:pt x="18526" y="22094"/>
                    </a:cubicBezTo>
                    <a:cubicBezTo>
                      <a:pt x="19336" y="22094"/>
                      <a:pt x="20153" y="22017"/>
                      <a:pt x="20973" y="21855"/>
                    </a:cubicBezTo>
                    <a:cubicBezTo>
                      <a:pt x="21000" y="21846"/>
                      <a:pt x="21024" y="21842"/>
                      <a:pt x="21046" y="21842"/>
                    </a:cubicBezTo>
                    <a:cubicBezTo>
                      <a:pt x="21100" y="21842"/>
                      <a:pt x="21143" y="21864"/>
                      <a:pt x="21186" y="21885"/>
                    </a:cubicBezTo>
                    <a:cubicBezTo>
                      <a:pt x="21034" y="19089"/>
                      <a:pt x="20852" y="16293"/>
                      <a:pt x="20639" y="13496"/>
                    </a:cubicBezTo>
                    <a:cubicBezTo>
                      <a:pt x="20487" y="13466"/>
                      <a:pt x="20426" y="13283"/>
                      <a:pt x="20517" y="13162"/>
                    </a:cubicBezTo>
                    <a:cubicBezTo>
                      <a:pt x="12463" y="13131"/>
                      <a:pt x="5472" y="644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9"/>
              <p:cNvSpPr/>
              <p:nvPr/>
            </p:nvSpPr>
            <p:spPr>
              <a:xfrm>
                <a:off x="6859093" y="6338565"/>
                <a:ext cx="242145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4986" extrusionOk="0">
                    <a:moveTo>
                      <a:pt x="3921" y="1"/>
                    </a:moveTo>
                    <a:cubicBezTo>
                      <a:pt x="3374" y="882"/>
                      <a:pt x="2827" y="1764"/>
                      <a:pt x="2219" y="2615"/>
                    </a:cubicBezTo>
                    <a:cubicBezTo>
                      <a:pt x="1611" y="3466"/>
                      <a:pt x="851" y="4682"/>
                      <a:pt x="0" y="5898"/>
                    </a:cubicBezTo>
                    <a:cubicBezTo>
                      <a:pt x="730" y="8603"/>
                      <a:pt x="1429" y="11642"/>
                      <a:pt x="1976" y="14986"/>
                    </a:cubicBezTo>
                    <a:cubicBezTo>
                      <a:pt x="4803" y="12402"/>
                      <a:pt x="7082" y="9393"/>
                      <a:pt x="9180" y="6110"/>
                    </a:cubicBezTo>
                    <a:cubicBezTo>
                      <a:pt x="7782" y="3588"/>
                      <a:pt x="6049" y="1460"/>
                      <a:pt x="392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79"/>
              <p:cNvSpPr/>
              <p:nvPr/>
            </p:nvSpPr>
            <p:spPr>
              <a:xfrm>
                <a:off x="6788533" y="6277633"/>
                <a:ext cx="151565" cy="18284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0" y="1885"/>
                      <a:pt x="1551" y="4195"/>
                      <a:pt x="2310" y="6931"/>
                    </a:cubicBezTo>
                    <a:cubicBezTo>
                      <a:pt x="2675" y="6384"/>
                      <a:pt x="3010" y="5928"/>
                      <a:pt x="3283" y="5563"/>
                    </a:cubicBezTo>
                    <a:cubicBezTo>
                      <a:pt x="4134" y="4317"/>
                      <a:pt x="4955" y="3040"/>
                      <a:pt x="5745" y="1733"/>
                    </a:cubicBezTo>
                    <a:cubicBezTo>
                      <a:pt x="4073" y="730"/>
                      <a:pt x="2159" y="122"/>
                      <a:pt x="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79"/>
              <p:cNvSpPr/>
              <p:nvPr/>
            </p:nvSpPr>
            <p:spPr>
              <a:xfrm>
                <a:off x="6883149" y="7133925"/>
                <a:ext cx="351981" cy="550024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20852" extrusionOk="0">
                    <a:moveTo>
                      <a:pt x="13313" y="0"/>
                    </a:moveTo>
                    <a:cubicBezTo>
                      <a:pt x="10426" y="4590"/>
                      <a:pt x="6474" y="9028"/>
                      <a:pt x="1641" y="11763"/>
                    </a:cubicBezTo>
                    <a:cubicBezTo>
                      <a:pt x="1277" y="14712"/>
                      <a:pt x="730" y="17751"/>
                      <a:pt x="0" y="20852"/>
                    </a:cubicBezTo>
                    <a:cubicBezTo>
                      <a:pt x="334" y="20791"/>
                      <a:pt x="669" y="20730"/>
                      <a:pt x="1003" y="20639"/>
                    </a:cubicBezTo>
                    <a:cubicBezTo>
                      <a:pt x="4347" y="19545"/>
                      <a:pt x="6961" y="17265"/>
                      <a:pt x="9301" y="14712"/>
                    </a:cubicBezTo>
                    <a:cubicBezTo>
                      <a:pt x="10304" y="13618"/>
                      <a:pt x="11338" y="12554"/>
                      <a:pt x="12371" y="11459"/>
                    </a:cubicBezTo>
                    <a:cubicBezTo>
                      <a:pt x="12979" y="8207"/>
                      <a:pt x="13344" y="4256"/>
                      <a:pt x="13313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9"/>
              <p:cNvSpPr/>
              <p:nvPr/>
            </p:nvSpPr>
            <p:spPr>
              <a:xfrm>
                <a:off x="6917624" y="6529406"/>
                <a:ext cx="289440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9484" extrusionOk="0">
                    <a:moveTo>
                      <a:pt x="7538" y="0"/>
                    </a:moveTo>
                    <a:cubicBezTo>
                      <a:pt x="5502" y="3374"/>
                      <a:pt x="3009" y="6626"/>
                      <a:pt x="0" y="9088"/>
                    </a:cubicBezTo>
                    <a:cubicBezTo>
                      <a:pt x="486" y="12310"/>
                      <a:pt x="821" y="15806"/>
                      <a:pt x="973" y="19484"/>
                    </a:cubicBezTo>
                    <a:cubicBezTo>
                      <a:pt x="4742" y="17113"/>
                      <a:pt x="8055" y="14256"/>
                      <a:pt x="10973" y="10973"/>
                    </a:cubicBezTo>
                    <a:cubicBezTo>
                      <a:pt x="10243" y="6991"/>
                      <a:pt x="9119" y="3222"/>
                      <a:pt x="7538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9"/>
              <p:cNvSpPr/>
              <p:nvPr/>
            </p:nvSpPr>
            <p:spPr>
              <a:xfrm>
                <a:off x="6844664" y="7513946"/>
                <a:ext cx="346363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11916" extrusionOk="0">
                    <a:moveTo>
                      <a:pt x="13131" y="1"/>
                    </a:moveTo>
                    <a:lnTo>
                      <a:pt x="13131" y="1"/>
                    </a:lnTo>
                    <a:cubicBezTo>
                      <a:pt x="11885" y="1186"/>
                      <a:pt x="10608" y="2341"/>
                      <a:pt x="9301" y="3405"/>
                    </a:cubicBezTo>
                    <a:cubicBezTo>
                      <a:pt x="6778" y="5502"/>
                      <a:pt x="4225" y="6870"/>
                      <a:pt x="1216" y="7448"/>
                    </a:cubicBezTo>
                    <a:cubicBezTo>
                      <a:pt x="851" y="8937"/>
                      <a:pt x="456" y="10396"/>
                      <a:pt x="0" y="11916"/>
                    </a:cubicBezTo>
                    <a:cubicBezTo>
                      <a:pt x="3040" y="11764"/>
                      <a:pt x="9909" y="10305"/>
                      <a:pt x="13009" y="487"/>
                    </a:cubicBezTo>
                    <a:cubicBezTo>
                      <a:pt x="13040" y="335"/>
                      <a:pt x="13101" y="153"/>
                      <a:pt x="1313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9"/>
              <p:cNvSpPr/>
              <p:nvPr/>
            </p:nvSpPr>
            <p:spPr>
              <a:xfrm>
                <a:off x="6930444" y="6857305"/>
                <a:ext cx="303895" cy="554059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05" extrusionOk="0">
                    <a:moveTo>
                      <a:pt x="10730" y="1"/>
                    </a:moveTo>
                    <a:cubicBezTo>
                      <a:pt x="7751" y="3192"/>
                      <a:pt x="4317" y="5928"/>
                      <a:pt x="548" y="8177"/>
                    </a:cubicBezTo>
                    <a:cubicBezTo>
                      <a:pt x="669" y="12220"/>
                      <a:pt x="517" y="16536"/>
                      <a:pt x="0" y="21004"/>
                    </a:cubicBezTo>
                    <a:cubicBezTo>
                      <a:pt x="1581" y="20032"/>
                      <a:pt x="3101" y="18907"/>
                      <a:pt x="4499" y="17509"/>
                    </a:cubicBezTo>
                    <a:cubicBezTo>
                      <a:pt x="7143" y="14834"/>
                      <a:pt x="9302" y="11825"/>
                      <a:pt x="11520" y="8816"/>
                    </a:cubicBezTo>
                    <a:cubicBezTo>
                      <a:pt x="11429" y="5898"/>
                      <a:pt x="11186" y="2919"/>
                      <a:pt x="1073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9"/>
              <p:cNvSpPr/>
              <p:nvPr/>
            </p:nvSpPr>
            <p:spPr>
              <a:xfrm>
                <a:off x="6761259" y="7152363"/>
                <a:ext cx="46530" cy="33114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4" extrusionOk="0">
                    <a:moveTo>
                      <a:pt x="1004" y="0"/>
                    </a:moveTo>
                    <a:cubicBezTo>
                      <a:pt x="822" y="61"/>
                      <a:pt x="639" y="152"/>
                      <a:pt x="427" y="244"/>
                    </a:cubicBezTo>
                    <a:cubicBezTo>
                      <a:pt x="394" y="255"/>
                      <a:pt x="362" y="260"/>
                      <a:pt x="331" y="260"/>
                    </a:cubicBezTo>
                    <a:cubicBezTo>
                      <a:pt x="191" y="260"/>
                      <a:pt x="76" y="155"/>
                      <a:pt x="1" y="31"/>
                    </a:cubicBezTo>
                    <a:cubicBezTo>
                      <a:pt x="1" y="61"/>
                      <a:pt x="1" y="92"/>
                      <a:pt x="1" y="152"/>
                    </a:cubicBezTo>
                    <a:lnTo>
                      <a:pt x="31" y="152"/>
                    </a:lnTo>
                    <a:cubicBezTo>
                      <a:pt x="335" y="213"/>
                      <a:pt x="275" y="578"/>
                      <a:pt x="62" y="669"/>
                    </a:cubicBezTo>
                    <a:cubicBezTo>
                      <a:pt x="305" y="4560"/>
                      <a:pt x="548" y="8450"/>
                      <a:pt x="791" y="12341"/>
                    </a:cubicBezTo>
                    <a:cubicBezTo>
                      <a:pt x="913" y="12341"/>
                      <a:pt x="974" y="12371"/>
                      <a:pt x="1095" y="12371"/>
                    </a:cubicBezTo>
                    <a:cubicBezTo>
                      <a:pt x="1217" y="12371"/>
                      <a:pt x="1278" y="12463"/>
                      <a:pt x="1308" y="12554"/>
                    </a:cubicBezTo>
                    <a:lnTo>
                      <a:pt x="1764" y="12341"/>
                    </a:lnTo>
                    <a:cubicBezTo>
                      <a:pt x="1521" y="8207"/>
                      <a:pt x="1247" y="4104"/>
                      <a:pt x="10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9"/>
              <p:cNvSpPr/>
              <p:nvPr/>
            </p:nvSpPr>
            <p:spPr>
              <a:xfrm>
                <a:off x="6744430" y="6850895"/>
                <a:ext cx="42521" cy="29347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3709"/>
                      <a:pt x="396" y="7417"/>
                      <a:pt x="609" y="11125"/>
                    </a:cubicBezTo>
                    <a:cubicBezTo>
                      <a:pt x="639" y="11065"/>
                      <a:pt x="700" y="10974"/>
                      <a:pt x="761" y="10943"/>
                    </a:cubicBezTo>
                    <a:cubicBezTo>
                      <a:pt x="1065" y="10822"/>
                      <a:pt x="1338" y="10670"/>
                      <a:pt x="1612" y="10548"/>
                    </a:cubicBezTo>
                    <a:cubicBezTo>
                      <a:pt x="1429" y="7326"/>
                      <a:pt x="1247" y="4104"/>
                      <a:pt x="1065" y="882"/>
                    </a:cubicBezTo>
                    <a:cubicBezTo>
                      <a:pt x="1065" y="639"/>
                      <a:pt x="1034" y="396"/>
                      <a:pt x="1034" y="153"/>
                    </a:cubicBezTo>
                    <a:cubicBezTo>
                      <a:pt x="913" y="213"/>
                      <a:pt x="791" y="274"/>
                      <a:pt x="669" y="305"/>
                    </a:cubicBezTo>
                    <a:cubicBezTo>
                      <a:pt x="637" y="315"/>
                      <a:pt x="607" y="320"/>
                      <a:pt x="578" y="320"/>
                    </a:cubicBezTo>
                    <a:cubicBezTo>
                      <a:pt x="447" y="320"/>
                      <a:pt x="360" y="212"/>
                      <a:pt x="335" y="62"/>
                    </a:cubicBezTo>
                    <a:cubicBezTo>
                      <a:pt x="213" y="62"/>
                      <a:pt x="122" y="31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9"/>
              <p:cNvSpPr/>
              <p:nvPr/>
            </p:nvSpPr>
            <p:spPr>
              <a:xfrm>
                <a:off x="6717973" y="6278081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5" y="1"/>
                    </a:moveTo>
                    <a:cubicBezTo>
                      <a:pt x="869" y="1"/>
                      <a:pt x="831" y="4"/>
                      <a:pt x="791" y="14"/>
                    </a:cubicBezTo>
                    <a:cubicBezTo>
                      <a:pt x="517" y="14"/>
                      <a:pt x="274" y="45"/>
                      <a:pt x="1" y="75"/>
                    </a:cubicBezTo>
                    <a:cubicBezTo>
                      <a:pt x="61" y="3966"/>
                      <a:pt x="274" y="7856"/>
                      <a:pt x="487" y="11747"/>
                    </a:cubicBezTo>
                    <a:cubicBezTo>
                      <a:pt x="669" y="11929"/>
                      <a:pt x="852" y="12173"/>
                      <a:pt x="1034" y="12355"/>
                    </a:cubicBezTo>
                    <a:cubicBezTo>
                      <a:pt x="1226" y="12547"/>
                      <a:pt x="1039" y="12814"/>
                      <a:pt x="833" y="12814"/>
                    </a:cubicBezTo>
                    <a:cubicBezTo>
                      <a:pt x="777" y="12814"/>
                      <a:pt x="721" y="12795"/>
                      <a:pt x="669" y="12750"/>
                    </a:cubicBezTo>
                    <a:cubicBezTo>
                      <a:pt x="609" y="12689"/>
                      <a:pt x="578" y="12659"/>
                      <a:pt x="517" y="12598"/>
                    </a:cubicBezTo>
                    <a:lnTo>
                      <a:pt x="517" y="12598"/>
                    </a:lnTo>
                    <a:cubicBezTo>
                      <a:pt x="669" y="14999"/>
                      <a:pt x="791" y="17370"/>
                      <a:pt x="912" y="19711"/>
                    </a:cubicBezTo>
                    <a:cubicBezTo>
                      <a:pt x="943" y="20197"/>
                      <a:pt x="973" y="20653"/>
                      <a:pt x="973" y="21139"/>
                    </a:cubicBezTo>
                    <a:cubicBezTo>
                      <a:pt x="1156" y="21200"/>
                      <a:pt x="1308" y="21291"/>
                      <a:pt x="1490" y="21322"/>
                    </a:cubicBezTo>
                    <a:cubicBezTo>
                      <a:pt x="1551" y="21352"/>
                      <a:pt x="1581" y="21382"/>
                      <a:pt x="1612" y="21413"/>
                    </a:cubicBezTo>
                    <a:cubicBezTo>
                      <a:pt x="1733" y="21352"/>
                      <a:pt x="1855" y="21261"/>
                      <a:pt x="2007" y="21170"/>
                    </a:cubicBezTo>
                    <a:cubicBezTo>
                      <a:pt x="1855" y="18039"/>
                      <a:pt x="1672" y="14908"/>
                      <a:pt x="1520" y="11747"/>
                    </a:cubicBezTo>
                    <a:cubicBezTo>
                      <a:pt x="1308" y="11808"/>
                      <a:pt x="1125" y="11869"/>
                      <a:pt x="943" y="11899"/>
                    </a:cubicBezTo>
                    <a:cubicBezTo>
                      <a:pt x="920" y="11902"/>
                      <a:pt x="898" y="11904"/>
                      <a:pt x="877" y="11904"/>
                    </a:cubicBezTo>
                    <a:cubicBezTo>
                      <a:pt x="535" y="11904"/>
                      <a:pt x="447" y="11465"/>
                      <a:pt x="791" y="11321"/>
                    </a:cubicBezTo>
                    <a:cubicBezTo>
                      <a:pt x="1004" y="11261"/>
                      <a:pt x="1247" y="11109"/>
                      <a:pt x="1490" y="10957"/>
                    </a:cubicBezTo>
                    <a:cubicBezTo>
                      <a:pt x="1308" y="7309"/>
                      <a:pt x="1186" y="3662"/>
                      <a:pt x="1125" y="14"/>
                    </a:cubicBezTo>
                    <a:cubicBezTo>
                      <a:pt x="1044" y="14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9"/>
              <p:cNvSpPr/>
              <p:nvPr/>
            </p:nvSpPr>
            <p:spPr>
              <a:xfrm>
                <a:off x="6783732" y="7493899"/>
                <a:ext cx="42494" cy="334361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2676" extrusionOk="0">
                    <a:moveTo>
                      <a:pt x="942" y="1"/>
                    </a:moveTo>
                    <a:cubicBezTo>
                      <a:pt x="669" y="92"/>
                      <a:pt x="395" y="183"/>
                      <a:pt x="91" y="244"/>
                    </a:cubicBezTo>
                    <a:cubicBezTo>
                      <a:pt x="81" y="254"/>
                      <a:pt x="71" y="258"/>
                      <a:pt x="61" y="258"/>
                    </a:cubicBezTo>
                    <a:cubicBezTo>
                      <a:pt x="41" y="258"/>
                      <a:pt x="20" y="244"/>
                      <a:pt x="0" y="244"/>
                    </a:cubicBezTo>
                    <a:lnTo>
                      <a:pt x="0" y="244"/>
                    </a:lnTo>
                    <a:cubicBezTo>
                      <a:pt x="182" y="3041"/>
                      <a:pt x="365" y="5837"/>
                      <a:pt x="547" y="8633"/>
                    </a:cubicBezTo>
                    <a:cubicBezTo>
                      <a:pt x="699" y="8724"/>
                      <a:pt x="730" y="8937"/>
                      <a:pt x="578" y="9059"/>
                    </a:cubicBezTo>
                    <a:cubicBezTo>
                      <a:pt x="638" y="10244"/>
                      <a:pt x="699" y="11430"/>
                      <a:pt x="760" y="12646"/>
                    </a:cubicBezTo>
                    <a:lnTo>
                      <a:pt x="790" y="12646"/>
                    </a:lnTo>
                    <a:cubicBezTo>
                      <a:pt x="790" y="12646"/>
                      <a:pt x="1094" y="12676"/>
                      <a:pt x="1611" y="12676"/>
                    </a:cubicBezTo>
                    <a:cubicBezTo>
                      <a:pt x="1550" y="11278"/>
                      <a:pt x="1489" y="9880"/>
                      <a:pt x="1429" y="8481"/>
                    </a:cubicBezTo>
                    <a:cubicBezTo>
                      <a:pt x="1337" y="8512"/>
                      <a:pt x="1277" y="8512"/>
                      <a:pt x="1185" y="8512"/>
                    </a:cubicBezTo>
                    <a:cubicBezTo>
                      <a:pt x="1174" y="8513"/>
                      <a:pt x="1164" y="8514"/>
                      <a:pt x="1153" y="8514"/>
                    </a:cubicBezTo>
                    <a:cubicBezTo>
                      <a:pt x="964" y="8514"/>
                      <a:pt x="888" y="8262"/>
                      <a:pt x="1003" y="8147"/>
                    </a:cubicBezTo>
                    <a:cubicBezTo>
                      <a:pt x="1125" y="8025"/>
                      <a:pt x="1277" y="7934"/>
                      <a:pt x="1398" y="7873"/>
                    </a:cubicBezTo>
                    <a:cubicBezTo>
                      <a:pt x="1246" y="5259"/>
                      <a:pt x="1094" y="2645"/>
                      <a:pt x="9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9"/>
              <p:cNvSpPr/>
              <p:nvPr/>
            </p:nvSpPr>
            <p:spPr>
              <a:xfrm>
                <a:off x="6351563" y="6417143"/>
                <a:ext cx="392893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6445" extrusionOk="0">
                    <a:moveTo>
                      <a:pt x="609" y="1"/>
                    </a:moveTo>
                    <a:cubicBezTo>
                      <a:pt x="396" y="213"/>
                      <a:pt x="183" y="426"/>
                      <a:pt x="1" y="639"/>
                    </a:cubicBezTo>
                    <a:cubicBezTo>
                      <a:pt x="1733" y="3496"/>
                      <a:pt x="3709" y="6201"/>
                      <a:pt x="5958" y="8755"/>
                    </a:cubicBezTo>
                    <a:cubicBezTo>
                      <a:pt x="8056" y="11186"/>
                      <a:pt x="11490" y="15563"/>
                      <a:pt x="14895" y="16445"/>
                    </a:cubicBezTo>
                    <a:cubicBezTo>
                      <a:pt x="14895" y="16232"/>
                      <a:pt x="14895" y="16050"/>
                      <a:pt x="14864" y="15837"/>
                    </a:cubicBezTo>
                    <a:cubicBezTo>
                      <a:pt x="11703" y="14651"/>
                      <a:pt x="8603" y="10578"/>
                      <a:pt x="6505" y="8208"/>
                    </a:cubicBezTo>
                    <a:cubicBezTo>
                      <a:pt x="4226" y="5685"/>
                      <a:pt x="2311" y="2919"/>
                      <a:pt x="60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9"/>
              <p:cNvSpPr/>
              <p:nvPr/>
            </p:nvSpPr>
            <p:spPr>
              <a:xfrm>
                <a:off x="6743638" y="6834857"/>
                <a:ext cx="16064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70" extrusionOk="0">
                    <a:moveTo>
                      <a:pt x="0" y="1"/>
                    </a:moveTo>
                    <a:cubicBezTo>
                      <a:pt x="0" y="214"/>
                      <a:pt x="31" y="396"/>
                      <a:pt x="31" y="609"/>
                    </a:cubicBezTo>
                    <a:cubicBezTo>
                      <a:pt x="152" y="639"/>
                      <a:pt x="243" y="670"/>
                      <a:pt x="365" y="670"/>
                    </a:cubicBezTo>
                    <a:cubicBezTo>
                      <a:pt x="335" y="578"/>
                      <a:pt x="365" y="457"/>
                      <a:pt x="487" y="396"/>
                    </a:cubicBezTo>
                    <a:cubicBezTo>
                      <a:pt x="517" y="366"/>
                      <a:pt x="578" y="335"/>
                      <a:pt x="608" y="305"/>
                    </a:cubicBezTo>
                    <a:cubicBezTo>
                      <a:pt x="578" y="274"/>
                      <a:pt x="578" y="214"/>
                      <a:pt x="517" y="214"/>
                    </a:cubicBezTo>
                    <a:cubicBezTo>
                      <a:pt x="335" y="153"/>
                      <a:pt x="183" y="6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9"/>
              <p:cNvSpPr/>
              <p:nvPr/>
            </p:nvSpPr>
            <p:spPr>
              <a:xfrm>
                <a:off x="6224898" y="6739450"/>
                <a:ext cx="537995" cy="431378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16354" extrusionOk="0">
                    <a:moveTo>
                      <a:pt x="122" y="1"/>
                    </a:moveTo>
                    <a:cubicBezTo>
                      <a:pt x="91" y="457"/>
                      <a:pt x="31" y="913"/>
                      <a:pt x="0" y="1399"/>
                    </a:cubicBezTo>
                    <a:cubicBezTo>
                      <a:pt x="5502" y="7964"/>
                      <a:pt x="11915" y="14773"/>
                      <a:pt x="20213" y="16354"/>
                    </a:cubicBezTo>
                    <a:cubicBezTo>
                      <a:pt x="20274" y="16354"/>
                      <a:pt x="20335" y="16354"/>
                      <a:pt x="20396" y="16323"/>
                    </a:cubicBezTo>
                    <a:lnTo>
                      <a:pt x="20365" y="15776"/>
                    </a:lnTo>
                    <a:cubicBezTo>
                      <a:pt x="11551" y="13922"/>
                      <a:pt x="5927" y="6536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9"/>
              <p:cNvSpPr/>
              <p:nvPr/>
            </p:nvSpPr>
            <p:spPr>
              <a:xfrm>
                <a:off x="6762076" y="7155581"/>
                <a:ext cx="8019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48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0"/>
                    </a:cubicBezTo>
                    <a:cubicBezTo>
                      <a:pt x="1" y="31"/>
                      <a:pt x="2" y="31"/>
                      <a:pt x="2" y="31"/>
                    </a:cubicBezTo>
                    <a:lnTo>
                      <a:pt x="2" y="31"/>
                    </a:lnTo>
                    <a:lnTo>
                      <a:pt x="0" y="0"/>
                    </a:lnTo>
                    <a:close/>
                    <a:moveTo>
                      <a:pt x="2" y="31"/>
                    </a:moveTo>
                    <a:lnTo>
                      <a:pt x="31" y="547"/>
                    </a:lnTo>
                    <a:cubicBezTo>
                      <a:pt x="243" y="456"/>
                      <a:pt x="304" y="93"/>
                      <a:pt x="2" y="3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79"/>
              <p:cNvSpPr/>
              <p:nvPr/>
            </p:nvSpPr>
            <p:spPr>
              <a:xfrm>
                <a:off x="6233709" y="7097050"/>
                <a:ext cx="550024" cy="394476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49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78"/>
                      <a:pt x="122" y="1186"/>
                      <a:pt x="213" y="1793"/>
                    </a:cubicBezTo>
                    <a:cubicBezTo>
                      <a:pt x="5685" y="8237"/>
                      <a:pt x="12676" y="14924"/>
                      <a:pt x="20730" y="14955"/>
                    </a:cubicBezTo>
                    <a:cubicBezTo>
                      <a:pt x="20761" y="14924"/>
                      <a:pt x="20761" y="14894"/>
                      <a:pt x="20791" y="14894"/>
                    </a:cubicBezTo>
                    <a:cubicBezTo>
                      <a:pt x="20791" y="14894"/>
                      <a:pt x="20822" y="14894"/>
                      <a:pt x="20852" y="14864"/>
                    </a:cubicBezTo>
                    <a:cubicBezTo>
                      <a:pt x="20822" y="14712"/>
                      <a:pt x="20822" y="14560"/>
                      <a:pt x="20822" y="14408"/>
                    </a:cubicBezTo>
                    <a:cubicBezTo>
                      <a:pt x="12250" y="13526"/>
                      <a:pt x="5533" y="6687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79"/>
              <p:cNvSpPr/>
              <p:nvPr/>
            </p:nvSpPr>
            <p:spPr>
              <a:xfrm>
                <a:off x="6782123" y="7477070"/>
                <a:ext cx="13637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53"/>
                      <a:pt x="31" y="305"/>
                      <a:pt x="31" y="457"/>
                    </a:cubicBezTo>
                    <a:cubicBezTo>
                      <a:pt x="213" y="396"/>
                      <a:pt x="365" y="305"/>
                      <a:pt x="517" y="244"/>
                    </a:cubicBezTo>
                    <a:cubicBezTo>
                      <a:pt x="487" y="153"/>
                      <a:pt x="426" y="61"/>
                      <a:pt x="304" y="61"/>
                    </a:cubicBezTo>
                    <a:cubicBezTo>
                      <a:pt x="213" y="3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9"/>
              <p:cNvSpPr/>
              <p:nvPr/>
            </p:nvSpPr>
            <p:spPr>
              <a:xfrm>
                <a:off x="6363591" y="7549239"/>
                <a:ext cx="435387" cy="196064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33" extrusionOk="0">
                    <a:moveTo>
                      <a:pt x="1" y="0"/>
                    </a:moveTo>
                    <a:cubicBezTo>
                      <a:pt x="548" y="821"/>
                      <a:pt x="1125" y="1581"/>
                      <a:pt x="1703" y="2280"/>
                    </a:cubicBezTo>
                    <a:cubicBezTo>
                      <a:pt x="4896" y="4774"/>
                      <a:pt x="9460" y="7432"/>
                      <a:pt x="13699" y="7432"/>
                    </a:cubicBezTo>
                    <a:cubicBezTo>
                      <a:pt x="14625" y="7432"/>
                      <a:pt x="15536" y="7305"/>
                      <a:pt x="16414" y="7022"/>
                    </a:cubicBezTo>
                    <a:cubicBezTo>
                      <a:pt x="16475" y="7022"/>
                      <a:pt x="16475" y="6991"/>
                      <a:pt x="16506" y="6961"/>
                    </a:cubicBezTo>
                    <a:cubicBezTo>
                      <a:pt x="16506" y="6809"/>
                      <a:pt x="16475" y="6687"/>
                      <a:pt x="16475" y="6535"/>
                    </a:cubicBezTo>
                    <a:cubicBezTo>
                      <a:pt x="16432" y="6514"/>
                      <a:pt x="16389" y="6492"/>
                      <a:pt x="16335" y="6492"/>
                    </a:cubicBezTo>
                    <a:cubicBezTo>
                      <a:pt x="16313" y="6492"/>
                      <a:pt x="16289" y="6496"/>
                      <a:pt x="16262" y="6505"/>
                    </a:cubicBezTo>
                    <a:cubicBezTo>
                      <a:pt x="15442" y="6667"/>
                      <a:pt x="14625" y="6744"/>
                      <a:pt x="13815" y="6744"/>
                    </a:cubicBezTo>
                    <a:cubicBezTo>
                      <a:pt x="8861" y="6744"/>
                      <a:pt x="4128" y="3866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9"/>
              <p:cNvSpPr/>
              <p:nvPr/>
            </p:nvSpPr>
            <p:spPr>
              <a:xfrm>
                <a:off x="6798161" y="7721616"/>
                <a:ext cx="4827" cy="1123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6" extrusionOk="0">
                    <a:moveTo>
                      <a:pt x="0" y="0"/>
                    </a:moveTo>
                    <a:lnTo>
                      <a:pt x="31" y="426"/>
                    </a:lnTo>
                    <a:cubicBezTo>
                      <a:pt x="183" y="304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9"/>
              <p:cNvSpPr/>
              <p:nvPr/>
            </p:nvSpPr>
            <p:spPr>
              <a:xfrm>
                <a:off x="6522357" y="6312926"/>
                <a:ext cx="209279" cy="29745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77" extrusionOk="0">
                    <a:moveTo>
                      <a:pt x="912" y="0"/>
                    </a:moveTo>
                    <a:cubicBezTo>
                      <a:pt x="608" y="122"/>
                      <a:pt x="304" y="213"/>
                      <a:pt x="0" y="304"/>
                    </a:cubicBezTo>
                    <a:cubicBezTo>
                      <a:pt x="1976" y="4408"/>
                      <a:pt x="4590" y="8146"/>
                      <a:pt x="7933" y="11277"/>
                    </a:cubicBezTo>
                    <a:cubicBezTo>
                      <a:pt x="7933" y="10973"/>
                      <a:pt x="7903" y="10700"/>
                      <a:pt x="7903" y="10426"/>
                    </a:cubicBezTo>
                    <a:cubicBezTo>
                      <a:pt x="4955" y="7234"/>
                      <a:pt x="2675" y="3769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9"/>
              <p:cNvSpPr/>
              <p:nvPr/>
            </p:nvSpPr>
            <p:spPr>
              <a:xfrm>
                <a:off x="6730792" y="6587911"/>
                <a:ext cx="19387" cy="2780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4" extrusionOk="0">
                    <a:moveTo>
                      <a:pt x="1" y="1"/>
                    </a:moveTo>
                    <a:cubicBezTo>
                      <a:pt x="1" y="275"/>
                      <a:pt x="31" y="578"/>
                      <a:pt x="31" y="852"/>
                    </a:cubicBezTo>
                    <a:cubicBezTo>
                      <a:pt x="92" y="882"/>
                      <a:pt x="123" y="943"/>
                      <a:pt x="183" y="974"/>
                    </a:cubicBezTo>
                    <a:cubicBezTo>
                      <a:pt x="240" y="1030"/>
                      <a:pt x="303" y="1054"/>
                      <a:pt x="363" y="1054"/>
                    </a:cubicBezTo>
                    <a:cubicBezTo>
                      <a:pt x="563" y="1054"/>
                      <a:pt x="735" y="796"/>
                      <a:pt x="548" y="609"/>
                    </a:cubicBezTo>
                    <a:cubicBezTo>
                      <a:pt x="366" y="427"/>
                      <a:pt x="183" y="21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9"/>
              <p:cNvSpPr/>
              <p:nvPr/>
            </p:nvSpPr>
            <p:spPr>
              <a:xfrm>
                <a:off x="6756458" y="6460455"/>
                <a:ext cx="102661" cy="12748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4833" extrusionOk="0">
                    <a:moveTo>
                      <a:pt x="3526" y="0"/>
                    </a:moveTo>
                    <a:cubicBezTo>
                      <a:pt x="2554" y="1398"/>
                      <a:pt x="1247" y="3161"/>
                      <a:pt x="1" y="4043"/>
                    </a:cubicBezTo>
                    <a:lnTo>
                      <a:pt x="61" y="4833"/>
                    </a:lnTo>
                    <a:cubicBezTo>
                      <a:pt x="1429" y="4316"/>
                      <a:pt x="2767" y="2827"/>
                      <a:pt x="3891" y="1277"/>
                    </a:cubicBezTo>
                    <a:cubicBezTo>
                      <a:pt x="3770" y="851"/>
                      <a:pt x="3648" y="395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9"/>
              <p:cNvSpPr/>
              <p:nvPr/>
            </p:nvSpPr>
            <p:spPr>
              <a:xfrm>
                <a:off x="6849465" y="6323345"/>
                <a:ext cx="113080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75" extrusionOk="0">
                    <a:moveTo>
                      <a:pt x="3435" y="0"/>
                    </a:moveTo>
                    <a:cubicBezTo>
                      <a:pt x="2645" y="1307"/>
                      <a:pt x="1824" y="2584"/>
                      <a:pt x="973" y="3830"/>
                    </a:cubicBezTo>
                    <a:cubicBezTo>
                      <a:pt x="700" y="4195"/>
                      <a:pt x="365" y="4651"/>
                      <a:pt x="0" y="5198"/>
                    </a:cubicBezTo>
                    <a:cubicBezTo>
                      <a:pt x="122" y="5593"/>
                      <a:pt x="244" y="6049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59"/>
                      <a:pt x="4286" y="578"/>
                    </a:cubicBezTo>
                    <a:cubicBezTo>
                      <a:pt x="4013" y="365"/>
                      <a:pt x="3739" y="183"/>
                      <a:pt x="34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9"/>
              <p:cNvSpPr/>
              <p:nvPr/>
            </p:nvSpPr>
            <p:spPr>
              <a:xfrm>
                <a:off x="6729711" y="6567073"/>
                <a:ext cx="28382" cy="2503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49" extrusionOk="0">
                    <a:moveTo>
                      <a:pt x="1015" y="1"/>
                    </a:moveTo>
                    <a:cubicBezTo>
                      <a:pt x="802" y="153"/>
                      <a:pt x="559" y="274"/>
                      <a:pt x="315" y="365"/>
                    </a:cubicBezTo>
                    <a:cubicBezTo>
                      <a:pt x="1" y="509"/>
                      <a:pt x="90" y="948"/>
                      <a:pt x="432" y="948"/>
                    </a:cubicBezTo>
                    <a:cubicBezTo>
                      <a:pt x="453" y="948"/>
                      <a:pt x="475" y="946"/>
                      <a:pt x="498" y="943"/>
                    </a:cubicBezTo>
                    <a:cubicBezTo>
                      <a:pt x="680" y="913"/>
                      <a:pt x="863" y="852"/>
                      <a:pt x="1075" y="791"/>
                    </a:cubicBezTo>
                    <a:lnTo>
                      <a:pt x="1015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9"/>
              <p:cNvSpPr/>
              <p:nvPr/>
            </p:nvSpPr>
            <p:spPr>
              <a:xfrm>
                <a:off x="6770886" y="6733832"/>
                <a:ext cx="146764" cy="121099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4591" extrusionOk="0">
                    <a:moveTo>
                      <a:pt x="5320" y="1"/>
                    </a:moveTo>
                    <a:cubicBezTo>
                      <a:pt x="3739" y="1460"/>
                      <a:pt x="2007" y="2767"/>
                      <a:pt x="1" y="3892"/>
                    </a:cubicBezTo>
                    <a:cubicBezTo>
                      <a:pt x="1" y="4135"/>
                      <a:pt x="31" y="4378"/>
                      <a:pt x="31" y="4591"/>
                    </a:cubicBezTo>
                    <a:cubicBezTo>
                      <a:pt x="2037" y="3831"/>
                      <a:pt x="3861" y="2706"/>
                      <a:pt x="5563" y="1338"/>
                    </a:cubicBezTo>
                    <a:cubicBezTo>
                      <a:pt x="5472" y="882"/>
                      <a:pt x="5411" y="457"/>
                      <a:pt x="532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9"/>
              <p:cNvSpPr/>
              <p:nvPr/>
            </p:nvSpPr>
            <p:spPr>
              <a:xfrm>
                <a:off x="6911188" y="6499731"/>
                <a:ext cx="205296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214" extrusionOk="0">
                    <a:moveTo>
                      <a:pt x="7205" y="0"/>
                    </a:moveTo>
                    <a:cubicBezTo>
                      <a:pt x="5107" y="3283"/>
                      <a:pt x="2828" y="6292"/>
                      <a:pt x="1" y="8876"/>
                    </a:cubicBezTo>
                    <a:cubicBezTo>
                      <a:pt x="92" y="9332"/>
                      <a:pt x="153" y="9757"/>
                      <a:pt x="244" y="10213"/>
                    </a:cubicBezTo>
                    <a:cubicBezTo>
                      <a:pt x="3253" y="7751"/>
                      <a:pt x="5746" y="4499"/>
                      <a:pt x="7782" y="1125"/>
                    </a:cubicBezTo>
                    <a:cubicBezTo>
                      <a:pt x="7600" y="730"/>
                      <a:pt x="7418" y="365"/>
                      <a:pt x="72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9"/>
              <p:cNvSpPr/>
              <p:nvPr/>
            </p:nvSpPr>
            <p:spPr>
              <a:xfrm>
                <a:off x="6753266" y="6836466"/>
                <a:ext cx="18438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868" extrusionOk="0">
                    <a:moveTo>
                      <a:pt x="0" y="609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39"/>
                      <a:pt x="4" y="639"/>
                      <a:pt x="6" y="640"/>
                    </a:cubicBezTo>
                    <a:lnTo>
                      <a:pt x="6" y="640"/>
                    </a:lnTo>
                    <a:cubicBezTo>
                      <a:pt x="4" y="629"/>
                      <a:pt x="2" y="619"/>
                      <a:pt x="0" y="609"/>
                    </a:cubicBezTo>
                    <a:close/>
                    <a:moveTo>
                      <a:pt x="669" y="1"/>
                    </a:moveTo>
                    <a:cubicBezTo>
                      <a:pt x="517" y="61"/>
                      <a:pt x="395" y="153"/>
                      <a:pt x="243" y="244"/>
                    </a:cubicBezTo>
                    <a:cubicBezTo>
                      <a:pt x="387" y="388"/>
                      <a:pt x="285" y="641"/>
                      <a:pt x="41" y="641"/>
                    </a:cubicBezTo>
                    <a:cubicBezTo>
                      <a:pt x="30" y="641"/>
                      <a:pt x="18" y="641"/>
                      <a:pt x="6" y="640"/>
                    </a:cubicBezTo>
                    <a:lnTo>
                      <a:pt x="6" y="640"/>
                    </a:lnTo>
                    <a:cubicBezTo>
                      <a:pt x="37" y="773"/>
                      <a:pt x="121" y="867"/>
                      <a:pt x="243" y="867"/>
                    </a:cubicBezTo>
                    <a:cubicBezTo>
                      <a:pt x="272" y="867"/>
                      <a:pt x="302" y="862"/>
                      <a:pt x="334" y="852"/>
                    </a:cubicBezTo>
                    <a:cubicBezTo>
                      <a:pt x="456" y="821"/>
                      <a:pt x="578" y="760"/>
                      <a:pt x="699" y="700"/>
                    </a:cubicBezTo>
                    <a:cubicBezTo>
                      <a:pt x="69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9"/>
              <p:cNvSpPr/>
              <p:nvPr/>
            </p:nvSpPr>
            <p:spPr>
              <a:xfrm>
                <a:off x="6752448" y="6842876"/>
                <a:ext cx="11079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9" extrusionOk="0">
                    <a:moveTo>
                      <a:pt x="305" y="1"/>
                    </a:moveTo>
                    <a:lnTo>
                      <a:pt x="305" y="1"/>
                    </a:lnTo>
                    <a:cubicBezTo>
                      <a:pt x="244" y="31"/>
                      <a:pt x="213" y="62"/>
                      <a:pt x="153" y="92"/>
                    </a:cubicBezTo>
                    <a:cubicBezTo>
                      <a:pt x="31" y="153"/>
                      <a:pt x="1" y="274"/>
                      <a:pt x="31" y="366"/>
                    </a:cubicBezTo>
                    <a:cubicBezTo>
                      <a:pt x="31" y="396"/>
                      <a:pt x="31" y="396"/>
                      <a:pt x="31" y="396"/>
                    </a:cubicBezTo>
                    <a:cubicBezTo>
                      <a:pt x="45" y="397"/>
                      <a:pt x="59" y="398"/>
                      <a:pt x="72" y="398"/>
                    </a:cubicBezTo>
                    <a:cubicBezTo>
                      <a:pt x="317" y="398"/>
                      <a:pt x="420" y="145"/>
                      <a:pt x="3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79"/>
              <p:cNvSpPr/>
              <p:nvPr/>
            </p:nvSpPr>
            <p:spPr>
              <a:xfrm>
                <a:off x="6759676" y="7144345"/>
                <a:ext cx="1609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61" h="335" extrusionOk="0">
                    <a:moveTo>
                      <a:pt x="61" y="0"/>
                    </a:moveTo>
                    <a:cubicBezTo>
                      <a:pt x="0" y="122"/>
                      <a:pt x="0" y="213"/>
                      <a:pt x="61" y="335"/>
                    </a:cubicBezTo>
                    <a:cubicBezTo>
                      <a:pt x="61" y="213"/>
                      <a:pt x="61" y="122"/>
                      <a:pt x="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79"/>
              <p:cNvSpPr/>
              <p:nvPr/>
            </p:nvSpPr>
            <p:spPr>
              <a:xfrm>
                <a:off x="6786924" y="7043319"/>
                <a:ext cx="157975" cy="108253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04" extrusionOk="0">
                    <a:moveTo>
                      <a:pt x="5958" y="1"/>
                    </a:moveTo>
                    <a:cubicBezTo>
                      <a:pt x="4074" y="1186"/>
                      <a:pt x="2098" y="2280"/>
                      <a:pt x="1" y="3253"/>
                    </a:cubicBezTo>
                    <a:cubicBezTo>
                      <a:pt x="1" y="3527"/>
                      <a:pt x="31" y="3830"/>
                      <a:pt x="31" y="4104"/>
                    </a:cubicBezTo>
                    <a:cubicBezTo>
                      <a:pt x="2098" y="3253"/>
                      <a:pt x="4074" y="2250"/>
                      <a:pt x="5989" y="1125"/>
                    </a:cubicBezTo>
                    <a:cubicBezTo>
                      <a:pt x="5989" y="761"/>
                      <a:pt x="5958" y="365"/>
                      <a:pt x="5958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9"/>
              <p:cNvSpPr/>
              <p:nvPr/>
            </p:nvSpPr>
            <p:spPr>
              <a:xfrm>
                <a:off x="6943263" y="6818820"/>
                <a:ext cx="270237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9637" extrusionOk="0">
                    <a:moveTo>
                      <a:pt x="10001" y="1"/>
                    </a:moveTo>
                    <a:cubicBezTo>
                      <a:pt x="7113" y="3284"/>
                      <a:pt x="3770" y="6110"/>
                      <a:pt x="1" y="8512"/>
                    </a:cubicBezTo>
                    <a:cubicBezTo>
                      <a:pt x="31" y="8876"/>
                      <a:pt x="62" y="9272"/>
                      <a:pt x="62" y="9636"/>
                    </a:cubicBezTo>
                    <a:cubicBezTo>
                      <a:pt x="3831" y="7387"/>
                      <a:pt x="7265" y="4651"/>
                      <a:pt x="10244" y="1460"/>
                    </a:cubicBezTo>
                    <a:cubicBezTo>
                      <a:pt x="10153" y="974"/>
                      <a:pt x="10092" y="487"/>
                      <a:pt x="1000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9"/>
              <p:cNvSpPr/>
              <p:nvPr/>
            </p:nvSpPr>
            <p:spPr>
              <a:xfrm>
                <a:off x="6761258" y="7129098"/>
                <a:ext cx="26483" cy="3012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42" extrusionOk="0">
                    <a:moveTo>
                      <a:pt x="974" y="1"/>
                    </a:moveTo>
                    <a:cubicBezTo>
                      <a:pt x="700" y="123"/>
                      <a:pt x="427" y="275"/>
                      <a:pt x="153" y="396"/>
                    </a:cubicBezTo>
                    <a:cubicBezTo>
                      <a:pt x="62" y="427"/>
                      <a:pt x="31" y="518"/>
                      <a:pt x="1" y="578"/>
                    </a:cubicBezTo>
                    <a:cubicBezTo>
                      <a:pt x="1" y="700"/>
                      <a:pt x="1" y="791"/>
                      <a:pt x="1" y="913"/>
                    </a:cubicBezTo>
                    <a:cubicBezTo>
                      <a:pt x="76" y="1037"/>
                      <a:pt x="191" y="1142"/>
                      <a:pt x="331" y="1142"/>
                    </a:cubicBezTo>
                    <a:cubicBezTo>
                      <a:pt x="362" y="1142"/>
                      <a:pt x="394" y="1137"/>
                      <a:pt x="427" y="1126"/>
                    </a:cubicBezTo>
                    <a:cubicBezTo>
                      <a:pt x="639" y="1034"/>
                      <a:pt x="822" y="943"/>
                      <a:pt x="1004" y="852"/>
                    </a:cubicBezTo>
                    <a:cubicBezTo>
                      <a:pt x="1004" y="578"/>
                      <a:pt x="974" y="275"/>
                      <a:pt x="97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9"/>
              <p:cNvSpPr/>
              <p:nvPr/>
            </p:nvSpPr>
            <p:spPr>
              <a:xfrm>
                <a:off x="6778114" y="7491499"/>
                <a:ext cx="5618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36" extrusionOk="0">
                    <a:moveTo>
                      <a:pt x="91" y="1"/>
                    </a:moveTo>
                    <a:cubicBezTo>
                      <a:pt x="0" y="122"/>
                      <a:pt x="61" y="305"/>
                      <a:pt x="213" y="335"/>
                    </a:cubicBezTo>
                    <a:cubicBezTo>
                      <a:pt x="213" y="214"/>
                      <a:pt x="213" y="122"/>
                      <a:pt x="21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9"/>
              <p:cNvSpPr/>
              <p:nvPr/>
            </p:nvSpPr>
            <p:spPr>
              <a:xfrm>
                <a:off x="6807762" y="7412129"/>
                <a:ext cx="122708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132" extrusionOk="0">
                    <a:moveTo>
                      <a:pt x="4651" y="1"/>
                    </a:moveTo>
                    <a:lnTo>
                      <a:pt x="4651" y="1"/>
                    </a:lnTo>
                    <a:cubicBezTo>
                      <a:pt x="3162" y="912"/>
                      <a:pt x="1612" y="1703"/>
                      <a:pt x="1" y="2493"/>
                    </a:cubicBezTo>
                    <a:cubicBezTo>
                      <a:pt x="1" y="2706"/>
                      <a:pt x="31" y="2919"/>
                      <a:pt x="31" y="3131"/>
                    </a:cubicBezTo>
                    <a:cubicBezTo>
                      <a:pt x="1581" y="2645"/>
                      <a:pt x="3101" y="2007"/>
                      <a:pt x="4499" y="1216"/>
                    </a:cubicBezTo>
                    <a:cubicBezTo>
                      <a:pt x="4560" y="791"/>
                      <a:pt x="4591" y="396"/>
                      <a:pt x="465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9"/>
              <p:cNvSpPr/>
              <p:nvPr/>
            </p:nvSpPr>
            <p:spPr>
              <a:xfrm>
                <a:off x="6926434" y="7089822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72" y="1"/>
                    </a:moveTo>
                    <a:cubicBezTo>
                      <a:pt x="9454" y="3010"/>
                      <a:pt x="7295" y="6019"/>
                      <a:pt x="4651" y="8694"/>
                    </a:cubicBezTo>
                    <a:cubicBezTo>
                      <a:pt x="3253" y="10092"/>
                      <a:pt x="1733" y="11217"/>
                      <a:pt x="152" y="12220"/>
                    </a:cubicBezTo>
                    <a:cubicBezTo>
                      <a:pt x="92" y="12615"/>
                      <a:pt x="61" y="13010"/>
                      <a:pt x="0" y="13435"/>
                    </a:cubicBezTo>
                    <a:cubicBezTo>
                      <a:pt x="4833" y="10700"/>
                      <a:pt x="8785" y="6262"/>
                      <a:pt x="11672" y="1672"/>
                    </a:cubicBezTo>
                    <a:cubicBezTo>
                      <a:pt x="11672" y="1125"/>
                      <a:pt x="11672" y="548"/>
                      <a:pt x="1167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9"/>
              <p:cNvSpPr/>
              <p:nvPr/>
            </p:nvSpPr>
            <p:spPr>
              <a:xfrm>
                <a:off x="6783732" y="7477888"/>
                <a:ext cx="24874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82" extrusionOk="0">
                    <a:moveTo>
                      <a:pt x="912" y="0"/>
                    </a:moveTo>
                    <a:cubicBezTo>
                      <a:pt x="760" y="61"/>
                      <a:pt x="608" y="152"/>
                      <a:pt x="456" y="213"/>
                    </a:cubicBezTo>
                    <a:cubicBezTo>
                      <a:pt x="486" y="365"/>
                      <a:pt x="426" y="517"/>
                      <a:pt x="243" y="517"/>
                    </a:cubicBezTo>
                    <a:lnTo>
                      <a:pt x="0" y="517"/>
                    </a:lnTo>
                    <a:cubicBezTo>
                      <a:pt x="0" y="638"/>
                      <a:pt x="0" y="730"/>
                      <a:pt x="0" y="851"/>
                    </a:cubicBezTo>
                    <a:cubicBezTo>
                      <a:pt x="30" y="851"/>
                      <a:pt x="61" y="882"/>
                      <a:pt x="91" y="882"/>
                    </a:cubicBezTo>
                    <a:cubicBezTo>
                      <a:pt x="395" y="790"/>
                      <a:pt x="669" y="699"/>
                      <a:pt x="942" y="638"/>
                    </a:cubicBezTo>
                    <a:cubicBezTo>
                      <a:pt x="942" y="426"/>
                      <a:pt x="912" y="213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9"/>
              <p:cNvSpPr/>
              <p:nvPr/>
            </p:nvSpPr>
            <p:spPr>
              <a:xfrm>
                <a:off x="6780514" y="7489098"/>
                <a:ext cx="3218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2" extrusionOk="0">
                    <a:moveTo>
                      <a:pt x="92" y="1"/>
                    </a:moveTo>
                    <a:cubicBezTo>
                      <a:pt x="92" y="31"/>
                      <a:pt x="61" y="31"/>
                      <a:pt x="61" y="31"/>
                    </a:cubicBezTo>
                    <a:cubicBezTo>
                      <a:pt x="31" y="31"/>
                      <a:pt x="31" y="61"/>
                      <a:pt x="0" y="92"/>
                    </a:cubicBezTo>
                    <a:lnTo>
                      <a:pt x="122" y="92"/>
                    </a:lnTo>
                    <a:cubicBezTo>
                      <a:pt x="122" y="61"/>
                      <a:pt x="122" y="31"/>
                      <a:pt x="9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9"/>
              <p:cNvSpPr/>
              <p:nvPr/>
            </p:nvSpPr>
            <p:spPr>
              <a:xfrm>
                <a:off x="6782914" y="7483480"/>
                <a:ext cx="13664" cy="804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05" extrusionOk="0">
                    <a:moveTo>
                      <a:pt x="487" y="1"/>
                    </a:moveTo>
                    <a:lnTo>
                      <a:pt x="487" y="1"/>
                    </a:lnTo>
                    <a:cubicBezTo>
                      <a:pt x="335" y="62"/>
                      <a:pt x="183" y="153"/>
                      <a:pt x="1" y="214"/>
                    </a:cubicBezTo>
                    <a:cubicBezTo>
                      <a:pt x="31" y="244"/>
                      <a:pt x="31" y="274"/>
                      <a:pt x="31" y="305"/>
                    </a:cubicBezTo>
                    <a:lnTo>
                      <a:pt x="274" y="305"/>
                    </a:lnTo>
                    <a:cubicBezTo>
                      <a:pt x="457" y="305"/>
                      <a:pt x="517" y="153"/>
                      <a:pt x="487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9"/>
              <p:cNvSpPr/>
              <p:nvPr/>
            </p:nvSpPr>
            <p:spPr>
              <a:xfrm>
                <a:off x="6820608" y="7683923"/>
                <a:ext cx="62541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78" extrusionOk="0">
                    <a:moveTo>
                      <a:pt x="2371" y="1"/>
                    </a:moveTo>
                    <a:cubicBezTo>
                      <a:pt x="1550" y="153"/>
                      <a:pt x="699" y="244"/>
                      <a:pt x="0" y="669"/>
                    </a:cubicBezTo>
                    <a:cubicBezTo>
                      <a:pt x="0" y="882"/>
                      <a:pt x="31" y="1095"/>
                      <a:pt x="31" y="1277"/>
                    </a:cubicBezTo>
                    <a:cubicBezTo>
                      <a:pt x="760" y="1247"/>
                      <a:pt x="1459" y="1125"/>
                      <a:pt x="2128" y="1004"/>
                    </a:cubicBezTo>
                    <a:cubicBezTo>
                      <a:pt x="2219" y="669"/>
                      <a:pt x="2280" y="335"/>
                      <a:pt x="237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9"/>
              <p:cNvSpPr/>
              <p:nvPr/>
            </p:nvSpPr>
            <p:spPr>
              <a:xfrm>
                <a:off x="6876713" y="7436185"/>
                <a:ext cx="332779" cy="274220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10396" extrusionOk="0">
                    <a:moveTo>
                      <a:pt x="12615" y="0"/>
                    </a:moveTo>
                    <a:lnTo>
                      <a:pt x="12615" y="0"/>
                    </a:lnTo>
                    <a:cubicBezTo>
                      <a:pt x="11582" y="1095"/>
                      <a:pt x="10548" y="2159"/>
                      <a:pt x="9545" y="3253"/>
                    </a:cubicBezTo>
                    <a:cubicBezTo>
                      <a:pt x="7205" y="5806"/>
                      <a:pt x="4591" y="8086"/>
                      <a:pt x="1247" y="9180"/>
                    </a:cubicBezTo>
                    <a:cubicBezTo>
                      <a:pt x="913" y="9271"/>
                      <a:pt x="578" y="9332"/>
                      <a:pt x="244" y="9393"/>
                    </a:cubicBezTo>
                    <a:cubicBezTo>
                      <a:pt x="153" y="9727"/>
                      <a:pt x="92" y="10061"/>
                      <a:pt x="1" y="10396"/>
                    </a:cubicBezTo>
                    <a:cubicBezTo>
                      <a:pt x="3010" y="9818"/>
                      <a:pt x="5563" y="8450"/>
                      <a:pt x="8086" y="6353"/>
                    </a:cubicBezTo>
                    <a:cubicBezTo>
                      <a:pt x="9393" y="5289"/>
                      <a:pt x="10670" y="4134"/>
                      <a:pt x="11916" y="2918"/>
                    </a:cubicBezTo>
                    <a:cubicBezTo>
                      <a:pt x="12190" y="2037"/>
                      <a:pt x="12402" y="1064"/>
                      <a:pt x="1261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9"/>
              <p:cNvSpPr/>
              <p:nvPr/>
            </p:nvSpPr>
            <p:spPr>
              <a:xfrm>
                <a:off x="6807129" y="7701569"/>
                <a:ext cx="14297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642" extrusionOk="0">
                    <a:moveTo>
                      <a:pt x="511" y="0"/>
                    </a:moveTo>
                    <a:cubicBezTo>
                      <a:pt x="390" y="61"/>
                      <a:pt x="238" y="152"/>
                      <a:pt x="116" y="274"/>
                    </a:cubicBezTo>
                    <a:cubicBezTo>
                      <a:pt x="1" y="389"/>
                      <a:pt x="77" y="641"/>
                      <a:pt x="240" y="641"/>
                    </a:cubicBezTo>
                    <a:cubicBezTo>
                      <a:pt x="249" y="641"/>
                      <a:pt x="259" y="640"/>
                      <a:pt x="268" y="639"/>
                    </a:cubicBezTo>
                    <a:cubicBezTo>
                      <a:pt x="359" y="639"/>
                      <a:pt x="450" y="639"/>
                      <a:pt x="542" y="608"/>
                    </a:cubicBez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9"/>
            <p:cNvGrpSpPr/>
            <p:nvPr/>
          </p:nvGrpSpPr>
          <p:grpSpPr>
            <a:xfrm>
              <a:off x="729721" y="2787712"/>
              <a:ext cx="4162797" cy="1998575"/>
              <a:chOff x="2474221" y="2781748"/>
              <a:chExt cx="4196368" cy="2014693"/>
            </a:xfrm>
          </p:grpSpPr>
          <p:grpSp>
            <p:nvGrpSpPr>
              <p:cNvPr id="3463" name="Google Shape;3463;p79"/>
              <p:cNvGrpSpPr/>
              <p:nvPr/>
            </p:nvGrpSpPr>
            <p:grpSpPr>
              <a:xfrm>
                <a:off x="2474221" y="2781748"/>
                <a:ext cx="4196368" cy="2014693"/>
                <a:chOff x="1313950" y="2027925"/>
                <a:chExt cx="6516100" cy="3128405"/>
              </a:xfrm>
            </p:grpSpPr>
            <p:sp>
              <p:nvSpPr>
                <p:cNvPr id="3464" name="Google Shape;3464;p79"/>
                <p:cNvSpPr/>
                <p:nvPr/>
              </p:nvSpPr>
              <p:spPr>
                <a:xfrm>
                  <a:off x="6738075" y="4060625"/>
                  <a:ext cx="1039550" cy="10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2" h="42038" extrusionOk="0">
                      <a:moveTo>
                        <a:pt x="41582" y="1"/>
                      </a:moveTo>
                      <a:lnTo>
                        <a:pt x="0" y="2311"/>
                      </a:lnTo>
                      <a:lnTo>
                        <a:pt x="3131" y="42038"/>
                      </a:lnTo>
                      <a:lnTo>
                        <a:pt x="39484" y="40944"/>
                      </a:lnTo>
                      <a:lnTo>
                        <a:pt x="41582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79"/>
                <p:cNvSpPr/>
                <p:nvPr/>
              </p:nvSpPr>
              <p:spPr>
                <a:xfrm>
                  <a:off x="6437150" y="3809875"/>
                  <a:ext cx="1351125" cy="13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5" h="52524" extrusionOk="0">
                      <a:moveTo>
                        <a:pt x="1520" y="0"/>
                      </a:moveTo>
                      <a:lnTo>
                        <a:pt x="1" y="52524"/>
                      </a:lnTo>
                      <a:lnTo>
                        <a:pt x="15168" y="52068"/>
                      </a:lnTo>
                      <a:lnTo>
                        <a:pt x="12037" y="12341"/>
                      </a:lnTo>
                      <a:lnTo>
                        <a:pt x="53619" y="10031"/>
                      </a:lnTo>
                      <a:lnTo>
                        <a:pt x="54044" y="1702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79"/>
                <p:cNvSpPr/>
                <p:nvPr/>
              </p:nvSpPr>
              <p:spPr>
                <a:xfrm>
                  <a:off x="6475150" y="3328100"/>
                  <a:ext cx="1354900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6" h="21004" extrusionOk="0">
                      <a:moveTo>
                        <a:pt x="548" y="0"/>
                      </a:moveTo>
                      <a:lnTo>
                        <a:pt x="0" y="19271"/>
                      </a:lnTo>
                      <a:lnTo>
                        <a:pt x="54196" y="21004"/>
                      </a:lnTo>
                      <a:lnTo>
                        <a:pt x="54196" y="21004"/>
                      </a:lnTo>
                      <a:lnTo>
                        <a:pt x="47722" y="5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79"/>
                <p:cNvSpPr/>
                <p:nvPr/>
              </p:nvSpPr>
              <p:spPr>
                <a:xfrm>
                  <a:off x="6468300" y="3809875"/>
                  <a:ext cx="1361750" cy="1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13" extrusionOk="0">
                      <a:moveTo>
                        <a:pt x="274" y="0"/>
                      </a:moveTo>
                      <a:lnTo>
                        <a:pt x="1" y="3435"/>
                      </a:lnTo>
                      <a:lnTo>
                        <a:pt x="53619" y="4012"/>
                      </a:lnTo>
                      <a:lnTo>
                        <a:pt x="54470" y="1733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8" name="Google Shape;3468;p79"/>
                <p:cNvSpPr/>
                <p:nvPr/>
              </p:nvSpPr>
              <p:spPr>
                <a:xfrm>
                  <a:off x="2639200" y="2169275"/>
                  <a:ext cx="3892200" cy="9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88" h="38238" extrusionOk="0">
                      <a:moveTo>
                        <a:pt x="76051" y="0"/>
                      </a:moveTo>
                      <a:lnTo>
                        <a:pt x="1" y="25259"/>
                      </a:lnTo>
                      <a:lnTo>
                        <a:pt x="305" y="35806"/>
                      </a:lnTo>
                      <a:lnTo>
                        <a:pt x="155171" y="38238"/>
                      </a:lnTo>
                      <a:lnTo>
                        <a:pt x="155688" y="25259"/>
                      </a:lnTo>
                      <a:lnTo>
                        <a:pt x="7605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9" name="Google Shape;3469;p79"/>
                <p:cNvSpPr/>
                <p:nvPr/>
              </p:nvSpPr>
              <p:spPr>
                <a:xfrm>
                  <a:off x="2812475" y="2277925"/>
                  <a:ext cx="3559350" cy="70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74" h="28239" extrusionOk="0">
                      <a:moveTo>
                        <a:pt x="69515" y="1"/>
                      </a:moveTo>
                      <a:lnTo>
                        <a:pt x="1277" y="20730"/>
                      </a:lnTo>
                      <a:lnTo>
                        <a:pt x="0" y="25776"/>
                      </a:lnTo>
                      <a:lnTo>
                        <a:pt x="142374" y="28238"/>
                      </a:lnTo>
                      <a:lnTo>
                        <a:pt x="142374" y="22676"/>
                      </a:lnTo>
                      <a:lnTo>
                        <a:pt x="69515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79"/>
                <p:cNvSpPr/>
                <p:nvPr/>
              </p:nvSpPr>
              <p:spPr>
                <a:xfrm>
                  <a:off x="2646800" y="3064425"/>
                  <a:ext cx="3871675" cy="20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67" h="83163" extrusionOk="0">
                      <a:moveTo>
                        <a:pt x="1" y="0"/>
                      </a:moveTo>
                      <a:lnTo>
                        <a:pt x="2372" y="83162"/>
                      </a:lnTo>
                      <a:lnTo>
                        <a:pt x="31795" y="82919"/>
                      </a:lnTo>
                      <a:cubicBezTo>
                        <a:pt x="27387" y="64044"/>
                        <a:pt x="18725" y="25411"/>
                        <a:pt x="18725" y="25411"/>
                      </a:cubicBezTo>
                      <a:lnTo>
                        <a:pt x="154138" y="20487"/>
                      </a:lnTo>
                      <a:lnTo>
                        <a:pt x="154867" y="24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1" name="Google Shape;3471;p79"/>
                <p:cNvSpPr/>
                <p:nvPr/>
              </p:nvSpPr>
              <p:spPr>
                <a:xfrm>
                  <a:off x="3114900" y="3576575"/>
                  <a:ext cx="3385350" cy="15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14" h="62434" extrusionOk="0">
                      <a:moveTo>
                        <a:pt x="135414" y="1"/>
                      </a:moveTo>
                      <a:lnTo>
                        <a:pt x="1" y="4925"/>
                      </a:lnTo>
                      <a:cubicBezTo>
                        <a:pt x="1" y="4925"/>
                        <a:pt x="8663" y="43558"/>
                        <a:pt x="13071" y="62433"/>
                      </a:cubicBezTo>
                      <a:lnTo>
                        <a:pt x="132921" y="61339"/>
                      </a:lnTo>
                      <a:lnTo>
                        <a:pt x="135414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2" name="Google Shape;3472;p79"/>
                <p:cNvSpPr/>
                <p:nvPr/>
              </p:nvSpPr>
              <p:spPr>
                <a:xfrm rot="-61885">
                  <a:off x="3619099" y="3790410"/>
                  <a:ext cx="1823706" cy="134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51" h="53831" extrusionOk="0">
                      <a:moveTo>
                        <a:pt x="72951" y="0"/>
                      </a:moveTo>
                      <a:lnTo>
                        <a:pt x="1" y="1064"/>
                      </a:lnTo>
                      <a:lnTo>
                        <a:pt x="5047" y="53162"/>
                      </a:lnTo>
                      <a:lnTo>
                        <a:pt x="8664" y="53162"/>
                      </a:lnTo>
                      <a:lnTo>
                        <a:pt x="66324" y="53831"/>
                      </a:lnTo>
                      <a:lnTo>
                        <a:pt x="70094" y="53831"/>
                      </a:lnTo>
                      <a:lnTo>
                        <a:pt x="7295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3" name="Google Shape;3473;p79"/>
                <p:cNvSpPr/>
                <p:nvPr/>
              </p:nvSpPr>
              <p:spPr>
                <a:xfrm>
                  <a:off x="1355750" y="3830375"/>
                  <a:ext cx="1325275" cy="12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1" h="51461" extrusionOk="0">
                      <a:moveTo>
                        <a:pt x="52524" y="1"/>
                      </a:moveTo>
                      <a:lnTo>
                        <a:pt x="1" y="1703"/>
                      </a:lnTo>
                      <a:lnTo>
                        <a:pt x="2523" y="51005"/>
                      </a:lnTo>
                      <a:lnTo>
                        <a:pt x="18542" y="51461"/>
                      </a:lnTo>
                      <a:lnTo>
                        <a:pt x="11338" y="14256"/>
                      </a:lnTo>
                      <a:lnTo>
                        <a:pt x="11338" y="14256"/>
                      </a:lnTo>
                      <a:lnTo>
                        <a:pt x="53011" y="17053"/>
                      </a:lnTo>
                      <a:lnTo>
                        <a:pt x="52524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4" name="Google Shape;3474;p79"/>
                <p:cNvSpPr/>
                <p:nvPr/>
              </p:nvSpPr>
              <p:spPr>
                <a:xfrm>
                  <a:off x="1639200" y="4186775"/>
                  <a:ext cx="1066900" cy="9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6" h="38269" extrusionOk="0">
                      <a:moveTo>
                        <a:pt x="0" y="0"/>
                      </a:moveTo>
                      <a:lnTo>
                        <a:pt x="7204" y="37205"/>
                      </a:lnTo>
                      <a:lnTo>
                        <a:pt x="42676" y="38268"/>
                      </a:lnTo>
                      <a:lnTo>
                        <a:pt x="42676" y="38268"/>
                      </a:lnTo>
                      <a:lnTo>
                        <a:pt x="41673" y="2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79"/>
                <p:cNvSpPr/>
                <p:nvPr/>
              </p:nvSpPr>
              <p:spPr>
                <a:xfrm>
                  <a:off x="1313950" y="3349375"/>
                  <a:ext cx="1354925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7" h="21004" extrusionOk="0">
                      <a:moveTo>
                        <a:pt x="53649" y="0"/>
                      </a:moveTo>
                      <a:lnTo>
                        <a:pt x="6475" y="5137"/>
                      </a:lnTo>
                      <a:lnTo>
                        <a:pt x="1" y="21004"/>
                      </a:lnTo>
                      <a:lnTo>
                        <a:pt x="54196" y="19241"/>
                      </a:lnTo>
                      <a:lnTo>
                        <a:pt x="53649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6" name="Google Shape;3476;p79"/>
                <p:cNvSpPr/>
                <p:nvPr/>
              </p:nvSpPr>
              <p:spPr>
                <a:xfrm>
                  <a:off x="2579175" y="2983875"/>
                  <a:ext cx="3990975" cy="2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39" h="9758" extrusionOk="0">
                      <a:moveTo>
                        <a:pt x="1" y="0"/>
                      </a:moveTo>
                      <a:lnTo>
                        <a:pt x="821" y="9757"/>
                      </a:lnTo>
                      <a:lnTo>
                        <a:pt x="159639" y="9757"/>
                      </a:lnTo>
                      <a:lnTo>
                        <a:pt x="159639" y="14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7" name="Google Shape;3477;p79"/>
                <p:cNvSpPr/>
                <p:nvPr/>
              </p:nvSpPr>
              <p:spPr>
                <a:xfrm>
                  <a:off x="2599700" y="3227800"/>
                  <a:ext cx="397045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8" h="3040" extrusionOk="0">
                      <a:moveTo>
                        <a:pt x="0" y="0"/>
                      </a:moveTo>
                      <a:lnTo>
                        <a:pt x="1338" y="3040"/>
                      </a:lnTo>
                      <a:lnTo>
                        <a:pt x="157055" y="3040"/>
                      </a:lnTo>
                      <a:lnTo>
                        <a:pt x="158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79"/>
                <p:cNvSpPr/>
                <p:nvPr/>
              </p:nvSpPr>
              <p:spPr>
                <a:xfrm>
                  <a:off x="2535875" y="2055275"/>
                  <a:ext cx="40890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60" h="34409" extrusionOk="0">
                      <a:moveTo>
                        <a:pt x="81734" y="1"/>
                      </a:moveTo>
                      <a:lnTo>
                        <a:pt x="0" y="26840"/>
                      </a:lnTo>
                      <a:lnTo>
                        <a:pt x="426" y="32828"/>
                      </a:lnTo>
                      <a:lnTo>
                        <a:pt x="80883" y="6262"/>
                      </a:lnTo>
                      <a:lnTo>
                        <a:pt x="163559" y="34409"/>
                      </a:lnTo>
                      <a:lnTo>
                        <a:pt x="163559" y="25685"/>
                      </a:lnTo>
                      <a:lnTo>
                        <a:pt x="817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9" name="Google Shape;3479;p79"/>
                <p:cNvSpPr/>
                <p:nvPr/>
              </p:nvSpPr>
              <p:spPr>
                <a:xfrm>
                  <a:off x="2520675" y="2027925"/>
                  <a:ext cx="41042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68" h="34409" extrusionOk="0">
                      <a:moveTo>
                        <a:pt x="82342" y="1"/>
                      </a:moveTo>
                      <a:lnTo>
                        <a:pt x="0" y="26718"/>
                      </a:lnTo>
                      <a:lnTo>
                        <a:pt x="1034" y="32858"/>
                      </a:lnTo>
                      <a:lnTo>
                        <a:pt x="81491" y="6262"/>
                      </a:lnTo>
                      <a:lnTo>
                        <a:pt x="164167" y="34408"/>
                      </a:lnTo>
                      <a:lnTo>
                        <a:pt x="164167" y="25715"/>
                      </a:lnTo>
                      <a:lnTo>
                        <a:pt x="82342" y="1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0" name="Google Shape;3480;p79"/>
                <p:cNvSpPr/>
                <p:nvPr/>
              </p:nvSpPr>
              <p:spPr>
                <a:xfrm>
                  <a:off x="5776800" y="3874450"/>
                  <a:ext cx="33665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79"/>
                <p:cNvSpPr/>
                <p:nvPr/>
              </p:nvSpPr>
              <p:spPr>
                <a:xfrm>
                  <a:off x="3091350" y="3977050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0" y="0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79"/>
                <p:cNvSpPr/>
                <p:nvPr/>
              </p:nvSpPr>
              <p:spPr>
                <a:xfrm>
                  <a:off x="6062525" y="4135850"/>
                  <a:ext cx="3374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79"/>
                <p:cNvSpPr/>
                <p:nvPr/>
              </p:nvSpPr>
              <p:spPr>
                <a:xfrm>
                  <a:off x="7330800" y="4139650"/>
                  <a:ext cx="33740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1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79"/>
                <p:cNvSpPr/>
                <p:nvPr/>
              </p:nvSpPr>
              <p:spPr>
                <a:xfrm>
                  <a:off x="5656750" y="4588750"/>
                  <a:ext cx="33665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79"/>
                <p:cNvSpPr/>
                <p:nvPr/>
              </p:nvSpPr>
              <p:spPr>
                <a:xfrm>
                  <a:off x="2114875" y="4312925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1" y="0"/>
                      </a:moveTo>
                      <a:lnTo>
                        <a:pt x="1" y="4559"/>
                      </a:lnTo>
                      <a:lnTo>
                        <a:pt x="13497" y="4559"/>
                      </a:lnTo>
                      <a:lnTo>
                        <a:pt x="13497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6" name="Google Shape;3486;p79"/>
                <p:cNvSpPr/>
                <p:nvPr/>
              </p:nvSpPr>
              <p:spPr>
                <a:xfrm>
                  <a:off x="5331500" y="2713350"/>
                  <a:ext cx="33667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4560" extrusionOk="0">
                      <a:moveTo>
                        <a:pt x="1" y="0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7" name="Google Shape;3487;p79"/>
                <p:cNvSpPr/>
                <p:nvPr/>
              </p:nvSpPr>
              <p:spPr>
                <a:xfrm>
                  <a:off x="3770700" y="2573525"/>
                  <a:ext cx="33740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8" name="Google Shape;3488;p79"/>
                <p:cNvSpPr/>
                <p:nvPr/>
              </p:nvSpPr>
              <p:spPr>
                <a:xfrm rot="-61885">
                  <a:off x="3561025" y="3747649"/>
                  <a:ext cx="1938451" cy="139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41" h="55656" extrusionOk="0">
                      <a:moveTo>
                        <a:pt x="77540" y="1"/>
                      </a:moveTo>
                      <a:lnTo>
                        <a:pt x="1" y="1247"/>
                      </a:lnTo>
                      <a:lnTo>
                        <a:pt x="5381" y="54926"/>
                      </a:lnTo>
                      <a:lnTo>
                        <a:pt x="9211" y="54926"/>
                      </a:lnTo>
                      <a:lnTo>
                        <a:pt x="3466" y="3588"/>
                      </a:lnTo>
                      <a:lnTo>
                        <a:pt x="73954" y="2706"/>
                      </a:lnTo>
                      <a:lnTo>
                        <a:pt x="73954" y="2706"/>
                      </a:lnTo>
                      <a:lnTo>
                        <a:pt x="70519" y="55655"/>
                      </a:lnTo>
                      <a:lnTo>
                        <a:pt x="74501" y="55655"/>
                      </a:lnTo>
                      <a:lnTo>
                        <a:pt x="775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9" name="Google Shape;3489;p79"/>
                <p:cNvSpPr/>
                <p:nvPr/>
              </p:nvSpPr>
              <p:spPr>
                <a:xfrm>
                  <a:off x="6518475" y="2882050"/>
                  <a:ext cx="106400" cy="1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5502" extrusionOk="0">
                      <a:moveTo>
                        <a:pt x="395" y="0"/>
                      </a:moveTo>
                      <a:lnTo>
                        <a:pt x="0" y="5502"/>
                      </a:lnTo>
                      <a:lnTo>
                        <a:pt x="4255" y="1338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0" name="Google Shape;3490;p79"/>
                <p:cNvSpPr/>
                <p:nvPr/>
              </p:nvSpPr>
              <p:spPr>
                <a:xfrm>
                  <a:off x="2546500" y="2845575"/>
                  <a:ext cx="9882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5563" extrusionOk="0">
                      <a:moveTo>
                        <a:pt x="3739" y="0"/>
                      </a:moveTo>
                      <a:lnTo>
                        <a:pt x="1" y="1216"/>
                      </a:lnTo>
                      <a:lnTo>
                        <a:pt x="3952" y="5563"/>
                      </a:lnTo>
                      <a:lnTo>
                        <a:pt x="37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1" name="Google Shape;3491;p79"/>
                <p:cNvSpPr/>
                <p:nvPr/>
              </p:nvSpPr>
              <p:spPr>
                <a:xfrm>
                  <a:off x="4265375" y="2362275"/>
                  <a:ext cx="636050" cy="59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2" extrusionOk="0">
                      <a:moveTo>
                        <a:pt x="12098" y="1"/>
                      </a:moveTo>
                      <a:cubicBezTo>
                        <a:pt x="5290" y="1"/>
                        <a:pt x="1" y="5837"/>
                        <a:pt x="1" y="11946"/>
                      </a:cubicBezTo>
                      <a:cubicBezTo>
                        <a:pt x="1" y="19667"/>
                        <a:pt x="6688" y="23922"/>
                        <a:pt x="13527" y="23922"/>
                      </a:cubicBezTo>
                      <a:cubicBezTo>
                        <a:pt x="20335" y="23922"/>
                        <a:pt x="25442" y="17235"/>
                        <a:pt x="25442" y="11095"/>
                      </a:cubicBezTo>
                      <a:cubicBezTo>
                        <a:pt x="25442" y="4985"/>
                        <a:pt x="18907" y="1"/>
                        <a:pt x="12098" y="1"/>
                      </a:cubicBez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2" name="Google Shape;3492;p79"/>
                <p:cNvSpPr/>
                <p:nvPr/>
              </p:nvSpPr>
              <p:spPr>
                <a:xfrm>
                  <a:off x="4247150" y="2353150"/>
                  <a:ext cx="636050" cy="5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3" extrusionOk="0">
                      <a:moveTo>
                        <a:pt x="12098" y="1"/>
                      </a:moveTo>
                      <a:cubicBezTo>
                        <a:pt x="5289" y="1"/>
                        <a:pt x="0" y="5837"/>
                        <a:pt x="0" y="11946"/>
                      </a:cubicBezTo>
                      <a:cubicBezTo>
                        <a:pt x="0" y="19697"/>
                        <a:pt x="6718" y="23922"/>
                        <a:pt x="13526" y="23922"/>
                      </a:cubicBezTo>
                      <a:cubicBezTo>
                        <a:pt x="20335" y="23922"/>
                        <a:pt x="25441" y="17235"/>
                        <a:pt x="25441" y="11095"/>
                      </a:cubicBezTo>
                      <a:cubicBezTo>
                        <a:pt x="25441" y="4986"/>
                        <a:pt x="18906" y="1"/>
                        <a:pt x="12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3" name="Google Shape;3493;p79"/>
                <p:cNvSpPr/>
                <p:nvPr/>
              </p:nvSpPr>
              <p:spPr>
                <a:xfrm>
                  <a:off x="4331500" y="2385825"/>
                  <a:ext cx="516750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0" h="12889" extrusionOk="0">
                      <a:moveTo>
                        <a:pt x="8785" y="1"/>
                      </a:moveTo>
                      <a:cubicBezTo>
                        <a:pt x="5107" y="1"/>
                        <a:pt x="1945" y="1885"/>
                        <a:pt x="0" y="4591"/>
                      </a:cubicBezTo>
                      <a:cubicBezTo>
                        <a:pt x="6626" y="7691"/>
                        <a:pt x="13313" y="10670"/>
                        <a:pt x="20244" y="12889"/>
                      </a:cubicBezTo>
                      <a:cubicBezTo>
                        <a:pt x="20517" y="11916"/>
                        <a:pt x="20669" y="10882"/>
                        <a:pt x="20669" y="9879"/>
                      </a:cubicBezTo>
                      <a:cubicBezTo>
                        <a:pt x="20669" y="4408"/>
                        <a:pt x="14864" y="1"/>
                        <a:pt x="8785" y="1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4" name="Google Shape;3494;p79"/>
                <p:cNvSpPr/>
                <p:nvPr/>
              </p:nvSpPr>
              <p:spPr>
                <a:xfrm>
                  <a:off x="4281350" y="2500575"/>
                  <a:ext cx="556250" cy="4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16719" extrusionOk="0">
                      <a:moveTo>
                        <a:pt x="2006" y="1"/>
                      </a:moveTo>
                      <a:cubicBezTo>
                        <a:pt x="760" y="1794"/>
                        <a:pt x="0" y="3891"/>
                        <a:pt x="0" y="6049"/>
                      </a:cubicBezTo>
                      <a:cubicBezTo>
                        <a:pt x="0" y="12949"/>
                        <a:pt x="5988" y="16718"/>
                        <a:pt x="12067" y="16718"/>
                      </a:cubicBezTo>
                      <a:cubicBezTo>
                        <a:pt x="17022" y="16718"/>
                        <a:pt x="20973" y="12736"/>
                        <a:pt x="22250" y="8299"/>
                      </a:cubicBezTo>
                      <a:cubicBezTo>
                        <a:pt x="15319" y="6080"/>
                        <a:pt x="8632" y="3101"/>
                        <a:pt x="20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5" name="Google Shape;3495;p79"/>
                <p:cNvSpPr/>
                <p:nvPr/>
              </p:nvSpPr>
              <p:spPr>
                <a:xfrm>
                  <a:off x="4525275" y="2515775"/>
                  <a:ext cx="79800" cy="1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6414" extrusionOk="0">
                      <a:moveTo>
                        <a:pt x="1550" y="1"/>
                      </a:moveTo>
                      <a:lnTo>
                        <a:pt x="0" y="2189"/>
                      </a:lnTo>
                      <a:lnTo>
                        <a:pt x="1246" y="2189"/>
                      </a:lnTo>
                      <a:lnTo>
                        <a:pt x="1246" y="6414"/>
                      </a:lnTo>
                      <a:lnTo>
                        <a:pt x="2128" y="6414"/>
                      </a:lnTo>
                      <a:lnTo>
                        <a:pt x="1854" y="1885"/>
                      </a:lnTo>
                      <a:lnTo>
                        <a:pt x="3192" y="1885"/>
                      </a:lnTo>
                      <a:lnTo>
                        <a:pt x="155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6" name="Google Shape;3496;p79"/>
                <p:cNvSpPr/>
                <p:nvPr/>
              </p:nvSpPr>
              <p:spPr>
                <a:xfrm>
                  <a:off x="4553375" y="2593275"/>
                  <a:ext cx="252325" cy="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3527" extrusionOk="0">
                      <a:moveTo>
                        <a:pt x="7600" y="1"/>
                      </a:moveTo>
                      <a:lnTo>
                        <a:pt x="7934" y="1217"/>
                      </a:lnTo>
                      <a:lnTo>
                        <a:pt x="1" y="2676"/>
                      </a:lnTo>
                      <a:lnTo>
                        <a:pt x="244" y="3527"/>
                      </a:lnTo>
                      <a:lnTo>
                        <a:pt x="8390" y="1703"/>
                      </a:lnTo>
                      <a:lnTo>
                        <a:pt x="8755" y="3010"/>
                      </a:lnTo>
                      <a:lnTo>
                        <a:pt x="10092" y="913"/>
                      </a:lnTo>
                      <a:lnTo>
                        <a:pt x="760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7" name="Google Shape;3497;p79"/>
                <p:cNvSpPr/>
                <p:nvPr/>
              </p:nvSpPr>
              <p:spPr>
                <a:xfrm>
                  <a:off x="1313950" y="3830375"/>
                  <a:ext cx="136175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44" extrusionOk="0">
                      <a:moveTo>
                        <a:pt x="54196" y="1"/>
                      </a:moveTo>
                      <a:lnTo>
                        <a:pt x="1" y="1764"/>
                      </a:lnTo>
                      <a:lnTo>
                        <a:pt x="852" y="4043"/>
                      </a:lnTo>
                      <a:lnTo>
                        <a:pt x="54470" y="3466"/>
                      </a:lnTo>
                      <a:lnTo>
                        <a:pt x="5419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8" name="Google Shape;3498;p79"/>
                <p:cNvSpPr/>
                <p:nvPr/>
              </p:nvSpPr>
              <p:spPr>
                <a:xfrm>
                  <a:off x="3756250" y="3931450"/>
                  <a:ext cx="1567675" cy="8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7" h="32281" extrusionOk="0">
                      <a:moveTo>
                        <a:pt x="62707" y="0"/>
                      </a:moveTo>
                      <a:lnTo>
                        <a:pt x="1" y="5077"/>
                      </a:lnTo>
                      <a:lnTo>
                        <a:pt x="3162" y="32281"/>
                      </a:lnTo>
                      <a:lnTo>
                        <a:pt x="60944" y="23071"/>
                      </a:lnTo>
                      <a:lnTo>
                        <a:pt x="627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99" name="Google Shape;3499;p79"/>
              <p:cNvSpPr/>
              <p:nvPr/>
            </p:nvSpPr>
            <p:spPr>
              <a:xfrm>
                <a:off x="4537825" y="3896350"/>
                <a:ext cx="74345" cy="88331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2901" extrusionOk="0">
                    <a:moveTo>
                      <a:pt x="4142" y="0"/>
                    </a:moveTo>
                    <a:lnTo>
                      <a:pt x="4142" y="0"/>
                    </a:lnTo>
                    <a:cubicBezTo>
                      <a:pt x="4139" y="0"/>
                      <a:pt x="4137" y="4"/>
                      <a:pt x="4134" y="12"/>
                    </a:cubicBezTo>
                    <a:cubicBezTo>
                      <a:pt x="4023" y="326"/>
                      <a:pt x="3570" y="431"/>
                      <a:pt x="3016" y="431"/>
                    </a:cubicBezTo>
                    <a:cubicBezTo>
                      <a:pt x="1909" y="431"/>
                      <a:pt x="396" y="12"/>
                      <a:pt x="396" y="12"/>
                    </a:cubicBezTo>
                    <a:lnTo>
                      <a:pt x="1" y="52718"/>
                    </a:lnTo>
                    <a:lnTo>
                      <a:pt x="2432" y="52900"/>
                    </a:lnTo>
                    <a:cubicBezTo>
                      <a:pt x="2432" y="52900"/>
                      <a:pt x="4405" y="0"/>
                      <a:pt x="4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4676;p82">
            <a:extLst>
              <a:ext uri="{FF2B5EF4-FFF2-40B4-BE49-F238E27FC236}">
                <a16:creationId xmlns:a16="http://schemas.microsoft.com/office/drawing/2014/main" id="{9A2CB5DA-507D-4E97-8506-CC2F56E22CF1}"/>
              </a:ext>
            </a:extLst>
          </p:cNvPr>
          <p:cNvGrpSpPr/>
          <p:nvPr/>
        </p:nvGrpSpPr>
        <p:grpSpPr>
          <a:xfrm>
            <a:off x="957041" y="1398458"/>
            <a:ext cx="2061299" cy="3430772"/>
            <a:chOff x="35658225" y="12492275"/>
            <a:chExt cx="1104150" cy="2065350"/>
          </a:xfrm>
        </p:grpSpPr>
        <p:sp>
          <p:nvSpPr>
            <p:cNvPr id="264" name="Google Shape;4677;p82">
              <a:extLst>
                <a:ext uri="{FF2B5EF4-FFF2-40B4-BE49-F238E27FC236}">
                  <a16:creationId xmlns:a16="http://schemas.microsoft.com/office/drawing/2014/main" id="{60DF8E59-039C-420E-9A43-14CD4CD1DDFC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678;p82">
              <a:extLst>
                <a:ext uri="{FF2B5EF4-FFF2-40B4-BE49-F238E27FC236}">
                  <a16:creationId xmlns:a16="http://schemas.microsoft.com/office/drawing/2014/main" id="{6BE15391-1368-46EA-9118-5B84820AAD21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679;p82">
              <a:extLst>
                <a:ext uri="{FF2B5EF4-FFF2-40B4-BE49-F238E27FC236}">
                  <a16:creationId xmlns:a16="http://schemas.microsoft.com/office/drawing/2014/main" id="{C86A3306-D4E3-4AFC-874D-F3FC52532E5B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680;p82">
              <a:extLst>
                <a:ext uri="{FF2B5EF4-FFF2-40B4-BE49-F238E27FC236}">
                  <a16:creationId xmlns:a16="http://schemas.microsoft.com/office/drawing/2014/main" id="{6930ECB7-278F-458D-88D1-06C1B20E0CCD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681;p82">
              <a:extLst>
                <a:ext uri="{FF2B5EF4-FFF2-40B4-BE49-F238E27FC236}">
                  <a16:creationId xmlns:a16="http://schemas.microsoft.com/office/drawing/2014/main" id="{951DA31E-3A7E-45C4-A09A-D8E5DE14C85A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682;p82">
              <a:extLst>
                <a:ext uri="{FF2B5EF4-FFF2-40B4-BE49-F238E27FC236}">
                  <a16:creationId xmlns:a16="http://schemas.microsoft.com/office/drawing/2014/main" id="{A3076E66-3893-40E1-B5F5-A42DA62A8025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683;p82">
              <a:extLst>
                <a:ext uri="{FF2B5EF4-FFF2-40B4-BE49-F238E27FC236}">
                  <a16:creationId xmlns:a16="http://schemas.microsoft.com/office/drawing/2014/main" id="{90F84D00-DAFA-416C-A927-78836BCB4EEA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684;p82">
              <a:extLst>
                <a:ext uri="{FF2B5EF4-FFF2-40B4-BE49-F238E27FC236}">
                  <a16:creationId xmlns:a16="http://schemas.microsoft.com/office/drawing/2014/main" id="{7B715E57-DCCF-44BC-AA17-60AB698EF6EF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685;p82">
              <a:extLst>
                <a:ext uri="{FF2B5EF4-FFF2-40B4-BE49-F238E27FC236}">
                  <a16:creationId xmlns:a16="http://schemas.microsoft.com/office/drawing/2014/main" id="{0CB0E1ED-FED6-482B-802D-DD2343C54855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686;p82">
              <a:extLst>
                <a:ext uri="{FF2B5EF4-FFF2-40B4-BE49-F238E27FC236}">
                  <a16:creationId xmlns:a16="http://schemas.microsoft.com/office/drawing/2014/main" id="{57C39C7A-7CB2-4D4E-906B-823BF4655115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687;p82">
              <a:extLst>
                <a:ext uri="{FF2B5EF4-FFF2-40B4-BE49-F238E27FC236}">
                  <a16:creationId xmlns:a16="http://schemas.microsoft.com/office/drawing/2014/main" id="{6BCF2942-5DF4-4D64-843E-1724CA12BE56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688;p82">
              <a:extLst>
                <a:ext uri="{FF2B5EF4-FFF2-40B4-BE49-F238E27FC236}">
                  <a16:creationId xmlns:a16="http://schemas.microsoft.com/office/drawing/2014/main" id="{D3992852-E0C8-46ED-8192-C07B5BEAF263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689;p82">
              <a:extLst>
                <a:ext uri="{FF2B5EF4-FFF2-40B4-BE49-F238E27FC236}">
                  <a16:creationId xmlns:a16="http://schemas.microsoft.com/office/drawing/2014/main" id="{37FB4665-2808-4498-A8B7-AFF051A29889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690;p82">
              <a:extLst>
                <a:ext uri="{FF2B5EF4-FFF2-40B4-BE49-F238E27FC236}">
                  <a16:creationId xmlns:a16="http://schemas.microsoft.com/office/drawing/2014/main" id="{565A4930-98A1-4303-A786-B7FBBABA0530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691;p82">
              <a:extLst>
                <a:ext uri="{FF2B5EF4-FFF2-40B4-BE49-F238E27FC236}">
                  <a16:creationId xmlns:a16="http://schemas.microsoft.com/office/drawing/2014/main" id="{0F2A09EC-D947-447A-B06C-83CD9E8BAB14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692;p82">
              <a:extLst>
                <a:ext uri="{FF2B5EF4-FFF2-40B4-BE49-F238E27FC236}">
                  <a16:creationId xmlns:a16="http://schemas.microsoft.com/office/drawing/2014/main" id="{02567528-2B37-436C-9A6F-6D2DEF1ACFA2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693;p82">
              <a:extLst>
                <a:ext uri="{FF2B5EF4-FFF2-40B4-BE49-F238E27FC236}">
                  <a16:creationId xmlns:a16="http://schemas.microsoft.com/office/drawing/2014/main" id="{C72F1B46-C99A-4794-A8DB-2C3E5454FA13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694;p82">
              <a:extLst>
                <a:ext uri="{FF2B5EF4-FFF2-40B4-BE49-F238E27FC236}">
                  <a16:creationId xmlns:a16="http://schemas.microsoft.com/office/drawing/2014/main" id="{1F31EADE-4959-402E-AAD1-E74F7404D80D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695;p82">
              <a:extLst>
                <a:ext uri="{FF2B5EF4-FFF2-40B4-BE49-F238E27FC236}">
                  <a16:creationId xmlns:a16="http://schemas.microsoft.com/office/drawing/2014/main" id="{5F9AD094-F69B-43D6-8CD8-D8D3848F060E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696;p82">
              <a:extLst>
                <a:ext uri="{FF2B5EF4-FFF2-40B4-BE49-F238E27FC236}">
                  <a16:creationId xmlns:a16="http://schemas.microsoft.com/office/drawing/2014/main" id="{190B030B-61CE-42A0-B68A-E506CBEAA443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697;p82">
              <a:extLst>
                <a:ext uri="{FF2B5EF4-FFF2-40B4-BE49-F238E27FC236}">
                  <a16:creationId xmlns:a16="http://schemas.microsoft.com/office/drawing/2014/main" id="{85A2B47B-3F69-406A-BABB-24B4CDA0DFF8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698;p82">
              <a:extLst>
                <a:ext uri="{FF2B5EF4-FFF2-40B4-BE49-F238E27FC236}">
                  <a16:creationId xmlns:a16="http://schemas.microsoft.com/office/drawing/2014/main" id="{43646DE7-344B-4FA8-AF15-CCB885931F61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699;p82">
              <a:extLst>
                <a:ext uri="{FF2B5EF4-FFF2-40B4-BE49-F238E27FC236}">
                  <a16:creationId xmlns:a16="http://schemas.microsoft.com/office/drawing/2014/main" id="{17566037-47D7-42E2-83C7-BE4E1D7E18F0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700;p82">
              <a:extLst>
                <a:ext uri="{FF2B5EF4-FFF2-40B4-BE49-F238E27FC236}">
                  <a16:creationId xmlns:a16="http://schemas.microsoft.com/office/drawing/2014/main" id="{B137A8C3-CF6B-4A06-86B5-997460CEACC9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701;p82">
              <a:extLst>
                <a:ext uri="{FF2B5EF4-FFF2-40B4-BE49-F238E27FC236}">
                  <a16:creationId xmlns:a16="http://schemas.microsoft.com/office/drawing/2014/main" id="{A79DE739-7613-43DB-BBD9-4A974D1D0D39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702;p82">
              <a:extLst>
                <a:ext uri="{FF2B5EF4-FFF2-40B4-BE49-F238E27FC236}">
                  <a16:creationId xmlns:a16="http://schemas.microsoft.com/office/drawing/2014/main" id="{A15831D8-7156-48AD-B03E-371D63CFE3AB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703;p82">
              <a:extLst>
                <a:ext uri="{FF2B5EF4-FFF2-40B4-BE49-F238E27FC236}">
                  <a16:creationId xmlns:a16="http://schemas.microsoft.com/office/drawing/2014/main" id="{CC931D3C-3BE3-4AF9-AE0F-E13D2C51A46F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704;p82">
              <a:extLst>
                <a:ext uri="{FF2B5EF4-FFF2-40B4-BE49-F238E27FC236}">
                  <a16:creationId xmlns:a16="http://schemas.microsoft.com/office/drawing/2014/main" id="{7B60C097-5DC2-4AC6-8B74-65259BB4B5B0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705;p82">
              <a:extLst>
                <a:ext uri="{FF2B5EF4-FFF2-40B4-BE49-F238E27FC236}">
                  <a16:creationId xmlns:a16="http://schemas.microsoft.com/office/drawing/2014/main" id="{4ED7BD5E-6097-45C6-A096-D38A8C85BBA5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706;p82">
              <a:extLst>
                <a:ext uri="{FF2B5EF4-FFF2-40B4-BE49-F238E27FC236}">
                  <a16:creationId xmlns:a16="http://schemas.microsoft.com/office/drawing/2014/main" id="{2BC89C3A-1D1A-4F60-A401-37AAF045023F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707;p82">
              <a:extLst>
                <a:ext uri="{FF2B5EF4-FFF2-40B4-BE49-F238E27FC236}">
                  <a16:creationId xmlns:a16="http://schemas.microsoft.com/office/drawing/2014/main" id="{4F72298C-F353-4424-BBC8-F91FAB2C4C76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708;p82">
              <a:extLst>
                <a:ext uri="{FF2B5EF4-FFF2-40B4-BE49-F238E27FC236}">
                  <a16:creationId xmlns:a16="http://schemas.microsoft.com/office/drawing/2014/main" id="{921EAEF4-1127-4695-A429-F8914A42EC17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709;p82">
              <a:extLst>
                <a:ext uri="{FF2B5EF4-FFF2-40B4-BE49-F238E27FC236}">
                  <a16:creationId xmlns:a16="http://schemas.microsoft.com/office/drawing/2014/main" id="{074BF752-F8A2-43F2-8D4D-CA7C659EE52C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710;p82">
              <a:extLst>
                <a:ext uri="{FF2B5EF4-FFF2-40B4-BE49-F238E27FC236}">
                  <a16:creationId xmlns:a16="http://schemas.microsoft.com/office/drawing/2014/main" id="{9A4E80D6-2F58-42D0-BA88-0424EE84439B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711;p82">
              <a:extLst>
                <a:ext uri="{FF2B5EF4-FFF2-40B4-BE49-F238E27FC236}">
                  <a16:creationId xmlns:a16="http://schemas.microsoft.com/office/drawing/2014/main" id="{C18D8384-1A7B-48EC-8111-AC3B5325B79A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712;p82">
              <a:extLst>
                <a:ext uri="{FF2B5EF4-FFF2-40B4-BE49-F238E27FC236}">
                  <a16:creationId xmlns:a16="http://schemas.microsoft.com/office/drawing/2014/main" id="{70CBE274-1D3C-495D-AD55-ED0663FF42C9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713;p82">
              <a:extLst>
                <a:ext uri="{FF2B5EF4-FFF2-40B4-BE49-F238E27FC236}">
                  <a16:creationId xmlns:a16="http://schemas.microsoft.com/office/drawing/2014/main" id="{BBB27AC2-7690-4966-9C2C-2FD6AE147DAE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714;p82">
              <a:extLst>
                <a:ext uri="{FF2B5EF4-FFF2-40B4-BE49-F238E27FC236}">
                  <a16:creationId xmlns:a16="http://schemas.microsoft.com/office/drawing/2014/main" id="{48DDA774-1733-46FA-9853-2EED62655E4F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715;p82">
              <a:extLst>
                <a:ext uri="{FF2B5EF4-FFF2-40B4-BE49-F238E27FC236}">
                  <a16:creationId xmlns:a16="http://schemas.microsoft.com/office/drawing/2014/main" id="{D3FA1CA7-0528-4C8F-B1CC-7173CD6D8877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716;p82">
              <a:extLst>
                <a:ext uri="{FF2B5EF4-FFF2-40B4-BE49-F238E27FC236}">
                  <a16:creationId xmlns:a16="http://schemas.microsoft.com/office/drawing/2014/main" id="{EC93391C-EC16-42CB-BDE8-609A727F5149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717;p82">
              <a:extLst>
                <a:ext uri="{FF2B5EF4-FFF2-40B4-BE49-F238E27FC236}">
                  <a16:creationId xmlns:a16="http://schemas.microsoft.com/office/drawing/2014/main" id="{46F2D261-A920-4E71-A1B1-B77B8C8EB904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718;p82">
              <a:extLst>
                <a:ext uri="{FF2B5EF4-FFF2-40B4-BE49-F238E27FC236}">
                  <a16:creationId xmlns:a16="http://schemas.microsoft.com/office/drawing/2014/main" id="{F66F6B5E-243B-4BFF-B821-894C3285AFAE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719;p82">
              <a:extLst>
                <a:ext uri="{FF2B5EF4-FFF2-40B4-BE49-F238E27FC236}">
                  <a16:creationId xmlns:a16="http://schemas.microsoft.com/office/drawing/2014/main" id="{FBE749EF-F834-4071-BD16-2B3E7517DAB4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720;p82">
              <a:extLst>
                <a:ext uri="{FF2B5EF4-FFF2-40B4-BE49-F238E27FC236}">
                  <a16:creationId xmlns:a16="http://schemas.microsoft.com/office/drawing/2014/main" id="{D73D346D-2D5A-414B-95AC-55F81C1E1745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721;p82">
              <a:extLst>
                <a:ext uri="{FF2B5EF4-FFF2-40B4-BE49-F238E27FC236}">
                  <a16:creationId xmlns:a16="http://schemas.microsoft.com/office/drawing/2014/main" id="{7DADAB95-2665-456B-8607-31A5059D5486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722;p82">
              <a:extLst>
                <a:ext uri="{FF2B5EF4-FFF2-40B4-BE49-F238E27FC236}">
                  <a16:creationId xmlns:a16="http://schemas.microsoft.com/office/drawing/2014/main" id="{DBD5ED94-1169-47E4-AE3E-ACB4F2143AF0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723;p82">
              <a:extLst>
                <a:ext uri="{FF2B5EF4-FFF2-40B4-BE49-F238E27FC236}">
                  <a16:creationId xmlns:a16="http://schemas.microsoft.com/office/drawing/2014/main" id="{06590B6D-ABDF-4A08-8073-51FBBF1F916D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724;p82">
              <a:extLst>
                <a:ext uri="{FF2B5EF4-FFF2-40B4-BE49-F238E27FC236}">
                  <a16:creationId xmlns:a16="http://schemas.microsoft.com/office/drawing/2014/main" id="{EE1C056D-8A0A-4598-9E84-7658BEAC08DD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725;p82">
              <a:extLst>
                <a:ext uri="{FF2B5EF4-FFF2-40B4-BE49-F238E27FC236}">
                  <a16:creationId xmlns:a16="http://schemas.microsoft.com/office/drawing/2014/main" id="{486A62F3-8992-455B-9AA7-E511FA538D6B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726;p82">
              <a:extLst>
                <a:ext uri="{FF2B5EF4-FFF2-40B4-BE49-F238E27FC236}">
                  <a16:creationId xmlns:a16="http://schemas.microsoft.com/office/drawing/2014/main" id="{DA5DB3CF-14E5-4CF8-9045-14A32778437E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727;p82">
              <a:extLst>
                <a:ext uri="{FF2B5EF4-FFF2-40B4-BE49-F238E27FC236}">
                  <a16:creationId xmlns:a16="http://schemas.microsoft.com/office/drawing/2014/main" id="{29F0FF33-5547-4676-9192-E99E569C1AB3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728;p82">
              <a:extLst>
                <a:ext uri="{FF2B5EF4-FFF2-40B4-BE49-F238E27FC236}">
                  <a16:creationId xmlns:a16="http://schemas.microsoft.com/office/drawing/2014/main" id="{E7EF9968-1938-4E7C-AEC1-D67917FB1598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729;p82">
              <a:extLst>
                <a:ext uri="{FF2B5EF4-FFF2-40B4-BE49-F238E27FC236}">
                  <a16:creationId xmlns:a16="http://schemas.microsoft.com/office/drawing/2014/main" id="{7C79AE8F-57E9-4049-8E9D-69CE678D86DB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730;p82">
              <a:extLst>
                <a:ext uri="{FF2B5EF4-FFF2-40B4-BE49-F238E27FC236}">
                  <a16:creationId xmlns:a16="http://schemas.microsoft.com/office/drawing/2014/main" id="{9F88D1E6-A90E-4B5E-8DD1-82A1C49C2BD2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731;p82">
              <a:extLst>
                <a:ext uri="{FF2B5EF4-FFF2-40B4-BE49-F238E27FC236}">
                  <a16:creationId xmlns:a16="http://schemas.microsoft.com/office/drawing/2014/main" id="{6FA6FDB7-883A-40EB-912D-0FFE1B6A18D2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732;p82">
              <a:extLst>
                <a:ext uri="{FF2B5EF4-FFF2-40B4-BE49-F238E27FC236}">
                  <a16:creationId xmlns:a16="http://schemas.microsoft.com/office/drawing/2014/main" id="{3560D6F5-9D40-43A6-8EE4-C147CDF48F05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733;p82">
              <a:extLst>
                <a:ext uri="{FF2B5EF4-FFF2-40B4-BE49-F238E27FC236}">
                  <a16:creationId xmlns:a16="http://schemas.microsoft.com/office/drawing/2014/main" id="{1FBB39C9-DC77-4927-8326-B5D4F7B66433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734;p82">
              <a:extLst>
                <a:ext uri="{FF2B5EF4-FFF2-40B4-BE49-F238E27FC236}">
                  <a16:creationId xmlns:a16="http://schemas.microsoft.com/office/drawing/2014/main" id="{D4CA1FAD-FD69-49E9-89D0-F17A12B6E5D6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735;p82">
              <a:extLst>
                <a:ext uri="{FF2B5EF4-FFF2-40B4-BE49-F238E27FC236}">
                  <a16:creationId xmlns:a16="http://schemas.microsoft.com/office/drawing/2014/main" id="{95180A59-7C21-4913-A02F-084DF55AE1A3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736;p82">
              <a:extLst>
                <a:ext uri="{FF2B5EF4-FFF2-40B4-BE49-F238E27FC236}">
                  <a16:creationId xmlns:a16="http://schemas.microsoft.com/office/drawing/2014/main" id="{7D461393-46A7-4495-B65F-ACAAF21C4EC8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737;p82">
              <a:extLst>
                <a:ext uri="{FF2B5EF4-FFF2-40B4-BE49-F238E27FC236}">
                  <a16:creationId xmlns:a16="http://schemas.microsoft.com/office/drawing/2014/main" id="{FCB957E9-12E6-4774-8E93-623FB8137624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738;p82">
              <a:extLst>
                <a:ext uri="{FF2B5EF4-FFF2-40B4-BE49-F238E27FC236}">
                  <a16:creationId xmlns:a16="http://schemas.microsoft.com/office/drawing/2014/main" id="{839AC220-6EE5-4726-B0D5-03B1E554327D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739;p82">
              <a:extLst>
                <a:ext uri="{FF2B5EF4-FFF2-40B4-BE49-F238E27FC236}">
                  <a16:creationId xmlns:a16="http://schemas.microsoft.com/office/drawing/2014/main" id="{E8C18CD9-F789-453F-B312-ED5D8BEF98EC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1385795" y="214721"/>
            <a:ext cx="28575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2" name="Google Shape;212;p26"/>
          <p:cNvSpPr txBox="1">
            <a:spLocks noGrp="1"/>
          </p:cNvSpPr>
          <p:nvPr>
            <p:ph type="title" idx="2"/>
          </p:nvPr>
        </p:nvSpPr>
        <p:spPr>
          <a:xfrm>
            <a:off x="4664979" y="892623"/>
            <a:ext cx="28575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Levenim MT" panose="02010502060101010101" pitchFamily="2" charset="-79"/>
                <a:cs typeface="Levenim MT" panose="02010502060101010101" pitchFamily="2" charset="-79"/>
              </a:rPr>
              <a:t>O</a:t>
            </a:r>
            <a:r>
              <a:rPr lang="en" dirty="0">
                <a:latin typeface="Levenim MT" panose="02010502060101010101" pitchFamily="2" charset="-79"/>
                <a:cs typeface="Levenim MT" panose="02010502060101010101" pitchFamily="2" charset="-79"/>
              </a:rPr>
              <a:t>bjetivo </a:t>
            </a:r>
            <a:endParaRPr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title" idx="3"/>
          </p:nvPr>
        </p:nvSpPr>
        <p:spPr>
          <a:xfrm>
            <a:off x="4572000" y="206548"/>
            <a:ext cx="28575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5" name="Google Shape;215;p26"/>
          <p:cNvSpPr txBox="1">
            <a:spLocks noGrp="1"/>
          </p:cNvSpPr>
          <p:nvPr>
            <p:ph type="title" idx="4"/>
          </p:nvPr>
        </p:nvSpPr>
        <p:spPr>
          <a:xfrm>
            <a:off x="1438506" y="2310921"/>
            <a:ext cx="28575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Levenim MT" panose="02010502060101010101" pitchFamily="2" charset="-79"/>
                <a:cs typeface="Levenim MT" panose="02010502060101010101" pitchFamily="2" charset="-79"/>
              </a:rPr>
              <a:t>¿Qué aprendimos el año anterior? </a:t>
            </a:r>
            <a:endParaRPr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17" name="Google Shape;217;p26"/>
          <p:cNvSpPr txBox="1">
            <a:spLocks noGrp="1"/>
          </p:cNvSpPr>
          <p:nvPr>
            <p:ph type="title" idx="6"/>
          </p:nvPr>
        </p:nvSpPr>
        <p:spPr>
          <a:xfrm>
            <a:off x="1385795" y="1702323"/>
            <a:ext cx="28575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18" name="Google Shape;218;p26"/>
          <p:cNvSpPr txBox="1">
            <a:spLocks noGrp="1"/>
          </p:cNvSpPr>
          <p:nvPr>
            <p:ph type="title" idx="7"/>
          </p:nvPr>
        </p:nvSpPr>
        <p:spPr>
          <a:xfrm>
            <a:off x="1596637" y="923472"/>
            <a:ext cx="28575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evenim MT" panose="02010502060101010101" pitchFamily="2" charset="-79"/>
                <a:cs typeface="Levenim MT" panose="02010502060101010101" pitchFamily="2" charset="-79"/>
              </a:rPr>
              <a:t>Nuestras normas y</a:t>
            </a:r>
            <a:br>
              <a:rPr lang="en" dirty="0"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en" dirty="0">
                <a:latin typeface="Levenim MT" panose="02010502060101010101" pitchFamily="2" charset="-79"/>
                <a:cs typeface="Levenim MT" panose="02010502060101010101" pitchFamily="2" charset="-79"/>
              </a:rPr>
              <a:t>reforzemos cantando</a:t>
            </a:r>
            <a:endParaRPr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title" idx="9"/>
          </p:nvPr>
        </p:nvSpPr>
        <p:spPr>
          <a:xfrm>
            <a:off x="4677421" y="1766246"/>
            <a:ext cx="2857500" cy="6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1" name="Google Shape;221;p26"/>
          <p:cNvSpPr txBox="1">
            <a:spLocks noGrp="1"/>
          </p:cNvSpPr>
          <p:nvPr>
            <p:ph type="title" idx="13"/>
          </p:nvPr>
        </p:nvSpPr>
        <p:spPr>
          <a:xfrm>
            <a:off x="1438506" y="3971199"/>
            <a:ext cx="28575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evenim MT" panose="02010502060101010101" pitchFamily="2" charset="-79"/>
                <a:cs typeface="Levenim MT" panose="02010502060101010101" pitchFamily="2" charset="-79"/>
              </a:rPr>
              <a:t>Actividad en el cuaderno</a:t>
            </a:r>
            <a:endParaRPr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2" name="Google Shape;217;p26">
            <a:extLst>
              <a:ext uri="{FF2B5EF4-FFF2-40B4-BE49-F238E27FC236}">
                <a16:creationId xmlns:a16="http://schemas.microsoft.com/office/drawing/2014/main" id="{1DC1AE07-DDE9-4E14-B035-CB136B5A0519}"/>
              </a:ext>
            </a:extLst>
          </p:cNvPr>
          <p:cNvSpPr txBox="1">
            <a:spLocks/>
          </p:cNvSpPr>
          <p:nvPr/>
        </p:nvSpPr>
        <p:spPr>
          <a:xfrm>
            <a:off x="1385795" y="3324900"/>
            <a:ext cx="28575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accent5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3" name="Google Shape;217;p26">
            <a:extLst>
              <a:ext uri="{FF2B5EF4-FFF2-40B4-BE49-F238E27FC236}">
                <a16:creationId xmlns:a16="http://schemas.microsoft.com/office/drawing/2014/main" id="{C7B4C9AB-4F30-4131-851C-01AB2EC55A4A}"/>
              </a:ext>
            </a:extLst>
          </p:cNvPr>
          <p:cNvSpPr txBox="1">
            <a:spLocks/>
          </p:cNvSpPr>
          <p:nvPr/>
        </p:nvSpPr>
        <p:spPr>
          <a:xfrm>
            <a:off x="5049561" y="3207198"/>
            <a:ext cx="2857500" cy="6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Barrio"/>
              <a:buNone/>
              <a:defRPr sz="3600" b="0" i="0" u="none" strike="noStrike" cap="none">
                <a:solidFill>
                  <a:schemeClr val="accent5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24" name="Google Shape;215;p26">
            <a:extLst>
              <a:ext uri="{FF2B5EF4-FFF2-40B4-BE49-F238E27FC236}">
                <a16:creationId xmlns:a16="http://schemas.microsoft.com/office/drawing/2014/main" id="{19FAAD88-40CB-4DA6-9B02-A9C5AD2089F4}"/>
              </a:ext>
            </a:extLst>
          </p:cNvPr>
          <p:cNvSpPr txBox="1">
            <a:spLocks/>
          </p:cNvSpPr>
          <p:nvPr/>
        </p:nvSpPr>
        <p:spPr>
          <a:xfrm>
            <a:off x="4900707" y="2332767"/>
            <a:ext cx="28575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rio"/>
              <a:buNone/>
              <a:defRPr sz="20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b="1" dirty="0">
                <a:solidFill>
                  <a:schemeClr val="tx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¿Qué reforzaremos hoy? </a:t>
            </a:r>
            <a:r>
              <a:rPr lang="es-CL" b="1">
                <a:solidFill>
                  <a:schemeClr val="tx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Video</a:t>
            </a:r>
            <a:endParaRPr lang="es-CL" b="1" dirty="0">
              <a:solidFill>
                <a:schemeClr val="tx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5" name="Google Shape;215;p26">
            <a:extLst>
              <a:ext uri="{FF2B5EF4-FFF2-40B4-BE49-F238E27FC236}">
                <a16:creationId xmlns:a16="http://schemas.microsoft.com/office/drawing/2014/main" id="{5130C0FF-229A-48A7-8344-204FF28B3AE5}"/>
              </a:ext>
            </a:extLst>
          </p:cNvPr>
          <p:cNvSpPr txBox="1">
            <a:spLocks/>
          </p:cNvSpPr>
          <p:nvPr/>
        </p:nvSpPr>
        <p:spPr>
          <a:xfrm>
            <a:off x="4900705" y="3815067"/>
            <a:ext cx="28575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rio"/>
              <a:buNone/>
              <a:defRPr sz="20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b="1" dirty="0">
                <a:solidFill>
                  <a:schemeClr val="tx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Reflexiona y responde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202DF9F-FBE3-4EFF-9C2F-9B55F75D820C}"/>
              </a:ext>
            </a:extLst>
          </p:cNvPr>
          <p:cNvSpPr/>
          <p:nvPr/>
        </p:nvSpPr>
        <p:spPr>
          <a:xfrm>
            <a:off x="0" y="93779"/>
            <a:ext cx="9144000" cy="7245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2EB6859-A048-4864-B94C-5E94CBED31B1}"/>
              </a:ext>
            </a:extLst>
          </p:cNvPr>
          <p:cNvSpPr/>
          <p:nvPr/>
        </p:nvSpPr>
        <p:spPr>
          <a:xfrm>
            <a:off x="0" y="4482671"/>
            <a:ext cx="9144000" cy="7541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DC0EC2-7776-47AB-BF38-936C09B0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133" y="93779"/>
            <a:ext cx="5382933" cy="575400"/>
          </a:xfrm>
        </p:spPr>
        <p:txBody>
          <a:bodyPr/>
          <a:lstStyle/>
          <a:p>
            <a:pPr algn="l"/>
            <a:r>
              <a:rPr lang="es-CL" b="0" dirty="0"/>
              <a:t>Nuestras normas de clases…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D1B35C-B705-4EF9-9BA2-56EDCEA2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53" y="194622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78E7AAF-B9A7-406E-9EAC-DF1507E0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209" y="1946225"/>
            <a:ext cx="2015447" cy="29794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927EE4A-98FD-4F17-A3DD-3D7593477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02" t="31835" r="5939" b="2705"/>
          <a:stretch/>
        </p:blipFill>
        <p:spPr>
          <a:xfrm>
            <a:off x="601836" y="93779"/>
            <a:ext cx="978197" cy="960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7243D0C-F945-4AEF-932C-698AFAECF7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88" t="34177" r="39535" b="17589"/>
          <a:stretch/>
        </p:blipFill>
        <p:spPr>
          <a:xfrm>
            <a:off x="207286" y="1357763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6" descr="Una Mano PNG transparente - StickPNG">
            <a:extLst>
              <a:ext uri="{FF2B5EF4-FFF2-40B4-BE49-F238E27FC236}">
                <a16:creationId xmlns:a16="http://schemas.microsoft.com/office/drawing/2014/main" id="{CEE11C1E-FEF0-4E15-8228-16A6836A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21" y="3040890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 descr="micrófono apagado - Iconos gratis de herramientas y utensilios">
            <a:extLst>
              <a:ext uri="{FF2B5EF4-FFF2-40B4-BE49-F238E27FC236}">
                <a16:creationId xmlns:a16="http://schemas.microsoft.com/office/drawing/2014/main" id="{D55E4A95-7937-4FC1-8A15-6CE1216A1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25E83F0-FA30-4FD4-A957-6DBB431B71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292" t="28519" r="30000" b="13554"/>
          <a:stretch/>
        </p:blipFill>
        <p:spPr>
          <a:xfrm>
            <a:off x="4818378" y="1345706"/>
            <a:ext cx="2010443" cy="29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563525" y="462729"/>
            <a:ext cx="8229600" cy="11346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Cantamos para activarnos</a:t>
            </a:r>
            <a:endParaRPr sz="360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Elementos multimedia en línea 2" title="Oh Alé lé - Despertando Las Nueronas: Canciones Educativas Infantiles">
            <a:hlinkClick r:id="" action="ppaction://media"/>
            <a:extLst>
              <a:ext uri="{FF2B5EF4-FFF2-40B4-BE49-F238E27FC236}">
                <a16:creationId xmlns:a16="http://schemas.microsoft.com/office/drawing/2014/main" id="{F52E584E-31E3-4045-879E-E08A56D828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96363" y="1568515"/>
            <a:ext cx="5508418" cy="3112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61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1906" name="Google Shape;1906;p61"/>
          <p:cNvSpPr txBox="1">
            <a:spLocks noGrp="1"/>
          </p:cNvSpPr>
          <p:nvPr>
            <p:ph type="subTitle" idx="1"/>
          </p:nvPr>
        </p:nvSpPr>
        <p:spPr>
          <a:xfrm>
            <a:off x="375683" y="1300343"/>
            <a:ext cx="7627015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MX" sz="2000" dirty="0"/>
              <a:t>Conocer sobre la vida de hombres y mujeres que han contribuido a la sociedad chilena en diversos ámbitos.</a:t>
            </a:r>
          </a:p>
        </p:txBody>
      </p:sp>
      <p:pic>
        <p:nvPicPr>
          <p:cNvPr id="116" name="Picture 2">
            <a:extLst>
              <a:ext uri="{FF2B5EF4-FFF2-40B4-BE49-F238E27FC236}">
                <a16:creationId xmlns:a16="http://schemas.microsoft.com/office/drawing/2014/main" id="{BD9E954E-45A7-4724-8DB8-E62D34D1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4" y="8836"/>
            <a:ext cx="735762" cy="7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bar">
            <a:extLst>
              <a:ext uri="{FF2B5EF4-FFF2-40B4-BE49-F238E27FC236}">
                <a16:creationId xmlns:a16="http://schemas.microsoft.com/office/drawing/2014/main" id="{85B4FF33-33A0-4644-A415-1EA74486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07" y="2142143"/>
            <a:ext cx="5677786" cy="28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4BD823DB-3B25-411E-AEE5-9107C79E1563}"/>
              </a:ext>
            </a:extLst>
          </p:cNvPr>
          <p:cNvSpPr/>
          <p:nvPr/>
        </p:nvSpPr>
        <p:spPr>
          <a:xfrm>
            <a:off x="0" y="4482671"/>
            <a:ext cx="9144000" cy="7541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2D3A50D9-80D4-4842-B291-B643CA7E68E0}"/>
              </a:ext>
            </a:extLst>
          </p:cNvPr>
          <p:cNvSpPr/>
          <p:nvPr/>
        </p:nvSpPr>
        <p:spPr>
          <a:xfrm>
            <a:off x="701749" y="242801"/>
            <a:ext cx="8115779" cy="4559540"/>
          </a:xfrm>
          <a:custGeom>
            <a:avLst/>
            <a:gdLst>
              <a:gd name="connsiteX0" fmla="*/ 0 w 8115779"/>
              <a:gd name="connsiteY0" fmla="*/ 0 h 4559540"/>
              <a:gd name="connsiteX1" fmla="*/ 742014 w 8115779"/>
              <a:gd name="connsiteY1" fmla="*/ 0 h 4559540"/>
              <a:gd name="connsiteX2" fmla="*/ 1159397 w 8115779"/>
              <a:gd name="connsiteY2" fmla="*/ 0 h 4559540"/>
              <a:gd name="connsiteX3" fmla="*/ 1739096 w 8115779"/>
              <a:gd name="connsiteY3" fmla="*/ 0 h 4559540"/>
              <a:gd name="connsiteX4" fmla="*/ 2481110 w 8115779"/>
              <a:gd name="connsiteY4" fmla="*/ 0 h 4559540"/>
              <a:gd name="connsiteX5" fmla="*/ 3141966 w 8115779"/>
              <a:gd name="connsiteY5" fmla="*/ 0 h 4559540"/>
              <a:gd name="connsiteX6" fmla="*/ 3802822 w 8115779"/>
              <a:gd name="connsiteY6" fmla="*/ 0 h 4559540"/>
              <a:gd name="connsiteX7" fmla="*/ 4382521 w 8115779"/>
              <a:gd name="connsiteY7" fmla="*/ 0 h 4559540"/>
              <a:gd name="connsiteX8" fmla="*/ 4718746 w 8115779"/>
              <a:gd name="connsiteY8" fmla="*/ 0 h 4559540"/>
              <a:gd name="connsiteX9" fmla="*/ 5379602 w 8115779"/>
              <a:gd name="connsiteY9" fmla="*/ 0 h 4559540"/>
              <a:gd name="connsiteX10" fmla="*/ 5878143 w 8115779"/>
              <a:gd name="connsiteY10" fmla="*/ 0 h 4559540"/>
              <a:gd name="connsiteX11" fmla="*/ 6376683 w 8115779"/>
              <a:gd name="connsiteY11" fmla="*/ 0 h 4559540"/>
              <a:gd name="connsiteX12" fmla="*/ 7118698 w 8115779"/>
              <a:gd name="connsiteY12" fmla="*/ 0 h 4559540"/>
              <a:gd name="connsiteX13" fmla="*/ 8115779 w 8115779"/>
              <a:gd name="connsiteY13" fmla="*/ 0 h 4559540"/>
              <a:gd name="connsiteX14" fmla="*/ 8115779 w 8115779"/>
              <a:gd name="connsiteY14" fmla="*/ 542800 h 4559540"/>
              <a:gd name="connsiteX15" fmla="*/ 8115779 w 8115779"/>
              <a:gd name="connsiteY15" fmla="*/ 1161592 h 4559540"/>
              <a:gd name="connsiteX16" fmla="*/ 8115779 w 8115779"/>
              <a:gd name="connsiteY16" fmla="*/ 1628400 h 4559540"/>
              <a:gd name="connsiteX17" fmla="*/ 8115779 w 8115779"/>
              <a:gd name="connsiteY17" fmla="*/ 2209197 h 4559540"/>
              <a:gd name="connsiteX18" fmla="*/ 8115779 w 8115779"/>
              <a:gd name="connsiteY18" fmla="*/ 2789993 h 4559540"/>
              <a:gd name="connsiteX19" fmla="*/ 8115779 w 8115779"/>
              <a:gd name="connsiteY19" fmla="*/ 3218805 h 4559540"/>
              <a:gd name="connsiteX20" fmla="*/ 8115779 w 8115779"/>
              <a:gd name="connsiteY20" fmla="*/ 3799601 h 4559540"/>
              <a:gd name="connsiteX21" fmla="*/ 7728210 w 8115779"/>
              <a:gd name="connsiteY21" fmla="*/ 4187170 h 4559540"/>
              <a:gd name="connsiteX22" fmla="*/ 7355840 w 8115779"/>
              <a:gd name="connsiteY22" fmla="*/ 4559540 h 4559540"/>
              <a:gd name="connsiteX23" fmla="*/ 6790006 w 8115779"/>
              <a:gd name="connsiteY23" fmla="*/ 4559540 h 4559540"/>
              <a:gd name="connsiteX24" fmla="*/ 6224172 w 8115779"/>
              <a:gd name="connsiteY24" fmla="*/ 4559540 h 4559540"/>
              <a:gd name="connsiteX25" fmla="*/ 5731897 w 8115779"/>
              <a:gd name="connsiteY25" fmla="*/ 4559540 h 4559540"/>
              <a:gd name="connsiteX26" fmla="*/ 5166063 w 8115779"/>
              <a:gd name="connsiteY26" fmla="*/ 4559540 h 4559540"/>
              <a:gd name="connsiteX27" fmla="*/ 4673788 w 8115779"/>
              <a:gd name="connsiteY27" fmla="*/ 4559540 h 4559540"/>
              <a:gd name="connsiteX28" fmla="*/ 4107954 w 8115779"/>
              <a:gd name="connsiteY28" fmla="*/ 4559540 h 4559540"/>
              <a:gd name="connsiteX29" fmla="*/ 3615678 w 8115779"/>
              <a:gd name="connsiteY29" fmla="*/ 4559540 h 4559540"/>
              <a:gd name="connsiteX30" fmla="*/ 2976286 w 8115779"/>
              <a:gd name="connsiteY30" fmla="*/ 4559540 h 4559540"/>
              <a:gd name="connsiteX31" fmla="*/ 2484011 w 8115779"/>
              <a:gd name="connsiteY31" fmla="*/ 4559540 h 4559540"/>
              <a:gd name="connsiteX32" fmla="*/ 1991735 w 8115779"/>
              <a:gd name="connsiteY32" fmla="*/ 4559540 h 4559540"/>
              <a:gd name="connsiteX33" fmla="*/ 1425901 w 8115779"/>
              <a:gd name="connsiteY33" fmla="*/ 4559540 h 4559540"/>
              <a:gd name="connsiteX34" fmla="*/ 712951 w 8115779"/>
              <a:gd name="connsiteY34" fmla="*/ 4559540 h 4559540"/>
              <a:gd name="connsiteX35" fmla="*/ 0 w 8115779"/>
              <a:gd name="connsiteY35" fmla="*/ 4559540 h 4559540"/>
              <a:gd name="connsiteX36" fmla="*/ 0 w 8115779"/>
              <a:gd name="connsiteY36" fmla="*/ 3944002 h 4559540"/>
              <a:gd name="connsiteX37" fmla="*/ 0 w 8115779"/>
              <a:gd name="connsiteY37" fmla="*/ 3282869 h 4559540"/>
              <a:gd name="connsiteX38" fmla="*/ 0 w 8115779"/>
              <a:gd name="connsiteY38" fmla="*/ 2758522 h 4559540"/>
              <a:gd name="connsiteX39" fmla="*/ 0 w 8115779"/>
              <a:gd name="connsiteY39" fmla="*/ 2188579 h 4559540"/>
              <a:gd name="connsiteX40" fmla="*/ 0 w 8115779"/>
              <a:gd name="connsiteY40" fmla="*/ 1664232 h 4559540"/>
              <a:gd name="connsiteX41" fmla="*/ 0 w 8115779"/>
              <a:gd name="connsiteY41" fmla="*/ 1185480 h 4559540"/>
              <a:gd name="connsiteX42" fmla="*/ 0 w 8115779"/>
              <a:gd name="connsiteY42" fmla="*/ 661133 h 4559540"/>
              <a:gd name="connsiteX43" fmla="*/ 0 w 8115779"/>
              <a:gd name="connsiteY43" fmla="*/ 0 h 4559540"/>
              <a:gd name="connsiteX0" fmla="*/ 7355840 w 8115779"/>
              <a:gd name="connsiteY0" fmla="*/ 4559540 h 4559540"/>
              <a:gd name="connsiteX1" fmla="*/ 7434874 w 8115779"/>
              <a:gd name="connsiteY1" fmla="*/ 4243405 h 4559540"/>
              <a:gd name="connsiteX2" fmla="*/ 7507828 w 8115779"/>
              <a:gd name="connsiteY2" fmla="*/ 3951589 h 4559540"/>
              <a:gd name="connsiteX3" fmla="*/ 7811804 w 8115779"/>
              <a:gd name="connsiteY3" fmla="*/ 3875595 h 4559540"/>
              <a:gd name="connsiteX4" fmla="*/ 8115779 w 8115779"/>
              <a:gd name="connsiteY4" fmla="*/ 3799601 h 4559540"/>
              <a:gd name="connsiteX5" fmla="*/ 7743409 w 8115779"/>
              <a:gd name="connsiteY5" fmla="*/ 4171971 h 4559540"/>
              <a:gd name="connsiteX6" fmla="*/ 7355840 w 8115779"/>
              <a:gd name="connsiteY6" fmla="*/ 4559540 h 4559540"/>
              <a:gd name="connsiteX0" fmla="*/ 7355840 w 8115779"/>
              <a:gd name="connsiteY0" fmla="*/ 4559540 h 4559540"/>
              <a:gd name="connsiteX1" fmla="*/ 7428794 w 8115779"/>
              <a:gd name="connsiteY1" fmla="*/ 4267724 h 4559540"/>
              <a:gd name="connsiteX2" fmla="*/ 7507828 w 8115779"/>
              <a:gd name="connsiteY2" fmla="*/ 3951589 h 4559540"/>
              <a:gd name="connsiteX3" fmla="*/ 7817883 w 8115779"/>
              <a:gd name="connsiteY3" fmla="*/ 3874075 h 4559540"/>
              <a:gd name="connsiteX4" fmla="*/ 8115779 w 8115779"/>
              <a:gd name="connsiteY4" fmla="*/ 3799601 h 4559540"/>
              <a:gd name="connsiteX5" fmla="*/ 7743409 w 8115779"/>
              <a:gd name="connsiteY5" fmla="*/ 4171971 h 4559540"/>
              <a:gd name="connsiteX6" fmla="*/ 7355840 w 8115779"/>
              <a:gd name="connsiteY6" fmla="*/ 4559540 h 4559540"/>
              <a:gd name="connsiteX7" fmla="*/ 6937123 w 8115779"/>
              <a:gd name="connsiteY7" fmla="*/ 4559540 h 4559540"/>
              <a:gd name="connsiteX8" fmla="*/ 6518406 w 8115779"/>
              <a:gd name="connsiteY8" fmla="*/ 4559540 h 4559540"/>
              <a:gd name="connsiteX9" fmla="*/ 6099689 w 8115779"/>
              <a:gd name="connsiteY9" fmla="*/ 4559540 h 4559540"/>
              <a:gd name="connsiteX10" fmla="*/ 5680972 w 8115779"/>
              <a:gd name="connsiteY10" fmla="*/ 4559540 h 4559540"/>
              <a:gd name="connsiteX11" fmla="*/ 4968021 w 8115779"/>
              <a:gd name="connsiteY11" fmla="*/ 4559540 h 4559540"/>
              <a:gd name="connsiteX12" fmla="*/ 4549304 w 8115779"/>
              <a:gd name="connsiteY12" fmla="*/ 4559540 h 4559540"/>
              <a:gd name="connsiteX13" fmla="*/ 3909912 w 8115779"/>
              <a:gd name="connsiteY13" fmla="*/ 4559540 h 4559540"/>
              <a:gd name="connsiteX14" fmla="*/ 3196961 w 8115779"/>
              <a:gd name="connsiteY14" fmla="*/ 4559540 h 4559540"/>
              <a:gd name="connsiteX15" fmla="*/ 2557569 w 8115779"/>
              <a:gd name="connsiteY15" fmla="*/ 4559540 h 4559540"/>
              <a:gd name="connsiteX16" fmla="*/ 2138852 w 8115779"/>
              <a:gd name="connsiteY16" fmla="*/ 4559540 h 4559540"/>
              <a:gd name="connsiteX17" fmla="*/ 1499460 w 8115779"/>
              <a:gd name="connsiteY17" fmla="*/ 4559540 h 4559540"/>
              <a:gd name="connsiteX18" fmla="*/ 1154301 w 8115779"/>
              <a:gd name="connsiteY18" fmla="*/ 4559540 h 4559540"/>
              <a:gd name="connsiteX19" fmla="*/ 662026 w 8115779"/>
              <a:gd name="connsiteY19" fmla="*/ 4559540 h 4559540"/>
              <a:gd name="connsiteX20" fmla="*/ 0 w 8115779"/>
              <a:gd name="connsiteY20" fmla="*/ 4559540 h 4559540"/>
              <a:gd name="connsiteX21" fmla="*/ 0 w 8115779"/>
              <a:gd name="connsiteY21" fmla="*/ 3944002 h 4559540"/>
              <a:gd name="connsiteX22" fmla="*/ 0 w 8115779"/>
              <a:gd name="connsiteY22" fmla="*/ 3465250 h 4559540"/>
              <a:gd name="connsiteX23" fmla="*/ 0 w 8115779"/>
              <a:gd name="connsiteY23" fmla="*/ 2849713 h 4559540"/>
              <a:gd name="connsiteX24" fmla="*/ 0 w 8115779"/>
              <a:gd name="connsiteY24" fmla="*/ 2188579 h 4559540"/>
              <a:gd name="connsiteX25" fmla="*/ 0 w 8115779"/>
              <a:gd name="connsiteY25" fmla="*/ 1573041 h 4559540"/>
              <a:gd name="connsiteX26" fmla="*/ 0 w 8115779"/>
              <a:gd name="connsiteY26" fmla="*/ 1094290 h 4559540"/>
              <a:gd name="connsiteX27" fmla="*/ 0 w 8115779"/>
              <a:gd name="connsiteY27" fmla="*/ 0 h 4559540"/>
              <a:gd name="connsiteX28" fmla="*/ 579699 w 8115779"/>
              <a:gd name="connsiteY28" fmla="*/ 0 h 4559540"/>
              <a:gd name="connsiteX29" fmla="*/ 1240555 w 8115779"/>
              <a:gd name="connsiteY29" fmla="*/ 0 h 4559540"/>
              <a:gd name="connsiteX30" fmla="*/ 1901411 w 8115779"/>
              <a:gd name="connsiteY30" fmla="*/ 0 h 4559540"/>
              <a:gd name="connsiteX31" fmla="*/ 2237636 w 8115779"/>
              <a:gd name="connsiteY31" fmla="*/ 0 h 4559540"/>
              <a:gd name="connsiteX32" fmla="*/ 2573861 w 8115779"/>
              <a:gd name="connsiteY32" fmla="*/ 0 h 4559540"/>
              <a:gd name="connsiteX33" fmla="*/ 2991244 w 8115779"/>
              <a:gd name="connsiteY33" fmla="*/ 0 h 4559540"/>
              <a:gd name="connsiteX34" fmla="*/ 3652101 w 8115779"/>
              <a:gd name="connsiteY34" fmla="*/ 0 h 4559540"/>
              <a:gd name="connsiteX35" fmla="*/ 4150641 w 8115779"/>
              <a:gd name="connsiteY35" fmla="*/ 0 h 4559540"/>
              <a:gd name="connsiteX36" fmla="*/ 4730340 w 8115779"/>
              <a:gd name="connsiteY36" fmla="*/ 0 h 4559540"/>
              <a:gd name="connsiteX37" fmla="*/ 5228880 w 8115779"/>
              <a:gd name="connsiteY37" fmla="*/ 0 h 4559540"/>
              <a:gd name="connsiteX38" fmla="*/ 5808579 w 8115779"/>
              <a:gd name="connsiteY38" fmla="*/ 0 h 4559540"/>
              <a:gd name="connsiteX39" fmla="*/ 6225962 w 8115779"/>
              <a:gd name="connsiteY39" fmla="*/ 0 h 4559540"/>
              <a:gd name="connsiteX40" fmla="*/ 6724503 w 8115779"/>
              <a:gd name="connsiteY40" fmla="*/ 0 h 4559540"/>
              <a:gd name="connsiteX41" fmla="*/ 7223043 w 8115779"/>
              <a:gd name="connsiteY41" fmla="*/ 0 h 4559540"/>
              <a:gd name="connsiteX42" fmla="*/ 8115779 w 8115779"/>
              <a:gd name="connsiteY42" fmla="*/ 0 h 4559540"/>
              <a:gd name="connsiteX43" fmla="*/ 8115779 w 8115779"/>
              <a:gd name="connsiteY43" fmla="*/ 542800 h 4559540"/>
              <a:gd name="connsiteX44" fmla="*/ 8115779 w 8115779"/>
              <a:gd name="connsiteY44" fmla="*/ 1161592 h 4559540"/>
              <a:gd name="connsiteX45" fmla="*/ 8115779 w 8115779"/>
              <a:gd name="connsiteY45" fmla="*/ 1742388 h 4559540"/>
              <a:gd name="connsiteX46" fmla="*/ 8115779 w 8115779"/>
              <a:gd name="connsiteY46" fmla="*/ 2247193 h 4559540"/>
              <a:gd name="connsiteX47" fmla="*/ 8115779 w 8115779"/>
              <a:gd name="connsiteY47" fmla="*/ 2827989 h 4559540"/>
              <a:gd name="connsiteX48" fmla="*/ 8115779 w 8115779"/>
              <a:gd name="connsiteY48" fmla="*/ 3799601 h 45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115779" h="4559540" stroke="0" extrusionOk="0">
                <a:moveTo>
                  <a:pt x="0" y="0"/>
                </a:moveTo>
                <a:cubicBezTo>
                  <a:pt x="343620" y="-80789"/>
                  <a:pt x="520326" y="79494"/>
                  <a:pt x="742014" y="0"/>
                </a:cubicBezTo>
                <a:cubicBezTo>
                  <a:pt x="963702" y="-79494"/>
                  <a:pt x="1065127" y="18493"/>
                  <a:pt x="1159397" y="0"/>
                </a:cubicBezTo>
                <a:cubicBezTo>
                  <a:pt x="1253667" y="-18493"/>
                  <a:pt x="1525841" y="56902"/>
                  <a:pt x="1739096" y="0"/>
                </a:cubicBezTo>
                <a:cubicBezTo>
                  <a:pt x="1952351" y="-56902"/>
                  <a:pt x="2296406" y="80895"/>
                  <a:pt x="2481110" y="0"/>
                </a:cubicBezTo>
                <a:cubicBezTo>
                  <a:pt x="2665814" y="-80895"/>
                  <a:pt x="2848102" y="72715"/>
                  <a:pt x="3141966" y="0"/>
                </a:cubicBezTo>
                <a:cubicBezTo>
                  <a:pt x="3435830" y="-72715"/>
                  <a:pt x="3481430" y="42408"/>
                  <a:pt x="3802822" y="0"/>
                </a:cubicBezTo>
                <a:cubicBezTo>
                  <a:pt x="4124214" y="-42408"/>
                  <a:pt x="4152301" y="55490"/>
                  <a:pt x="4382521" y="0"/>
                </a:cubicBezTo>
                <a:cubicBezTo>
                  <a:pt x="4612741" y="-55490"/>
                  <a:pt x="4617455" y="21424"/>
                  <a:pt x="4718746" y="0"/>
                </a:cubicBezTo>
                <a:cubicBezTo>
                  <a:pt x="4820038" y="-21424"/>
                  <a:pt x="5111915" y="59120"/>
                  <a:pt x="5379602" y="0"/>
                </a:cubicBezTo>
                <a:cubicBezTo>
                  <a:pt x="5647289" y="-59120"/>
                  <a:pt x="5747454" y="43752"/>
                  <a:pt x="5878143" y="0"/>
                </a:cubicBezTo>
                <a:cubicBezTo>
                  <a:pt x="6008832" y="-43752"/>
                  <a:pt x="6154750" y="52363"/>
                  <a:pt x="6376683" y="0"/>
                </a:cubicBezTo>
                <a:cubicBezTo>
                  <a:pt x="6598616" y="-52363"/>
                  <a:pt x="6940986" y="47713"/>
                  <a:pt x="7118698" y="0"/>
                </a:cubicBezTo>
                <a:cubicBezTo>
                  <a:pt x="7296410" y="-47713"/>
                  <a:pt x="7784365" y="58081"/>
                  <a:pt x="8115779" y="0"/>
                </a:cubicBezTo>
                <a:cubicBezTo>
                  <a:pt x="8129489" y="160389"/>
                  <a:pt x="8068127" y="281508"/>
                  <a:pt x="8115779" y="542800"/>
                </a:cubicBezTo>
                <a:cubicBezTo>
                  <a:pt x="8163431" y="804092"/>
                  <a:pt x="8071508" y="1029957"/>
                  <a:pt x="8115779" y="1161592"/>
                </a:cubicBezTo>
                <a:cubicBezTo>
                  <a:pt x="8160050" y="1293227"/>
                  <a:pt x="8069247" y="1535039"/>
                  <a:pt x="8115779" y="1628400"/>
                </a:cubicBezTo>
                <a:cubicBezTo>
                  <a:pt x="8162311" y="1721761"/>
                  <a:pt x="8075903" y="1944002"/>
                  <a:pt x="8115779" y="2209197"/>
                </a:cubicBezTo>
                <a:cubicBezTo>
                  <a:pt x="8155655" y="2474392"/>
                  <a:pt x="8095679" y="2537181"/>
                  <a:pt x="8115779" y="2789993"/>
                </a:cubicBezTo>
                <a:cubicBezTo>
                  <a:pt x="8135879" y="3042805"/>
                  <a:pt x="8106931" y="3132906"/>
                  <a:pt x="8115779" y="3218805"/>
                </a:cubicBezTo>
                <a:cubicBezTo>
                  <a:pt x="8124627" y="3304704"/>
                  <a:pt x="8096308" y="3524544"/>
                  <a:pt x="8115779" y="3799601"/>
                </a:cubicBezTo>
                <a:cubicBezTo>
                  <a:pt x="7997500" y="4000743"/>
                  <a:pt x="7786641" y="4059843"/>
                  <a:pt x="7728210" y="4187170"/>
                </a:cubicBezTo>
                <a:cubicBezTo>
                  <a:pt x="7669779" y="4314497"/>
                  <a:pt x="7503127" y="4340473"/>
                  <a:pt x="7355840" y="4559540"/>
                </a:cubicBezTo>
                <a:cubicBezTo>
                  <a:pt x="7160942" y="4608780"/>
                  <a:pt x="6998549" y="4548701"/>
                  <a:pt x="6790006" y="4559540"/>
                </a:cubicBezTo>
                <a:cubicBezTo>
                  <a:pt x="6581463" y="4570379"/>
                  <a:pt x="6356990" y="4555602"/>
                  <a:pt x="6224172" y="4559540"/>
                </a:cubicBezTo>
                <a:cubicBezTo>
                  <a:pt x="6091354" y="4563478"/>
                  <a:pt x="5917429" y="4543871"/>
                  <a:pt x="5731897" y="4559540"/>
                </a:cubicBezTo>
                <a:cubicBezTo>
                  <a:pt x="5546366" y="4575209"/>
                  <a:pt x="5381324" y="4525348"/>
                  <a:pt x="5166063" y="4559540"/>
                </a:cubicBezTo>
                <a:cubicBezTo>
                  <a:pt x="4950802" y="4593732"/>
                  <a:pt x="4801051" y="4501147"/>
                  <a:pt x="4673788" y="4559540"/>
                </a:cubicBezTo>
                <a:cubicBezTo>
                  <a:pt x="4546526" y="4617933"/>
                  <a:pt x="4284880" y="4502240"/>
                  <a:pt x="4107954" y="4559540"/>
                </a:cubicBezTo>
                <a:cubicBezTo>
                  <a:pt x="3931028" y="4616840"/>
                  <a:pt x="3760564" y="4557325"/>
                  <a:pt x="3615678" y="4559540"/>
                </a:cubicBezTo>
                <a:cubicBezTo>
                  <a:pt x="3470792" y="4561755"/>
                  <a:pt x="3186971" y="4526927"/>
                  <a:pt x="2976286" y="4559540"/>
                </a:cubicBezTo>
                <a:cubicBezTo>
                  <a:pt x="2765601" y="4592153"/>
                  <a:pt x="2652728" y="4558913"/>
                  <a:pt x="2484011" y="4559540"/>
                </a:cubicBezTo>
                <a:cubicBezTo>
                  <a:pt x="2315294" y="4560167"/>
                  <a:pt x="2233515" y="4542852"/>
                  <a:pt x="1991735" y="4559540"/>
                </a:cubicBezTo>
                <a:cubicBezTo>
                  <a:pt x="1749955" y="4576228"/>
                  <a:pt x="1635631" y="4511213"/>
                  <a:pt x="1425901" y="4559540"/>
                </a:cubicBezTo>
                <a:cubicBezTo>
                  <a:pt x="1216171" y="4607867"/>
                  <a:pt x="855842" y="4491863"/>
                  <a:pt x="712951" y="4559540"/>
                </a:cubicBezTo>
                <a:cubicBezTo>
                  <a:pt x="570060" y="4627217"/>
                  <a:pt x="290538" y="4548743"/>
                  <a:pt x="0" y="4559540"/>
                </a:cubicBezTo>
                <a:cubicBezTo>
                  <a:pt x="-37341" y="4311849"/>
                  <a:pt x="47864" y="4158702"/>
                  <a:pt x="0" y="3944002"/>
                </a:cubicBezTo>
                <a:cubicBezTo>
                  <a:pt x="-47864" y="3729302"/>
                  <a:pt x="25579" y="3478949"/>
                  <a:pt x="0" y="3282869"/>
                </a:cubicBezTo>
                <a:cubicBezTo>
                  <a:pt x="-25579" y="3086789"/>
                  <a:pt x="16754" y="2974503"/>
                  <a:pt x="0" y="2758522"/>
                </a:cubicBezTo>
                <a:cubicBezTo>
                  <a:pt x="-16754" y="2542541"/>
                  <a:pt x="65259" y="2347436"/>
                  <a:pt x="0" y="2188579"/>
                </a:cubicBezTo>
                <a:cubicBezTo>
                  <a:pt x="-65259" y="2029722"/>
                  <a:pt x="7659" y="1846914"/>
                  <a:pt x="0" y="1664232"/>
                </a:cubicBezTo>
                <a:cubicBezTo>
                  <a:pt x="-7659" y="1481550"/>
                  <a:pt x="7619" y="1341423"/>
                  <a:pt x="0" y="1185480"/>
                </a:cubicBezTo>
                <a:cubicBezTo>
                  <a:pt x="-7619" y="1029537"/>
                  <a:pt x="32855" y="863552"/>
                  <a:pt x="0" y="661133"/>
                </a:cubicBezTo>
                <a:cubicBezTo>
                  <a:pt x="-32855" y="458714"/>
                  <a:pt x="68884" y="249825"/>
                  <a:pt x="0" y="0"/>
                </a:cubicBezTo>
                <a:close/>
              </a:path>
              <a:path w="8115779" h="4559540" fill="darkenLess" stroke="0" extrusionOk="0">
                <a:moveTo>
                  <a:pt x="7355840" y="4559540"/>
                </a:moveTo>
                <a:cubicBezTo>
                  <a:pt x="7392910" y="4402918"/>
                  <a:pt x="7416503" y="4370605"/>
                  <a:pt x="7434874" y="4243405"/>
                </a:cubicBezTo>
                <a:cubicBezTo>
                  <a:pt x="7453245" y="4116205"/>
                  <a:pt x="7487915" y="4093702"/>
                  <a:pt x="7507828" y="3951589"/>
                </a:cubicBezTo>
                <a:cubicBezTo>
                  <a:pt x="7595701" y="3920940"/>
                  <a:pt x="7669524" y="3943049"/>
                  <a:pt x="7811804" y="3875595"/>
                </a:cubicBezTo>
                <a:cubicBezTo>
                  <a:pt x="7954084" y="3808141"/>
                  <a:pt x="8039736" y="3830232"/>
                  <a:pt x="8115779" y="3799601"/>
                </a:cubicBezTo>
                <a:cubicBezTo>
                  <a:pt x="7976017" y="3967523"/>
                  <a:pt x="7908704" y="4003693"/>
                  <a:pt x="7743409" y="4171971"/>
                </a:cubicBezTo>
                <a:cubicBezTo>
                  <a:pt x="7578114" y="4340249"/>
                  <a:pt x="7541991" y="4371578"/>
                  <a:pt x="7355840" y="4559540"/>
                </a:cubicBezTo>
                <a:close/>
              </a:path>
              <a:path w="8115779" h="4559540" fill="none" extrusionOk="0">
                <a:moveTo>
                  <a:pt x="7355840" y="4559540"/>
                </a:moveTo>
                <a:cubicBezTo>
                  <a:pt x="7374073" y="4482717"/>
                  <a:pt x="7416439" y="4384143"/>
                  <a:pt x="7428794" y="4267724"/>
                </a:cubicBezTo>
                <a:cubicBezTo>
                  <a:pt x="7441149" y="4151305"/>
                  <a:pt x="7484538" y="4056039"/>
                  <a:pt x="7507828" y="3951589"/>
                </a:cubicBezTo>
                <a:cubicBezTo>
                  <a:pt x="7583043" y="3929027"/>
                  <a:pt x="7748279" y="3891777"/>
                  <a:pt x="7817883" y="3874075"/>
                </a:cubicBezTo>
                <a:cubicBezTo>
                  <a:pt x="7887487" y="3856373"/>
                  <a:pt x="7995557" y="3857364"/>
                  <a:pt x="8115779" y="3799601"/>
                </a:cubicBezTo>
                <a:cubicBezTo>
                  <a:pt x="7994198" y="3961077"/>
                  <a:pt x="7823074" y="4062109"/>
                  <a:pt x="7743409" y="4171971"/>
                </a:cubicBezTo>
                <a:cubicBezTo>
                  <a:pt x="7663744" y="4281833"/>
                  <a:pt x="7498082" y="4325365"/>
                  <a:pt x="7355840" y="4559540"/>
                </a:cubicBezTo>
                <a:cubicBezTo>
                  <a:pt x="7207155" y="4602317"/>
                  <a:pt x="7123674" y="4539731"/>
                  <a:pt x="6937123" y="4559540"/>
                </a:cubicBezTo>
                <a:cubicBezTo>
                  <a:pt x="6750572" y="4579349"/>
                  <a:pt x="6636250" y="4543576"/>
                  <a:pt x="6518406" y="4559540"/>
                </a:cubicBezTo>
                <a:cubicBezTo>
                  <a:pt x="6400562" y="4575504"/>
                  <a:pt x="6183669" y="4514491"/>
                  <a:pt x="6099689" y="4559540"/>
                </a:cubicBezTo>
                <a:cubicBezTo>
                  <a:pt x="6015709" y="4604589"/>
                  <a:pt x="5855308" y="4547808"/>
                  <a:pt x="5680972" y="4559540"/>
                </a:cubicBezTo>
                <a:cubicBezTo>
                  <a:pt x="5506636" y="4571272"/>
                  <a:pt x="5129638" y="4484510"/>
                  <a:pt x="4968021" y="4559540"/>
                </a:cubicBezTo>
                <a:cubicBezTo>
                  <a:pt x="4806404" y="4634570"/>
                  <a:pt x="4717895" y="4550250"/>
                  <a:pt x="4549304" y="4559540"/>
                </a:cubicBezTo>
                <a:cubicBezTo>
                  <a:pt x="4380713" y="4568830"/>
                  <a:pt x="4185415" y="4519180"/>
                  <a:pt x="3909912" y="4559540"/>
                </a:cubicBezTo>
                <a:cubicBezTo>
                  <a:pt x="3634409" y="4599900"/>
                  <a:pt x="3448998" y="4544896"/>
                  <a:pt x="3196961" y="4559540"/>
                </a:cubicBezTo>
                <a:cubicBezTo>
                  <a:pt x="2944924" y="4574184"/>
                  <a:pt x="2769665" y="4498163"/>
                  <a:pt x="2557569" y="4559540"/>
                </a:cubicBezTo>
                <a:cubicBezTo>
                  <a:pt x="2345473" y="4620917"/>
                  <a:pt x="2271484" y="4557444"/>
                  <a:pt x="2138852" y="4559540"/>
                </a:cubicBezTo>
                <a:cubicBezTo>
                  <a:pt x="2006220" y="4561636"/>
                  <a:pt x="1673800" y="4503254"/>
                  <a:pt x="1499460" y="4559540"/>
                </a:cubicBezTo>
                <a:cubicBezTo>
                  <a:pt x="1325120" y="4615826"/>
                  <a:pt x="1291732" y="4557856"/>
                  <a:pt x="1154301" y="4559540"/>
                </a:cubicBezTo>
                <a:cubicBezTo>
                  <a:pt x="1016870" y="4561224"/>
                  <a:pt x="796322" y="4515995"/>
                  <a:pt x="662026" y="4559540"/>
                </a:cubicBezTo>
                <a:cubicBezTo>
                  <a:pt x="527731" y="4603085"/>
                  <a:pt x="156434" y="4490964"/>
                  <a:pt x="0" y="4559540"/>
                </a:cubicBezTo>
                <a:cubicBezTo>
                  <a:pt x="-50376" y="4256861"/>
                  <a:pt x="69516" y="4081642"/>
                  <a:pt x="0" y="3944002"/>
                </a:cubicBezTo>
                <a:cubicBezTo>
                  <a:pt x="-69516" y="3806362"/>
                  <a:pt x="8481" y="3668627"/>
                  <a:pt x="0" y="3465250"/>
                </a:cubicBezTo>
                <a:cubicBezTo>
                  <a:pt x="-8481" y="3261873"/>
                  <a:pt x="48724" y="3039561"/>
                  <a:pt x="0" y="2849713"/>
                </a:cubicBezTo>
                <a:cubicBezTo>
                  <a:pt x="-48724" y="2659865"/>
                  <a:pt x="7881" y="2502692"/>
                  <a:pt x="0" y="2188579"/>
                </a:cubicBezTo>
                <a:cubicBezTo>
                  <a:pt x="-7881" y="1874466"/>
                  <a:pt x="44290" y="1754671"/>
                  <a:pt x="0" y="1573041"/>
                </a:cubicBezTo>
                <a:cubicBezTo>
                  <a:pt x="-44290" y="1391411"/>
                  <a:pt x="14820" y="1245952"/>
                  <a:pt x="0" y="1094290"/>
                </a:cubicBezTo>
                <a:cubicBezTo>
                  <a:pt x="-14820" y="942628"/>
                  <a:pt x="42397" y="392081"/>
                  <a:pt x="0" y="0"/>
                </a:cubicBezTo>
                <a:cubicBezTo>
                  <a:pt x="263831" y="-32389"/>
                  <a:pt x="445913" y="2356"/>
                  <a:pt x="579699" y="0"/>
                </a:cubicBezTo>
                <a:cubicBezTo>
                  <a:pt x="713485" y="-2356"/>
                  <a:pt x="924897" y="42416"/>
                  <a:pt x="1240555" y="0"/>
                </a:cubicBezTo>
                <a:cubicBezTo>
                  <a:pt x="1556213" y="-42416"/>
                  <a:pt x="1763702" y="24576"/>
                  <a:pt x="1901411" y="0"/>
                </a:cubicBezTo>
                <a:cubicBezTo>
                  <a:pt x="2039120" y="-24576"/>
                  <a:pt x="2163894" y="2109"/>
                  <a:pt x="2237636" y="0"/>
                </a:cubicBezTo>
                <a:cubicBezTo>
                  <a:pt x="2311378" y="-2109"/>
                  <a:pt x="2500544" y="21111"/>
                  <a:pt x="2573861" y="0"/>
                </a:cubicBezTo>
                <a:cubicBezTo>
                  <a:pt x="2647178" y="-21111"/>
                  <a:pt x="2852387" y="48556"/>
                  <a:pt x="2991244" y="0"/>
                </a:cubicBezTo>
                <a:cubicBezTo>
                  <a:pt x="3130101" y="-48556"/>
                  <a:pt x="3324696" y="77478"/>
                  <a:pt x="3652101" y="0"/>
                </a:cubicBezTo>
                <a:cubicBezTo>
                  <a:pt x="3979506" y="-77478"/>
                  <a:pt x="3922052" y="31009"/>
                  <a:pt x="4150641" y="0"/>
                </a:cubicBezTo>
                <a:cubicBezTo>
                  <a:pt x="4379230" y="-31009"/>
                  <a:pt x="4515995" y="27004"/>
                  <a:pt x="4730340" y="0"/>
                </a:cubicBezTo>
                <a:cubicBezTo>
                  <a:pt x="4944685" y="-27004"/>
                  <a:pt x="5004063" y="37544"/>
                  <a:pt x="5228880" y="0"/>
                </a:cubicBezTo>
                <a:cubicBezTo>
                  <a:pt x="5453697" y="-37544"/>
                  <a:pt x="5599706" y="58567"/>
                  <a:pt x="5808579" y="0"/>
                </a:cubicBezTo>
                <a:cubicBezTo>
                  <a:pt x="6017452" y="-58567"/>
                  <a:pt x="6025245" y="22581"/>
                  <a:pt x="6225962" y="0"/>
                </a:cubicBezTo>
                <a:cubicBezTo>
                  <a:pt x="6426679" y="-22581"/>
                  <a:pt x="6592494" y="36914"/>
                  <a:pt x="6724503" y="0"/>
                </a:cubicBezTo>
                <a:cubicBezTo>
                  <a:pt x="6856512" y="-36914"/>
                  <a:pt x="7054501" y="48248"/>
                  <a:pt x="7223043" y="0"/>
                </a:cubicBezTo>
                <a:cubicBezTo>
                  <a:pt x="7391585" y="-48248"/>
                  <a:pt x="7727905" y="13424"/>
                  <a:pt x="8115779" y="0"/>
                </a:cubicBezTo>
                <a:cubicBezTo>
                  <a:pt x="8157119" y="269944"/>
                  <a:pt x="8074182" y="306618"/>
                  <a:pt x="8115779" y="542800"/>
                </a:cubicBezTo>
                <a:cubicBezTo>
                  <a:pt x="8157376" y="778982"/>
                  <a:pt x="8097726" y="883982"/>
                  <a:pt x="8115779" y="1161592"/>
                </a:cubicBezTo>
                <a:cubicBezTo>
                  <a:pt x="8133832" y="1439202"/>
                  <a:pt x="8085015" y="1500889"/>
                  <a:pt x="8115779" y="1742388"/>
                </a:cubicBezTo>
                <a:cubicBezTo>
                  <a:pt x="8146543" y="1983887"/>
                  <a:pt x="8084624" y="2059603"/>
                  <a:pt x="8115779" y="2247193"/>
                </a:cubicBezTo>
                <a:cubicBezTo>
                  <a:pt x="8146934" y="2434784"/>
                  <a:pt x="8115083" y="2624364"/>
                  <a:pt x="8115779" y="2827989"/>
                </a:cubicBezTo>
                <a:cubicBezTo>
                  <a:pt x="8116475" y="3031614"/>
                  <a:pt x="8007399" y="3348551"/>
                  <a:pt x="8115779" y="3799601"/>
                </a:cubicBezTo>
              </a:path>
              <a:path w="8115779" h="4559540" fill="none" stroke="0" extrusionOk="0">
                <a:moveTo>
                  <a:pt x="7355840" y="4559540"/>
                </a:moveTo>
                <a:cubicBezTo>
                  <a:pt x="7351717" y="4460195"/>
                  <a:pt x="7408656" y="4392411"/>
                  <a:pt x="7427274" y="4273803"/>
                </a:cubicBezTo>
                <a:cubicBezTo>
                  <a:pt x="7445893" y="4155195"/>
                  <a:pt x="7499385" y="4093202"/>
                  <a:pt x="7507828" y="3951589"/>
                </a:cubicBezTo>
                <a:cubicBezTo>
                  <a:pt x="7578208" y="3909292"/>
                  <a:pt x="7692274" y="3933850"/>
                  <a:pt x="7811804" y="3875595"/>
                </a:cubicBezTo>
                <a:cubicBezTo>
                  <a:pt x="7931334" y="3817340"/>
                  <a:pt x="7987399" y="3862340"/>
                  <a:pt x="8115779" y="3799601"/>
                </a:cubicBezTo>
                <a:cubicBezTo>
                  <a:pt x="7980267" y="3940877"/>
                  <a:pt x="7864844" y="3994569"/>
                  <a:pt x="7758608" y="4156772"/>
                </a:cubicBezTo>
                <a:cubicBezTo>
                  <a:pt x="7652372" y="4318975"/>
                  <a:pt x="7546577" y="4365586"/>
                  <a:pt x="7355840" y="4559540"/>
                </a:cubicBezTo>
                <a:cubicBezTo>
                  <a:pt x="7122275" y="4582451"/>
                  <a:pt x="7013471" y="4535779"/>
                  <a:pt x="6790006" y="4559540"/>
                </a:cubicBezTo>
                <a:cubicBezTo>
                  <a:pt x="6566541" y="4583301"/>
                  <a:pt x="6482028" y="4558776"/>
                  <a:pt x="6371289" y="4559540"/>
                </a:cubicBezTo>
                <a:cubicBezTo>
                  <a:pt x="6260550" y="4560304"/>
                  <a:pt x="6072263" y="4511787"/>
                  <a:pt x="5805455" y="4559540"/>
                </a:cubicBezTo>
                <a:cubicBezTo>
                  <a:pt x="5538647" y="4607293"/>
                  <a:pt x="5506776" y="4532062"/>
                  <a:pt x="5313180" y="4559540"/>
                </a:cubicBezTo>
                <a:cubicBezTo>
                  <a:pt x="5119584" y="4587018"/>
                  <a:pt x="4906200" y="4542654"/>
                  <a:pt x="4600229" y="4559540"/>
                </a:cubicBezTo>
                <a:cubicBezTo>
                  <a:pt x="4294258" y="4576426"/>
                  <a:pt x="4047744" y="4535314"/>
                  <a:pt x="3887279" y="4559540"/>
                </a:cubicBezTo>
                <a:cubicBezTo>
                  <a:pt x="3726814" y="4583766"/>
                  <a:pt x="3557260" y="4486842"/>
                  <a:pt x="3247886" y="4559540"/>
                </a:cubicBezTo>
                <a:cubicBezTo>
                  <a:pt x="2938512" y="4632238"/>
                  <a:pt x="2859159" y="4541371"/>
                  <a:pt x="2682052" y="4559540"/>
                </a:cubicBezTo>
                <a:cubicBezTo>
                  <a:pt x="2504945" y="4577709"/>
                  <a:pt x="2352517" y="4535167"/>
                  <a:pt x="2189777" y="4559540"/>
                </a:cubicBezTo>
                <a:cubicBezTo>
                  <a:pt x="2027038" y="4583913"/>
                  <a:pt x="1723501" y="4523292"/>
                  <a:pt x="1476826" y="4559540"/>
                </a:cubicBezTo>
                <a:cubicBezTo>
                  <a:pt x="1230151" y="4595788"/>
                  <a:pt x="1242218" y="4522005"/>
                  <a:pt x="1058109" y="4559540"/>
                </a:cubicBezTo>
                <a:cubicBezTo>
                  <a:pt x="874000" y="4597075"/>
                  <a:pt x="309971" y="4498837"/>
                  <a:pt x="0" y="4559540"/>
                </a:cubicBezTo>
                <a:cubicBezTo>
                  <a:pt x="-47716" y="4279562"/>
                  <a:pt x="63727" y="4194703"/>
                  <a:pt x="0" y="3944002"/>
                </a:cubicBezTo>
                <a:cubicBezTo>
                  <a:pt x="-63727" y="3693301"/>
                  <a:pt x="18899" y="3674959"/>
                  <a:pt x="0" y="3465250"/>
                </a:cubicBezTo>
                <a:cubicBezTo>
                  <a:pt x="-18899" y="3255541"/>
                  <a:pt x="3804" y="3010539"/>
                  <a:pt x="0" y="2849713"/>
                </a:cubicBezTo>
                <a:cubicBezTo>
                  <a:pt x="-3804" y="2688887"/>
                  <a:pt x="34054" y="2462590"/>
                  <a:pt x="0" y="2234175"/>
                </a:cubicBezTo>
                <a:cubicBezTo>
                  <a:pt x="-34054" y="2005760"/>
                  <a:pt x="45944" y="1933566"/>
                  <a:pt x="0" y="1801018"/>
                </a:cubicBezTo>
                <a:cubicBezTo>
                  <a:pt x="-45944" y="1668470"/>
                  <a:pt x="15849" y="1394904"/>
                  <a:pt x="0" y="1276671"/>
                </a:cubicBezTo>
                <a:cubicBezTo>
                  <a:pt x="-15849" y="1158438"/>
                  <a:pt x="21342" y="853968"/>
                  <a:pt x="0" y="661133"/>
                </a:cubicBezTo>
                <a:cubicBezTo>
                  <a:pt x="-21342" y="468298"/>
                  <a:pt x="58474" y="298025"/>
                  <a:pt x="0" y="0"/>
                </a:cubicBezTo>
                <a:cubicBezTo>
                  <a:pt x="101634" y="-35092"/>
                  <a:pt x="188205" y="19575"/>
                  <a:pt x="336225" y="0"/>
                </a:cubicBezTo>
                <a:cubicBezTo>
                  <a:pt x="484245" y="-19575"/>
                  <a:pt x="720660" y="53221"/>
                  <a:pt x="997081" y="0"/>
                </a:cubicBezTo>
                <a:cubicBezTo>
                  <a:pt x="1273502" y="-53221"/>
                  <a:pt x="1253545" y="50582"/>
                  <a:pt x="1495622" y="0"/>
                </a:cubicBezTo>
                <a:cubicBezTo>
                  <a:pt x="1737699" y="-50582"/>
                  <a:pt x="1745435" y="18835"/>
                  <a:pt x="1913005" y="0"/>
                </a:cubicBezTo>
                <a:cubicBezTo>
                  <a:pt x="2080575" y="-18835"/>
                  <a:pt x="2257398" y="17555"/>
                  <a:pt x="2492704" y="0"/>
                </a:cubicBezTo>
                <a:cubicBezTo>
                  <a:pt x="2728010" y="-17555"/>
                  <a:pt x="2876660" y="71640"/>
                  <a:pt x="3153560" y="0"/>
                </a:cubicBezTo>
                <a:cubicBezTo>
                  <a:pt x="3430460" y="-71640"/>
                  <a:pt x="3499265" y="43009"/>
                  <a:pt x="3733258" y="0"/>
                </a:cubicBezTo>
                <a:cubicBezTo>
                  <a:pt x="3967251" y="-43009"/>
                  <a:pt x="4154764" y="23276"/>
                  <a:pt x="4312957" y="0"/>
                </a:cubicBezTo>
                <a:cubicBezTo>
                  <a:pt x="4471150" y="-23276"/>
                  <a:pt x="4542072" y="24615"/>
                  <a:pt x="4730340" y="0"/>
                </a:cubicBezTo>
                <a:cubicBezTo>
                  <a:pt x="4918608" y="-24615"/>
                  <a:pt x="5031204" y="32603"/>
                  <a:pt x="5310038" y="0"/>
                </a:cubicBezTo>
                <a:cubicBezTo>
                  <a:pt x="5588872" y="-32603"/>
                  <a:pt x="5657811" y="7466"/>
                  <a:pt x="5808579" y="0"/>
                </a:cubicBezTo>
                <a:cubicBezTo>
                  <a:pt x="5959347" y="-7466"/>
                  <a:pt x="6293857" y="29388"/>
                  <a:pt x="6469435" y="0"/>
                </a:cubicBezTo>
                <a:cubicBezTo>
                  <a:pt x="6645013" y="-29388"/>
                  <a:pt x="6924190" y="64198"/>
                  <a:pt x="7130292" y="0"/>
                </a:cubicBezTo>
                <a:cubicBezTo>
                  <a:pt x="7336394" y="-64198"/>
                  <a:pt x="7394461" y="26826"/>
                  <a:pt x="7466517" y="0"/>
                </a:cubicBezTo>
                <a:cubicBezTo>
                  <a:pt x="7538573" y="-26826"/>
                  <a:pt x="7966267" y="27347"/>
                  <a:pt x="8115779" y="0"/>
                </a:cubicBezTo>
                <a:cubicBezTo>
                  <a:pt x="8133816" y="155048"/>
                  <a:pt x="8061903" y="494891"/>
                  <a:pt x="8115779" y="618792"/>
                </a:cubicBezTo>
                <a:cubicBezTo>
                  <a:pt x="8169655" y="742693"/>
                  <a:pt x="8077517" y="987632"/>
                  <a:pt x="8115779" y="1237584"/>
                </a:cubicBezTo>
                <a:cubicBezTo>
                  <a:pt x="8154041" y="1487536"/>
                  <a:pt x="8070273" y="1611402"/>
                  <a:pt x="8115779" y="1780384"/>
                </a:cubicBezTo>
                <a:cubicBezTo>
                  <a:pt x="8161285" y="1949366"/>
                  <a:pt x="8082702" y="2027147"/>
                  <a:pt x="8115779" y="2247193"/>
                </a:cubicBezTo>
                <a:cubicBezTo>
                  <a:pt x="8148856" y="2467239"/>
                  <a:pt x="8066873" y="2522388"/>
                  <a:pt x="8115779" y="2714001"/>
                </a:cubicBezTo>
                <a:cubicBezTo>
                  <a:pt x="8164685" y="2905614"/>
                  <a:pt x="8086372" y="3034739"/>
                  <a:pt x="8115779" y="3294797"/>
                </a:cubicBezTo>
                <a:cubicBezTo>
                  <a:pt x="8145186" y="3554855"/>
                  <a:pt x="8091189" y="3582259"/>
                  <a:pt x="8115779" y="3799601"/>
                </a:cubicBezTo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692188795">
                  <a:prstGeom prst="foldedCorne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0" name="Google Shape;889;p40">
            <a:extLst>
              <a:ext uri="{FF2B5EF4-FFF2-40B4-BE49-F238E27FC236}">
                <a16:creationId xmlns:a16="http://schemas.microsoft.com/office/drawing/2014/main" id="{CB9E7193-5FD5-49F1-8FEB-E2904D738376}"/>
              </a:ext>
            </a:extLst>
          </p:cNvPr>
          <p:cNvGrpSpPr/>
          <p:nvPr/>
        </p:nvGrpSpPr>
        <p:grpSpPr>
          <a:xfrm rot="-2881078">
            <a:off x="2220231" y="2345237"/>
            <a:ext cx="3193098" cy="2680686"/>
            <a:chOff x="1137725" y="3349725"/>
            <a:chExt cx="2557025" cy="2126350"/>
          </a:xfrm>
        </p:grpSpPr>
        <p:sp>
          <p:nvSpPr>
            <p:cNvPr id="11" name="Google Shape;890;p40">
              <a:extLst>
                <a:ext uri="{FF2B5EF4-FFF2-40B4-BE49-F238E27FC236}">
                  <a16:creationId xmlns:a16="http://schemas.microsoft.com/office/drawing/2014/main" id="{EE0A267D-1306-46F1-8E6D-0C9BA421F7FD}"/>
                </a:ext>
              </a:extLst>
            </p:cNvPr>
            <p:cNvSpPr/>
            <p:nvPr/>
          </p:nvSpPr>
          <p:spPr>
            <a:xfrm>
              <a:off x="3132800" y="3965025"/>
              <a:ext cx="561950" cy="490150"/>
            </a:xfrm>
            <a:custGeom>
              <a:avLst/>
              <a:gdLst/>
              <a:ahLst/>
              <a:cxnLst/>
              <a:rect l="l" t="t" r="r" b="b"/>
              <a:pathLst>
                <a:path w="22478" h="19606" extrusionOk="0">
                  <a:moveTo>
                    <a:pt x="7772" y="0"/>
                  </a:moveTo>
                  <a:cubicBezTo>
                    <a:pt x="7312" y="0"/>
                    <a:pt x="6878" y="7"/>
                    <a:pt x="6473" y="17"/>
                  </a:cubicBezTo>
                  <a:cubicBezTo>
                    <a:pt x="2156" y="130"/>
                    <a:pt x="620" y="819"/>
                    <a:pt x="620" y="819"/>
                  </a:cubicBezTo>
                  <a:cubicBezTo>
                    <a:pt x="4575" y="5649"/>
                    <a:pt x="0" y="11614"/>
                    <a:pt x="0" y="11614"/>
                  </a:cubicBezTo>
                  <a:cubicBezTo>
                    <a:pt x="34" y="11613"/>
                    <a:pt x="68" y="11613"/>
                    <a:pt x="101" y="11613"/>
                  </a:cubicBezTo>
                  <a:cubicBezTo>
                    <a:pt x="7216" y="11613"/>
                    <a:pt x="10150" y="16328"/>
                    <a:pt x="12258" y="18516"/>
                  </a:cubicBezTo>
                  <a:cubicBezTo>
                    <a:pt x="12802" y="19081"/>
                    <a:pt x="13292" y="19478"/>
                    <a:pt x="13785" y="19580"/>
                  </a:cubicBezTo>
                  <a:cubicBezTo>
                    <a:pt x="13866" y="19597"/>
                    <a:pt x="13951" y="19605"/>
                    <a:pt x="14039" y="19605"/>
                  </a:cubicBezTo>
                  <a:cubicBezTo>
                    <a:pt x="15155" y="19605"/>
                    <a:pt x="16803" y="18281"/>
                    <a:pt x="18299" y="16357"/>
                  </a:cubicBezTo>
                  <a:cubicBezTo>
                    <a:pt x="20191" y="13925"/>
                    <a:pt x="21837" y="10539"/>
                    <a:pt x="21861" y="7656"/>
                  </a:cubicBezTo>
                  <a:cubicBezTo>
                    <a:pt x="21891" y="3158"/>
                    <a:pt x="22477" y="1536"/>
                    <a:pt x="16981" y="668"/>
                  </a:cubicBezTo>
                  <a:cubicBezTo>
                    <a:pt x="15947" y="503"/>
                    <a:pt x="14701" y="369"/>
                    <a:pt x="13191" y="245"/>
                  </a:cubicBezTo>
                  <a:cubicBezTo>
                    <a:pt x="11315" y="89"/>
                    <a:pt x="9685" y="17"/>
                    <a:pt x="8288" y="3"/>
                  </a:cubicBezTo>
                  <a:cubicBezTo>
                    <a:pt x="8112" y="1"/>
                    <a:pt x="7940" y="0"/>
                    <a:pt x="7772" y="0"/>
                  </a:cubicBez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1;p40">
              <a:extLst>
                <a:ext uri="{FF2B5EF4-FFF2-40B4-BE49-F238E27FC236}">
                  <a16:creationId xmlns:a16="http://schemas.microsoft.com/office/drawing/2014/main" id="{732EF60A-2CB3-429C-9363-A7B47BA1C47B}"/>
                </a:ext>
              </a:extLst>
            </p:cNvPr>
            <p:cNvSpPr/>
            <p:nvPr/>
          </p:nvSpPr>
          <p:spPr>
            <a:xfrm>
              <a:off x="3060825" y="3946625"/>
              <a:ext cx="164900" cy="346700"/>
            </a:xfrm>
            <a:custGeom>
              <a:avLst/>
              <a:gdLst/>
              <a:ahLst/>
              <a:cxnLst/>
              <a:rect l="l" t="t" r="r" b="b"/>
              <a:pathLst>
                <a:path w="6596" h="13868" extrusionOk="0">
                  <a:moveTo>
                    <a:pt x="2117" y="0"/>
                  </a:moveTo>
                  <a:cubicBezTo>
                    <a:pt x="1366" y="0"/>
                    <a:pt x="862" y="505"/>
                    <a:pt x="862" y="505"/>
                  </a:cubicBezTo>
                  <a:cubicBezTo>
                    <a:pt x="2243" y="7283"/>
                    <a:pt x="1" y="13379"/>
                    <a:pt x="1" y="13379"/>
                  </a:cubicBezTo>
                  <a:cubicBezTo>
                    <a:pt x="467" y="13715"/>
                    <a:pt x="940" y="13867"/>
                    <a:pt x="1405" y="13867"/>
                  </a:cubicBezTo>
                  <a:cubicBezTo>
                    <a:pt x="2033" y="13867"/>
                    <a:pt x="2645" y="13589"/>
                    <a:pt x="3204" y="13108"/>
                  </a:cubicBezTo>
                  <a:cubicBezTo>
                    <a:pt x="5277" y="11309"/>
                    <a:pt x="6595" y="6708"/>
                    <a:pt x="5184" y="3277"/>
                  </a:cubicBezTo>
                  <a:cubicBezTo>
                    <a:pt x="4343" y="1239"/>
                    <a:pt x="3473" y="395"/>
                    <a:pt x="2735" y="116"/>
                  </a:cubicBezTo>
                  <a:cubicBezTo>
                    <a:pt x="2516" y="33"/>
                    <a:pt x="2308" y="0"/>
                    <a:pt x="2117" y="0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92;p40">
              <a:extLst>
                <a:ext uri="{FF2B5EF4-FFF2-40B4-BE49-F238E27FC236}">
                  <a16:creationId xmlns:a16="http://schemas.microsoft.com/office/drawing/2014/main" id="{A4CDC4AC-2F77-43BE-8957-DFA97CAC7096}"/>
                </a:ext>
              </a:extLst>
            </p:cNvPr>
            <p:cNvSpPr/>
            <p:nvPr/>
          </p:nvSpPr>
          <p:spPr>
            <a:xfrm>
              <a:off x="1137725" y="3349725"/>
              <a:ext cx="2018275" cy="1930325"/>
            </a:xfrm>
            <a:custGeom>
              <a:avLst/>
              <a:gdLst/>
              <a:ahLst/>
              <a:cxnLst/>
              <a:rect l="l" t="t" r="r" b="b"/>
              <a:pathLst>
                <a:path w="80731" h="77213" extrusionOk="0">
                  <a:moveTo>
                    <a:pt x="47180" y="0"/>
                  </a:moveTo>
                  <a:cubicBezTo>
                    <a:pt x="32298" y="0"/>
                    <a:pt x="22064" y="14421"/>
                    <a:pt x="17008" y="21161"/>
                  </a:cubicBezTo>
                  <a:cubicBezTo>
                    <a:pt x="9969" y="30553"/>
                    <a:pt x="9122" y="30715"/>
                    <a:pt x="4561" y="32902"/>
                  </a:cubicBezTo>
                  <a:cubicBezTo>
                    <a:pt x="1" y="35092"/>
                    <a:pt x="1954" y="40587"/>
                    <a:pt x="4292" y="41737"/>
                  </a:cubicBezTo>
                  <a:cubicBezTo>
                    <a:pt x="5064" y="42115"/>
                    <a:pt x="6267" y="42216"/>
                    <a:pt x="7448" y="42216"/>
                  </a:cubicBezTo>
                  <a:cubicBezTo>
                    <a:pt x="8812" y="42216"/>
                    <a:pt x="10148" y="42081"/>
                    <a:pt x="10754" y="42081"/>
                  </a:cubicBezTo>
                  <a:cubicBezTo>
                    <a:pt x="11214" y="42081"/>
                    <a:pt x="11255" y="42159"/>
                    <a:pt x="10571" y="42433"/>
                  </a:cubicBezTo>
                  <a:cubicBezTo>
                    <a:pt x="8202" y="43380"/>
                    <a:pt x="6886" y="45084"/>
                    <a:pt x="8756" y="48525"/>
                  </a:cubicBezTo>
                  <a:cubicBezTo>
                    <a:pt x="10630" y="51966"/>
                    <a:pt x="13137" y="51848"/>
                    <a:pt x="16020" y="51907"/>
                  </a:cubicBezTo>
                  <a:cubicBezTo>
                    <a:pt x="16126" y="51910"/>
                    <a:pt x="16230" y="51911"/>
                    <a:pt x="16330" y="51911"/>
                  </a:cubicBezTo>
                  <a:cubicBezTo>
                    <a:pt x="17443" y="51911"/>
                    <a:pt x="18217" y="51792"/>
                    <a:pt x="18540" y="51792"/>
                  </a:cubicBezTo>
                  <a:cubicBezTo>
                    <a:pt x="18982" y="51792"/>
                    <a:pt x="18581" y="52014"/>
                    <a:pt x="17049" y="53068"/>
                  </a:cubicBezTo>
                  <a:cubicBezTo>
                    <a:pt x="14298" y="54962"/>
                    <a:pt x="16484" y="59522"/>
                    <a:pt x="21142" y="60532"/>
                  </a:cubicBezTo>
                  <a:cubicBezTo>
                    <a:pt x="21561" y="60623"/>
                    <a:pt x="21986" y="60664"/>
                    <a:pt x="22412" y="60664"/>
                  </a:cubicBezTo>
                  <a:cubicBezTo>
                    <a:pt x="23748" y="60664"/>
                    <a:pt x="25087" y="60266"/>
                    <a:pt x="26249" y="59801"/>
                  </a:cubicBezTo>
                  <a:cubicBezTo>
                    <a:pt x="27895" y="59141"/>
                    <a:pt x="29189" y="58344"/>
                    <a:pt x="29621" y="58344"/>
                  </a:cubicBezTo>
                  <a:cubicBezTo>
                    <a:pt x="29866" y="58344"/>
                    <a:pt x="29835" y="58598"/>
                    <a:pt x="29438" y="59275"/>
                  </a:cubicBezTo>
                  <a:cubicBezTo>
                    <a:pt x="27686" y="62264"/>
                    <a:pt x="26246" y="65323"/>
                    <a:pt x="33534" y="69714"/>
                  </a:cubicBezTo>
                  <a:cubicBezTo>
                    <a:pt x="35322" y="70792"/>
                    <a:pt x="36718" y="71203"/>
                    <a:pt x="37827" y="71203"/>
                  </a:cubicBezTo>
                  <a:cubicBezTo>
                    <a:pt x="41241" y="71203"/>
                    <a:pt x="41948" y="67320"/>
                    <a:pt x="43029" y="67055"/>
                  </a:cubicBezTo>
                  <a:cubicBezTo>
                    <a:pt x="43051" y="67050"/>
                    <a:pt x="43073" y="67047"/>
                    <a:pt x="43094" y="67047"/>
                  </a:cubicBezTo>
                  <a:cubicBezTo>
                    <a:pt x="43607" y="67047"/>
                    <a:pt x="43816" y="68642"/>
                    <a:pt x="44252" y="70568"/>
                  </a:cubicBezTo>
                  <a:cubicBezTo>
                    <a:pt x="44923" y="73503"/>
                    <a:pt x="46133" y="77212"/>
                    <a:pt x="49800" y="77212"/>
                  </a:cubicBezTo>
                  <a:cubicBezTo>
                    <a:pt x="50031" y="77212"/>
                    <a:pt x="50272" y="77197"/>
                    <a:pt x="50524" y="77167"/>
                  </a:cubicBezTo>
                  <a:cubicBezTo>
                    <a:pt x="57478" y="76316"/>
                    <a:pt x="54878" y="67437"/>
                    <a:pt x="59552" y="61148"/>
                  </a:cubicBezTo>
                  <a:cubicBezTo>
                    <a:pt x="64222" y="54856"/>
                    <a:pt x="74565" y="43923"/>
                    <a:pt x="77648" y="35516"/>
                  </a:cubicBezTo>
                  <a:cubicBezTo>
                    <a:pt x="80730" y="27109"/>
                    <a:pt x="75795" y="15178"/>
                    <a:pt x="66877" y="8045"/>
                  </a:cubicBezTo>
                  <a:cubicBezTo>
                    <a:pt x="65032" y="6576"/>
                    <a:pt x="63234" y="5324"/>
                    <a:pt x="61480" y="4291"/>
                  </a:cubicBezTo>
                  <a:cubicBezTo>
                    <a:pt x="61439" y="4267"/>
                    <a:pt x="61408" y="4246"/>
                    <a:pt x="61387" y="4236"/>
                  </a:cubicBezTo>
                  <a:cubicBezTo>
                    <a:pt x="56264" y="1229"/>
                    <a:pt x="51524" y="0"/>
                    <a:pt x="47180" y="0"/>
                  </a:cubicBez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93;p40">
              <a:extLst>
                <a:ext uri="{FF2B5EF4-FFF2-40B4-BE49-F238E27FC236}">
                  <a16:creationId xmlns:a16="http://schemas.microsoft.com/office/drawing/2014/main" id="{147BCE12-1266-4361-939E-45172E9AB1E9}"/>
                </a:ext>
              </a:extLst>
            </p:cNvPr>
            <p:cNvSpPr/>
            <p:nvPr/>
          </p:nvSpPr>
          <p:spPr>
            <a:xfrm>
              <a:off x="2477475" y="4631075"/>
              <a:ext cx="391800" cy="267150"/>
            </a:xfrm>
            <a:custGeom>
              <a:avLst/>
              <a:gdLst/>
              <a:ahLst/>
              <a:cxnLst/>
              <a:rect l="l" t="t" r="r" b="b"/>
              <a:pathLst>
                <a:path w="15672" h="10686" extrusionOk="0">
                  <a:moveTo>
                    <a:pt x="11197" y="0"/>
                  </a:moveTo>
                  <a:cubicBezTo>
                    <a:pt x="11197" y="0"/>
                    <a:pt x="0" y="5067"/>
                    <a:pt x="97" y="6385"/>
                  </a:cubicBezTo>
                  <a:cubicBezTo>
                    <a:pt x="196" y="7705"/>
                    <a:pt x="1243" y="10505"/>
                    <a:pt x="6337" y="10673"/>
                  </a:cubicBezTo>
                  <a:cubicBezTo>
                    <a:pt x="6588" y="10682"/>
                    <a:pt x="6836" y="10686"/>
                    <a:pt x="7081" y="10686"/>
                  </a:cubicBezTo>
                  <a:cubicBezTo>
                    <a:pt x="10326" y="10686"/>
                    <a:pt x="12960" y="9932"/>
                    <a:pt x="14386" y="8097"/>
                  </a:cubicBezTo>
                  <a:cubicBezTo>
                    <a:pt x="15027" y="7270"/>
                    <a:pt x="15422" y="6222"/>
                    <a:pt x="15519" y="4927"/>
                  </a:cubicBezTo>
                  <a:cubicBezTo>
                    <a:pt x="15671" y="2895"/>
                    <a:pt x="14755" y="1690"/>
                    <a:pt x="13729" y="981"/>
                  </a:cubicBezTo>
                  <a:cubicBezTo>
                    <a:pt x="12537" y="155"/>
                    <a:pt x="11197" y="0"/>
                    <a:pt x="11197" y="0"/>
                  </a:cubicBezTo>
                  <a:close/>
                </a:path>
              </a:pathLst>
            </a:custGeom>
            <a:solidFill>
              <a:srgbClr val="ED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94;p40">
              <a:extLst>
                <a:ext uri="{FF2B5EF4-FFF2-40B4-BE49-F238E27FC236}">
                  <a16:creationId xmlns:a16="http://schemas.microsoft.com/office/drawing/2014/main" id="{50E1FE48-6616-4374-99B4-16972449AA9F}"/>
                </a:ext>
              </a:extLst>
            </p:cNvPr>
            <p:cNvSpPr/>
            <p:nvPr/>
          </p:nvSpPr>
          <p:spPr>
            <a:xfrm>
              <a:off x="1500850" y="3693275"/>
              <a:ext cx="266700" cy="390450"/>
            </a:xfrm>
            <a:custGeom>
              <a:avLst/>
              <a:gdLst/>
              <a:ahLst/>
              <a:cxnLst/>
              <a:rect l="l" t="t" r="r" b="b"/>
              <a:pathLst>
                <a:path w="10668" h="15618" extrusionOk="0">
                  <a:moveTo>
                    <a:pt x="6324" y="0"/>
                  </a:moveTo>
                  <a:cubicBezTo>
                    <a:pt x="5955" y="0"/>
                    <a:pt x="5557" y="45"/>
                    <a:pt x="5128" y="146"/>
                  </a:cubicBezTo>
                  <a:cubicBezTo>
                    <a:pt x="4769" y="229"/>
                    <a:pt x="4416" y="341"/>
                    <a:pt x="4074" y="479"/>
                  </a:cubicBezTo>
                  <a:cubicBezTo>
                    <a:pt x="699" y="1854"/>
                    <a:pt x="1" y="5546"/>
                    <a:pt x="874" y="10110"/>
                  </a:cubicBezTo>
                  <a:cubicBezTo>
                    <a:pt x="1772" y="14782"/>
                    <a:pt x="4384" y="15617"/>
                    <a:pt x="5800" y="15617"/>
                  </a:cubicBezTo>
                  <a:cubicBezTo>
                    <a:pt x="5900" y="15617"/>
                    <a:pt x="5995" y="15613"/>
                    <a:pt x="6082" y="15606"/>
                  </a:cubicBezTo>
                  <a:cubicBezTo>
                    <a:pt x="7402" y="15498"/>
                    <a:pt x="10668" y="3651"/>
                    <a:pt x="10668" y="3651"/>
                  </a:cubicBezTo>
                  <a:cubicBezTo>
                    <a:pt x="10668" y="3651"/>
                    <a:pt x="10454" y="2886"/>
                    <a:pt x="9898" y="2057"/>
                  </a:cubicBezTo>
                  <a:cubicBezTo>
                    <a:pt x="9249" y="1074"/>
                    <a:pt x="8126" y="0"/>
                    <a:pt x="6324" y="0"/>
                  </a:cubicBezTo>
                  <a:close/>
                </a:path>
              </a:pathLst>
            </a:custGeom>
            <a:solidFill>
              <a:srgbClr val="ED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95;p40">
              <a:extLst>
                <a:ext uri="{FF2B5EF4-FFF2-40B4-BE49-F238E27FC236}">
                  <a16:creationId xmlns:a16="http://schemas.microsoft.com/office/drawing/2014/main" id="{895D0AA7-8DE4-4215-90F3-B7E7F2AA2B1C}"/>
                </a:ext>
              </a:extLst>
            </p:cNvPr>
            <p:cNvSpPr/>
            <p:nvPr/>
          </p:nvSpPr>
          <p:spPr>
            <a:xfrm>
              <a:off x="2560775" y="4702800"/>
              <a:ext cx="180400" cy="117825"/>
            </a:xfrm>
            <a:custGeom>
              <a:avLst/>
              <a:gdLst/>
              <a:ahLst/>
              <a:cxnLst/>
              <a:rect l="l" t="t" r="r" b="b"/>
              <a:pathLst>
                <a:path w="7216" h="4713" extrusionOk="0">
                  <a:moveTo>
                    <a:pt x="2302" y="0"/>
                  </a:moveTo>
                  <a:cubicBezTo>
                    <a:pt x="1174" y="0"/>
                    <a:pt x="1" y="393"/>
                    <a:pt x="521" y="2188"/>
                  </a:cubicBezTo>
                  <a:cubicBezTo>
                    <a:pt x="1012" y="3882"/>
                    <a:pt x="2739" y="4713"/>
                    <a:pt x="4289" y="4713"/>
                  </a:cubicBezTo>
                  <a:cubicBezTo>
                    <a:pt x="5661" y="4713"/>
                    <a:pt x="6893" y="4062"/>
                    <a:pt x="7005" y="2782"/>
                  </a:cubicBezTo>
                  <a:cubicBezTo>
                    <a:pt x="7215" y="378"/>
                    <a:pt x="4739" y="236"/>
                    <a:pt x="4153" y="236"/>
                  </a:cubicBezTo>
                  <a:cubicBezTo>
                    <a:pt x="4075" y="236"/>
                    <a:pt x="4031" y="239"/>
                    <a:pt x="4031" y="239"/>
                  </a:cubicBezTo>
                  <a:cubicBezTo>
                    <a:pt x="4031" y="239"/>
                    <a:pt x="3180" y="0"/>
                    <a:pt x="2302" y="0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6;p40">
              <a:extLst>
                <a:ext uri="{FF2B5EF4-FFF2-40B4-BE49-F238E27FC236}">
                  <a16:creationId xmlns:a16="http://schemas.microsoft.com/office/drawing/2014/main" id="{D692CDCE-2667-4E1C-8E6F-283A14346F43}"/>
                </a:ext>
              </a:extLst>
            </p:cNvPr>
            <p:cNvSpPr/>
            <p:nvPr/>
          </p:nvSpPr>
          <p:spPr>
            <a:xfrm>
              <a:off x="1564900" y="3825475"/>
              <a:ext cx="184225" cy="160800"/>
            </a:xfrm>
            <a:custGeom>
              <a:avLst/>
              <a:gdLst/>
              <a:ahLst/>
              <a:cxnLst/>
              <a:rect l="l" t="t" r="r" b="b"/>
              <a:pathLst>
                <a:path w="7369" h="6432" extrusionOk="0">
                  <a:moveTo>
                    <a:pt x="3338" y="0"/>
                  </a:moveTo>
                  <a:cubicBezTo>
                    <a:pt x="3129" y="0"/>
                    <a:pt x="2902" y="28"/>
                    <a:pt x="2655" y="89"/>
                  </a:cubicBezTo>
                  <a:cubicBezTo>
                    <a:pt x="0" y="747"/>
                    <a:pt x="949" y="5984"/>
                    <a:pt x="4248" y="6402"/>
                  </a:cubicBezTo>
                  <a:cubicBezTo>
                    <a:pt x="4405" y="6422"/>
                    <a:pt x="4550" y="6432"/>
                    <a:pt x="4684" y="6432"/>
                  </a:cubicBezTo>
                  <a:cubicBezTo>
                    <a:pt x="7368" y="6432"/>
                    <a:pt x="5629" y="2633"/>
                    <a:pt x="5629" y="2633"/>
                  </a:cubicBezTo>
                  <a:cubicBezTo>
                    <a:pt x="5629" y="2633"/>
                    <a:pt x="5366" y="0"/>
                    <a:pt x="3338" y="0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7;p40">
              <a:extLst>
                <a:ext uri="{FF2B5EF4-FFF2-40B4-BE49-F238E27FC236}">
                  <a16:creationId xmlns:a16="http://schemas.microsoft.com/office/drawing/2014/main" id="{22F8C0F9-AFC8-40BF-94CF-BF222E530E95}"/>
                </a:ext>
              </a:extLst>
            </p:cNvPr>
            <p:cNvSpPr/>
            <p:nvPr/>
          </p:nvSpPr>
          <p:spPr>
            <a:xfrm>
              <a:off x="1145475" y="4662350"/>
              <a:ext cx="812725" cy="813725"/>
            </a:xfrm>
            <a:custGeom>
              <a:avLst/>
              <a:gdLst/>
              <a:ahLst/>
              <a:cxnLst/>
              <a:rect l="l" t="t" r="r" b="b"/>
              <a:pathLst>
                <a:path w="32509" h="32549" extrusionOk="0">
                  <a:moveTo>
                    <a:pt x="13884" y="1"/>
                  </a:moveTo>
                  <a:cubicBezTo>
                    <a:pt x="8051" y="1"/>
                    <a:pt x="3914" y="3188"/>
                    <a:pt x="3914" y="3188"/>
                  </a:cubicBezTo>
                  <a:cubicBezTo>
                    <a:pt x="3914" y="3188"/>
                    <a:pt x="1" y="12277"/>
                    <a:pt x="2623" y="20864"/>
                  </a:cubicBezTo>
                  <a:cubicBezTo>
                    <a:pt x="3518" y="23809"/>
                    <a:pt x="5185" y="26695"/>
                    <a:pt x="8037" y="29137"/>
                  </a:cubicBezTo>
                  <a:cubicBezTo>
                    <a:pt x="10950" y="31628"/>
                    <a:pt x="13864" y="32548"/>
                    <a:pt x="16581" y="32548"/>
                  </a:cubicBezTo>
                  <a:cubicBezTo>
                    <a:pt x="24289" y="32548"/>
                    <a:pt x="30410" y="25137"/>
                    <a:pt x="30410" y="25137"/>
                  </a:cubicBezTo>
                  <a:cubicBezTo>
                    <a:pt x="32508" y="20729"/>
                    <a:pt x="32232" y="16124"/>
                    <a:pt x="30717" y="12190"/>
                  </a:cubicBezTo>
                  <a:cubicBezTo>
                    <a:pt x="29542" y="9121"/>
                    <a:pt x="27611" y="6463"/>
                    <a:pt x="25468" y="4630"/>
                  </a:cubicBezTo>
                  <a:cubicBezTo>
                    <a:pt x="21351" y="1108"/>
                    <a:pt x="17323" y="1"/>
                    <a:pt x="13884" y="1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8;p40">
              <a:extLst>
                <a:ext uri="{FF2B5EF4-FFF2-40B4-BE49-F238E27FC236}">
                  <a16:creationId xmlns:a16="http://schemas.microsoft.com/office/drawing/2014/main" id="{C4977A8D-3FDA-4BD1-BC0F-13D5037D4A76}"/>
                </a:ext>
              </a:extLst>
            </p:cNvPr>
            <p:cNvSpPr/>
            <p:nvPr/>
          </p:nvSpPr>
          <p:spPr>
            <a:xfrm>
              <a:off x="1533850" y="4612175"/>
              <a:ext cx="464150" cy="395350"/>
            </a:xfrm>
            <a:custGeom>
              <a:avLst/>
              <a:gdLst/>
              <a:ahLst/>
              <a:cxnLst/>
              <a:rect l="l" t="t" r="r" b="b"/>
              <a:pathLst>
                <a:path w="18566" h="15814" extrusionOk="0">
                  <a:moveTo>
                    <a:pt x="4435" y="0"/>
                  </a:moveTo>
                  <a:cubicBezTo>
                    <a:pt x="3682" y="0"/>
                    <a:pt x="2914" y="345"/>
                    <a:pt x="2250" y="1322"/>
                  </a:cubicBezTo>
                  <a:cubicBezTo>
                    <a:pt x="0" y="4638"/>
                    <a:pt x="4135" y="6446"/>
                    <a:pt x="4135" y="6446"/>
                  </a:cubicBezTo>
                  <a:cubicBezTo>
                    <a:pt x="4135" y="6446"/>
                    <a:pt x="958" y="8872"/>
                    <a:pt x="3265" y="11695"/>
                  </a:cubicBezTo>
                  <a:cubicBezTo>
                    <a:pt x="4000" y="12594"/>
                    <a:pt x="4748" y="12900"/>
                    <a:pt x="5427" y="12900"/>
                  </a:cubicBezTo>
                  <a:cubicBezTo>
                    <a:pt x="6876" y="12900"/>
                    <a:pt x="8007" y="11502"/>
                    <a:pt x="8007" y="11502"/>
                  </a:cubicBezTo>
                  <a:lnTo>
                    <a:pt x="8007" y="11502"/>
                  </a:lnTo>
                  <a:cubicBezTo>
                    <a:pt x="8007" y="11503"/>
                    <a:pt x="7437" y="15485"/>
                    <a:pt x="10564" y="15796"/>
                  </a:cubicBezTo>
                  <a:cubicBezTo>
                    <a:pt x="10677" y="15808"/>
                    <a:pt x="10785" y="15813"/>
                    <a:pt x="10888" y="15813"/>
                  </a:cubicBezTo>
                  <a:cubicBezTo>
                    <a:pt x="13652" y="15813"/>
                    <a:pt x="13153" y="11940"/>
                    <a:pt x="13153" y="11940"/>
                  </a:cubicBezTo>
                  <a:lnTo>
                    <a:pt x="13153" y="11940"/>
                  </a:lnTo>
                  <a:cubicBezTo>
                    <a:pt x="13154" y="11940"/>
                    <a:pt x="14127" y="12571"/>
                    <a:pt x="15197" y="12571"/>
                  </a:cubicBezTo>
                  <a:cubicBezTo>
                    <a:pt x="15920" y="12571"/>
                    <a:pt x="16687" y="12283"/>
                    <a:pt x="17227" y="11317"/>
                  </a:cubicBezTo>
                  <a:cubicBezTo>
                    <a:pt x="18565" y="8923"/>
                    <a:pt x="14724" y="6771"/>
                    <a:pt x="14724" y="6771"/>
                  </a:cubicBezTo>
                  <a:lnTo>
                    <a:pt x="7958" y="1976"/>
                  </a:lnTo>
                  <a:cubicBezTo>
                    <a:pt x="7958" y="1976"/>
                    <a:pt x="6239" y="0"/>
                    <a:pt x="4435" y="0"/>
                  </a:cubicBezTo>
                  <a:close/>
                </a:path>
              </a:pathLst>
            </a:custGeom>
            <a:solidFill>
              <a:srgbClr val="F8DB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99;p40">
              <a:extLst>
                <a:ext uri="{FF2B5EF4-FFF2-40B4-BE49-F238E27FC236}">
                  <a16:creationId xmlns:a16="http://schemas.microsoft.com/office/drawing/2014/main" id="{00F6728A-C544-44CD-95A1-5AD7D1EC1FEF}"/>
                </a:ext>
              </a:extLst>
            </p:cNvPr>
            <p:cNvSpPr/>
            <p:nvPr/>
          </p:nvSpPr>
          <p:spPr>
            <a:xfrm>
              <a:off x="1650875" y="4595475"/>
              <a:ext cx="277325" cy="273925"/>
            </a:xfrm>
            <a:custGeom>
              <a:avLst/>
              <a:gdLst/>
              <a:ahLst/>
              <a:cxnLst/>
              <a:rect l="l" t="t" r="r" b="b"/>
              <a:pathLst>
                <a:path w="11093" h="10957" extrusionOk="0">
                  <a:moveTo>
                    <a:pt x="4487" y="1"/>
                  </a:moveTo>
                  <a:lnTo>
                    <a:pt x="155" y="5067"/>
                  </a:lnTo>
                  <a:cubicBezTo>
                    <a:pt x="155" y="5067"/>
                    <a:pt x="0" y="10884"/>
                    <a:pt x="7036" y="10957"/>
                  </a:cubicBezTo>
                  <a:lnTo>
                    <a:pt x="9925" y="7578"/>
                  </a:lnTo>
                  <a:lnTo>
                    <a:pt x="11093" y="6213"/>
                  </a:lnTo>
                  <a:cubicBezTo>
                    <a:pt x="11093" y="6213"/>
                    <a:pt x="5420" y="1712"/>
                    <a:pt x="4487" y="1"/>
                  </a:cubicBezTo>
                  <a:close/>
                </a:path>
              </a:pathLst>
            </a:custGeom>
            <a:solidFill>
              <a:srgbClr val="ED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00;p40">
              <a:extLst>
                <a:ext uri="{FF2B5EF4-FFF2-40B4-BE49-F238E27FC236}">
                  <a16:creationId xmlns:a16="http://schemas.microsoft.com/office/drawing/2014/main" id="{F413318B-51DF-41BB-9D65-573355E89619}"/>
                </a:ext>
              </a:extLst>
            </p:cNvPr>
            <p:cNvSpPr/>
            <p:nvPr/>
          </p:nvSpPr>
          <p:spPr>
            <a:xfrm>
              <a:off x="2760925" y="3874425"/>
              <a:ext cx="1375" cy="8450"/>
            </a:xfrm>
            <a:custGeom>
              <a:avLst/>
              <a:gdLst/>
              <a:ahLst/>
              <a:cxnLst/>
              <a:rect l="l" t="t" r="r" b="b"/>
              <a:pathLst>
                <a:path w="55" h="338" extrusionOk="0">
                  <a:moveTo>
                    <a:pt x="49" y="0"/>
                  </a:moveTo>
                  <a:lnTo>
                    <a:pt x="0" y="338"/>
                  </a:lnTo>
                  <a:cubicBezTo>
                    <a:pt x="38" y="207"/>
                    <a:pt x="55" y="94"/>
                    <a:pt x="49" y="0"/>
                  </a:cubicBezTo>
                  <a:close/>
                </a:path>
              </a:pathLst>
            </a:custGeom>
            <a:solidFill>
              <a:srgbClr val="F8B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01;p40">
              <a:extLst>
                <a:ext uri="{FF2B5EF4-FFF2-40B4-BE49-F238E27FC236}">
                  <a16:creationId xmlns:a16="http://schemas.microsoft.com/office/drawing/2014/main" id="{525817F5-3D3A-4A5B-A9C9-A2CDFC8A3314}"/>
                </a:ext>
              </a:extLst>
            </p:cNvPr>
            <p:cNvSpPr/>
            <p:nvPr/>
          </p:nvSpPr>
          <p:spPr>
            <a:xfrm>
              <a:off x="1493450" y="3615950"/>
              <a:ext cx="1418600" cy="1195875"/>
            </a:xfrm>
            <a:custGeom>
              <a:avLst/>
              <a:gdLst/>
              <a:ahLst/>
              <a:cxnLst/>
              <a:rect l="l" t="t" r="r" b="b"/>
              <a:pathLst>
                <a:path w="56744" h="47835" extrusionOk="0">
                  <a:moveTo>
                    <a:pt x="17756" y="0"/>
                  </a:moveTo>
                  <a:cubicBezTo>
                    <a:pt x="1" y="16763"/>
                    <a:pt x="5232" y="28652"/>
                    <a:pt x="9162" y="36956"/>
                  </a:cubicBezTo>
                  <a:cubicBezTo>
                    <a:pt x="11938" y="42826"/>
                    <a:pt x="15227" y="46090"/>
                    <a:pt x="22601" y="47293"/>
                  </a:cubicBezTo>
                  <a:cubicBezTo>
                    <a:pt x="24839" y="47660"/>
                    <a:pt x="27451" y="47835"/>
                    <a:pt x="30539" y="47835"/>
                  </a:cubicBezTo>
                  <a:cubicBezTo>
                    <a:pt x="31675" y="47835"/>
                    <a:pt x="32876" y="47811"/>
                    <a:pt x="34146" y="47765"/>
                  </a:cubicBezTo>
                  <a:cubicBezTo>
                    <a:pt x="46004" y="47327"/>
                    <a:pt x="52655" y="38988"/>
                    <a:pt x="55335" y="34625"/>
                  </a:cubicBezTo>
                  <a:cubicBezTo>
                    <a:pt x="56293" y="33061"/>
                    <a:pt x="56743" y="32010"/>
                    <a:pt x="56743" y="32010"/>
                  </a:cubicBezTo>
                  <a:cubicBezTo>
                    <a:pt x="56743" y="32010"/>
                    <a:pt x="55549" y="28518"/>
                    <a:pt x="51501" y="25245"/>
                  </a:cubicBezTo>
                  <a:cubicBezTo>
                    <a:pt x="47455" y="21974"/>
                    <a:pt x="47486" y="21050"/>
                    <a:pt x="48657" y="19011"/>
                  </a:cubicBezTo>
                  <a:cubicBezTo>
                    <a:pt x="49672" y="17248"/>
                    <a:pt x="50495" y="12051"/>
                    <a:pt x="50699" y="10677"/>
                  </a:cubicBezTo>
                  <a:lnTo>
                    <a:pt x="50699" y="10677"/>
                  </a:lnTo>
                  <a:cubicBezTo>
                    <a:pt x="50151" y="12506"/>
                    <a:pt x="45253" y="17592"/>
                    <a:pt x="43703" y="18577"/>
                  </a:cubicBezTo>
                  <a:cubicBezTo>
                    <a:pt x="43608" y="18637"/>
                    <a:pt x="43484" y="18666"/>
                    <a:pt x="43335" y="18666"/>
                  </a:cubicBezTo>
                  <a:cubicBezTo>
                    <a:pt x="40877" y="18666"/>
                    <a:pt x="31608" y="10933"/>
                    <a:pt x="32844" y="9482"/>
                  </a:cubicBezTo>
                  <a:cubicBezTo>
                    <a:pt x="34139" y="7970"/>
                    <a:pt x="39415" y="1801"/>
                    <a:pt x="39582" y="1609"/>
                  </a:cubicBezTo>
                  <a:lnTo>
                    <a:pt x="39582" y="1609"/>
                  </a:lnTo>
                  <a:cubicBezTo>
                    <a:pt x="33523" y="5227"/>
                    <a:pt x="30978" y="6814"/>
                    <a:pt x="29151" y="6814"/>
                  </a:cubicBezTo>
                  <a:cubicBezTo>
                    <a:pt x="27930" y="6814"/>
                    <a:pt x="27029" y="6105"/>
                    <a:pt x="25615" y="4819"/>
                  </a:cubicBezTo>
                  <a:cubicBezTo>
                    <a:pt x="22085" y="1612"/>
                    <a:pt x="17756" y="0"/>
                    <a:pt x="17756" y="0"/>
                  </a:cubicBezTo>
                  <a:close/>
                </a:path>
              </a:pathLst>
            </a:custGeom>
            <a:solidFill>
              <a:srgbClr val="F8B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02;p40">
              <a:extLst>
                <a:ext uri="{FF2B5EF4-FFF2-40B4-BE49-F238E27FC236}">
                  <a16:creationId xmlns:a16="http://schemas.microsoft.com/office/drawing/2014/main" id="{1CA8CFCE-9096-4A49-83BF-ED8730394998}"/>
                </a:ext>
              </a:extLst>
            </p:cNvPr>
            <p:cNvSpPr/>
            <p:nvPr/>
          </p:nvSpPr>
          <p:spPr>
            <a:xfrm>
              <a:off x="2760925" y="3874425"/>
              <a:ext cx="1375" cy="8450"/>
            </a:xfrm>
            <a:custGeom>
              <a:avLst/>
              <a:gdLst/>
              <a:ahLst/>
              <a:cxnLst/>
              <a:rect l="l" t="t" r="r" b="b"/>
              <a:pathLst>
                <a:path w="55" h="338" extrusionOk="0">
                  <a:moveTo>
                    <a:pt x="49" y="0"/>
                  </a:moveTo>
                  <a:lnTo>
                    <a:pt x="0" y="338"/>
                  </a:lnTo>
                  <a:cubicBezTo>
                    <a:pt x="38" y="207"/>
                    <a:pt x="55" y="94"/>
                    <a:pt x="49" y="0"/>
                  </a:cubicBezTo>
                  <a:close/>
                </a:path>
              </a:pathLst>
            </a:custGeom>
            <a:solidFill>
              <a:srgbClr val="CC0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03;p40">
              <a:extLst>
                <a:ext uri="{FF2B5EF4-FFF2-40B4-BE49-F238E27FC236}">
                  <a16:creationId xmlns:a16="http://schemas.microsoft.com/office/drawing/2014/main" id="{6A5B5462-0672-438E-BD3F-B783B3361C27}"/>
                </a:ext>
              </a:extLst>
            </p:cNvPr>
            <p:cNvSpPr/>
            <p:nvPr/>
          </p:nvSpPr>
          <p:spPr>
            <a:xfrm>
              <a:off x="2227150" y="4547800"/>
              <a:ext cx="289200" cy="258475"/>
            </a:xfrm>
            <a:custGeom>
              <a:avLst/>
              <a:gdLst/>
              <a:ahLst/>
              <a:cxnLst/>
              <a:rect l="l" t="t" r="r" b="b"/>
              <a:pathLst>
                <a:path w="11568" h="10339" extrusionOk="0">
                  <a:moveTo>
                    <a:pt x="5787" y="1"/>
                  </a:moveTo>
                  <a:cubicBezTo>
                    <a:pt x="4328" y="1"/>
                    <a:pt x="2878" y="615"/>
                    <a:pt x="1856" y="1811"/>
                  </a:cubicBezTo>
                  <a:cubicBezTo>
                    <a:pt x="0" y="3980"/>
                    <a:pt x="255" y="7243"/>
                    <a:pt x="2425" y="9098"/>
                  </a:cubicBezTo>
                  <a:cubicBezTo>
                    <a:pt x="3399" y="9931"/>
                    <a:pt x="4593" y="10338"/>
                    <a:pt x="5781" y="10338"/>
                  </a:cubicBezTo>
                  <a:cubicBezTo>
                    <a:pt x="7240" y="10338"/>
                    <a:pt x="8690" y="9724"/>
                    <a:pt x="9712" y="8528"/>
                  </a:cubicBezTo>
                  <a:cubicBezTo>
                    <a:pt x="11567" y="6360"/>
                    <a:pt x="11313" y="3096"/>
                    <a:pt x="9143" y="1241"/>
                  </a:cubicBezTo>
                  <a:cubicBezTo>
                    <a:pt x="8169" y="408"/>
                    <a:pt x="6975" y="1"/>
                    <a:pt x="5787" y="1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4;p40">
              <a:extLst>
                <a:ext uri="{FF2B5EF4-FFF2-40B4-BE49-F238E27FC236}">
                  <a16:creationId xmlns:a16="http://schemas.microsoft.com/office/drawing/2014/main" id="{DF382292-B4C7-4BA0-B5F6-6109CCCF6C6C}"/>
                </a:ext>
              </a:extLst>
            </p:cNvPr>
            <p:cNvSpPr/>
            <p:nvPr/>
          </p:nvSpPr>
          <p:spPr>
            <a:xfrm>
              <a:off x="1615800" y="4023200"/>
              <a:ext cx="289200" cy="258475"/>
            </a:xfrm>
            <a:custGeom>
              <a:avLst/>
              <a:gdLst/>
              <a:ahLst/>
              <a:cxnLst/>
              <a:rect l="l" t="t" r="r" b="b"/>
              <a:pathLst>
                <a:path w="11568" h="10339" extrusionOk="0">
                  <a:moveTo>
                    <a:pt x="5787" y="1"/>
                  </a:moveTo>
                  <a:cubicBezTo>
                    <a:pt x="4328" y="1"/>
                    <a:pt x="2878" y="615"/>
                    <a:pt x="1856" y="1811"/>
                  </a:cubicBezTo>
                  <a:cubicBezTo>
                    <a:pt x="1" y="3980"/>
                    <a:pt x="256" y="7243"/>
                    <a:pt x="2426" y="9098"/>
                  </a:cubicBezTo>
                  <a:cubicBezTo>
                    <a:pt x="3399" y="9931"/>
                    <a:pt x="4593" y="10338"/>
                    <a:pt x="5782" y="10338"/>
                  </a:cubicBezTo>
                  <a:cubicBezTo>
                    <a:pt x="7240" y="10338"/>
                    <a:pt x="8690" y="9724"/>
                    <a:pt x="9713" y="8528"/>
                  </a:cubicBezTo>
                  <a:cubicBezTo>
                    <a:pt x="11568" y="6360"/>
                    <a:pt x="11313" y="3096"/>
                    <a:pt x="9143" y="1241"/>
                  </a:cubicBezTo>
                  <a:cubicBezTo>
                    <a:pt x="8169" y="408"/>
                    <a:pt x="6975" y="1"/>
                    <a:pt x="5787" y="1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05;p40">
              <a:extLst>
                <a:ext uri="{FF2B5EF4-FFF2-40B4-BE49-F238E27FC236}">
                  <a16:creationId xmlns:a16="http://schemas.microsoft.com/office/drawing/2014/main" id="{516115B3-E62E-43F6-93B6-88BE94463D72}"/>
                </a:ext>
              </a:extLst>
            </p:cNvPr>
            <p:cNvSpPr/>
            <p:nvPr/>
          </p:nvSpPr>
          <p:spPr>
            <a:xfrm>
              <a:off x="2379925" y="4310575"/>
              <a:ext cx="348325" cy="328250"/>
            </a:xfrm>
            <a:custGeom>
              <a:avLst/>
              <a:gdLst/>
              <a:ahLst/>
              <a:cxnLst/>
              <a:rect l="l" t="t" r="r" b="b"/>
              <a:pathLst>
                <a:path w="13933" h="13130" fill="none" extrusionOk="0">
                  <a:moveTo>
                    <a:pt x="1" y="5992"/>
                  </a:moveTo>
                  <a:cubicBezTo>
                    <a:pt x="1" y="5992"/>
                    <a:pt x="3891" y="1"/>
                    <a:pt x="8912" y="3914"/>
                  </a:cubicBezTo>
                  <a:cubicBezTo>
                    <a:pt x="13932" y="7827"/>
                    <a:pt x="8348" y="13129"/>
                    <a:pt x="8348" y="13129"/>
                  </a:cubicBezTo>
                </a:path>
              </a:pathLst>
            </a:custGeom>
            <a:noFill/>
            <a:ln w="19050" cap="rnd" cmpd="sng">
              <a:solidFill>
                <a:srgbClr val="5B26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06;p40">
              <a:extLst>
                <a:ext uri="{FF2B5EF4-FFF2-40B4-BE49-F238E27FC236}">
                  <a16:creationId xmlns:a16="http://schemas.microsoft.com/office/drawing/2014/main" id="{C583D42B-8DD6-474B-BB68-397E33E1D645}"/>
                </a:ext>
              </a:extLst>
            </p:cNvPr>
            <p:cNvSpPr/>
            <p:nvPr/>
          </p:nvSpPr>
          <p:spPr>
            <a:xfrm>
              <a:off x="1776850" y="3794850"/>
              <a:ext cx="348350" cy="328225"/>
            </a:xfrm>
            <a:custGeom>
              <a:avLst/>
              <a:gdLst/>
              <a:ahLst/>
              <a:cxnLst/>
              <a:rect l="l" t="t" r="r" b="b"/>
              <a:pathLst>
                <a:path w="13934" h="13129" fill="none" extrusionOk="0">
                  <a:moveTo>
                    <a:pt x="0" y="5990"/>
                  </a:moveTo>
                  <a:cubicBezTo>
                    <a:pt x="0" y="5990"/>
                    <a:pt x="3892" y="0"/>
                    <a:pt x="8913" y="3913"/>
                  </a:cubicBezTo>
                  <a:cubicBezTo>
                    <a:pt x="13933" y="7827"/>
                    <a:pt x="8348" y="13129"/>
                    <a:pt x="8348" y="13129"/>
                  </a:cubicBezTo>
                </a:path>
              </a:pathLst>
            </a:custGeom>
            <a:noFill/>
            <a:ln w="19050" cap="rnd" cmpd="sng">
              <a:solidFill>
                <a:srgbClr val="5B26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07;p40">
              <a:extLst>
                <a:ext uri="{FF2B5EF4-FFF2-40B4-BE49-F238E27FC236}">
                  <a16:creationId xmlns:a16="http://schemas.microsoft.com/office/drawing/2014/main" id="{773AC6D3-208C-4094-A053-BF5D9D6FCFC0}"/>
                </a:ext>
              </a:extLst>
            </p:cNvPr>
            <p:cNvSpPr/>
            <p:nvPr/>
          </p:nvSpPr>
          <p:spPr>
            <a:xfrm>
              <a:off x="2106600" y="4220000"/>
              <a:ext cx="178450" cy="149550"/>
            </a:xfrm>
            <a:custGeom>
              <a:avLst/>
              <a:gdLst/>
              <a:ahLst/>
              <a:cxnLst/>
              <a:rect l="l" t="t" r="r" b="b"/>
              <a:pathLst>
                <a:path w="7138" h="5982" extrusionOk="0">
                  <a:moveTo>
                    <a:pt x="1824" y="1"/>
                  </a:moveTo>
                  <a:cubicBezTo>
                    <a:pt x="43" y="1"/>
                    <a:pt x="0" y="2742"/>
                    <a:pt x="1743" y="5179"/>
                  </a:cubicBezTo>
                  <a:cubicBezTo>
                    <a:pt x="2108" y="5688"/>
                    <a:pt x="3153" y="5981"/>
                    <a:pt x="4204" y="5981"/>
                  </a:cubicBezTo>
                  <a:cubicBezTo>
                    <a:pt x="5201" y="5981"/>
                    <a:pt x="6203" y="5717"/>
                    <a:pt x="6634" y="5124"/>
                  </a:cubicBezTo>
                  <a:cubicBezTo>
                    <a:pt x="7138" y="4426"/>
                    <a:pt x="6854" y="3271"/>
                    <a:pt x="4843" y="1553"/>
                  </a:cubicBezTo>
                  <a:lnTo>
                    <a:pt x="4840" y="1549"/>
                  </a:lnTo>
                  <a:lnTo>
                    <a:pt x="4837" y="1549"/>
                  </a:lnTo>
                  <a:cubicBezTo>
                    <a:pt x="3550" y="450"/>
                    <a:pt x="2544" y="1"/>
                    <a:pt x="1824" y="1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08;p40">
              <a:extLst>
                <a:ext uri="{FF2B5EF4-FFF2-40B4-BE49-F238E27FC236}">
                  <a16:creationId xmlns:a16="http://schemas.microsoft.com/office/drawing/2014/main" id="{5C507645-E39B-4200-AD42-AD26158BE1CB}"/>
                </a:ext>
              </a:extLst>
            </p:cNvPr>
            <p:cNvSpPr/>
            <p:nvPr/>
          </p:nvSpPr>
          <p:spPr>
            <a:xfrm>
              <a:off x="1851150" y="4294000"/>
              <a:ext cx="403050" cy="341025"/>
            </a:xfrm>
            <a:custGeom>
              <a:avLst/>
              <a:gdLst/>
              <a:ahLst/>
              <a:cxnLst/>
              <a:rect l="l" t="t" r="r" b="b"/>
              <a:pathLst>
                <a:path w="16122" h="13641" extrusionOk="0">
                  <a:moveTo>
                    <a:pt x="3701" y="1"/>
                  </a:moveTo>
                  <a:cubicBezTo>
                    <a:pt x="3608" y="1"/>
                    <a:pt x="3516" y="5"/>
                    <a:pt x="3423" y="15"/>
                  </a:cubicBezTo>
                  <a:cubicBezTo>
                    <a:pt x="686" y="287"/>
                    <a:pt x="0" y="3503"/>
                    <a:pt x="2359" y="7210"/>
                  </a:cubicBezTo>
                  <a:lnTo>
                    <a:pt x="2359" y="7214"/>
                  </a:lnTo>
                  <a:cubicBezTo>
                    <a:pt x="2938" y="8123"/>
                    <a:pt x="3699" y="9059"/>
                    <a:pt x="4660" y="9993"/>
                  </a:cubicBezTo>
                  <a:cubicBezTo>
                    <a:pt x="5727" y="11030"/>
                    <a:pt x="6823" y="11823"/>
                    <a:pt x="7894" y="12397"/>
                  </a:cubicBezTo>
                  <a:cubicBezTo>
                    <a:pt x="9490" y="13258"/>
                    <a:pt x="11031" y="13641"/>
                    <a:pt x="12339" y="13641"/>
                  </a:cubicBezTo>
                  <a:cubicBezTo>
                    <a:pt x="14469" y="13641"/>
                    <a:pt x="15982" y="12625"/>
                    <a:pt x="16108" y="11005"/>
                  </a:cubicBezTo>
                  <a:cubicBezTo>
                    <a:pt x="16122" y="10845"/>
                    <a:pt x="16118" y="10683"/>
                    <a:pt x="16098" y="10524"/>
                  </a:cubicBezTo>
                  <a:cubicBezTo>
                    <a:pt x="15891" y="8546"/>
                    <a:pt x="13480" y="7014"/>
                    <a:pt x="11156" y="6208"/>
                  </a:cubicBezTo>
                  <a:cubicBezTo>
                    <a:pt x="10170" y="5863"/>
                    <a:pt x="9289" y="4783"/>
                    <a:pt x="8380" y="3618"/>
                  </a:cubicBezTo>
                  <a:cubicBezTo>
                    <a:pt x="7908" y="3012"/>
                    <a:pt x="7425" y="2381"/>
                    <a:pt x="6916" y="1819"/>
                  </a:cubicBezTo>
                  <a:cubicBezTo>
                    <a:pt x="6014" y="831"/>
                    <a:pt x="5024" y="53"/>
                    <a:pt x="3840" y="4"/>
                  </a:cubicBezTo>
                  <a:cubicBezTo>
                    <a:pt x="3794" y="2"/>
                    <a:pt x="3747" y="1"/>
                    <a:pt x="3701" y="1"/>
                  </a:cubicBezTo>
                  <a:close/>
                </a:path>
              </a:pathLst>
            </a:custGeom>
            <a:solidFill>
              <a:srgbClr val="401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09;p40">
              <a:extLst>
                <a:ext uri="{FF2B5EF4-FFF2-40B4-BE49-F238E27FC236}">
                  <a16:creationId xmlns:a16="http://schemas.microsoft.com/office/drawing/2014/main" id="{DCD4DA23-5B1C-4697-B917-590899FAAFBB}"/>
                </a:ext>
              </a:extLst>
            </p:cNvPr>
            <p:cNvSpPr/>
            <p:nvPr/>
          </p:nvSpPr>
          <p:spPr>
            <a:xfrm>
              <a:off x="1914250" y="4294100"/>
              <a:ext cx="109800" cy="89350"/>
            </a:xfrm>
            <a:custGeom>
              <a:avLst/>
              <a:gdLst/>
              <a:ahLst/>
              <a:cxnLst/>
              <a:rect l="l" t="t" r="r" b="b"/>
              <a:pathLst>
                <a:path w="4392" h="3574" extrusionOk="0">
                  <a:moveTo>
                    <a:pt x="1316" y="0"/>
                  </a:moveTo>
                  <a:cubicBezTo>
                    <a:pt x="689" y="542"/>
                    <a:pt x="0" y="1482"/>
                    <a:pt x="744" y="2674"/>
                  </a:cubicBezTo>
                  <a:cubicBezTo>
                    <a:pt x="1139" y="3302"/>
                    <a:pt x="1593" y="3574"/>
                    <a:pt x="2070" y="3574"/>
                  </a:cubicBezTo>
                  <a:cubicBezTo>
                    <a:pt x="2837" y="3574"/>
                    <a:pt x="3663" y="2869"/>
                    <a:pt x="4392" y="1815"/>
                  </a:cubicBezTo>
                  <a:cubicBezTo>
                    <a:pt x="3490" y="827"/>
                    <a:pt x="2500" y="49"/>
                    <a:pt x="1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10;p40">
              <a:extLst>
                <a:ext uri="{FF2B5EF4-FFF2-40B4-BE49-F238E27FC236}">
                  <a16:creationId xmlns:a16="http://schemas.microsoft.com/office/drawing/2014/main" id="{6A0B0F6C-BB7E-4D16-86D9-383B90CC8E04}"/>
                </a:ext>
              </a:extLst>
            </p:cNvPr>
            <p:cNvSpPr/>
            <p:nvPr/>
          </p:nvSpPr>
          <p:spPr>
            <a:xfrm>
              <a:off x="2023325" y="4384425"/>
              <a:ext cx="230300" cy="188550"/>
            </a:xfrm>
            <a:custGeom>
              <a:avLst/>
              <a:gdLst/>
              <a:ahLst/>
              <a:cxnLst/>
              <a:rect l="l" t="t" r="r" b="b"/>
              <a:pathLst>
                <a:path w="9212" h="7542" extrusionOk="0">
                  <a:moveTo>
                    <a:pt x="1493" y="1"/>
                  </a:moveTo>
                  <a:cubicBezTo>
                    <a:pt x="770" y="948"/>
                    <a:pt x="1" y="2360"/>
                    <a:pt x="1041" y="3207"/>
                  </a:cubicBezTo>
                  <a:cubicBezTo>
                    <a:pt x="3654" y="5340"/>
                    <a:pt x="6038" y="7541"/>
                    <a:pt x="7810" y="7541"/>
                  </a:cubicBezTo>
                  <a:cubicBezTo>
                    <a:pt x="8334" y="7541"/>
                    <a:pt x="8804" y="7349"/>
                    <a:pt x="9211" y="6906"/>
                  </a:cubicBezTo>
                  <a:cubicBezTo>
                    <a:pt x="9004" y="4929"/>
                    <a:pt x="6593" y="3396"/>
                    <a:pt x="4269" y="2591"/>
                  </a:cubicBezTo>
                  <a:cubicBezTo>
                    <a:pt x="3283" y="2246"/>
                    <a:pt x="2402" y="1165"/>
                    <a:pt x="1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11;p40">
              <a:extLst>
                <a:ext uri="{FF2B5EF4-FFF2-40B4-BE49-F238E27FC236}">
                  <a16:creationId xmlns:a16="http://schemas.microsoft.com/office/drawing/2014/main" id="{0AFCAFB9-8465-423C-8540-29AE3C60A8BD}"/>
                </a:ext>
              </a:extLst>
            </p:cNvPr>
            <p:cNvSpPr/>
            <p:nvPr/>
          </p:nvSpPr>
          <p:spPr>
            <a:xfrm>
              <a:off x="1910125" y="4471750"/>
              <a:ext cx="154725" cy="132175"/>
            </a:xfrm>
            <a:custGeom>
              <a:avLst/>
              <a:gdLst/>
              <a:ahLst/>
              <a:cxnLst/>
              <a:rect l="l" t="t" r="r" b="b"/>
              <a:pathLst>
                <a:path w="6189" h="5287" extrusionOk="0">
                  <a:moveTo>
                    <a:pt x="833" y="1"/>
                  </a:moveTo>
                  <a:cubicBezTo>
                    <a:pt x="361" y="1"/>
                    <a:pt x="0" y="100"/>
                    <a:pt x="0" y="100"/>
                  </a:cubicBezTo>
                  <a:lnTo>
                    <a:pt x="0" y="104"/>
                  </a:lnTo>
                  <a:cubicBezTo>
                    <a:pt x="578" y="1013"/>
                    <a:pt x="1340" y="1949"/>
                    <a:pt x="2301" y="2883"/>
                  </a:cubicBezTo>
                  <a:cubicBezTo>
                    <a:pt x="3368" y="3920"/>
                    <a:pt x="4464" y="4713"/>
                    <a:pt x="5535" y="5287"/>
                  </a:cubicBezTo>
                  <a:cubicBezTo>
                    <a:pt x="6189" y="2134"/>
                    <a:pt x="3285" y="2062"/>
                    <a:pt x="3019" y="2062"/>
                  </a:cubicBezTo>
                  <a:cubicBezTo>
                    <a:pt x="3006" y="2062"/>
                    <a:pt x="2999" y="2063"/>
                    <a:pt x="2999" y="2063"/>
                  </a:cubicBezTo>
                  <a:cubicBezTo>
                    <a:pt x="2862" y="315"/>
                    <a:pt x="1672" y="1"/>
                    <a:pt x="833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12;p40">
              <a:extLst>
                <a:ext uri="{FF2B5EF4-FFF2-40B4-BE49-F238E27FC236}">
                  <a16:creationId xmlns:a16="http://schemas.microsoft.com/office/drawing/2014/main" id="{DE2BB432-4BE8-4B7D-8A20-1D67D8D08D88}"/>
                </a:ext>
              </a:extLst>
            </p:cNvPr>
            <p:cNvSpPr/>
            <p:nvPr/>
          </p:nvSpPr>
          <p:spPr>
            <a:xfrm>
              <a:off x="1637975" y="3700100"/>
              <a:ext cx="637925" cy="570150"/>
            </a:xfrm>
            <a:custGeom>
              <a:avLst/>
              <a:gdLst/>
              <a:ahLst/>
              <a:cxnLst/>
              <a:rect l="l" t="t" r="r" b="b"/>
              <a:pathLst>
                <a:path w="25517" h="22806" extrusionOk="0">
                  <a:moveTo>
                    <a:pt x="12766" y="1032"/>
                  </a:moveTo>
                  <a:cubicBezTo>
                    <a:pt x="15153" y="1032"/>
                    <a:pt x="17550" y="1849"/>
                    <a:pt x="19501" y="3518"/>
                  </a:cubicBezTo>
                  <a:cubicBezTo>
                    <a:pt x="23848" y="7236"/>
                    <a:pt x="24361" y="13797"/>
                    <a:pt x="20643" y="18145"/>
                  </a:cubicBezTo>
                  <a:cubicBezTo>
                    <a:pt x="18842" y="20251"/>
                    <a:pt x="16326" y="21529"/>
                    <a:pt x="13565" y="21745"/>
                  </a:cubicBezTo>
                  <a:cubicBezTo>
                    <a:pt x="13289" y="21767"/>
                    <a:pt x="13013" y="21777"/>
                    <a:pt x="12738" y="21777"/>
                  </a:cubicBezTo>
                  <a:cubicBezTo>
                    <a:pt x="10273" y="21777"/>
                    <a:pt x="7911" y="20907"/>
                    <a:pt x="6017" y="19287"/>
                  </a:cubicBezTo>
                  <a:cubicBezTo>
                    <a:pt x="1668" y="15569"/>
                    <a:pt x="1156" y="9007"/>
                    <a:pt x="4874" y="4660"/>
                  </a:cubicBezTo>
                  <a:cubicBezTo>
                    <a:pt x="6923" y="2264"/>
                    <a:pt x="9836" y="1032"/>
                    <a:pt x="12766" y="1032"/>
                  </a:cubicBezTo>
                  <a:close/>
                  <a:moveTo>
                    <a:pt x="12767" y="0"/>
                  </a:moveTo>
                  <a:cubicBezTo>
                    <a:pt x="9545" y="0"/>
                    <a:pt x="6342" y="1354"/>
                    <a:pt x="4088" y="3989"/>
                  </a:cubicBezTo>
                  <a:cubicBezTo>
                    <a:pt x="1" y="8768"/>
                    <a:pt x="564" y="15984"/>
                    <a:pt x="5344" y="20072"/>
                  </a:cubicBezTo>
                  <a:cubicBezTo>
                    <a:pt x="7491" y="21908"/>
                    <a:pt x="10127" y="22805"/>
                    <a:pt x="12751" y="22805"/>
                  </a:cubicBezTo>
                  <a:cubicBezTo>
                    <a:pt x="15971" y="22805"/>
                    <a:pt x="19176" y="21451"/>
                    <a:pt x="21428" y="18816"/>
                  </a:cubicBezTo>
                  <a:cubicBezTo>
                    <a:pt x="25517" y="14037"/>
                    <a:pt x="24953" y="6821"/>
                    <a:pt x="20173" y="2734"/>
                  </a:cubicBezTo>
                  <a:cubicBezTo>
                    <a:pt x="18027" y="898"/>
                    <a:pt x="15391" y="0"/>
                    <a:pt x="12767" y="0"/>
                  </a:cubicBezTo>
                  <a:close/>
                </a:path>
              </a:pathLst>
            </a:custGeom>
            <a:solidFill>
              <a:srgbClr val="3D1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3;p40">
              <a:extLst>
                <a:ext uri="{FF2B5EF4-FFF2-40B4-BE49-F238E27FC236}">
                  <a16:creationId xmlns:a16="http://schemas.microsoft.com/office/drawing/2014/main" id="{799C5A60-3529-4AB6-9535-A0ECBD6D1FE0}"/>
                </a:ext>
              </a:extLst>
            </p:cNvPr>
            <p:cNvSpPr/>
            <p:nvPr/>
          </p:nvSpPr>
          <p:spPr>
            <a:xfrm>
              <a:off x="2249900" y="4198725"/>
              <a:ext cx="609225" cy="570425"/>
            </a:xfrm>
            <a:custGeom>
              <a:avLst/>
              <a:gdLst/>
              <a:ahLst/>
              <a:cxnLst/>
              <a:rect l="l" t="t" r="r" b="b"/>
              <a:pathLst>
                <a:path w="24369" h="22817" extrusionOk="0">
                  <a:moveTo>
                    <a:pt x="11628" y="1033"/>
                  </a:moveTo>
                  <a:cubicBezTo>
                    <a:pt x="14095" y="1033"/>
                    <a:pt x="16457" y="1902"/>
                    <a:pt x="18354" y="3523"/>
                  </a:cubicBezTo>
                  <a:cubicBezTo>
                    <a:pt x="22701" y="7241"/>
                    <a:pt x="23213" y="13803"/>
                    <a:pt x="19495" y="18150"/>
                  </a:cubicBezTo>
                  <a:cubicBezTo>
                    <a:pt x="17695" y="20257"/>
                    <a:pt x="15181" y="21536"/>
                    <a:pt x="12418" y="21751"/>
                  </a:cubicBezTo>
                  <a:cubicBezTo>
                    <a:pt x="12142" y="21772"/>
                    <a:pt x="11867" y="21783"/>
                    <a:pt x="11594" y="21783"/>
                  </a:cubicBezTo>
                  <a:cubicBezTo>
                    <a:pt x="9126" y="21783"/>
                    <a:pt x="6764" y="20914"/>
                    <a:pt x="4868" y="19293"/>
                  </a:cubicBezTo>
                  <a:cubicBezTo>
                    <a:pt x="2762" y="17491"/>
                    <a:pt x="1483" y="14978"/>
                    <a:pt x="1268" y="12216"/>
                  </a:cubicBezTo>
                  <a:cubicBezTo>
                    <a:pt x="1052" y="9453"/>
                    <a:pt x="1926" y="6771"/>
                    <a:pt x="3726" y="4666"/>
                  </a:cubicBezTo>
                  <a:cubicBezTo>
                    <a:pt x="5527" y="2559"/>
                    <a:pt x="8041" y="1281"/>
                    <a:pt x="10804" y="1065"/>
                  </a:cubicBezTo>
                  <a:cubicBezTo>
                    <a:pt x="11080" y="1044"/>
                    <a:pt x="11354" y="1033"/>
                    <a:pt x="11628" y="1033"/>
                  </a:cubicBezTo>
                  <a:close/>
                  <a:moveTo>
                    <a:pt x="11630" y="0"/>
                  </a:moveTo>
                  <a:cubicBezTo>
                    <a:pt x="11329" y="0"/>
                    <a:pt x="11027" y="12"/>
                    <a:pt x="10724" y="35"/>
                  </a:cubicBezTo>
                  <a:cubicBezTo>
                    <a:pt x="7686" y="273"/>
                    <a:pt x="4922" y="1678"/>
                    <a:pt x="2941" y="3995"/>
                  </a:cubicBezTo>
                  <a:cubicBezTo>
                    <a:pt x="960" y="6310"/>
                    <a:pt x="1" y="9258"/>
                    <a:pt x="238" y="12296"/>
                  </a:cubicBezTo>
                  <a:cubicBezTo>
                    <a:pt x="475" y="15334"/>
                    <a:pt x="1881" y="18097"/>
                    <a:pt x="4197" y="20077"/>
                  </a:cubicBezTo>
                  <a:cubicBezTo>
                    <a:pt x="6282" y="21860"/>
                    <a:pt x="8879" y="22817"/>
                    <a:pt x="11593" y="22817"/>
                  </a:cubicBezTo>
                  <a:cubicBezTo>
                    <a:pt x="11893" y="22817"/>
                    <a:pt x="12195" y="22805"/>
                    <a:pt x="12498" y="22780"/>
                  </a:cubicBezTo>
                  <a:cubicBezTo>
                    <a:pt x="15536" y="22543"/>
                    <a:pt x="18301" y="21138"/>
                    <a:pt x="20281" y="18821"/>
                  </a:cubicBezTo>
                  <a:cubicBezTo>
                    <a:pt x="24369" y="14041"/>
                    <a:pt x="23806" y="6826"/>
                    <a:pt x="19025" y="2739"/>
                  </a:cubicBezTo>
                  <a:cubicBezTo>
                    <a:pt x="16941" y="955"/>
                    <a:pt x="14343" y="0"/>
                    <a:pt x="11630" y="0"/>
                  </a:cubicBezTo>
                  <a:close/>
                </a:path>
              </a:pathLst>
            </a:custGeom>
            <a:solidFill>
              <a:srgbClr val="3D1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14;p40">
              <a:extLst>
                <a:ext uri="{FF2B5EF4-FFF2-40B4-BE49-F238E27FC236}">
                  <a16:creationId xmlns:a16="http://schemas.microsoft.com/office/drawing/2014/main" id="{9EBC1268-A205-4AFF-9328-43E843668A75}"/>
                </a:ext>
              </a:extLst>
            </p:cNvPr>
            <p:cNvSpPr/>
            <p:nvPr/>
          </p:nvSpPr>
          <p:spPr>
            <a:xfrm>
              <a:off x="2187575" y="4116550"/>
              <a:ext cx="186625" cy="165275"/>
            </a:xfrm>
            <a:custGeom>
              <a:avLst/>
              <a:gdLst/>
              <a:ahLst/>
              <a:cxnLst/>
              <a:rect l="l" t="t" r="r" b="b"/>
              <a:pathLst>
                <a:path w="7465" h="6611" extrusionOk="0">
                  <a:moveTo>
                    <a:pt x="15" y="0"/>
                  </a:moveTo>
                  <a:cubicBezTo>
                    <a:pt x="7" y="0"/>
                    <a:pt x="2" y="0"/>
                    <a:pt x="1" y="0"/>
                  </a:cubicBezTo>
                  <a:lnTo>
                    <a:pt x="20" y="1033"/>
                  </a:lnTo>
                  <a:cubicBezTo>
                    <a:pt x="24" y="1033"/>
                    <a:pt x="29" y="1033"/>
                    <a:pt x="37" y="1033"/>
                  </a:cubicBezTo>
                  <a:cubicBezTo>
                    <a:pt x="403" y="1033"/>
                    <a:pt x="4892" y="1144"/>
                    <a:pt x="6472" y="6611"/>
                  </a:cubicBezTo>
                  <a:lnTo>
                    <a:pt x="7465" y="6323"/>
                  </a:lnTo>
                  <a:cubicBezTo>
                    <a:pt x="5671" y="121"/>
                    <a:pt x="326" y="0"/>
                    <a:pt x="15" y="0"/>
                  </a:cubicBezTo>
                  <a:close/>
                </a:path>
              </a:pathLst>
            </a:custGeom>
            <a:solidFill>
              <a:srgbClr val="3D1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15;p40">
              <a:extLst>
                <a:ext uri="{FF2B5EF4-FFF2-40B4-BE49-F238E27FC236}">
                  <a16:creationId xmlns:a16="http://schemas.microsoft.com/office/drawing/2014/main" id="{4C8B3985-819E-4BF7-848A-3B4ED5A66424}"/>
                </a:ext>
              </a:extLst>
            </p:cNvPr>
            <p:cNvSpPr/>
            <p:nvPr/>
          </p:nvSpPr>
          <p:spPr>
            <a:xfrm>
              <a:off x="2325250" y="4523650"/>
              <a:ext cx="26075" cy="24300"/>
            </a:xfrm>
            <a:custGeom>
              <a:avLst/>
              <a:gdLst/>
              <a:ahLst/>
              <a:cxnLst/>
              <a:rect l="l" t="t" r="r" b="b"/>
              <a:pathLst>
                <a:path w="1043" h="972" extrusionOk="0">
                  <a:moveTo>
                    <a:pt x="500" y="0"/>
                  </a:moveTo>
                  <a:cubicBezTo>
                    <a:pt x="425" y="0"/>
                    <a:pt x="349" y="18"/>
                    <a:pt x="280" y="54"/>
                  </a:cubicBezTo>
                  <a:cubicBezTo>
                    <a:pt x="105" y="142"/>
                    <a:pt x="0" y="329"/>
                    <a:pt x="15" y="524"/>
                  </a:cubicBezTo>
                  <a:cubicBezTo>
                    <a:pt x="31" y="720"/>
                    <a:pt x="163" y="886"/>
                    <a:pt x="349" y="948"/>
                  </a:cubicBezTo>
                  <a:cubicBezTo>
                    <a:pt x="399" y="964"/>
                    <a:pt x="449" y="971"/>
                    <a:pt x="499" y="971"/>
                  </a:cubicBezTo>
                  <a:cubicBezTo>
                    <a:pt x="639" y="971"/>
                    <a:pt x="774" y="912"/>
                    <a:pt x="868" y="801"/>
                  </a:cubicBezTo>
                  <a:cubicBezTo>
                    <a:pt x="1043" y="597"/>
                    <a:pt x="1019" y="291"/>
                    <a:pt x="815" y="117"/>
                  </a:cubicBezTo>
                  <a:cubicBezTo>
                    <a:pt x="725" y="40"/>
                    <a:pt x="613" y="0"/>
                    <a:pt x="500" y="0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16;p40">
              <a:extLst>
                <a:ext uri="{FF2B5EF4-FFF2-40B4-BE49-F238E27FC236}">
                  <a16:creationId xmlns:a16="http://schemas.microsoft.com/office/drawing/2014/main" id="{EBDF97F8-9ED9-48D0-8BB6-DC71192CE8BB}"/>
                </a:ext>
              </a:extLst>
            </p:cNvPr>
            <p:cNvSpPr/>
            <p:nvPr/>
          </p:nvSpPr>
          <p:spPr>
            <a:xfrm>
              <a:off x="2342375" y="4602300"/>
              <a:ext cx="26075" cy="24300"/>
            </a:xfrm>
            <a:custGeom>
              <a:avLst/>
              <a:gdLst/>
              <a:ahLst/>
              <a:cxnLst/>
              <a:rect l="l" t="t" r="r" b="b"/>
              <a:pathLst>
                <a:path w="1043" h="972" extrusionOk="0">
                  <a:moveTo>
                    <a:pt x="499" y="1"/>
                  </a:moveTo>
                  <a:cubicBezTo>
                    <a:pt x="424" y="1"/>
                    <a:pt x="349" y="18"/>
                    <a:pt x="280" y="53"/>
                  </a:cubicBezTo>
                  <a:cubicBezTo>
                    <a:pt x="105" y="143"/>
                    <a:pt x="0" y="328"/>
                    <a:pt x="16" y="524"/>
                  </a:cubicBezTo>
                  <a:cubicBezTo>
                    <a:pt x="31" y="719"/>
                    <a:pt x="163" y="887"/>
                    <a:pt x="349" y="948"/>
                  </a:cubicBezTo>
                  <a:cubicBezTo>
                    <a:pt x="398" y="964"/>
                    <a:pt x="449" y="972"/>
                    <a:pt x="499" y="972"/>
                  </a:cubicBezTo>
                  <a:cubicBezTo>
                    <a:pt x="638" y="972"/>
                    <a:pt x="775" y="912"/>
                    <a:pt x="870" y="802"/>
                  </a:cubicBezTo>
                  <a:cubicBezTo>
                    <a:pt x="1043" y="598"/>
                    <a:pt x="1019" y="291"/>
                    <a:pt x="815" y="118"/>
                  </a:cubicBezTo>
                  <a:cubicBezTo>
                    <a:pt x="726" y="40"/>
                    <a:pt x="613" y="1"/>
                    <a:pt x="499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17;p40">
              <a:extLst>
                <a:ext uri="{FF2B5EF4-FFF2-40B4-BE49-F238E27FC236}">
                  <a16:creationId xmlns:a16="http://schemas.microsoft.com/office/drawing/2014/main" id="{49EB47D0-D9E2-425C-BF88-14FED3DBB524}"/>
                </a:ext>
              </a:extLst>
            </p:cNvPr>
            <p:cNvSpPr/>
            <p:nvPr/>
          </p:nvSpPr>
          <p:spPr>
            <a:xfrm>
              <a:off x="2413800" y="4604925"/>
              <a:ext cx="26100" cy="24300"/>
            </a:xfrm>
            <a:custGeom>
              <a:avLst/>
              <a:gdLst/>
              <a:ahLst/>
              <a:cxnLst/>
              <a:rect l="l" t="t" r="r" b="b"/>
              <a:pathLst>
                <a:path w="1044" h="972" extrusionOk="0">
                  <a:moveTo>
                    <a:pt x="500" y="1"/>
                  </a:moveTo>
                  <a:cubicBezTo>
                    <a:pt x="425" y="1"/>
                    <a:pt x="350" y="18"/>
                    <a:pt x="280" y="53"/>
                  </a:cubicBezTo>
                  <a:cubicBezTo>
                    <a:pt x="105" y="143"/>
                    <a:pt x="1" y="328"/>
                    <a:pt x="16" y="524"/>
                  </a:cubicBezTo>
                  <a:cubicBezTo>
                    <a:pt x="32" y="719"/>
                    <a:pt x="164" y="887"/>
                    <a:pt x="350" y="948"/>
                  </a:cubicBezTo>
                  <a:cubicBezTo>
                    <a:pt x="399" y="964"/>
                    <a:pt x="449" y="972"/>
                    <a:pt x="499" y="972"/>
                  </a:cubicBezTo>
                  <a:cubicBezTo>
                    <a:pt x="639" y="972"/>
                    <a:pt x="775" y="911"/>
                    <a:pt x="869" y="802"/>
                  </a:cubicBezTo>
                  <a:cubicBezTo>
                    <a:pt x="1043" y="598"/>
                    <a:pt x="1020" y="291"/>
                    <a:pt x="816" y="117"/>
                  </a:cubicBezTo>
                  <a:cubicBezTo>
                    <a:pt x="726" y="40"/>
                    <a:pt x="613" y="1"/>
                    <a:pt x="500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18;p40">
              <a:extLst>
                <a:ext uri="{FF2B5EF4-FFF2-40B4-BE49-F238E27FC236}">
                  <a16:creationId xmlns:a16="http://schemas.microsoft.com/office/drawing/2014/main" id="{C83AE53B-DEDC-41D3-BB1C-0317D3EA420F}"/>
                </a:ext>
              </a:extLst>
            </p:cNvPr>
            <p:cNvSpPr/>
            <p:nvPr/>
          </p:nvSpPr>
          <p:spPr>
            <a:xfrm>
              <a:off x="2448425" y="4677000"/>
              <a:ext cx="26050" cy="24300"/>
            </a:xfrm>
            <a:custGeom>
              <a:avLst/>
              <a:gdLst/>
              <a:ahLst/>
              <a:cxnLst/>
              <a:rect l="l" t="t" r="r" b="b"/>
              <a:pathLst>
                <a:path w="1042" h="972" extrusionOk="0">
                  <a:moveTo>
                    <a:pt x="499" y="1"/>
                  </a:moveTo>
                  <a:cubicBezTo>
                    <a:pt x="424" y="1"/>
                    <a:pt x="349" y="18"/>
                    <a:pt x="279" y="54"/>
                  </a:cubicBezTo>
                  <a:cubicBezTo>
                    <a:pt x="104" y="142"/>
                    <a:pt x="0" y="328"/>
                    <a:pt x="15" y="524"/>
                  </a:cubicBezTo>
                  <a:cubicBezTo>
                    <a:pt x="30" y="720"/>
                    <a:pt x="162" y="886"/>
                    <a:pt x="348" y="948"/>
                  </a:cubicBezTo>
                  <a:cubicBezTo>
                    <a:pt x="398" y="964"/>
                    <a:pt x="449" y="972"/>
                    <a:pt x="499" y="972"/>
                  </a:cubicBezTo>
                  <a:cubicBezTo>
                    <a:pt x="639" y="972"/>
                    <a:pt x="774" y="911"/>
                    <a:pt x="868" y="801"/>
                  </a:cubicBezTo>
                  <a:cubicBezTo>
                    <a:pt x="1042" y="597"/>
                    <a:pt x="1018" y="292"/>
                    <a:pt x="814" y="117"/>
                  </a:cubicBezTo>
                  <a:cubicBezTo>
                    <a:pt x="725" y="40"/>
                    <a:pt x="612" y="1"/>
                    <a:pt x="499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19;p40">
              <a:extLst>
                <a:ext uri="{FF2B5EF4-FFF2-40B4-BE49-F238E27FC236}">
                  <a16:creationId xmlns:a16="http://schemas.microsoft.com/office/drawing/2014/main" id="{A425AF49-52B5-4496-B25E-5D6A4200DD66}"/>
                </a:ext>
              </a:extLst>
            </p:cNvPr>
            <p:cNvSpPr/>
            <p:nvPr/>
          </p:nvSpPr>
          <p:spPr>
            <a:xfrm>
              <a:off x="2534025" y="4677150"/>
              <a:ext cx="26075" cy="24300"/>
            </a:xfrm>
            <a:custGeom>
              <a:avLst/>
              <a:gdLst/>
              <a:ahLst/>
              <a:cxnLst/>
              <a:rect l="l" t="t" r="r" b="b"/>
              <a:pathLst>
                <a:path w="1043" h="972" extrusionOk="0">
                  <a:moveTo>
                    <a:pt x="500" y="1"/>
                  </a:moveTo>
                  <a:cubicBezTo>
                    <a:pt x="425" y="1"/>
                    <a:pt x="349" y="18"/>
                    <a:pt x="280" y="53"/>
                  </a:cubicBezTo>
                  <a:cubicBezTo>
                    <a:pt x="105" y="143"/>
                    <a:pt x="0" y="328"/>
                    <a:pt x="15" y="524"/>
                  </a:cubicBezTo>
                  <a:cubicBezTo>
                    <a:pt x="31" y="720"/>
                    <a:pt x="163" y="887"/>
                    <a:pt x="349" y="947"/>
                  </a:cubicBezTo>
                  <a:cubicBezTo>
                    <a:pt x="399" y="964"/>
                    <a:pt x="450" y="972"/>
                    <a:pt x="500" y="972"/>
                  </a:cubicBezTo>
                  <a:cubicBezTo>
                    <a:pt x="640" y="972"/>
                    <a:pt x="775" y="911"/>
                    <a:pt x="869" y="802"/>
                  </a:cubicBezTo>
                  <a:cubicBezTo>
                    <a:pt x="1043" y="598"/>
                    <a:pt x="1019" y="292"/>
                    <a:pt x="815" y="117"/>
                  </a:cubicBezTo>
                  <a:cubicBezTo>
                    <a:pt x="726" y="40"/>
                    <a:pt x="613" y="1"/>
                    <a:pt x="500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20;p40">
              <a:extLst>
                <a:ext uri="{FF2B5EF4-FFF2-40B4-BE49-F238E27FC236}">
                  <a16:creationId xmlns:a16="http://schemas.microsoft.com/office/drawing/2014/main" id="{39775405-BC6D-4D4D-9854-ACCD1BF55B15}"/>
                </a:ext>
              </a:extLst>
            </p:cNvPr>
            <p:cNvSpPr/>
            <p:nvPr/>
          </p:nvSpPr>
          <p:spPr>
            <a:xfrm>
              <a:off x="1793625" y="4090525"/>
              <a:ext cx="26075" cy="24300"/>
            </a:xfrm>
            <a:custGeom>
              <a:avLst/>
              <a:gdLst/>
              <a:ahLst/>
              <a:cxnLst/>
              <a:rect l="l" t="t" r="r" b="b"/>
              <a:pathLst>
                <a:path w="1043" h="972" extrusionOk="0">
                  <a:moveTo>
                    <a:pt x="499" y="1"/>
                  </a:moveTo>
                  <a:cubicBezTo>
                    <a:pt x="424" y="1"/>
                    <a:pt x="349" y="18"/>
                    <a:pt x="279" y="53"/>
                  </a:cubicBezTo>
                  <a:cubicBezTo>
                    <a:pt x="104" y="143"/>
                    <a:pt x="0" y="328"/>
                    <a:pt x="16" y="524"/>
                  </a:cubicBezTo>
                  <a:cubicBezTo>
                    <a:pt x="31" y="719"/>
                    <a:pt x="162" y="887"/>
                    <a:pt x="350" y="948"/>
                  </a:cubicBezTo>
                  <a:cubicBezTo>
                    <a:pt x="399" y="964"/>
                    <a:pt x="449" y="972"/>
                    <a:pt x="499" y="972"/>
                  </a:cubicBezTo>
                  <a:cubicBezTo>
                    <a:pt x="638" y="972"/>
                    <a:pt x="775" y="911"/>
                    <a:pt x="868" y="802"/>
                  </a:cubicBezTo>
                  <a:cubicBezTo>
                    <a:pt x="1043" y="598"/>
                    <a:pt x="1018" y="291"/>
                    <a:pt x="815" y="117"/>
                  </a:cubicBezTo>
                  <a:cubicBezTo>
                    <a:pt x="725" y="40"/>
                    <a:pt x="613" y="1"/>
                    <a:pt x="499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1;p40">
              <a:extLst>
                <a:ext uri="{FF2B5EF4-FFF2-40B4-BE49-F238E27FC236}">
                  <a16:creationId xmlns:a16="http://schemas.microsoft.com/office/drawing/2014/main" id="{074EB718-983A-41CF-BCA8-0DF28CE96569}"/>
                </a:ext>
              </a:extLst>
            </p:cNvPr>
            <p:cNvSpPr/>
            <p:nvPr/>
          </p:nvSpPr>
          <p:spPr>
            <a:xfrm>
              <a:off x="1803050" y="4157050"/>
              <a:ext cx="26100" cy="24275"/>
            </a:xfrm>
            <a:custGeom>
              <a:avLst/>
              <a:gdLst/>
              <a:ahLst/>
              <a:cxnLst/>
              <a:rect l="l" t="t" r="r" b="b"/>
              <a:pathLst>
                <a:path w="1044" h="971" extrusionOk="0">
                  <a:moveTo>
                    <a:pt x="500" y="0"/>
                  </a:moveTo>
                  <a:cubicBezTo>
                    <a:pt x="425" y="0"/>
                    <a:pt x="349" y="17"/>
                    <a:pt x="279" y="53"/>
                  </a:cubicBezTo>
                  <a:cubicBezTo>
                    <a:pt x="105" y="142"/>
                    <a:pt x="1" y="327"/>
                    <a:pt x="16" y="523"/>
                  </a:cubicBezTo>
                  <a:cubicBezTo>
                    <a:pt x="30" y="719"/>
                    <a:pt x="162" y="886"/>
                    <a:pt x="349" y="947"/>
                  </a:cubicBezTo>
                  <a:cubicBezTo>
                    <a:pt x="399" y="963"/>
                    <a:pt x="450" y="971"/>
                    <a:pt x="500" y="971"/>
                  </a:cubicBezTo>
                  <a:cubicBezTo>
                    <a:pt x="639" y="971"/>
                    <a:pt x="774" y="911"/>
                    <a:pt x="869" y="801"/>
                  </a:cubicBezTo>
                  <a:cubicBezTo>
                    <a:pt x="1043" y="597"/>
                    <a:pt x="1019" y="291"/>
                    <a:pt x="815" y="116"/>
                  </a:cubicBezTo>
                  <a:cubicBezTo>
                    <a:pt x="725" y="40"/>
                    <a:pt x="613" y="0"/>
                    <a:pt x="500" y="0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2;p40">
              <a:extLst>
                <a:ext uri="{FF2B5EF4-FFF2-40B4-BE49-F238E27FC236}">
                  <a16:creationId xmlns:a16="http://schemas.microsoft.com/office/drawing/2014/main" id="{D937882A-CEC7-40D6-994E-DC4B7D8CA3FB}"/>
                </a:ext>
              </a:extLst>
            </p:cNvPr>
            <p:cNvSpPr/>
            <p:nvPr/>
          </p:nvSpPr>
          <p:spPr>
            <a:xfrm>
              <a:off x="1885350" y="4163425"/>
              <a:ext cx="26075" cy="24300"/>
            </a:xfrm>
            <a:custGeom>
              <a:avLst/>
              <a:gdLst/>
              <a:ahLst/>
              <a:cxnLst/>
              <a:rect l="l" t="t" r="r" b="b"/>
              <a:pathLst>
                <a:path w="1043" h="972" extrusionOk="0">
                  <a:moveTo>
                    <a:pt x="500" y="0"/>
                  </a:moveTo>
                  <a:cubicBezTo>
                    <a:pt x="425" y="0"/>
                    <a:pt x="349" y="18"/>
                    <a:pt x="279" y="54"/>
                  </a:cubicBezTo>
                  <a:cubicBezTo>
                    <a:pt x="104" y="142"/>
                    <a:pt x="0" y="328"/>
                    <a:pt x="16" y="523"/>
                  </a:cubicBezTo>
                  <a:cubicBezTo>
                    <a:pt x="31" y="719"/>
                    <a:pt x="162" y="886"/>
                    <a:pt x="348" y="947"/>
                  </a:cubicBezTo>
                  <a:cubicBezTo>
                    <a:pt x="398" y="963"/>
                    <a:pt x="449" y="971"/>
                    <a:pt x="499" y="971"/>
                  </a:cubicBezTo>
                  <a:cubicBezTo>
                    <a:pt x="639" y="971"/>
                    <a:pt x="775" y="911"/>
                    <a:pt x="868" y="801"/>
                  </a:cubicBezTo>
                  <a:cubicBezTo>
                    <a:pt x="1043" y="597"/>
                    <a:pt x="1018" y="291"/>
                    <a:pt x="815" y="117"/>
                  </a:cubicBezTo>
                  <a:cubicBezTo>
                    <a:pt x="725" y="40"/>
                    <a:pt x="613" y="0"/>
                    <a:pt x="500" y="0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3;p40">
              <a:extLst>
                <a:ext uri="{FF2B5EF4-FFF2-40B4-BE49-F238E27FC236}">
                  <a16:creationId xmlns:a16="http://schemas.microsoft.com/office/drawing/2014/main" id="{C81A8496-362B-4129-8D75-50CE2AF591F8}"/>
                </a:ext>
              </a:extLst>
            </p:cNvPr>
            <p:cNvSpPr/>
            <p:nvPr/>
          </p:nvSpPr>
          <p:spPr>
            <a:xfrm>
              <a:off x="1720750" y="3981650"/>
              <a:ext cx="26075" cy="24300"/>
            </a:xfrm>
            <a:custGeom>
              <a:avLst/>
              <a:gdLst/>
              <a:ahLst/>
              <a:cxnLst/>
              <a:rect l="l" t="t" r="r" b="b"/>
              <a:pathLst>
                <a:path w="1043" h="972" extrusionOk="0">
                  <a:moveTo>
                    <a:pt x="500" y="1"/>
                  </a:moveTo>
                  <a:cubicBezTo>
                    <a:pt x="424" y="1"/>
                    <a:pt x="349" y="18"/>
                    <a:pt x="278" y="54"/>
                  </a:cubicBezTo>
                  <a:cubicBezTo>
                    <a:pt x="104" y="142"/>
                    <a:pt x="0" y="329"/>
                    <a:pt x="15" y="524"/>
                  </a:cubicBezTo>
                  <a:cubicBezTo>
                    <a:pt x="31" y="720"/>
                    <a:pt x="162" y="886"/>
                    <a:pt x="349" y="948"/>
                  </a:cubicBezTo>
                  <a:cubicBezTo>
                    <a:pt x="398" y="964"/>
                    <a:pt x="449" y="971"/>
                    <a:pt x="499" y="971"/>
                  </a:cubicBezTo>
                  <a:cubicBezTo>
                    <a:pt x="639" y="971"/>
                    <a:pt x="774" y="912"/>
                    <a:pt x="868" y="802"/>
                  </a:cubicBezTo>
                  <a:cubicBezTo>
                    <a:pt x="1043" y="598"/>
                    <a:pt x="1018" y="291"/>
                    <a:pt x="814" y="118"/>
                  </a:cubicBezTo>
                  <a:cubicBezTo>
                    <a:pt x="725" y="40"/>
                    <a:pt x="613" y="1"/>
                    <a:pt x="500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4;p40">
              <a:extLst>
                <a:ext uri="{FF2B5EF4-FFF2-40B4-BE49-F238E27FC236}">
                  <a16:creationId xmlns:a16="http://schemas.microsoft.com/office/drawing/2014/main" id="{765E6BB5-4821-4E4A-A865-CEAC7E489B12}"/>
                </a:ext>
              </a:extLst>
            </p:cNvPr>
            <p:cNvSpPr/>
            <p:nvPr/>
          </p:nvSpPr>
          <p:spPr>
            <a:xfrm>
              <a:off x="1706600" y="4058575"/>
              <a:ext cx="26075" cy="24300"/>
            </a:xfrm>
            <a:custGeom>
              <a:avLst/>
              <a:gdLst/>
              <a:ahLst/>
              <a:cxnLst/>
              <a:rect l="l" t="t" r="r" b="b"/>
              <a:pathLst>
                <a:path w="1043" h="972" extrusionOk="0">
                  <a:moveTo>
                    <a:pt x="499" y="1"/>
                  </a:moveTo>
                  <a:cubicBezTo>
                    <a:pt x="424" y="1"/>
                    <a:pt x="349" y="18"/>
                    <a:pt x="280" y="54"/>
                  </a:cubicBezTo>
                  <a:cubicBezTo>
                    <a:pt x="104" y="142"/>
                    <a:pt x="0" y="329"/>
                    <a:pt x="15" y="524"/>
                  </a:cubicBezTo>
                  <a:cubicBezTo>
                    <a:pt x="31" y="720"/>
                    <a:pt x="163" y="888"/>
                    <a:pt x="349" y="948"/>
                  </a:cubicBezTo>
                  <a:cubicBezTo>
                    <a:pt x="399" y="964"/>
                    <a:pt x="449" y="972"/>
                    <a:pt x="500" y="972"/>
                  </a:cubicBezTo>
                  <a:cubicBezTo>
                    <a:pt x="639" y="972"/>
                    <a:pt x="774" y="911"/>
                    <a:pt x="868" y="801"/>
                  </a:cubicBezTo>
                  <a:cubicBezTo>
                    <a:pt x="1043" y="597"/>
                    <a:pt x="1019" y="292"/>
                    <a:pt x="815" y="117"/>
                  </a:cubicBezTo>
                  <a:cubicBezTo>
                    <a:pt x="725" y="41"/>
                    <a:pt x="612" y="1"/>
                    <a:pt x="499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885;p40">
            <a:extLst>
              <a:ext uri="{FF2B5EF4-FFF2-40B4-BE49-F238E27FC236}">
                <a16:creationId xmlns:a16="http://schemas.microsoft.com/office/drawing/2014/main" id="{DCAF448D-D917-4EA0-A856-E8838843230E}"/>
              </a:ext>
            </a:extLst>
          </p:cNvPr>
          <p:cNvSpPr/>
          <p:nvPr/>
        </p:nvSpPr>
        <p:spPr>
          <a:xfrm rot="20881982" flipH="1">
            <a:off x="769193" y="1417435"/>
            <a:ext cx="2459544" cy="1993929"/>
          </a:xfrm>
          <a:custGeom>
            <a:avLst/>
            <a:gdLst/>
            <a:ahLst/>
            <a:cxnLst/>
            <a:rect l="l" t="t" r="r" b="b"/>
            <a:pathLst>
              <a:path w="20785" h="17929" extrusionOk="0">
                <a:moveTo>
                  <a:pt x="10198" y="0"/>
                </a:moveTo>
                <a:cubicBezTo>
                  <a:pt x="7991" y="0"/>
                  <a:pt x="5849" y="762"/>
                  <a:pt x="3841" y="2333"/>
                </a:cubicBezTo>
                <a:cubicBezTo>
                  <a:pt x="0" y="5342"/>
                  <a:pt x="533" y="10828"/>
                  <a:pt x="4859" y="13415"/>
                </a:cubicBezTo>
                <a:cubicBezTo>
                  <a:pt x="6474" y="14381"/>
                  <a:pt x="8201" y="14911"/>
                  <a:pt x="10049" y="14911"/>
                </a:cubicBezTo>
                <a:cubicBezTo>
                  <a:pt x="10389" y="14911"/>
                  <a:pt x="10733" y="14893"/>
                  <a:pt x="11082" y="14857"/>
                </a:cubicBezTo>
                <a:cubicBezTo>
                  <a:pt x="11136" y="14851"/>
                  <a:pt x="11188" y="14848"/>
                  <a:pt x="11238" y="14848"/>
                </a:cubicBezTo>
                <a:cubicBezTo>
                  <a:pt x="11700" y="14848"/>
                  <a:pt x="11934" y="15110"/>
                  <a:pt x="11834" y="15578"/>
                </a:cubicBezTo>
                <a:cubicBezTo>
                  <a:pt x="11662" y="16361"/>
                  <a:pt x="11380" y="17130"/>
                  <a:pt x="11129" y="17929"/>
                </a:cubicBezTo>
                <a:cubicBezTo>
                  <a:pt x="13684" y="16424"/>
                  <a:pt x="16019" y="14653"/>
                  <a:pt x="17759" y="12223"/>
                </a:cubicBezTo>
                <a:cubicBezTo>
                  <a:pt x="20784" y="8007"/>
                  <a:pt x="19703" y="3352"/>
                  <a:pt x="15016" y="1157"/>
                </a:cubicBezTo>
                <a:cubicBezTo>
                  <a:pt x="13394" y="392"/>
                  <a:pt x="11779" y="0"/>
                  <a:pt x="10198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¿Qué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recordaremos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dirty="0"/>
              <a:t>hoy?</a:t>
            </a:r>
            <a:endParaRPr sz="2000" dirty="0"/>
          </a:p>
        </p:txBody>
      </p:sp>
      <p:grpSp>
        <p:nvGrpSpPr>
          <p:cNvPr id="48" name="Google Shape;925;p40">
            <a:extLst>
              <a:ext uri="{FF2B5EF4-FFF2-40B4-BE49-F238E27FC236}">
                <a16:creationId xmlns:a16="http://schemas.microsoft.com/office/drawing/2014/main" id="{E9B8D3CE-8535-41B6-9E0F-25FF8315190D}"/>
              </a:ext>
            </a:extLst>
          </p:cNvPr>
          <p:cNvGrpSpPr/>
          <p:nvPr/>
        </p:nvGrpSpPr>
        <p:grpSpPr>
          <a:xfrm rot="3417864">
            <a:off x="5992450" y="2446638"/>
            <a:ext cx="2821436" cy="2852629"/>
            <a:chOff x="6825875" y="2823425"/>
            <a:chExt cx="2607956" cy="2529172"/>
          </a:xfrm>
        </p:grpSpPr>
        <p:sp>
          <p:nvSpPr>
            <p:cNvPr id="49" name="Google Shape;926;p40">
              <a:extLst>
                <a:ext uri="{FF2B5EF4-FFF2-40B4-BE49-F238E27FC236}">
                  <a16:creationId xmlns:a16="http://schemas.microsoft.com/office/drawing/2014/main" id="{520A4775-DD0C-46BF-88EF-CFA2180AF6D9}"/>
                </a:ext>
              </a:extLst>
            </p:cNvPr>
            <p:cNvSpPr/>
            <p:nvPr/>
          </p:nvSpPr>
          <p:spPr>
            <a:xfrm>
              <a:off x="8352974" y="4412421"/>
              <a:ext cx="1080857" cy="940176"/>
            </a:xfrm>
            <a:custGeom>
              <a:avLst/>
              <a:gdLst/>
              <a:ahLst/>
              <a:cxnLst/>
              <a:rect l="l" t="t" r="r" b="b"/>
              <a:pathLst>
                <a:path w="38999" h="33923" extrusionOk="0">
                  <a:moveTo>
                    <a:pt x="24484" y="0"/>
                  </a:moveTo>
                  <a:cubicBezTo>
                    <a:pt x="23329" y="0"/>
                    <a:pt x="22153" y="98"/>
                    <a:pt x="20967" y="319"/>
                  </a:cubicBezTo>
                  <a:cubicBezTo>
                    <a:pt x="19822" y="533"/>
                    <a:pt x="18700" y="859"/>
                    <a:pt x="17619" y="1292"/>
                  </a:cubicBezTo>
                  <a:cubicBezTo>
                    <a:pt x="15177" y="2269"/>
                    <a:pt x="12736" y="3867"/>
                    <a:pt x="10398" y="6315"/>
                  </a:cubicBezTo>
                  <a:cubicBezTo>
                    <a:pt x="0" y="17195"/>
                    <a:pt x="13735" y="33922"/>
                    <a:pt x="13735" y="33922"/>
                  </a:cubicBezTo>
                  <a:cubicBezTo>
                    <a:pt x="16801" y="33626"/>
                    <a:pt x="19499" y="33030"/>
                    <a:pt x="21867" y="32205"/>
                  </a:cubicBezTo>
                  <a:cubicBezTo>
                    <a:pt x="36435" y="27135"/>
                    <a:pt x="38677" y="13398"/>
                    <a:pt x="38924" y="7171"/>
                  </a:cubicBezTo>
                  <a:cubicBezTo>
                    <a:pt x="38999" y="5237"/>
                    <a:pt x="38883" y="4026"/>
                    <a:pt x="38883" y="4025"/>
                  </a:cubicBezTo>
                  <a:cubicBezTo>
                    <a:pt x="35668" y="2523"/>
                    <a:pt x="30360" y="0"/>
                    <a:pt x="24484" y="0"/>
                  </a:cubicBezTo>
                  <a:close/>
                </a:path>
              </a:pathLst>
            </a:custGeom>
            <a:solidFill>
              <a:srgbClr val="4B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7;p40">
              <a:extLst>
                <a:ext uri="{FF2B5EF4-FFF2-40B4-BE49-F238E27FC236}">
                  <a16:creationId xmlns:a16="http://schemas.microsoft.com/office/drawing/2014/main" id="{DC8C51D5-F9B3-4D6E-8B9C-8440ABA7BE27}"/>
                </a:ext>
              </a:extLst>
            </p:cNvPr>
            <p:cNvSpPr/>
            <p:nvPr/>
          </p:nvSpPr>
          <p:spPr>
            <a:xfrm>
              <a:off x="8419429" y="4393133"/>
              <a:ext cx="484264" cy="451505"/>
            </a:xfrm>
            <a:custGeom>
              <a:avLst/>
              <a:gdLst/>
              <a:ahLst/>
              <a:cxnLst/>
              <a:rect l="l" t="t" r="r" b="b"/>
              <a:pathLst>
                <a:path w="17473" h="16291" extrusionOk="0">
                  <a:moveTo>
                    <a:pt x="13345" y="1"/>
                  </a:moveTo>
                  <a:cubicBezTo>
                    <a:pt x="11796" y="1"/>
                    <a:pt x="9841" y="672"/>
                    <a:pt x="7774" y="2320"/>
                  </a:cubicBezTo>
                  <a:cubicBezTo>
                    <a:pt x="6892" y="3025"/>
                    <a:pt x="5985" y="3911"/>
                    <a:pt x="5084" y="4999"/>
                  </a:cubicBezTo>
                  <a:cubicBezTo>
                    <a:pt x="1005" y="9917"/>
                    <a:pt x="0" y="13678"/>
                    <a:pt x="3056" y="15862"/>
                  </a:cubicBezTo>
                  <a:cubicBezTo>
                    <a:pt x="3478" y="16164"/>
                    <a:pt x="3955" y="16290"/>
                    <a:pt x="4474" y="16290"/>
                  </a:cubicBezTo>
                  <a:cubicBezTo>
                    <a:pt x="7032" y="16290"/>
                    <a:pt x="10597" y="13227"/>
                    <a:pt x="13532" y="13227"/>
                  </a:cubicBezTo>
                  <a:cubicBezTo>
                    <a:pt x="14305" y="13227"/>
                    <a:pt x="15033" y="13439"/>
                    <a:pt x="15689" y="13975"/>
                  </a:cubicBezTo>
                  <a:cubicBezTo>
                    <a:pt x="15685" y="13972"/>
                    <a:pt x="15685" y="13972"/>
                    <a:pt x="15685" y="13968"/>
                  </a:cubicBezTo>
                  <a:cubicBezTo>
                    <a:pt x="15624" y="13779"/>
                    <a:pt x="14015" y="8749"/>
                    <a:pt x="16236" y="4407"/>
                  </a:cubicBezTo>
                  <a:cubicBezTo>
                    <a:pt x="17473" y="1988"/>
                    <a:pt x="16010" y="1"/>
                    <a:pt x="13345" y="1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28;p40">
              <a:extLst>
                <a:ext uri="{FF2B5EF4-FFF2-40B4-BE49-F238E27FC236}">
                  <a16:creationId xmlns:a16="http://schemas.microsoft.com/office/drawing/2014/main" id="{3E6376E8-9387-4530-B149-989B1281ECD6}"/>
                </a:ext>
              </a:extLst>
            </p:cNvPr>
            <p:cNvSpPr/>
            <p:nvPr/>
          </p:nvSpPr>
          <p:spPr>
            <a:xfrm>
              <a:off x="8489264" y="3368591"/>
              <a:ext cx="419217" cy="378864"/>
            </a:xfrm>
            <a:custGeom>
              <a:avLst/>
              <a:gdLst/>
              <a:ahLst/>
              <a:cxnLst/>
              <a:rect l="l" t="t" r="r" b="b"/>
              <a:pathLst>
                <a:path w="15126" h="13670" extrusionOk="0">
                  <a:moveTo>
                    <a:pt x="5408" y="0"/>
                  </a:moveTo>
                  <a:cubicBezTo>
                    <a:pt x="4164" y="0"/>
                    <a:pt x="3124" y="531"/>
                    <a:pt x="2300" y="1218"/>
                  </a:cubicBezTo>
                  <a:cubicBezTo>
                    <a:pt x="788" y="2472"/>
                    <a:pt x="0" y="4251"/>
                    <a:pt x="0" y="4251"/>
                  </a:cubicBezTo>
                  <a:cubicBezTo>
                    <a:pt x="0" y="4251"/>
                    <a:pt x="2983" y="11761"/>
                    <a:pt x="5438" y="13382"/>
                  </a:cubicBezTo>
                  <a:cubicBezTo>
                    <a:pt x="5735" y="13577"/>
                    <a:pt x="6131" y="13670"/>
                    <a:pt x="6588" y="13670"/>
                  </a:cubicBezTo>
                  <a:cubicBezTo>
                    <a:pt x="9574" y="13670"/>
                    <a:pt x="15125" y="9706"/>
                    <a:pt x="11977" y="4540"/>
                  </a:cubicBezTo>
                  <a:cubicBezTo>
                    <a:pt x="11607" y="3940"/>
                    <a:pt x="11123" y="3322"/>
                    <a:pt x="10505" y="2693"/>
                  </a:cubicBezTo>
                  <a:cubicBezTo>
                    <a:pt x="8547" y="706"/>
                    <a:pt x="6842" y="0"/>
                    <a:pt x="5408" y="0"/>
                  </a:cubicBezTo>
                  <a:close/>
                </a:path>
              </a:pathLst>
            </a:custGeom>
            <a:solidFill>
              <a:srgbClr val="ED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9;p40">
              <a:extLst>
                <a:ext uri="{FF2B5EF4-FFF2-40B4-BE49-F238E27FC236}">
                  <a16:creationId xmlns:a16="http://schemas.microsoft.com/office/drawing/2014/main" id="{0D0DF3BC-A3DF-413C-A554-43A12A1619C1}"/>
                </a:ext>
              </a:extLst>
            </p:cNvPr>
            <p:cNvSpPr/>
            <p:nvPr/>
          </p:nvSpPr>
          <p:spPr>
            <a:xfrm>
              <a:off x="7345762" y="4629384"/>
              <a:ext cx="418801" cy="352313"/>
            </a:xfrm>
            <a:custGeom>
              <a:avLst/>
              <a:gdLst/>
              <a:ahLst/>
              <a:cxnLst/>
              <a:rect l="l" t="t" r="r" b="b"/>
              <a:pathLst>
                <a:path w="15111" h="12712" extrusionOk="0">
                  <a:moveTo>
                    <a:pt x="4358" y="0"/>
                  </a:moveTo>
                  <a:cubicBezTo>
                    <a:pt x="4358" y="0"/>
                    <a:pt x="3877" y="247"/>
                    <a:pt x="3252" y="709"/>
                  </a:cubicBezTo>
                  <a:cubicBezTo>
                    <a:pt x="2467" y="1292"/>
                    <a:pt x="1455" y="2214"/>
                    <a:pt x="872" y="3425"/>
                  </a:cubicBezTo>
                  <a:cubicBezTo>
                    <a:pt x="1" y="5233"/>
                    <a:pt x="102" y="7681"/>
                    <a:pt x="3385" y="10574"/>
                  </a:cubicBezTo>
                  <a:cubicBezTo>
                    <a:pt x="5127" y="12108"/>
                    <a:pt x="6735" y="12712"/>
                    <a:pt x="8147" y="12712"/>
                  </a:cubicBezTo>
                  <a:cubicBezTo>
                    <a:pt x="12598" y="12712"/>
                    <a:pt x="15110" y="6714"/>
                    <a:pt x="13779" y="4922"/>
                  </a:cubicBezTo>
                  <a:cubicBezTo>
                    <a:pt x="12024" y="2561"/>
                    <a:pt x="4358" y="0"/>
                    <a:pt x="4358" y="0"/>
                  </a:cubicBezTo>
                  <a:close/>
                </a:path>
              </a:pathLst>
            </a:custGeom>
            <a:solidFill>
              <a:srgbClr val="ED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30;p40">
              <a:extLst>
                <a:ext uri="{FF2B5EF4-FFF2-40B4-BE49-F238E27FC236}">
                  <a16:creationId xmlns:a16="http://schemas.microsoft.com/office/drawing/2014/main" id="{23FE3EAD-777B-43E8-A12B-F542E3BB9652}"/>
                </a:ext>
              </a:extLst>
            </p:cNvPr>
            <p:cNvSpPr/>
            <p:nvPr/>
          </p:nvSpPr>
          <p:spPr>
            <a:xfrm>
              <a:off x="8562370" y="3459101"/>
              <a:ext cx="222496" cy="191566"/>
            </a:xfrm>
            <a:custGeom>
              <a:avLst/>
              <a:gdLst/>
              <a:ahLst/>
              <a:cxnLst/>
              <a:rect l="l" t="t" r="r" b="b"/>
              <a:pathLst>
                <a:path w="8028" h="6912" extrusionOk="0">
                  <a:moveTo>
                    <a:pt x="3606" y="0"/>
                  </a:moveTo>
                  <a:cubicBezTo>
                    <a:pt x="1625" y="0"/>
                    <a:pt x="1" y="3076"/>
                    <a:pt x="1" y="3076"/>
                  </a:cubicBezTo>
                  <a:cubicBezTo>
                    <a:pt x="1" y="3076"/>
                    <a:pt x="668" y="5330"/>
                    <a:pt x="2351" y="6569"/>
                  </a:cubicBezTo>
                  <a:cubicBezTo>
                    <a:pt x="2666" y="6801"/>
                    <a:pt x="3080" y="6912"/>
                    <a:pt x="3527" y="6912"/>
                  </a:cubicBezTo>
                  <a:cubicBezTo>
                    <a:pt x="5465" y="6912"/>
                    <a:pt x="8027" y="4836"/>
                    <a:pt x="5906" y="1606"/>
                  </a:cubicBezTo>
                  <a:cubicBezTo>
                    <a:pt x="5133" y="429"/>
                    <a:pt x="4345" y="0"/>
                    <a:pt x="3606" y="0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31;p40">
              <a:extLst>
                <a:ext uri="{FF2B5EF4-FFF2-40B4-BE49-F238E27FC236}">
                  <a16:creationId xmlns:a16="http://schemas.microsoft.com/office/drawing/2014/main" id="{38397B72-F96F-4252-B208-D56CC29CE471}"/>
                </a:ext>
              </a:extLst>
            </p:cNvPr>
            <p:cNvSpPr/>
            <p:nvPr/>
          </p:nvSpPr>
          <p:spPr>
            <a:xfrm>
              <a:off x="7372726" y="4699165"/>
              <a:ext cx="285603" cy="184332"/>
            </a:xfrm>
            <a:custGeom>
              <a:avLst/>
              <a:gdLst/>
              <a:ahLst/>
              <a:cxnLst/>
              <a:rect l="l" t="t" r="r" b="b"/>
              <a:pathLst>
                <a:path w="10305" h="6651" extrusionOk="0">
                  <a:moveTo>
                    <a:pt x="5619" y="0"/>
                  </a:moveTo>
                  <a:cubicBezTo>
                    <a:pt x="5619" y="0"/>
                    <a:pt x="0" y="3383"/>
                    <a:pt x="4481" y="5978"/>
                  </a:cubicBezTo>
                  <a:cubicBezTo>
                    <a:pt x="5300" y="6453"/>
                    <a:pt x="6034" y="6651"/>
                    <a:pt x="6674" y="6651"/>
                  </a:cubicBezTo>
                  <a:cubicBezTo>
                    <a:pt x="9251" y="6651"/>
                    <a:pt x="10305" y="3442"/>
                    <a:pt x="9238" y="2151"/>
                  </a:cubicBezTo>
                  <a:cubicBezTo>
                    <a:pt x="7907" y="540"/>
                    <a:pt x="5619" y="0"/>
                    <a:pt x="5619" y="0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32;p40">
              <a:extLst>
                <a:ext uri="{FF2B5EF4-FFF2-40B4-BE49-F238E27FC236}">
                  <a16:creationId xmlns:a16="http://schemas.microsoft.com/office/drawing/2014/main" id="{C190AFE8-867F-4FCF-823A-6D6DA3389B8A}"/>
                </a:ext>
              </a:extLst>
            </p:cNvPr>
            <p:cNvSpPr/>
            <p:nvPr/>
          </p:nvSpPr>
          <p:spPr>
            <a:xfrm>
              <a:off x="8412390" y="4362732"/>
              <a:ext cx="319027" cy="339564"/>
            </a:xfrm>
            <a:custGeom>
              <a:avLst/>
              <a:gdLst/>
              <a:ahLst/>
              <a:cxnLst/>
              <a:rect l="l" t="t" r="r" b="b"/>
              <a:pathLst>
                <a:path w="11511" h="12252" extrusionOk="0">
                  <a:moveTo>
                    <a:pt x="4220" y="0"/>
                  </a:moveTo>
                  <a:lnTo>
                    <a:pt x="1" y="6094"/>
                  </a:lnTo>
                  <a:lnTo>
                    <a:pt x="6477" y="12219"/>
                  </a:lnTo>
                  <a:cubicBezTo>
                    <a:pt x="6477" y="12219"/>
                    <a:pt x="6666" y="12252"/>
                    <a:pt x="6970" y="12252"/>
                  </a:cubicBezTo>
                  <a:cubicBezTo>
                    <a:pt x="8161" y="12252"/>
                    <a:pt x="11125" y="11756"/>
                    <a:pt x="11511" y="6892"/>
                  </a:cubicBezTo>
                  <a:lnTo>
                    <a:pt x="6900" y="2536"/>
                  </a:lnTo>
                  <a:lnTo>
                    <a:pt x="4220" y="0"/>
                  </a:lnTo>
                  <a:close/>
                </a:path>
              </a:pathLst>
            </a:custGeom>
            <a:solidFill>
              <a:srgbClr val="EDA8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3;p40">
              <a:extLst>
                <a:ext uri="{FF2B5EF4-FFF2-40B4-BE49-F238E27FC236}">
                  <a16:creationId xmlns:a16="http://schemas.microsoft.com/office/drawing/2014/main" id="{35A58279-AA7B-4AF8-9708-A4CAC4462BB3}"/>
                </a:ext>
              </a:extLst>
            </p:cNvPr>
            <p:cNvSpPr/>
            <p:nvPr/>
          </p:nvSpPr>
          <p:spPr>
            <a:xfrm>
              <a:off x="7119212" y="3260012"/>
              <a:ext cx="1651731" cy="1553841"/>
            </a:xfrm>
            <a:custGeom>
              <a:avLst/>
              <a:gdLst/>
              <a:ahLst/>
              <a:cxnLst/>
              <a:rect l="l" t="t" r="r" b="b"/>
              <a:pathLst>
                <a:path w="59597" h="56065" extrusionOk="0">
                  <a:moveTo>
                    <a:pt x="29466" y="1"/>
                  </a:moveTo>
                  <a:cubicBezTo>
                    <a:pt x="23729" y="1"/>
                    <a:pt x="17650" y="2328"/>
                    <a:pt x="11683" y="9905"/>
                  </a:cubicBezTo>
                  <a:cubicBezTo>
                    <a:pt x="0" y="24743"/>
                    <a:pt x="2144" y="38912"/>
                    <a:pt x="10736" y="47649"/>
                  </a:cubicBezTo>
                  <a:cubicBezTo>
                    <a:pt x="15002" y="51988"/>
                    <a:pt x="21191" y="56064"/>
                    <a:pt x="28633" y="56064"/>
                  </a:cubicBezTo>
                  <a:cubicBezTo>
                    <a:pt x="34916" y="56064"/>
                    <a:pt x="42091" y="53159"/>
                    <a:pt x="49756" y="45052"/>
                  </a:cubicBezTo>
                  <a:cubicBezTo>
                    <a:pt x="54048" y="40515"/>
                    <a:pt x="56402" y="35821"/>
                    <a:pt x="57375" y="31294"/>
                  </a:cubicBezTo>
                  <a:cubicBezTo>
                    <a:pt x="59596" y="20952"/>
                    <a:pt x="54617" y="11478"/>
                    <a:pt x="49083" y="6654"/>
                  </a:cubicBezTo>
                  <a:cubicBezTo>
                    <a:pt x="47590" y="5353"/>
                    <a:pt x="46054" y="4387"/>
                    <a:pt x="44611" y="3837"/>
                  </a:cubicBezTo>
                  <a:cubicBezTo>
                    <a:pt x="40144" y="2137"/>
                    <a:pt x="34962" y="1"/>
                    <a:pt x="29466" y="1"/>
                  </a:cubicBezTo>
                  <a:close/>
                </a:path>
              </a:pathLst>
            </a:custGeom>
            <a:solidFill>
              <a:srgbClr val="F8B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34;p40">
              <a:extLst>
                <a:ext uri="{FF2B5EF4-FFF2-40B4-BE49-F238E27FC236}">
                  <a16:creationId xmlns:a16="http://schemas.microsoft.com/office/drawing/2014/main" id="{A87BA824-2689-4BAE-9812-CDB32DBFB98C}"/>
                </a:ext>
              </a:extLst>
            </p:cNvPr>
            <p:cNvSpPr/>
            <p:nvPr/>
          </p:nvSpPr>
          <p:spPr>
            <a:xfrm>
              <a:off x="7799222" y="4464022"/>
              <a:ext cx="340091" cy="340063"/>
            </a:xfrm>
            <a:custGeom>
              <a:avLst/>
              <a:gdLst/>
              <a:ahLst/>
              <a:cxnLst/>
              <a:rect l="l" t="t" r="r" b="b"/>
              <a:pathLst>
                <a:path w="12271" h="12270" extrusionOk="0">
                  <a:moveTo>
                    <a:pt x="6136" y="1"/>
                  </a:moveTo>
                  <a:cubicBezTo>
                    <a:pt x="4508" y="1"/>
                    <a:pt x="2948" y="647"/>
                    <a:pt x="1798" y="1798"/>
                  </a:cubicBezTo>
                  <a:cubicBezTo>
                    <a:pt x="647" y="2948"/>
                    <a:pt x="1" y="4508"/>
                    <a:pt x="1" y="6136"/>
                  </a:cubicBezTo>
                  <a:cubicBezTo>
                    <a:pt x="1" y="7762"/>
                    <a:pt x="647" y="9323"/>
                    <a:pt x="1798" y="10474"/>
                  </a:cubicBezTo>
                  <a:cubicBezTo>
                    <a:pt x="2948" y="11623"/>
                    <a:pt x="4508" y="12270"/>
                    <a:pt x="6136" y="12270"/>
                  </a:cubicBezTo>
                  <a:cubicBezTo>
                    <a:pt x="7763" y="12270"/>
                    <a:pt x="9324" y="11623"/>
                    <a:pt x="10473" y="10474"/>
                  </a:cubicBezTo>
                  <a:cubicBezTo>
                    <a:pt x="11624" y="9323"/>
                    <a:pt x="12271" y="7762"/>
                    <a:pt x="12271" y="6136"/>
                  </a:cubicBezTo>
                  <a:cubicBezTo>
                    <a:pt x="12271" y="4508"/>
                    <a:pt x="11624" y="2948"/>
                    <a:pt x="10473" y="1798"/>
                  </a:cubicBezTo>
                  <a:cubicBezTo>
                    <a:pt x="9324" y="647"/>
                    <a:pt x="7763" y="1"/>
                    <a:pt x="6136" y="1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35;p40">
              <a:extLst>
                <a:ext uri="{FF2B5EF4-FFF2-40B4-BE49-F238E27FC236}">
                  <a16:creationId xmlns:a16="http://schemas.microsoft.com/office/drawing/2014/main" id="{ABBFEDC1-833D-4850-87FD-C612EA4C9CDD}"/>
                </a:ext>
              </a:extLst>
            </p:cNvPr>
            <p:cNvSpPr/>
            <p:nvPr/>
          </p:nvSpPr>
          <p:spPr>
            <a:xfrm>
              <a:off x="8379467" y="3791710"/>
              <a:ext cx="340063" cy="340091"/>
            </a:xfrm>
            <a:custGeom>
              <a:avLst/>
              <a:gdLst/>
              <a:ahLst/>
              <a:cxnLst/>
              <a:rect l="l" t="t" r="r" b="b"/>
              <a:pathLst>
                <a:path w="12270" h="12271" extrusionOk="0">
                  <a:moveTo>
                    <a:pt x="6135" y="1"/>
                  </a:moveTo>
                  <a:cubicBezTo>
                    <a:pt x="4508" y="1"/>
                    <a:pt x="2948" y="647"/>
                    <a:pt x="1797" y="1798"/>
                  </a:cubicBezTo>
                  <a:cubicBezTo>
                    <a:pt x="647" y="2948"/>
                    <a:pt x="1" y="4508"/>
                    <a:pt x="1" y="6136"/>
                  </a:cubicBezTo>
                  <a:cubicBezTo>
                    <a:pt x="1" y="7762"/>
                    <a:pt x="647" y="9323"/>
                    <a:pt x="1797" y="10473"/>
                  </a:cubicBezTo>
                  <a:cubicBezTo>
                    <a:pt x="2948" y="11624"/>
                    <a:pt x="4508" y="12271"/>
                    <a:pt x="6135" y="12271"/>
                  </a:cubicBezTo>
                  <a:cubicBezTo>
                    <a:pt x="7762" y="12271"/>
                    <a:pt x="9322" y="11624"/>
                    <a:pt x="10474" y="10473"/>
                  </a:cubicBezTo>
                  <a:cubicBezTo>
                    <a:pt x="11623" y="9323"/>
                    <a:pt x="12270" y="7762"/>
                    <a:pt x="12270" y="6136"/>
                  </a:cubicBezTo>
                  <a:cubicBezTo>
                    <a:pt x="12270" y="4508"/>
                    <a:pt x="11623" y="2948"/>
                    <a:pt x="10474" y="1798"/>
                  </a:cubicBezTo>
                  <a:cubicBezTo>
                    <a:pt x="9322" y="647"/>
                    <a:pt x="7762" y="1"/>
                    <a:pt x="6135" y="1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36;p40">
              <a:extLst>
                <a:ext uri="{FF2B5EF4-FFF2-40B4-BE49-F238E27FC236}">
                  <a16:creationId xmlns:a16="http://schemas.microsoft.com/office/drawing/2014/main" id="{785D4C31-8ABA-4FE4-B99E-68328A31A31E}"/>
                </a:ext>
              </a:extLst>
            </p:cNvPr>
            <p:cNvSpPr/>
            <p:nvPr/>
          </p:nvSpPr>
          <p:spPr>
            <a:xfrm>
              <a:off x="6825875" y="2823425"/>
              <a:ext cx="1674679" cy="1812616"/>
            </a:xfrm>
            <a:custGeom>
              <a:avLst/>
              <a:gdLst/>
              <a:ahLst/>
              <a:cxnLst/>
              <a:rect l="l" t="t" r="r" b="b"/>
              <a:pathLst>
                <a:path w="60425" h="65402" extrusionOk="0">
                  <a:moveTo>
                    <a:pt x="32927" y="1"/>
                  </a:moveTo>
                  <a:cubicBezTo>
                    <a:pt x="30790" y="1"/>
                    <a:pt x="28222" y="6492"/>
                    <a:pt x="28784" y="10334"/>
                  </a:cubicBezTo>
                  <a:cubicBezTo>
                    <a:pt x="28784" y="10334"/>
                    <a:pt x="23102" y="7826"/>
                    <a:pt x="20012" y="7826"/>
                  </a:cubicBezTo>
                  <a:cubicBezTo>
                    <a:pt x="19052" y="7826"/>
                    <a:pt x="18342" y="8068"/>
                    <a:pt x="18131" y="8704"/>
                  </a:cubicBezTo>
                  <a:cubicBezTo>
                    <a:pt x="17242" y="11378"/>
                    <a:pt x="26300" y="11968"/>
                    <a:pt x="26300" y="11968"/>
                  </a:cubicBezTo>
                  <a:cubicBezTo>
                    <a:pt x="26300" y="11968"/>
                    <a:pt x="26269" y="11967"/>
                    <a:pt x="26210" y="11967"/>
                  </a:cubicBezTo>
                  <a:cubicBezTo>
                    <a:pt x="25451" y="11967"/>
                    <a:pt x="19989" y="12230"/>
                    <a:pt x="14186" y="19534"/>
                  </a:cubicBezTo>
                  <a:lnTo>
                    <a:pt x="14186" y="19537"/>
                  </a:lnTo>
                  <a:cubicBezTo>
                    <a:pt x="12063" y="22205"/>
                    <a:pt x="9898" y="25810"/>
                    <a:pt x="7898" y="30684"/>
                  </a:cubicBezTo>
                  <a:cubicBezTo>
                    <a:pt x="1" y="49950"/>
                    <a:pt x="15698" y="63858"/>
                    <a:pt x="20803" y="65402"/>
                  </a:cubicBezTo>
                  <a:cubicBezTo>
                    <a:pt x="20803" y="65402"/>
                    <a:pt x="22625" y="57273"/>
                    <a:pt x="26206" y="51748"/>
                  </a:cubicBezTo>
                  <a:cubicBezTo>
                    <a:pt x="26206" y="51748"/>
                    <a:pt x="18615" y="43163"/>
                    <a:pt x="18435" y="41117"/>
                  </a:cubicBezTo>
                  <a:cubicBezTo>
                    <a:pt x="18414" y="40877"/>
                    <a:pt x="18500" y="40770"/>
                    <a:pt x="18672" y="40770"/>
                  </a:cubicBezTo>
                  <a:cubicBezTo>
                    <a:pt x="19956" y="40770"/>
                    <a:pt x="26027" y="46776"/>
                    <a:pt x="27532" y="47372"/>
                  </a:cubicBezTo>
                  <a:cubicBezTo>
                    <a:pt x="27532" y="47372"/>
                    <a:pt x="29340" y="45210"/>
                    <a:pt x="31402" y="42809"/>
                  </a:cubicBezTo>
                  <a:cubicBezTo>
                    <a:pt x="33434" y="40445"/>
                    <a:pt x="35712" y="37856"/>
                    <a:pt x="36761" y="36868"/>
                  </a:cubicBezTo>
                  <a:cubicBezTo>
                    <a:pt x="36761" y="36868"/>
                    <a:pt x="30361" y="31050"/>
                    <a:pt x="28397" y="30367"/>
                  </a:cubicBezTo>
                  <a:cubicBezTo>
                    <a:pt x="27707" y="30127"/>
                    <a:pt x="27971" y="29862"/>
                    <a:pt x="28913" y="29862"/>
                  </a:cubicBezTo>
                  <a:cubicBezTo>
                    <a:pt x="30653" y="29862"/>
                    <a:pt x="34705" y="30764"/>
                    <a:pt x="39342" y="34388"/>
                  </a:cubicBezTo>
                  <a:cubicBezTo>
                    <a:pt x="39342" y="34388"/>
                    <a:pt x="46264" y="28032"/>
                    <a:pt x="48874" y="26277"/>
                  </a:cubicBezTo>
                  <a:cubicBezTo>
                    <a:pt x="48874" y="26277"/>
                    <a:pt x="41010" y="20719"/>
                    <a:pt x="38464" y="20188"/>
                  </a:cubicBezTo>
                  <a:cubicBezTo>
                    <a:pt x="37776" y="20045"/>
                    <a:pt x="37924" y="19922"/>
                    <a:pt x="38634" y="19922"/>
                  </a:cubicBezTo>
                  <a:cubicBezTo>
                    <a:pt x="40555" y="19922"/>
                    <a:pt x="46592" y="20822"/>
                    <a:pt x="51366" y="24650"/>
                  </a:cubicBezTo>
                  <a:cubicBezTo>
                    <a:pt x="51366" y="24650"/>
                    <a:pt x="54913" y="22499"/>
                    <a:pt x="57925" y="21511"/>
                  </a:cubicBezTo>
                  <a:cubicBezTo>
                    <a:pt x="58831" y="21209"/>
                    <a:pt x="59688" y="21019"/>
                    <a:pt x="60386" y="21019"/>
                  </a:cubicBezTo>
                  <a:cubicBezTo>
                    <a:pt x="60399" y="21019"/>
                    <a:pt x="60412" y="21019"/>
                    <a:pt x="60424" y="21020"/>
                  </a:cubicBezTo>
                  <a:cubicBezTo>
                    <a:pt x="60424" y="21020"/>
                    <a:pt x="50035" y="8356"/>
                    <a:pt x="37423" y="8356"/>
                  </a:cubicBezTo>
                  <a:cubicBezTo>
                    <a:pt x="35538" y="8356"/>
                    <a:pt x="33604" y="8639"/>
                    <a:pt x="31647" y="9289"/>
                  </a:cubicBezTo>
                  <a:lnTo>
                    <a:pt x="31651" y="9285"/>
                  </a:lnTo>
                  <a:cubicBezTo>
                    <a:pt x="31742" y="9086"/>
                    <a:pt x="35492" y="972"/>
                    <a:pt x="33322" y="79"/>
                  </a:cubicBezTo>
                  <a:cubicBezTo>
                    <a:pt x="33192" y="26"/>
                    <a:pt x="33060" y="1"/>
                    <a:pt x="32927" y="1"/>
                  </a:cubicBezTo>
                  <a:close/>
                </a:path>
              </a:pathLst>
            </a:custGeom>
            <a:solidFill>
              <a:srgbClr val="D15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37;p40">
              <a:extLst>
                <a:ext uri="{FF2B5EF4-FFF2-40B4-BE49-F238E27FC236}">
                  <a16:creationId xmlns:a16="http://schemas.microsoft.com/office/drawing/2014/main" id="{BE67677F-B52A-4762-855E-43DAB7AD9153}"/>
                </a:ext>
              </a:extLst>
            </p:cNvPr>
            <p:cNvSpPr/>
            <p:nvPr/>
          </p:nvSpPr>
          <p:spPr>
            <a:xfrm>
              <a:off x="7493331" y="4168188"/>
              <a:ext cx="405942" cy="410792"/>
            </a:xfrm>
            <a:custGeom>
              <a:avLst/>
              <a:gdLst/>
              <a:ahLst/>
              <a:cxnLst/>
              <a:rect l="l" t="t" r="r" b="b"/>
              <a:pathLst>
                <a:path w="14647" h="14822" fill="none" extrusionOk="0">
                  <a:moveTo>
                    <a:pt x="7690" y="14821"/>
                  </a:moveTo>
                  <a:cubicBezTo>
                    <a:pt x="7690" y="14821"/>
                    <a:pt x="0" y="10131"/>
                    <a:pt x="4944" y="4955"/>
                  </a:cubicBezTo>
                  <a:cubicBezTo>
                    <a:pt x="9674" y="1"/>
                    <a:pt x="14647" y="7094"/>
                    <a:pt x="14647" y="7094"/>
                  </a:cubicBezTo>
                </a:path>
              </a:pathLst>
            </a:custGeom>
            <a:noFill/>
            <a:ln w="19050" cap="rnd" cmpd="sng">
              <a:solidFill>
                <a:srgbClr val="5B26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38;p40">
              <a:extLst>
                <a:ext uri="{FF2B5EF4-FFF2-40B4-BE49-F238E27FC236}">
                  <a16:creationId xmlns:a16="http://schemas.microsoft.com/office/drawing/2014/main" id="{A4EC987E-7AB0-4794-893D-AB48BA7D1B22}"/>
                </a:ext>
              </a:extLst>
            </p:cNvPr>
            <p:cNvSpPr/>
            <p:nvPr/>
          </p:nvSpPr>
          <p:spPr>
            <a:xfrm>
              <a:off x="8114923" y="3510841"/>
              <a:ext cx="405914" cy="410792"/>
            </a:xfrm>
            <a:custGeom>
              <a:avLst/>
              <a:gdLst/>
              <a:ahLst/>
              <a:cxnLst/>
              <a:rect l="l" t="t" r="r" b="b"/>
              <a:pathLst>
                <a:path w="14646" h="14822" fill="none" extrusionOk="0">
                  <a:moveTo>
                    <a:pt x="7688" y="14821"/>
                  </a:moveTo>
                  <a:cubicBezTo>
                    <a:pt x="7688" y="14821"/>
                    <a:pt x="0" y="10131"/>
                    <a:pt x="4943" y="4955"/>
                  </a:cubicBezTo>
                  <a:cubicBezTo>
                    <a:pt x="9673" y="0"/>
                    <a:pt x="14645" y="7094"/>
                    <a:pt x="14645" y="7094"/>
                  </a:cubicBezTo>
                </a:path>
              </a:pathLst>
            </a:custGeom>
            <a:noFill/>
            <a:ln w="19050" cap="rnd" cmpd="sng">
              <a:solidFill>
                <a:srgbClr val="5B26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39;p40">
              <a:extLst>
                <a:ext uri="{FF2B5EF4-FFF2-40B4-BE49-F238E27FC236}">
                  <a16:creationId xmlns:a16="http://schemas.microsoft.com/office/drawing/2014/main" id="{696A66B4-6439-4EE0-9565-0D7AF7670011}"/>
                </a:ext>
              </a:extLst>
            </p:cNvPr>
            <p:cNvSpPr/>
            <p:nvPr/>
          </p:nvSpPr>
          <p:spPr>
            <a:xfrm>
              <a:off x="7942330" y="4014687"/>
              <a:ext cx="213295" cy="182004"/>
            </a:xfrm>
            <a:custGeom>
              <a:avLst/>
              <a:gdLst/>
              <a:ahLst/>
              <a:cxnLst/>
              <a:rect l="l" t="t" r="r" b="b"/>
              <a:pathLst>
                <a:path w="7696" h="6567" extrusionOk="0">
                  <a:moveTo>
                    <a:pt x="5915" y="1"/>
                  </a:moveTo>
                  <a:cubicBezTo>
                    <a:pt x="5342" y="1"/>
                    <a:pt x="4593" y="340"/>
                    <a:pt x="3641" y="1187"/>
                  </a:cubicBezTo>
                  <a:cubicBezTo>
                    <a:pt x="3365" y="1431"/>
                    <a:pt x="3099" y="1688"/>
                    <a:pt x="2849" y="1957"/>
                  </a:cubicBezTo>
                  <a:cubicBezTo>
                    <a:pt x="0" y="4974"/>
                    <a:pt x="939" y="6567"/>
                    <a:pt x="2990" y="6567"/>
                  </a:cubicBezTo>
                  <a:cubicBezTo>
                    <a:pt x="3994" y="6567"/>
                    <a:pt x="5266" y="6184"/>
                    <a:pt x="6490" y="5399"/>
                  </a:cubicBezTo>
                  <a:cubicBezTo>
                    <a:pt x="6877" y="5150"/>
                    <a:pt x="7174" y="4547"/>
                    <a:pt x="7330" y="3831"/>
                  </a:cubicBezTo>
                  <a:cubicBezTo>
                    <a:pt x="7696" y="2207"/>
                    <a:pt x="7377" y="1"/>
                    <a:pt x="5915" y="1"/>
                  </a:cubicBezTo>
                  <a:close/>
                </a:path>
              </a:pathLst>
            </a:custGeom>
            <a:solidFill>
              <a:srgbClr val="EC6F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40;p40">
              <a:extLst>
                <a:ext uri="{FF2B5EF4-FFF2-40B4-BE49-F238E27FC236}">
                  <a16:creationId xmlns:a16="http://schemas.microsoft.com/office/drawing/2014/main" id="{4911144C-D370-461C-A440-8333CB338F87}"/>
                </a:ext>
              </a:extLst>
            </p:cNvPr>
            <p:cNvSpPr/>
            <p:nvPr/>
          </p:nvSpPr>
          <p:spPr>
            <a:xfrm>
              <a:off x="8030040" y="4072219"/>
              <a:ext cx="295303" cy="312320"/>
            </a:xfrm>
            <a:custGeom>
              <a:avLst/>
              <a:gdLst/>
              <a:ahLst/>
              <a:cxnLst/>
              <a:rect l="l" t="t" r="r" b="b"/>
              <a:pathLst>
                <a:path w="10655" h="11269" fill="none" extrusionOk="0">
                  <a:moveTo>
                    <a:pt x="0" y="11268"/>
                  </a:moveTo>
                  <a:cubicBezTo>
                    <a:pt x="0" y="11268"/>
                    <a:pt x="7408" y="8892"/>
                    <a:pt x="10655" y="1"/>
                  </a:cubicBezTo>
                </a:path>
              </a:pathLst>
            </a:custGeom>
            <a:noFill/>
            <a:ln w="19050" cap="rnd" cmpd="sng">
              <a:solidFill>
                <a:srgbClr val="5B260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41;p40">
              <a:extLst>
                <a:ext uri="{FF2B5EF4-FFF2-40B4-BE49-F238E27FC236}">
                  <a16:creationId xmlns:a16="http://schemas.microsoft.com/office/drawing/2014/main" id="{69FF7081-9939-451C-BEB8-791FBB1FA855}"/>
                </a:ext>
              </a:extLst>
            </p:cNvPr>
            <p:cNvSpPr/>
            <p:nvPr/>
          </p:nvSpPr>
          <p:spPr>
            <a:xfrm>
              <a:off x="7854176" y="4561211"/>
              <a:ext cx="34477" cy="31983"/>
            </a:xfrm>
            <a:custGeom>
              <a:avLst/>
              <a:gdLst/>
              <a:ahLst/>
              <a:cxnLst/>
              <a:rect l="l" t="t" r="r" b="b"/>
              <a:pathLst>
                <a:path w="1244" h="1154" extrusionOk="0">
                  <a:moveTo>
                    <a:pt x="621" y="1"/>
                  </a:moveTo>
                  <a:cubicBezTo>
                    <a:pt x="468" y="1"/>
                    <a:pt x="316" y="61"/>
                    <a:pt x="202" y="181"/>
                  </a:cubicBezTo>
                  <a:cubicBezTo>
                    <a:pt x="42" y="350"/>
                    <a:pt x="0" y="599"/>
                    <a:pt x="95" y="813"/>
                  </a:cubicBezTo>
                  <a:cubicBezTo>
                    <a:pt x="188" y="1021"/>
                    <a:pt x="395" y="1154"/>
                    <a:pt x="622" y="1154"/>
                  </a:cubicBezTo>
                  <a:cubicBezTo>
                    <a:pt x="627" y="1154"/>
                    <a:pt x="632" y="1154"/>
                    <a:pt x="637" y="1154"/>
                  </a:cubicBezTo>
                  <a:cubicBezTo>
                    <a:pt x="871" y="1147"/>
                    <a:pt x="1077" y="1000"/>
                    <a:pt x="1160" y="783"/>
                  </a:cubicBezTo>
                  <a:cubicBezTo>
                    <a:pt x="1243" y="565"/>
                    <a:pt x="1187" y="319"/>
                    <a:pt x="1018" y="158"/>
                  </a:cubicBezTo>
                  <a:cubicBezTo>
                    <a:pt x="906" y="53"/>
                    <a:pt x="763" y="1"/>
                    <a:pt x="621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42;p40">
              <a:extLst>
                <a:ext uri="{FF2B5EF4-FFF2-40B4-BE49-F238E27FC236}">
                  <a16:creationId xmlns:a16="http://schemas.microsoft.com/office/drawing/2014/main" id="{BA49C628-891D-4E82-8CE3-A8D8AD6C59BA}"/>
                </a:ext>
              </a:extLst>
            </p:cNvPr>
            <p:cNvSpPr/>
            <p:nvPr/>
          </p:nvSpPr>
          <p:spPr>
            <a:xfrm>
              <a:off x="7942247" y="4553202"/>
              <a:ext cx="34477" cy="31983"/>
            </a:xfrm>
            <a:custGeom>
              <a:avLst/>
              <a:gdLst/>
              <a:ahLst/>
              <a:cxnLst/>
              <a:rect l="l" t="t" r="r" b="b"/>
              <a:pathLst>
                <a:path w="1244" h="1154" extrusionOk="0">
                  <a:moveTo>
                    <a:pt x="622" y="0"/>
                  </a:moveTo>
                  <a:cubicBezTo>
                    <a:pt x="469" y="0"/>
                    <a:pt x="316" y="61"/>
                    <a:pt x="202" y="181"/>
                  </a:cubicBezTo>
                  <a:cubicBezTo>
                    <a:pt x="42" y="351"/>
                    <a:pt x="1" y="599"/>
                    <a:pt x="95" y="813"/>
                  </a:cubicBezTo>
                  <a:cubicBezTo>
                    <a:pt x="189" y="1021"/>
                    <a:pt x="396" y="1154"/>
                    <a:pt x="623" y="1154"/>
                  </a:cubicBezTo>
                  <a:cubicBezTo>
                    <a:pt x="628" y="1154"/>
                    <a:pt x="633" y="1154"/>
                    <a:pt x="638" y="1154"/>
                  </a:cubicBezTo>
                  <a:cubicBezTo>
                    <a:pt x="871" y="1147"/>
                    <a:pt x="1077" y="1000"/>
                    <a:pt x="1161" y="782"/>
                  </a:cubicBezTo>
                  <a:cubicBezTo>
                    <a:pt x="1244" y="565"/>
                    <a:pt x="1187" y="319"/>
                    <a:pt x="1018" y="158"/>
                  </a:cubicBezTo>
                  <a:cubicBezTo>
                    <a:pt x="907" y="53"/>
                    <a:pt x="764" y="0"/>
                    <a:pt x="622" y="0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43;p40">
              <a:extLst>
                <a:ext uri="{FF2B5EF4-FFF2-40B4-BE49-F238E27FC236}">
                  <a16:creationId xmlns:a16="http://schemas.microsoft.com/office/drawing/2014/main" id="{3F3F715E-AA29-41DA-8FB6-C3B8A3681E14}"/>
                </a:ext>
              </a:extLst>
            </p:cNvPr>
            <p:cNvSpPr/>
            <p:nvPr/>
          </p:nvSpPr>
          <p:spPr>
            <a:xfrm>
              <a:off x="7956047" y="4445399"/>
              <a:ext cx="34477" cy="31983"/>
            </a:xfrm>
            <a:custGeom>
              <a:avLst/>
              <a:gdLst/>
              <a:ahLst/>
              <a:cxnLst/>
              <a:rect l="l" t="t" r="r" b="b"/>
              <a:pathLst>
                <a:path w="1244" h="1154" extrusionOk="0">
                  <a:moveTo>
                    <a:pt x="622" y="1"/>
                  </a:moveTo>
                  <a:cubicBezTo>
                    <a:pt x="469" y="1"/>
                    <a:pt x="316" y="61"/>
                    <a:pt x="203" y="181"/>
                  </a:cubicBezTo>
                  <a:cubicBezTo>
                    <a:pt x="43" y="351"/>
                    <a:pt x="0" y="600"/>
                    <a:pt x="96" y="812"/>
                  </a:cubicBezTo>
                  <a:cubicBezTo>
                    <a:pt x="188" y="1020"/>
                    <a:pt x="394" y="1153"/>
                    <a:pt x="621" y="1153"/>
                  </a:cubicBezTo>
                  <a:cubicBezTo>
                    <a:pt x="627" y="1153"/>
                    <a:pt x="633" y="1153"/>
                    <a:pt x="638" y="1153"/>
                  </a:cubicBezTo>
                  <a:cubicBezTo>
                    <a:pt x="871" y="1147"/>
                    <a:pt x="1077" y="1001"/>
                    <a:pt x="1161" y="783"/>
                  </a:cubicBezTo>
                  <a:cubicBezTo>
                    <a:pt x="1243" y="564"/>
                    <a:pt x="1188" y="318"/>
                    <a:pt x="1018" y="159"/>
                  </a:cubicBezTo>
                  <a:cubicBezTo>
                    <a:pt x="907" y="53"/>
                    <a:pt x="764" y="1"/>
                    <a:pt x="622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44;p40">
              <a:extLst>
                <a:ext uri="{FF2B5EF4-FFF2-40B4-BE49-F238E27FC236}">
                  <a16:creationId xmlns:a16="http://schemas.microsoft.com/office/drawing/2014/main" id="{00DEBC93-E839-4D85-BD14-3BDCC8FFFC0D}"/>
                </a:ext>
              </a:extLst>
            </p:cNvPr>
            <p:cNvSpPr/>
            <p:nvPr/>
          </p:nvSpPr>
          <p:spPr>
            <a:xfrm>
              <a:off x="7706191" y="4649919"/>
              <a:ext cx="34505" cy="31983"/>
            </a:xfrm>
            <a:custGeom>
              <a:avLst/>
              <a:gdLst/>
              <a:ahLst/>
              <a:cxnLst/>
              <a:rect l="l" t="t" r="r" b="b"/>
              <a:pathLst>
                <a:path w="1245" h="1154" extrusionOk="0">
                  <a:moveTo>
                    <a:pt x="622" y="0"/>
                  </a:moveTo>
                  <a:cubicBezTo>
                    <a:pt x="469" y="0"/>
                    <a:pt x="317" y="61"/>
                    <a:pt x="203" y="180"/>
                  </a:cubicBezTo>
                  <a:cubicBezTo>
                    <a:pt x="43" y="350"/>
                    <a:pt x="0" y="599"/>
                    <a:pt x="96" y="813"/>
                  </a:cubicBezTo>
                  <a:cubicBezTo>
                    <a:pt x="189" y="1021"/>
                    <a:pt x="394" y="1154"/>
                    <a:pt x="621" y="1154"/>
                  </a:cubicBezTo>
                  <a:cubicBezTo>
                    <a:pt x="627" y="1154"/>
                    <a:pt x="632" y="1154"/>
                    <a:pt x="638" y="1153"/>
                  </a:cubicBezTo>
                  <a:cubicBezTo>
                    <a:pt x="872" y="1147"/>
                    <a:pt x="1078" y="1001"/>
                    <a:pt x="1161" y="783"/>
                  </a:cubicBezTo>
                  <a:cubicBezTo>
                    <a:pt x="1245" y="565"/>
                    <a:pt x="1188" y="318"/>
                    <a:pt x="1019" y="158"/>
                  </a:cubicBezTo>
                  <a:cubicBezTo>
                    <a:pt x="907" y="53"/>
                    <a:pt x="764" y="0"/>
                    <a:pt x="622" y="0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45;p40">
              <a:extLst>
                <a:ext uri="{FF2B5EF4-FFF2-40B4-BE49-F238E27FC236}">
                  <a16:creationId xmlns:a16="http://schemas.microsoft.com/office/drawing/2014/main" id="{48CE0EAA-E46A-4534-98AC-37B7A827B4AC}"/>
                </a:ext>
              </a:extLst>
            </p:cNvPr>
            <p:cNvSpPr/>
            <p:nvPr/>
          </p:nvSpPr>
          <p:spPr>
            <a:xfrm>
              <a:off x="7806427" y="4673558"/>
              <a:ext cx="34477" cy="32011"/>
            </a:xfrm>
            <a:custGeom>
              <a:avLst/>
              <a:gdLst/>
              <a:ahLst/>
              <a:cxnLst/>
              <a:rect l="l" t="t" r="r" b="b"/>
              <a:pathLst>
                <a:path w="1244" h="1155" extrusionOk="0">
                  <a:moveTo>
                    <a:pt x="622" y="1"/>
                  </a:moveTo>
                  <a:cubicBezTo>
                    <a:pt x="469" y="1"/>
                    <a:pt x="316" y="61"/>
                    <a:pt x="203" y="181"/>
                  </a:cubicBezTo>
                  <a:cubicBezTo>
                    <a:pt x="43" y="351"/>
                    <a:pt x="0" y="600"/>
                    <a:pt x="96" y="812"/>
                  </a:cubicBezTo>
                  <a:cubicBezTo>
                    <a:pt x="189" y="1021"/>
                    <a:pt x="396" y="1154"/>
                    <a:pt x="624" y="1154"/>
                  </a:cubicBezTo>
                  <a:cubicBezTo>
                    <a:pt x="629" y="1154"/>
                    <a:pt x="633" y="1154"/>
                    <a:pt x="638" y="1154"/>
                  </a:cubicBezTo>
                  <a:cubicBezTo>
                    <a:pt x="871" y="1147"/>
                    <a:pt x="1077" y="1001"/>
                    <a:pt x="1161" y="783"/>
                  </a:cubicBezTo>
                  <a:cubicBezTo>
                    <a:pt x="1243" y="566"/>
                    <a:pt x="1188" y="319"/>
                    <a:pt x="1018" y="159"/>
                  </a:cubicBezTo>
                  <a:cubicBezTo>
                    <a:pt x="907" y="53"/>
                    <a:pt x="764" y="1"/>
                    <a:pt x="622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46;p40">
              <a:extLst>
                <a:ext uri="{FF2B5EF4-FFF2-40B4-BE49-F238E27FC236}">
                  <a16:creationId xmlns:a16="http://schemas.microsoft.com/office/drawing/2014/main" id="{9D5AF087-2809-4B25-AF3B-C4A2C95A3B54}"/>
                </a:ext>
              </a:extLst>
            </p:cNvPr>
            <p:cNvSpPr/>
            <p:nvPr/>
          </p:nvSpPr>
          <p:spPr>
            <a:xfrm>
              <a:off x="8491149" y="3887070"/>
              <a:ext cx="33868" cy="31983"/>
            </a:xfrm>
            <a:custGeom>
              <a:avLst/>
              <a:gdLst/>
              <a:ahLst/>
              <a:cxnLst/>
              <a:rect l="l" t="t" r="r" b="b"/>
              <a:pathLst>
                <a:path w="1222" h="1154" extrusionOk="0">
                  <a:moveTo>
                    <a:pt x="638" y="0"/>
                  </a:moveTo>
                  <a:cubicBezTo>
                    <a:pt x="482" y="0"/>
                    <a:pt x="330" y="64"/>
                    <a:pt x="220" y="181"/>
                  </a:cubicBezTo>
                  <a:cubicBezTo>
                    <a:pt x="1" y="413"/>
                    <a:pt x="11" y="777"/>
                    <a:pt x="243" y="996"/>
                  </a:cubicBezTo>
                  <a:cubicBezTo>
                    <a:pt x="352" y="1100"/>
                    <a:pt x="494" y="1154"/>
                    <a:pt x="639" y="1154"/>
                  </a:cubicBezTo>
                  <a:cubicBezTo>
                    <a:pt x="718" y="1154"/>
                    <a:pt x="799" y="1137"/>
                    <a:pt x="875" y="1104"/>
                  </a:cubicBezTo>
                  <a:cubicBezTo>
                    <a:pt x="1087" y="1008"/>
                    <a:pt x="1221" y="793"/>
                    <a:pt x="1215" y="561"/>
                  </a:cubicBezTo>
                  <a:cubicBezTo>
                    <a:pt x="1208" y="328"/>
                    <a:pt x="1062" y="121"/>
                    <a:pt x="844" y="39"/>
                  </a:cubicBezTo>
                  <a:cubicBezTo>
                    <a:pt x="777" y="13"/>
                    <a:pt x="707" y="0"/>
                    <a:pt x="638" y="0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47;p40">
              <a:extLst>
                <a:ext uri="{FF2B5EF4-FFF2-40B4-BE49-F238E27FC236}">
                  <a16:creationId xmlns:a16="http://schemas.microsoft.com/office/drawing/2014/main" id="{DD4044D6-E73E-4042-8014-4E1AE1885EC4}"/>
                </a:ext>
              </a:extLst>
            </p:cNvPr>
            <p:cNvSpPr/>
            <p:nvPr/>
          </p:nvSpPr>
          <p:spPr>
            <a:xfrm>
              <a:off x="8488073" y="3975446"/>
              <a:ext cx="33868" cy="32011"/>
            </a:xfrm>
            <a:custGeom>
              <a:avLst/>
              <a:gdLst/>
              <a:ahLst/>
              <a:cxnLst/>
              <a:rect l="l" t="t" r="r" b="b"/>
              <a:pathLst>
                <a:path w="1222" h="1155" extrusionOk="0">
                  <a:moveTo>
                    <a:pt x="638" y="1"/>
                  </a:moveTo>
                  <a:cubicBezTo>
                    <a:pt x="483" y="1"/>
                    <a:pt x="330" y="64"/>
                    <a:pt x="219" y="181"/>
                  </a:cubicBezTo>
                  <a:cubicBezTo>
                    <a:pt x="1" y="413"/>
                    <a:pt x="12" y="778"/>
                    <a:pt x="243" y="996"/>
                  </a:cubicBezTo>
                  <a:cubicBezTo>
                    <a:pt x="351" y="1100"/>
                    <a:pt x="494" y="1154"/>
                    <a:pt x="638" y="1154"/>
                  </a:cubicBezTo>
                  <a:cubicBezTo>
                    <a:pt x="718" y="1154"/>
                    <a:pt x="798" y="1138"/>
                    <a:pt x="874" y="1104"/>
                  </a:cubicBezTo>
                  <a:cubicBezTo>
                    <a:pt x="1087" y="1009"/>
                    <a:pt x="1222" y="795"/>
                    <a:pt x="1214" y="561"/>
                  </a:cubicBezTo>
                  <a:cubicBezTo>
                    <a:pt x="1209" y="329"/>
                    <a:pt x="1062" y="122"/>
                    <a:pt x="844" y="39"/>
                  </a:cubicBezTo>
                  <a:cubicBezTo>
                    <a:pt x="777" y="13"/>
                    <a:pt x="707" y="1"/>
                    <a:pt x="638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48;p40">
              <a:extLst>
                <a:ext uri="{FF2B5EF4-FFF2-40B4-BE49-F238E27FC236}">
                  <a16:creationId xmlns:a16="http://schemas.microsoft.com/office/drawing/2014/main" id="{6373A5A8-A38E-4FDD-B5F7-8CD2298C23DE}"/>
                </a:ext>
              </a:extLst>
            </p:cNvPr>
            <p:cNvSpPr/>
            <p:nvPr/>
          </p:nvSpPr>
          <p:spPr>
            <a:xfrm>
              <a:off x="8381213" y="3995260"/>
              <a:ext cx="33895" cy="31983"/>
            </a:xfrm>
            <a:custGeom>
              <a:avLst/>
              <a:gdLst/>
              <a:ahLst/>
              <a:cxnLst/>
              <a:rect l="l" t="t" r="r" b="b"/>
              <a:pathLst>
                <a:path w="1223" h="1154" extrusionOk="0">
                  <a:moveTo>
                    <a:pt x="639" y="1"/>
                  </a:moveTo>
                  <a:cubicBezTo>
                    <a:pt x="483" y="1"/>
                    <a:pt x="331" y="63"/>
                    <a:pt x="220" y="181"/>
                  </a:cubicBezTo>
                  <a:cubicBezTo>
                    <a:pt x="0" y="412"/>
                    <a:pt x="11" y="778"/>
                    <a:pt x="242" y="996"/>
                  </a:cubicBezTo>
                  <a:cubicBezTo>
                    <a:pt x="352" y="1099"/>
                    <a:pt x="494" y="1154"/>
                    <a:pt x="639" y="1154"/>
                  </a:cubicBezTo>
                  <a:cubicBezTo>
                    <a:pt x="718" y="1154"/>
                    <a:pt x="798" y="1137"/>
                    <a:pt x="874" y="1103"/>
                  </a:cubicBezTo>
                  <a:cubicBezTo>
                    <a:pt x="1087" y="1009"/>
                    <a:pt x="1222" y="794"/>
                    <a:pt x="1215" y="561"/>
                  </a:cubicBezTo>
                  <a:cubicBezTo>
                    <a:pt x="1209" y="328"/>
                    <a:pt x="1063" y="122"/>
                    <a:pt x="845" y="38"/>
                  </a:cubicBezTo>
                  <a:cubicBezTo>
                    <a:pt x="778" y="13"/>
                    <a:pt x="708" y="1"/>
                    <a:pt x="639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49;p40">
              <a:extLst>
                <a:ext uri="{FF2B5EF4-FFF2-40B4-BE49-F238E27FC236}">
                  <a16:creationId xmlns:a16="http://schemas.microsoft.com/office/drawing/2014/main" id="{55FA75E1-827E-4072-9D1E-713C510C9A78}"/>
                </a:ext>
              </a:extLst>
            </p:cNvPr>
            <p:cNvSpPr/>
            <p:nvPr/>
          </p:nvSpPr>
          <p:spPr>
            <a:xfrm>
              <a:off x="8571460" y="3734372"/>
              <a:ext cx="33868" cy="32011"/>
            </a:xfrm>
            <a:custGeom>
              <a:avLst/>
              <a:gdLst/>
              <a:ahLst/>
              <a:cxnLst/>
              <a:rect l="l" t="t" r="r" b="b"/>
              <a:pathLst>
                <a:path w="1222" h="1155" extrusionOk="0">
                  <a:moveTo>
                    <a:pt x="638" y="1"/>
                  </a:moveTo>
                  <a:cubicBezTo>
                    <a:pt x="482" y="1"/>
                    <a:pt x="330" y="64"/>
                    <a:pt x="219" y="181"/>
                  </a:cubicBezTo>
                  <a:cubicBezTo>
                    <a:pt x="0" y="413"/>
                    <a:pt x="10" y="778"/>
                    <a:pt x="242" y="996"/>
                  </a:cubicBezTo>
                  <a:cubicBezTo>
                    <a:pt x="351" y="1100"/>
                    <a:pt x="493" y="1154"/>
                    <a:pt x="638" y="1154"/>
                  </a:cubicBezTo>
                  <a:cubicBezTo>
                    <a:pt x="717" y="1154"/>
                    <a:pt x="798" y="1138"/>
                    <a:pt x="873" y="1104"/>
                  </a:cubicBezTo>
                  <a:cubicBezTo>
                    <a:pt x="1087" y="1009"/>
                    <a:pt x="1221" y="795"/>
                    <a:pt x="1214" y="561"/>
                  </a:cubicBezTo>
                  <a:cubicBezTo>
                    <a:pt x="1208" y="329"/>
                    <a:pt x="1062" y="123"/>
                    <a:pt x="844" y="39"/>
                  </a:cubicBezTo>
                  <a:cubicBezTo>
                    <a:pt x="777" y="13"/>
                    <a:pt x="707" y="1"/>
                    <a:pt x="638" y="1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50;p40">
              <a:extLst>
                <a:ext uri="{FF2B5EF4-FFF2-40B4-BE49-F238E27FC236}">
                  <a16:creationId xmlns:a16="http://schemas.microsoft.com/office/drawing/2014/main" id="{070D7A73-2B44-41A8-85C7-DA8E6CA53408}"/>
                </a:ext>
              </a:extLst>
            </p:cNvPr>
            <p:cNvSpPr/>
            <p:nvPr/>
          </p:nvSpPr>
          <p:spPr>
            <a:xfrm>
              <a:off x="8600669" y="3833140"/>
              <a:ext cx="33868" cy="31983"/>
            </a:xfrm>
            <a:custGeom>
              <a:avLst/>
              <a:gdLst/>
              <a:ahLst/>
              <a:cxnLst/>
              <a:rect l="l" t="t" r="r" b="b"/>
              <a:pathLst>
                <a:path w="1222" h="1154" extrusionOk="0">
                  <a:moveTo>
                    <a:pt x="639" y="0"/>
                  </a:moveTo>
                  <a:cubicBezTo>
                    <a:pt x="483" y="0"/>
                    <a:pt x="330" y="63"/>
                    <a:pt x="219" y="180"/>
                  </a:cubicBezTo>
                  <a:cubicBezTo>
                    <a:pt x="1" y="411"/>
                    <a:pt x="10" y="777"/>
                    <a:pt x="243" y="996"/>
                  </a:cubicBezTo>
                  <a:cubicBezTo>
                    <a:pt x="351" y="1099"/>
                    <a:pt x="494" y="1153"/>
                    <a:pt x="638" y="1153"/>
                  </a:cubicBezTo>
                  <a:cubicBezTo>
                    <a:pt x="718" y="1153"/>
                    <a:pt x="798" y="1137"/>
                    <a:pt x="873" y="1103"/>
                  </a:cubicBezTo>
                  <a:cubicBezTo>
                    <a:pt x="1087" y="1008"/>
                    <a:pt x="1221" y="794"/>
                    <a:pt x="1214" y="560"/>
                  </a:cubicBezTo>
                  <a:cubicBezTo>
                    <a:pt x="1208" y="328"/>
                    <a:pt x="1062" y="121"/>
                    <a:pt x="844" y="38"/>
                  </a:cubicBezTo>
                  <a:cubicBezTo>
                    <a:pt x="777" y="12"/>
                    <a:pt x="708" y="0"/>
                    <a:pt x="639" y="0"/>
                  </a:cubicBezTo>
                  <a:close/>
                </a:path>
              </a:pathLst>
            </a:custGeom>
            <a:solidFill>
              <a:srgbClr val="B22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886;p40">
            <a:extLst>
              <a:ext uri="{FF2B5EF4-FFF2-40B4-BE49-F238E27FC236}">
                <a16:creationId xmlns:a16="http://schemas.microsoft.com/office/drawing/2014/main" id="{E3B664C6-10E8-40CA-96FB-C2CA11847C96}"/>
              </a:ext>
            </a:extLst>
          </p:cNvPr>
          <p:cNvSpPr/>
          <p:nvPr/>
        </p:nvSpPr>
        <p:spPr>
          <a:xfrm>
            <a:off x="4110823" y="597364"/>
            <a:ext cx="3960966" cy="2176709"/>
          </a:xfrm>
          <a:custGeom>
            <a:avLst/>
            <a:gdLst/>
            <a:ahLst/>
            <a:cxnLst/>
            <a:rect l="l" t="t" r="r" b="b"/>
            <a:pathLst>
              <a:path w="33606" h="21524" extrusionOk="0">
                <a:moveTo>
                  <a:pt x="18155" y="0"/>
                </a:moveTo>
                <a:cubicBezTo>
                  <a:pt x="16691" y="0"/>
                  <a:pt x="15225" y="369"/>
                  <a:pt x="13762" y="1100"/>
                </a:cubicBezTo>
                <a:cubicBezTo>
                  <a:pt x="13296" y="1327"/>
                  <a:pt x="12870" y="1432"/>
                  <a:pt x="12388" y="1432"/>
                </a:cubicBezTo>
                <a:cubicBezTo>
                  <a:pt x="12270" y="1432"/>
                  <a:pt x="12148" y="1426"/>
                  <a:pt x="12022" y="1413"/>
                </a:cubicBezTo>
                <a:cubicBezTo>
                  <a:pt x="11434" y="1346"/>
                  <a:pt x="10850" y="1310"/>
                  <a:pt x="10274" y="1310"/>
                </a:cubicBezTo>
                <a:cubicBezTo>
                  <a:pt x="7904" y="1310"/>
                  <a:pt x="5654" y="1913"/>
                  <a:pt x="3637" y="3388"/>
                </a:cubicBezTo>
                <a:cubicBezTo>
                  <a:pt x="32" y="6006"/>
                  <a:pt x="0" y="10348"/>
                  <a:pt x="3605" y="12981"/>
                </a:cubicBezTo>
                <a:cubicBezTo>
                  <a:pt x="4389" y="13561"/>
                  <a:pt x="5329" y="13921"/>
                  <a:pt x="6192" y="14407"/>
                </a:cubicBezTo>
                <a:cubicBezTo>
                  <a:pt x="6380" y="14501"/>
                  <a:pt x="6630" y="14674"/>
                  <a:pt x="6662" y="14830"/>
                </a:cubicBezTo>
                <a:cubicBezTo>
                  <a:pt x="6881" y="16633"/>
                  <a:pt x="8057" y="17683"/>
                  <a:pt x="9562" y="18389"/>
                </a:cubicBezTo>
                <a:cubicBezTo>
                  <a:pt x="11235" y="19183"/>
                  <a:pt x="12930" y="19563"/>
                  <a:pt x="14641" y="19563"/>
                </a:cubicBezTo>
                <a:cubicBezTo>
                  <a:pt x="16135" y="19563"/>
                  <a:pt x="17641" y="19273"/>
                  <a:pt x="19154" y="18718"/>
                </a:cubicBezTo>
                <a:cubicBezTo>
                  <a:pt x="19790" y="18486"/>
                  <a:pt x="20440" y="17921"/>
                  <a:pt x="21005" y="17921"/>
                </a:cubicBezTo>
                <a:cubicBezTo>
                  <a:pt x="21052" y="17921"/>
                  <a:pt x="21099" y="17925"/>
                  <a:pt x="21145" y="17934"/>
                </a:cubicBezTo>
                <a:cubicBezTo>
                  <a:pt x="21835" y="18044"/>
                  <a:pt x="22399" y="18780"/>
                  <a:pt x="23026" y="19251"/>
                </a:cubicBezTo>
                <a:cubicBezTo>
                  <a:pt x="23998" y="19972"/>
                  <a:pt x="24969" y="20677"/>
                  <a:pt x="26098" y="21523"/>
                </a:cubicBezTo>
                <a:cubicBezTo>
                  <a:pt x="25659" y="19345"/>
                  <a:pt x="25252" y="17370"/>
                  <a:pt x="24828" y="15363"/>
                </a:cubicBezTo>
                <a:cubicBezTo>
                  <a:pt x="25001" y="15285"/>
                  <a:pt x="25048" y="15238"/>
                  <a:pt x="25126" y="15238"/>
                </a:cubicBezTo>
                <a:cubicBezTo>
                  <a:pt x="25299" y="15191"/>
                  <a:pt x="25487" y="15175"/>
                  <a:pt x="25675" y="15144"/>
                </a:cubicBezTo>
                <a:cubicBezTo>
                  <a:pt x="27634" y="14783"/>
                  <a:pt x="29452" y="14141"/>
                  <a:pt x="30988" y="12840"/>
                </a:cubicBezTo>
                <a:cubicBezTo>
                  <a:pt x="33606" y="10614"/>
                  <a:pt x="33606" y="7463"/>
                  <a:pt x="30988" y="5238"/>
                </a:cubicBezTo>
                <a:cubicBezTo>
                  <a:pt x="29593" y="4046"/>
                  <a:pt x="27948" y="3357"/>
                  <a:pt x="26161" y="3043"/>
                </a:cubicBezTo>
                <a:cubicBezTo>
                  <a:pt x="25158" y="2871"/>
                  <a:pt x="24170" y="2777"/>
                  <a:pt x="23543" y="1805"/>
                </a:cubicBezTo>
                <a:cubicBezTo>
                  <a:pt x="23371" y="1523"/>
                  <a:pt x="23010" y="1351"/>
                  <a:pt x="22697" y="1194"/>
                </a:cubicBezTo>
                <a:cubicBezTo>
                  <a:pt x="21189" y="396"/>
                  <a:pt x="19673" y="0"/>
                  <a:pt x="18155" y="0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ES" sz="1800" dirty="0"/>
              <a:t>Personajes influyentes de la historia de Chile.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98771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C9250-78A5-4A05-B4F4-3FA314F0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62" y="146173"/>
            <a:ext cx="8157015" cy="821390"/>
          </a:xfrm>
        </p:spPr>
        <p:txBody>
          <a:bodyPr/>
          <a:lstStyle/>
          <a:p>
            <a:r>
              <a:rPr lang="es-CL" sz="4000" dirty="0"/>
              <a:t>Veamos atentamente el video</a:t>
            </a:r>
          </a:p>
        </p:txBody>
      </p:sp>
      <p:pic>
        <p:nvPicPr>
          <p:cNvPr id="4" name="Elementos multimedia en línea 3" title="AprendoTV - Ciencias Sociales 1° y 2° básico /Capítulo 20">
            <a:hlinkClick r:id="" action="ppaction://media"/>
            <a:extLst>
              <a:ext uri="{FF2B5EF4-FFF2-40B4-BE49-F238E27FC236}">
                <a16:creationId xmlns:a16="http://schemas.microsoft.com/office/drawing/2014/main" id="{63E23D66-9953-446A-93B9-FD5EE7C0D5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8679" y="925724"/>
            <a:ext cx="6472406" cy="36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676;p43">
            <a:extLst>
              <a:ext uri="{FF2B5EF4-FFF2-40B4-BE49-F238E27FC236}">
                <a16:creationId xmlns:a16="http://schemas.microsoft.com/office/drawing/2014/main" id="{10461610-1A86-4590-BD6C-C5EE85978F95}"/>
              </a:ext>
            </a:extLst>
          </p:cNvPr>
          <p:cNvGrpSpPr/>
          <p:nvPr/>
        </p:nvGrpSpPr>
        <p:grpSpPr>
          <a:xfrm>
            <a:off x="-40162" y="-593623"/>
            <a:ext cx="2430244" cy="3188352"/>
            <a:chOff x="-30608" y="1350597"/>
            <a:chExt cx="2675932" cy="3797809"/>
          </a:xfrm>
        </p:grpSpPr>
        <p:grpSp>
          <p:nvGrpSpPr>
            <p:cNvPr id="12" name="Google Shape;677;p43">
              <a:extLst>
                <a:ext uri="{FF2B5EF4-FFF2-40B4-BE49-F238E27FC236}">
                  <a16:creationId xmlns:a16="http://schemas.microsoft.com/office/drawing/2014/main" id="{44D9602F-7648-4688-B9A7-B65A8CED1342}"/>
                </a:ext>
              </a:extLst>
            </p:cNvPr>
            <p:cNvGrpSpPr/>
            <p:nvPr/>
          </p:nvGrpSpPr>
          <p:grpSpPr>
            <a:xfrm>
              <a:off x="517477" y="1350597"/>
              <a:ext cx="2127847" cy="3110799"/>
              <a:chOff x="742765" y="653047"/>
              <a:chExt cx="2127847" cy="3110799"/>
            </a:xfrm>
          </p:grpSpPr>
          <p:sp>
            <p:nvSpPr>
              <p:cNvPr id="75" name="Google Shape;678;p43">
                <a:extLst>
                  <a:ext uri="{FF2B5EF4-FFF2-40B4-BE49-F238E27FC236}">
                    <a16:creationId xmlns:a16="http://schemas.microsoft.com/office/drawing/2014/main" id="{26F59E05-0814-42CB-9EC8-98D6C0AD19AB}"/>
                  </a:ext>
                </a:extLst>
              </p:cNvPr>
              <p:cNvSpPr/>
              <p:nvPr/>
            </p:nvSpPr>
            <p:spPr>
              <a:xfrm rot="-3591609">
                <a:off x="2275220" y="772378"/>
                <a:ext cx="534361" cy="448781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10820" extrusionOk="0">
                    <a:moveTo>
                      <a:pt x="4677" y="0"/>
                    </a:moveTo>
                    <a:cubicBezTo>
                      <a:pt x="3892" y="0"/>
                      <a:pt x="4204" y="3830"/>
                      <a:pt x="4204" y="3830"/>
                    </a:cubicBezTo>
                    <a:cubicBezTo>
                      <a:pt x="4204" y="3830"/>
                      <a:pt x="298" y="7652"/>
                      <a:pt x="144" y="8557"/>
                    </a:cubicBezTo>
                    <a:cubicBezTo>
                      <a:pt x="1" y="9474"/>
                      <a:pt x="12883" y="10819"/>
                      <a:pt x="12883" y="10819"/>
                    </a:cubicBezTo>
                    <a:cubicBezTo>
                      <a:pt x="12883" y="10819"/>
                      <a:pt x="5799" y="1330"/>
                      <a:pt x="5370" y="640"/>
                    </a:cubicBezTo>
                    <a:cubicBezTo>
                      <a:pt x="5076" y="186"/>
                      <a:pt x="4850" y="0"/>
                      <a:pt x="4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6" name="Google Shape;679;p43">
                <a:extLst>
                  <a:ext uri="{FF2B5EF4-FFF2-40B4-BE49-F238E27FC236}">
                    <a16:creationId xmlns:a16="http://schemas.microsoft.com/office/drawing/2014/main" id="{C66DC91A-0373-4492-AD8C-9D879BE0CEF0}"/>
                  </a:ext>
                </a:extLst>
              </p:cNvPr>
              <p:cNvSpPr/>
              <p:nvPr/>
            </p:nvSpPr>
            <p:spPr>
              <a:xfrm rot="-3591609">
                <a:off x="2299986" y="887436"/>
                <a:ext cx="51611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7028" extrusionOk="0">
                    <a:moveTo>
                      <a:pt x="4554" y="1"/>
                    </a:moveTo>
                    <a:cubicBezTo>
                      <a:pt x="4161" y="48"/>
                      <a:pt x="244" y="3430"/>
                      <a:pt x="17" y="3739"/>
                    </a:cubicBezTo>
                    <a:cubicBezTo>
                      <a:pt x="0" y="3763"/>
                      <a:pt x="5" y="3774"/>
                      <a:pt x="29" y="3774"/>
                    </a:cubicBezTo>
                    <a:cubicBezTo>
                      <a:pt x="320" y="3774"/>
                      <a:pt x="3421" y="2176"/>
                      <a:pt x="4125" y="2132"/>
                    </a:cubicBezTo>
                    <a:cubicBezTo>
                      <a:pt x="4129" y="2132"/>
                      <a:pt x="4133" y="2131"/>
                      <a:pt x="4137" y="2131"/>
                    </a:cubicBezTo>
                    <a:cubicBezTo>
                      <a:pt x="4940" y="2131"/>
                      <a:pt x="10263" y="6871"/>
                      <a:pt x="11435" y="7025"/>
                    </a:cubicBezTo>
                    <a:cubicBezTo>
                      <a:pt x="11448" y="7027"/>
                      <a:pt x="11459" y="7028"/>
                      <a:pt x="11470" y="7028"/>
                    </a:cubicBezTo>
                    <a:cubicBezTo>
                      <a:pt x="12443" y="7028"/>
                      <a:pt x="4554" y="1"/>
                      <a:pt x="4554" y="1"/>
                    </a:cubicBezTo>
                    <a:close/>
                  </a:path>
                </a:pathLst>
              </a:custGeom>
              <a:solidFill>
                <a:srgbClr val="CB8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7" name="Google Shape;680;p43">
                <a:extLst>
                  <a:ext uri="{FF2B5EF4-FFF2-40B4-BE49-F238E27FC236}">
                    <a16:creationId xmlns:a16="http://schemas.microsoft.com/office/drawing/2014/main" id="{8CE892B1-3520-497A-A33F-7A5641CFF888}"/>
                  </a:ext>
                </a:extLst>
              </p:cNvPr>
              <p:cNvSpPr/>
              <p:nvPr/>
            </p:nvSpPr>
            <p:spPr>
              <a:xfrm rot="-3591609">
                <a:off x="384457" y="2075855"/>
                <a:ext cx="2671557" cy="709422"/>
              </a:xfrm>
              <a:custGeom>
                <a:avLst/>
                <a:gdLst/>
                <a:ahLst/>
                <a:cxnLst/>
                <a:rect l="l" t="t" r="r" b="b"/>
                <a:pathLst>
                  <a:path w="64414" h="17104" extrusionOk="0">
                    <a:moveTo>
                      <a:pt x="11603" y="1"/>
                    </a:moveTo>
                    <a:cubicBezTo>
                      <a:pt x="11289" y="1"/>
                      <a:pt x="10966" y="19"/>
                      <a:pt x="10633" y="42"/>
                    </a:cubicBezTo>
                    <a:lnTo>
                      <a:pt x="10692" y="614"/>
                    </a:lnTo>
                    <a:cubicBezTo>
                      <a:pt x="11010" y="582"/>
                      <a:pt x="11317" y="571"/>
                      <a:pt x="11613" y="571"/>
                    </a:cubicBezTo>
                    <a:cubicBezTo>
                      <a:pt x="11761" y="571"/>
                      <a:pt x="11907" y="574"/>
                      <a:pt x="12049" y="578"/>
                    </a:cubicBezTo>
                    <a:lnTo>
                      <a:pt x="12097" y="18"/>
                    </a:lnTo>
                    <a:cubicBezTo>
                      <a:pt x="11935" y="6"/>
                      <a:pt x="11770" y="1"/>
                      <a:pt x="11603" y="1"/>
                    </a:cubicBezTo>
                    <a:close/>
                    <a:moveTo>
                      <a:pt x="9228" y="292"/>
                    </a:moveTo>
                    <a:cubicBezTo>
                      <a:pt x="8775" y="399"/>
                      <a:pt x="8311" y="530"/>
                      <a:pt x="7835" y="697"/>
                    </a:cubicBezTo>
                    <a:lnTo>
                      <a:pt x="8013" y="1233"/>
                    </a:lnTo>
                    <a:cubicBezTo>
                      <a:pt x="8478" y="1066"/>
                      <a:pt x="8930" y="947"/>
                      <a:pt x="9359" y="852"/>
                    </a:cubicBezTo>
                    <a:lnTo>
                      <a:pt x="9228" y="292"/>
                    </a:lnTo>
                    <a:close/>
                    <a:moveTo>
                      <a:pt x="13526" y="292"/>
                    </a:moveTo>
                    <a:lnTo>
                      <a:pt x="13359" y="828"/>
                    </a:lnTo>
                    <a:cubicBezTo>
                      <a:pt x="13788" y="971"/>
                      <a:pt x="14193" y="1150"/>
                      <a:pt x="14585" y="1388"/>
                    </a:cubicBezTo>
                    <a:lnTo>
                      <a:pt x="14859" y="911"/>
                    </a:lnTo>
                    <a:cubicBezTo>
                      <a:pt x="14443" y="650"/>
                      <a:pt x="13990" y="447"/>
                      <a:pt x="13526" y="292"/>
                    </a:cubicBezTo>
                    <a:close/>
                    <a:moveTo>
                      <a:pt x="31603" y="1092"/>
                    </a:moveTo>
                    <a:cubicBezTo>
                      <a:pt x="31464" y="1092"/>
                      <a:pt x="31319" y="1111"/>
                      <a:pt x="31171" y="1150"/>
                    </a:cubicBezTo>
                    <a:lnTo>
                      <a:pt x="31326" y="1697"/>
                    </a:lnTo>
                    <a:cubicBezTo>
                      <a:pt x="31425" y="1670"/>
                      <a:pt x="31520" y="1657"/>
                      <a:pt x="31610" y="1657"/>
                    </a:cubicBezTo>
                    <a:cubicBezTo>
                      <a:pt x="31877" y="1657"/>
                      <a:pt x="32100" y="1775"/>
                      <a:pt x="32242" y="2007"/>
                    </a:cubicBezTo>
                    <a:lnTo>
                      <a:pt x="32719" y="1697"/>
                    </a:lnTo>
                    <a:cubicBezTo>
                      <a:pt x="32471" y="1303"/>
                      <a:pt x="32068" y="1092"/>
                      <a:pt x="31603" y="1092"/>
                    </a:cubicBezTo>
                    <a:close/>
                    <a:moveTo>
                      <a:pt x="6501" y="1209"/>
                    </a:moveTo>
                    <a:cubicBezTo>
                      <a:pt x="6037" y="1400"/>
                      <a:pt x="5608" y="1626"/>
                      <a:pt x="5203" y="1852"/>
                    </a:cubicBezTo>
                    <a:lnTo>
                      <a:pt x="5489" y="2340"/>
                    </a:lnTo>
                    <a:cubicBezTo>
                      <a:pt x="5870" y="2126"/>
                      <a:pt x="6287" y="1923"/>
                      <a:pt x="6715" y="1733"/>
                    </a:cubicBezTo>
                    <a:lnTo>
                      <a:pt x="6501" y="1209"/>
                    </a:lnTo>
                    <a:close/>
                    <a:moveTo>
                      <a:pt x="16026" y="1804"/>
                    </a:moveTo>
                    <a:lnTo>
                      <a:pt x="15633" y="2197"/>
                    </a:lnTo>
                    <a:cubicBezTo>
                      <a:pt x="15943" y="2495"/>
                      <a:pt x="16240" y="2840"/>
                      <a:pt x="16538" y="3233"/>
                    </a:cubicBezTo>
                    <a:lnTo>
                      <a:pt x="16991" y="2888"/>
                    </a:lnTo>
                    <a:cubicBezTo>
                      <a:pt x="16669" y="2471"/>
                      <a:pt x="16348" y="2114"/>
                      <a:pt x="16026" y="1804"/>
                    </a:cubicBezTo>
                    <a:close/>
                    <a:moveTo>
                      <a:pt x="29849" y="1900"/>
                    </a:moveTo>
                    <a:cubicBezTo>
                      <a:pt x="29409" y="2316"/>
                      <a:pt x="29123" y="2769"/>
                      <a:pt x="29052" y="3257"/>
                    </a:cubicBezTo>
                    <a:lnTo>
                      <a:pt x="29599" y="3352"/>
                    </a:lnTo>
                    <a:cubicBezTo>
                      <a:pt x="29659" y="2995"/>
                      <a:pt x="29861" y="2650"/>
                      <a:pt x="30218" y="2316"/>
                    </a:cubicBezTo>
                    <a:lnTo>
                      <a:pt x="29849" y="1900"/>
                    </a:lnTo>
                    <a:close/>
                    <a:moveTo>
                      <a:pt x="4001" y="2638"/>
                    </a:moveTo>
                    <a:cubicBezTo>
                      <a:pt x="3608" y="2912"/>
                      <a:pt x="3239" y="3245"/>
                      <a:pt x="2894" y="3567"/>
                    </a:cubicBezTo>
                    <a:lnTo>
                      <a:pt x="3298" y="3971"/>
                    </a:lnTo>
                    <a:cubicBezTo>
                      <a:pt x="3608" y="3662"/>
                      <a:pt x="3965" y="3364"/>
                      <a:pt x="4346" y="3078"/>
                    </a:cubicBezTo>
                    <a:lnTo>
                      <a:pt x="4001" y="2638"/>
                    </a:lnTo>
                    <a:close/>
                    <a:moveTo>
                      <a:pt x="57231" y="3967"/>
                    </a:moveTo>
                    <a:cubicBezTo>
                      <a:pt x="56877" y="3967"/>
                      <a:pt x="56508" y="3983"/>
                      <a:pt x="56126" y="4019"/>
                    </a:cubicBezTo>
                    <a:lnTo>
                      <a:pt x="56174" y="4579"/>
                    </a:lnTo>
                    <a:cubicBezTo>
                      <a:pt x="56638" y="4555"/>
                      <a:pt x="57103" y="4543"/>
                      <a:pt x="57543" y="4543"/>
                    </a:cubicBezTo>
                    <a:lnTo>
                      <a:pt x="57555" y="3971"/>
                    </a:lnTo>
                    <a:cubicBezTo>
                      <a:pt x="57448" y="3969"/>
                      <a:pt x="57340" y="3967"/>
                      <a:pt x="57231" y="3967"/>
                    </a:cubicBezTo>
                    <a:close/>
                    <a:moveTo>
                      <a:pt x="32445" y="3197"/>
                    </a:moveTo>
                    <a:cubicBezTo>
                      <a:pt x="32397" y="3602"/>
                      <a:pt x="32278" y="4019"/>
                      <a:pt x="32088" y="4459"/>
                    </a:cubicBezTo>
                    <a:lnTo>
                      <a:pt x="32600" y="4686"/>
                    </a:lnTo>
                    <a:cubicBezTo>
                      <a:pt x="32826" y="4198"/>
                      <a:pt x="32957" y="3721"/>
                      <a:pt x="33004" y="3257"/>
                    </a:cubicBezTo>
                    <a:lnTo>
                      <a:pt x="32445" y="3197"/>
                    </a:lnTo>
                    <a:close/>
                    <a:moveTo>
                      <a:pt x="59008" y="4078"/>
                    </a:moveTo>
                    <a:lnTo>
                      <a:pt x="58936" y="4638"/>
                    </a:lnTo>
                    <a:cubicBezTo>
                      <a:pt x="59389" y="4698"/>
                      <a:pt x="59841" y="4793"/>
                      <a:pt x="60282" y="4900"/>
                    </a:cubicBezTo>
                    <a:lnTo>
                      <a:pt x="60425" y="4329"/>
                    </a:lnTo>
                    <a:cubicBezTo>
                      <a:pt x="59960" y="4221"/>
                      <a:pt x="59484" y="4138"/>
                      <a:pt x="59008" y="4078"/>
                    </a:cubicBezTo>
                    <a:close/>
                    <a:moveTo>
                      <a:pt x="54721" y="4198"/>
                    </a:moveTo>
                    <a:cubicBezTo>
                      <a:pt x="54269" y="4269"/>
                      <a:pt x="53793" y="4364"/>
                      <a:pt x="53317" y="4459"/>
                    </a:cubicBezTo>
                    <a:lnTo>
                      <a:pt x="53436" y="5019"/>
                    </a:lnTo>
                    <a:cubicBezTo>
                      <a:pt x="53900" y="4912"/>
                      <a:pt x="54364" y="4817"/>
                      <a:pt x="54805" y="4745"/>
                    </a:cubicBezTo>
                    <a:lnTo>
                      <a:pt x="54721" y="4198"/>
                    </a:lnTo>
                    <a:close/>
                    <a:moveTo>
                      <a:pt x="17812" y="4078"/>
                    </a:moveTo>
                    <a:lnTo>
                      <a:pt x="17336" y="4376"/>
                    </a:lnTo>
                    <a:cubicBezTo>
                      <a:pt x="17586" y="4781"/>
                      <a:pt x="17836" y="5198"/>
                      <a:pt x="18062" y="5579"/>
                    </a:cubicBezTo>
                    <a:lnTo>
                      <a:pt x="18538" y="5293"/>
                    </a:lnTo>
                    <a:cubicBezTo>
                      <a:pt x="18312" y="4912"/>
                      <a:pt x="18062" y="4483"/>
                      <a:pt x="17812" y="4078"/>
                    </a:cubicBezTo>
                    <a:close/>
                    <a:moveTo>
                      <a:pt x="51923" y="4817"/>
                    </a:moveTo>
                    <a:cubicBezTo>
                      <a:pt x="51495" y="4936"/>
                      <a:pt x="51042" y="5079"/>
                      <a:pt x="50566" y="5221"/>
                    </a:cubicBezTo>
                    <a:lnTo>
                      <a:pt x="50733" y="5757"/>
                    </a:lnTo>
                    <a:cubicBezTo>
                      <a:pt x="51209" y="5614"/>
                      <a:pt x="51650" y="5472"/>
                      <a:pt x="52066" y="5376"/>
                    </a:cubicBezTo>
                    <a:lnTo>
                      <a:pt x="51923" y="4817"/>
                    </a:lnTo>
                    <a:close/>
                    <a:moveTo>
                      <a:pt x="61806" y="4757"/>
                    </a:moveTo>
                    <a:lnTo>
                      <a:pt x="61615" y="5293"/>
                    </a:lnTo>
                    <a:cubicBezTo>
                      <a:pt x="62032" y="5448"/>
                      <a:pt x="62461" y="5626"/>
                      <a:pt x="62877" y="5829"/>
                    </a:cubicBezTo>
                    <a:lnTo>
                      <a:pt x="63127" y="5329"/>
                    </a:lnTo>
                    <a:cubicBezTo>
                      <a:pt x="62699" y="5114"/>
                      <a:pt x="62246" y="4924"/>
                      <a:pt x="61806" y="4757"/>
                    </a:cubicBezTo>
                    <a:close/>
                    <a:moveTo>
                      <a:pt x="29873" y="4495"/>
                    </a:moveTo>
                    <a:lnTo>
                      <a:pt x="29409" y="4793"/>
                    </a:lnTo>
                    <a:cubicBezTo>
                      <a:pt x="29623" y="5162"/>
                      <a:pt x="29956" y="5555"/>
                      <a:pt x="30385" y="5912"/>
                    </a:cubicBezTo>
                    <a:lnTo>
                      <a:pt x="30754" y="5472"/>
                    </a:lnTo>
                    <a:cubicBezTo>
                      <a:pt x="30373" y="5150"/>
                      <a:pt x="30076" y="4829"/>
                      <a:pt x="29873" y="4495"/>
                    </a:cubicBezTo>
                    <a:close/>
                    <a:moveTo>
                      <a:pt x="1941" y="4662"/>
                    </a:moveTo>
                    <a:cubicBezTo>
                      <a:pt x="1667" y="5043"/>
                      <a:pt x="1393" y="5460"/>
                      <a:pt x="1167" y="5888"/>
                    </a:cubicBezTo>
                    <a:lnTo>
                      <a:pt x="1679" y="6162"/>
                    </a:lnTo>
                    <a:cubicBezTo>
                      <a:pt x="1882" y="5757"/>
                      <a:pt x="2120" y="5376"/>
                      <a:pt x="2393" y="4995"/>
                    </a:cubicBezTo>
                    <a:lnTo>
                      <a:pt x="1941" y="4662"/>
                    </a:lnTo>
                    <a:close/>
                    <a:moveTo>
                      <a:pt x="64377" y="6019"/>
                    </a:moveTo>
                    <a:lnTo>
                      <a:pt x="64115" y="6507"/>
                    </a:lnTo>
                    <a:lnTo>
                      <a:pt x="64413" y="6031"/>
                    </a:lnTo>
                    <a:lnTo>
                      <a:pt x="64377" y="6019"/>
                    </a:lnTo>
                    <a:close/>
                    <a:moveTo>
                      <a:pt x="49221" y="5650"/>
                    </a:moveTo>
                    <a:cubicBezTo>
                      <a:pt x="48780" y="5805"/>
                      <a:pt x="48328" y="5948"/>
                      <a:pt x="47887" y="6114"/>
                    </a:cubicBezTo>
                    <a:lnTo>
                      <a:pt x="48078" y="6650"/>
                    </a:lnTo>
                    <a:cubicBezTo>
                      <a:pt x="48530" y="6484"/>
                      <a:pt x="48959" y="6341"/>
                      <a:pt x="49399" y="6186"/>
                    </a:cubicBezTo>
                    <a:lnTo>
                      <a:pt x="49221" y="5650"/>
                    </a:lnTo>
                    <a:close/>
                    <a:moveTo>
                      <a:pt x="31409" y="5638"/>
                    </a:moveTo>
                    <a:cubicBezTo>
                      <a:pt x="31147" y="5995"/>
                      <a:pt x="30849" y="6341"/>
                      <a:pt x="30516" y="6662"/>
                    </a:cubicBezTo>
                    <a:lnTo>
                      <a:pt x="30921" y="7067"/>
                    </a:lnTo>
                    <a:cubicBezTo>
                      <a:pt x="31278" y="6710"/>
                      <a:pt x="31611" y="6341"/>
                      <a:pt x="31873" y="5972"/>
                    </a:cubicBezTo>
                    <a:lnTo>
                      <a:pt x="31409" y="5638"/>
                    </a:lnTo>
                    <a:close/>
                    <a:moveTo>
                      <a:pt x="31873" y="6269"/>
                    </a:moveTo>
                    <a:lnTo>
                      <a:pt x="31588" y="6757"/>
                    </a:lnTo>
                    <a:cubicBezTo>
                      <a:pt x="31981" y="6996"/>
                      <a:pt x="32409" y="7198"/>
                      <a:pt x="32873" y="7412"/>
                    </a:cubicBezTo>
                    <a:lnTo>
                      <a:pt x="33100" y="6888"/>
                    </a:lnTo>
                    <a:cubicBezTo>
                      <a:pt x="32659" y="6698"/>
                      <a:pt x="32242" y="6484"/>
                      <a:pt x="31873" y="6269"/>
                    </a:cubicBezTo>
                    <a:close/>
                    <a:moveTo>
                      <a:pt x="46542" y="6591"/>
                    </a:moveTo>
                    <a:lnTo>
                      <a:pt x="45220" y="7067"/>
                    </a:lnTo>
                    <a:lnTo>
                      <a:pt x="45411" y="7603"/>
                    </a:lnTo>
                    <a:lnTo>
                      <a:pt x="46744" y="7126"/>
                    </a:lnTo>
                    <a:lnTo>
                      <a:pt x="46542" y="6591"/>
                    </a:lnTo>
                    <a:close/>
                    <a:moveTo>
                      <a:pt x="19253" y="6484"/>
                    </a:moveTo>
                    <a:lnTo>
                      <a:pt x="18776" y="6781"/>
                    </a:lnTo>
                    <a:cubicBezTo>
                      <a:pt x="19062" y="7281"/>
                      <a:pt x="19312" y="7650"/>
                      <a:pt x="19550" y="7996"/>
                    </a:cubicBezTo>
                    <a:lnTo>
                      <a:pt x="20015" y="7650"/>
                    </a:lnTo>
                    <a:cubicBezTo>
                      <a:pt x="19777" y="7317"/>
                      <a:pt x="19538" y="6960"/>
                      <a:pt x="19253" y="6484"/>
                    </a:cubicBezTo>
                    <a:close/>
                    <a:moveTo>
                      <a:pt x="34374" y="7400"/>
                    </a:moveTo>
                    <a:lnTo>
                      <a:pt x="34195" y="7936"/>
                    </a:lnTo>
                    <a:cubicBezTo>
                      <a:pt x="34636" y="8079"/>
                      <a:pt x="35124" y="8198"/>
                      <a:pt x="35576" y="8317"/>
                    </a:cubicBezTo>
                    <a:lnTo>
                      <a:pt x="35707" y="7781"/>
                    </a:lnTo>
                    <a:cubicBezTo>
                      <a:pt x="35255" y="7662"/>
                      <a:pt x="34802" y="7543"/>
                      <a:pt x="34374" y="7400"/>
                    </a:cubicBezTo>
                    <a:close/>
                    <a:moveTo>
                      <a:pt x="43911" y="7543"/>
                    </a:moveTo>
                    <a:cubicBezTo>
                      <a:pt x="43494" y="7698"/>
                      <a:pt x="43053" y="7817"/>
                      <a:pt x="42589" y="7912"/>
                    </a:cubicBezTo>
                    <a:lnTo>
                      <a:pt x="42708" y="8472"/>
                    </a:lnTo>
                    <a:cubicBezTo>
                      <a:pt x="43184" y="8365"/>
                      <a:pt x="43649" y="8246"/>
                      <a:pt x="44089" y="8079"/>
                    </a:cubicBezTo>
                    <a:lnTo>
                      <a:pt x="43911" y="7543"/>
                    </a:lnTo>
                    <a:close/>
                    <a:moveTo>
                      <a:pt x="608" y="7234"/>
                    </a:moveTo>
                    <a:cubicBezTo>
                      <a:pt x="453" y="7674"/>
                      <a:pt x="322" y="8150"/>
                      <a:pt x="238" y="8627"/>
                    </a:cubicBezTo>
                    <a:lnTo>
                      <a:pt x="786" y="8734"/>
                    </a:lnTo>
                    <a:cubicBezTo>
                      <a:pt x="869" y="8269"/>
                      <a:pt x="989" y="7841"/>
                      <a:pt x="1143" y="7412"/>
                    </a:cubicBezTo>
                    <a:lnTo>
                      <a:pt x="608" y="7234"/>
                    </a:lnTo>
                    <a:close/>
                    <a:moveTo>
                      <a:pt x="37076" y="8031"/>
                    </a:moveTo>
                    <a:lnTo>
                      <a:pt x="36993" y="8591"/>
                    </a:lnTo>
                    <a:cubicBezTo>
                      <a:pt x="37469" y="8662"/>
                      <a:pt x="37946" y="8722"/>
                      <a:pt x="38422" y="8746"/>
                    </a:cubicBezTo>
                    <a:lnTo>
                      <a:pt x="38469" y="8186"/>
                    </a:lnTo>
                    <a:cubicBezTo>
                      <a:pt x="38005" y="8150"/>
                      <a:pt x="37541" y="8115"/>
                      <a:pt x="37076" y="8031"/>
                    </a:cubicBezTo>
                    <a:close/>
                    <a:moveTo>
                      <a:pt x="29480" y="7543"/>
                    </a:moveTo>
                    <a:cubicBezTo>
                      <a:pt x="29123" y="7817"/>
                      <a:pt x="28730" y="8067"/>
                      <a:pt x="28337" y="8305"/>
                    </a:cubicBezTo>
                    <a:lnTo>
                      <a:pt x="28611" y="8793"/>
                    </a:lnTo>
                    <a:cubicBezTo>
                      <a:pt x="29040" y="8555"/>
                      <a:pt x="29444" y="8293"/>
                      <a:pt x="29825" y="7996"/>
                    </a:cubicBezTo>
                    <a:lnTo>
                      <a:pt x="29480" y="7543"/>
                    </a:lnTo>
                    <a:close/>
                    <a:moveTo>
                      <a:pt x="41220" y="8139"/>
                    </a:moveTo>
                    <a:cubicBezTo>
                      <a:pt x="40779" y="8198"/>
                      <a:pt x="40303" y="8210"/>
                      <a:pt x="39839" y="8234"/>
                    </a:cubicBezTo>
                    <a:lnTo>
                      <a:pt x="39851" y="8793"/>
                    </a:lnTo>
                    <a:cubicBezTo>
                      <a:pt x="40327" y="8781"/>
                      <a:pt x="40815" y="8746"/>
                      <a:pt x="41279" y="8710"/>
                    </a:cubicBezTo>
                    <a:lnTo>
                      <a:pt x="41220" y="8139"/>
                    </a:lnTo>
                    <a:close/>
                    <a:moveTo>
                      <a:pt x="27123" y="8924"/>
                    </a:moveTo>
                    <a:cubicBezTo>
                      <a:pt x="26706" y="9103"/>
                      <a:pt x="26277" y="9282"/>
                      <a:pt x="25837" y="9436"/>
                    </a:cubicBezTo>
                    <a:lnTo>
                      <a:pt x="26015" y="9972"/>
                    </a:lnTo>
                    <a:cubicBezTo>
                      <a:pt x="26468" y="9817"/>
                      <a:pt x="26920" y="9639"/>
                      <a:pt x="27349" y="9448"/>
                    </a:cubicBezTo>
                    <a:lnTo>
                      <a:pt x="27123" y="8924"/>
                    </a:lnTo>
                    <a:close/>
                    <a:moveTo>
                      <a:pt x="20908" y="8710"/>
                    </a:moveTo>
                    <a:lnTo>
                      <a:pt x="20503" y="9103"/>
                    </a:lnTo>
                    <a:cubicBezTo>
                      <a:pt x="20896" y="9484"/>
                      <a:pt x="21277" y="9782"/>
                      <a:pt x="21694" y="9984"/>
                    </a:cubicBezTo>
                    <a:lnTo>
                      <a:pt x="21967" y="9496"/>
                    </a:lnTo>
                    <a:cubicBezTo>
                      <a:pt x="21586" y="9305"/>
                      <a:pt x="21253" y="9043"/>
                      <a:pt x="20908" y="8710"/>
                    </a:cubicBezTo>
                    <a:close/>
                    <a:moveTo>
                      <a:pt x="24491" y="9793"/>
                    </a:moveTo>
                    <a:cubicBezTo>
                      <a:pt x="24193" y="9853"/>
                      <a:pt x="23908" y="9880"/>
                      <a:pt x="23637" y="9880"/>
                    </a:cubicBezTo>
                    <a:cubicBezTo>
                      <a:pt x="23476" y="9880"/>
                      <a:pt x="23321" y="9871"/>
                      <a:pt x="23170" y="9853"/>
                    </a:cubicBezTo>
                    <a:lnTo>
                      <a:pt x="23110" y="10413"/>
                    </a:lnTo>
                    <a:cubicBezTo>
                      <a:pt x="23289" y="10436"/>
                      <a:pt x="23456" y="10448"/>
                      <a:pt x="23634" y="10448"/>
                    </a:cubicBezTo>
                    <a:cubicBezTo>
                      <a:pt x="23944" y="10448"/>
                      <a:pt x="24265" y="10413"/>
                      <a:pt x="24599" y="10341"/>
                    </a:cubicBezTo>
                    <a:lnTo>
                      <a:pt x="24491" y="9793"/>
                    </a:lnTo>
                    <a:close/>
                    <a:moveTo>
                      <a:pt x="24" y="10079"/>
                    </a:moveTo>
                    <a:cubicBezTo>
                      <a:pt x="12" y="10377"/>
                      <a:pt x="0" y="10698"/>
                      <a:pt x="0" y="11008"/>
                    </a:cubicBezTo>
                    <a:cubicBezTo>
                      <a:pt x="0" y="11175"/>
                      <a:pt x="12" y="11341"/>
                      <a:pt x="12" y="11508"/>
                    </a:cubicBezTo>
                    <a:lnTo>
                      <a:pt x="572" y="11508"/>
                    </a:lnTo>
                    <a:cubicBezTo>
                      <a:pt x="560" y="11341"/>
                      <a:pt x="560" y="11187"/>
                      <a:pt x="560" y="11032"/>
                    </a:cubicBezTo>
                    <a:cubicBezTo>
                      <a:pt x="560" y="10710"/>
                      <a:pt x="572" y="10413"/>
                      <a:pt x="596" y="10115"/>
                    </a:cubicBezTo>
                    <a:lnTo>
                      <a:pt x="24" y="10079"/>
                    </a:lnTo>
                    <a:close/>
                    <a:moveTo>
                      <a:pt x="691" y="12853"/>
                    </a:moveTo>
                    <a:lnTo>
                      <a:pt x="131" y="12937"/>
                    </a:lnTo>
                    <a:cubicBezTo>
                      <a:pt x="191" y="13389"/>
                      <a:pt x="262" y="13865"/>
                      <a:pt x="369" y="14342"/>
                    </a:cubicBezTo>
                    <a:lnTo>
                      <a:pt x="929" y="14223"/>
                    </a:lnTo>
                    <a:cubicBezTo>
                      <a:pt x="834" y="13770"/>
                      <a:pt x="750" y="13306"/>
                      <a:pt x="691" y="12853"/>
                    </a:cubicBezTo>
                    <a:close/>
                    <a:moveTo>
                      <a:pt x="1274" y="15568"/>
                    </a:moveTo>
                    <a:lnTo>
                      <a:pt x="739" y="15735"/>
                    </a:lnTo>
                    <a:cubicBezTo>
                      <a:pt x="989" y="16580"/>
                      <a:pt x="1203" y="17080"/>
                      <a:pt x="1215" y="17104"/>
                    </a:cubicBezTo>
                    <a:lnTo>
                      <a:pt x="1739" y="16866"/>
                    </a:lnTo>
                    <a:cubicBezTo>
                      <a:pt x="1727" y="16866"/>
                      <a:pt x="1512" y="16366"/>
                      <a:pt x="1274" y="155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681;p43">
              <a:extLst>
                <a:ext uri="{FF2B5EF4-FFF2-40B4-BE49-F238E27FC236}">
                  <a16:creationId xmlns:a16="http://schemas.microsoft.com/office/drawing/2014/main" id="{77DA2806-B754-4A45-B7C1-B42B06C7E31B}"/>
                </a:ext>
              </a:extLst>
            </p:cNvPr>
            <p:cNvGrpSpPr/>
            <p:nvPr/>
          </p:nvGrpSpPr>
          <p:grpSpPr>
            <a:xfrm flipH="1">
              <a:off x="-30608" y="2626856"/>
              <a:ext cx="1546060" cy="2521550"/>
              <a:chOff x="7826275" y="3178850"/>
              <a:chExt cx="1106700" cy="1804975"/>
            </a:xfrm>
          </p:grpSpPr>
          <p:sp>
            <p:nvSpPr>
              <p:cNvPr id="14" name="Google Shape;682;p43">
                <a:extLst>
                  <a:ext uri="{FF2B5EF4-FFF2-40B4-BE49-F238E27FC236}">
                    <a16:creationId xmlns:a16="http://schemas.microsoft.com/office/drawing/2014/main" id="{4F441BDE-3FFA-4E5F-B48E-AF2FB7163199}"/>
                  </a:ext>
                </a:extLst>
              </p:cNvPr>
              <p:cNvSpPr/>
              <p:nvPr/>
            </p:nvSpPr>
            <p:spPr>
              <a:xfrm flipH="1">
                <a:off x="7834300" y="4722300"/>
                <a:ext cx="982875" cy="261525"/>
              </a:xfrm>
              <a:custGeom>
                <a:avLst/>
                <a:gdLst/>
                <a:ahLst/>
                <a:cxnLst/>
                <a:rect l="l" t="t" r="r" b="b"/>
                <a:pathLst>
                  <a:path w="39315" h="10461" extrusionOk="0">
                    <a:moveTo>
                      <a:pt x="24705" y="0"/>
                    </a:moveTo>
                    <a:cubicBezTo>
                      <a:pt x="17923" y="0"/>
                      <a:pt x="10494" y="142"/>
                      <a:pt x="7418" y="621"/>
                    </a:cubicBezTo>
                    <a:cubicBezTo>
                      <a:pt x="1262" y="1573"/>
                      <a:pt x="0" y="9277"/>
                      <a:pt x="7370" y="10229"/>
                    </a:cubicBezTo>
                    <a:cubicBezTo>
                      <a:pt x="8701" y="10398"/>
                      <a:pt x="11366" y="10461"/>
                      <a:pt x="14587" y="10461"/>
                    </a:cubicBezTo>
                    <a:cubicBezTo>
                      <a:pt x="23840" y="10461"/>
                      <a:pt x="37683" y="9943"/>
                      <a:pt x="37683" y="9943"/>
                    </a:cubicBezTo>
                    <a:cubicBezTo>
                      <a:pt x="38695" y="9943"/>
                      <a:pt x="39315" y="406"/>
                      <a:pt x="38100" y="228"/>
                    </a:cubicBezTo>
                    <a:cubicBezTo>
                      <a:pt x="37496" y="139"/>
                      <a:pt x="31417" y="0"/>
                      <a:pt x="24705" y="0"/>
                    </a:cubicBezTo>
                    <a:close/>
                  </a:path>
                </a:pathLst>
              </a:custGeom>
              <a:solidFill>
                <a:srgbClr val="D37D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Google Shape;683;p43">
                <a:extLst>
                  <a:ext uri="{FF2B5EF4-FFF2-40B4-BE49-F238E27FC236}">
                    <a16:creationId xmlns:a16="http://schemas.microsoft.com/office/drawing/2014/main" id="{905ED8DD-FACB-4DB2-8401-6DCBBBB263D9}"/>
                  </a:ext>
                </a:extLst>
              </p:cNvPr>
              <p:cNvSpPr/>
              <p:nvPr/>
            </p:nvSpPr>
            <p:spPr>
              <a:xfrm flipH="1">
                <a:off x="7834900" y="4769400"/>
                <a:ext cx="900725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36029" h="6283" extrusionOk="0">
                    <a:moveTo>
                      <a:pt x="16077" y="1"/>
                    </a:moveTo>
                    <a:cubicBezTo>
                      <a:pt x="11892" y="1"/>
                      <a:pt x="8176" y="68"/>
                      <a:pt x="6406" y="261"/>
                    </a:cubicBezTo>
                    <a:cubicBezTo>
                      <a:pt x="1155" y="844"/>
                      <a:pt x="0" y="5416"/>
                      <a:pt x="6287" y="6000"/>
                    </a:cubicBezTo>
                    <a:cubicBezTo>
                      <a:pt x="8944" y="6235"/>
                      <a:pt x="18614" y="6282"/>
                      <a:pt x="25925" y="6282"/>
                    </a:cubicBezTo>
                    <a:cubicBezTo>
                      <a:pt x="30799" y="6282"/>
                      <a:pt x="34624" y="6261"/>
                      <a:pt x="34624" y="6261"/>
                    </a:cubicBezTo>
                    <a:cubicBezTo>
                      <a:pt x="35505" y="6261"/>
                      <a:pt x="36029" y="463"/>
                      <a:pt x="34981" y="320"/>
                    </a:cubicBezTo>
                    <a:cubicBezTo>
                      <a:pt x="34287" y="257"/>
                      <a:pt x="24280" y="1"/>
                      <a:pt x="16077" y="1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684;p43">
                <a:extLst>
                  <a:ext uri="{FF2B5EF4-FFF2-40B4-BE49-F238E27FC236}">
                    <a16:creationId xmlns:a16="http://schemas.microsoft.com/office/drawing/2014/main" id="{30AE35B0-F82C-409C-9BA1-44513B251F17}"/>
                  </a:ext>
                </a:extLst>
              </p:cNvPr>
              <p:cNvSpPr/>
              <p:nvPr/>
            </p:nvSpPr>
            <p:spPr>
              <a:xfrm flipH="1">
                <a:off x="7844725" y="4800600"/>
                <a:ext cx="8176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549" extrusionOk="0">
                    <a:moveTo>
                      <a:pt x="12" y="1"/>
                    </a:moveTo>
                    <a:lnTo>
                      <a:pt x="0" y="406"/>
                    </a:lnTo>
                    <a:cubicBezTo>
                      <a:pt x="72" y="406"/>
                      <a:pt x="6263" y="549"/>
                      <a:pt x="11216" y="549"/>
                    </a:cubicBezTo>
                    <a:cubicBezTo>
                      <a:pt x="12454" y="549"/>
                      <a:pt x="13633" y="537"/>
                      <a:pt x="14609" y="525"/>
                    </a:cubicBezTo>
                    <a:cubicBezTo>
                      <a:pt x="16229" y="485"/>
                      <a:pt x="18765" y="472"/>
                      <a:pt x="21431" y="472"/>
                    </a:cubicBezTo>
                    <a:cubicBezTo>
                      <a:pt x="26764" y="472"/>
                      <a:pt x="32620" y="525"/>
                      <a:pt x="32707" y="525"/>
                    </a:cubicBezTo>
                    <a:lnTo>
                      <a:pt x="32707" y="120"/>
                    </a:lnTo>
                    <a:cubicBezTo>
                      <a:pt x="32620" y="120"/>
                      <a:pt x="26759" y="67"/>
                      <a:pt x="21422" y="67"/>
                    </a:cubicBezTo>
                    <a:cubicBezTo>
                      <a:pt x="18754" y="67"/>
                      <a:pt x="16217" y="80"/>
                      <a:pt x="14597" y="120"/>
                    </a:cubicBezTo>
                    <a:cubicBezTo>
                      <a:pt x="13631" y="144"/>
                      <a:pt x="12471" y="153"/>
                      <a:pt x="11235" y="153"/>
                    </a:cubicBezTo>
                    <a:cubicBezTo>
                      <a:pt x="6287" y="153"/>
                      <a:pt x="98" y="1"/>
                      <a:pt x="1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Google Shape;685;p43">
                <a:extLst>
                  <a:ext uri="{FF2B5EF4-FFF2-40B4-BE49-F238E27FC236}">
                    <a16:creationId xmlns:a16="http://schemas.microsoft.com/office/drawing/2014/main" id="{B7A352D6-C3DE-4221-8B23-7DC6055D3BCD}"/>
                  </a:ext>
                </a:extLst>
              </p:cNvPr>
              <p:cNvSpPr/>
              <p:nvPr/>
            </p:nvSpPr>
            <p:spPr>
              <a:xfrm flipH="1">
                <a:off x="7842050" y="4844375"/>
                <a:ext cx="8441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33767" h="655" extrusionOk="0">
                    <a:moveTo>
                      <a:pt x="13" y="0"/>
                    </a:moveTo>
                    <a:lnTo>
                      <a:pt x="1" y="405"/>
                    </a:lnTo>
                    <a:cubicBezTo>
                      <a:pt x="72" y="405"/>
                      <a:pt x="6073" y="655"/>
                      <a:pt x="11574" y="655"/>
                    </a:cubicBezTo>
                    <a:cubicBezTo>
                      <a:pt x="12502" y="655"/>
                      <a:pt x="13407" y="643"/>
                      <a:pt x="14276" y="643"/>
                    </a:cubicBezTo>
                    <a:cubicBezTo>
                      <a:pt x="20265" y="524"/>
                      <a:pt x="33636" y="524"/>
                      <a:pt x="33767" y="524"/>
                    </a:cubicBezTo>
                    <a:lnTo>
                      <a:pt x="33767" y="119"/>
                    </a:lnTo>
                    <a:cubicBezTo>
                      <a:pt x="33636" y="119"/>
                      <a:pt x="20265" y="119"/>
                      <a:pt x="14253" y="238"/>
                    </a:cubicBezTo>
                    <a:cubicBezTo>
                      <a:pt x="13448" y="253"/>
                      <a:pt x="12604" y="259"/>
                      <a:pt x="11746" y="259"/>
                    </a:cubicBezTo>
                    <a:cubicBezTo>
                      <a:pt x="6213" y="259"/>
                      <a:pt x="75" y="0"/>
                      <a:pt x="13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Google Shape;686;p43">
                <a:extLst>
                  <a:ext uri="{FF2B5EF4-FFF2-40B4-BE49-F238E27FC236}">
                    <a16:creationId xmlns:a16="http://schemas.microsoft.com/office/drawing/2014/main" id="{D8BED279-F5B6-4CB3-8531-867BC8D8F90C}"/>
                  </a:ext>
                </a:extLst>
              </p:cNvPr>
              <p:cNvSpPr/>
              <p:nvPr/>
            </p:nvSpPr>
            <p:spPr>
              <a:xfrm flipH="1">
                <a:off x="7853650" y="4881875"/>
                <a:ext cx="8206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32826" h="870" extrusionOk="0">
                    <a:moveTo>
                      <a:pt x="0" y="0"/>
                    </a:moveTo>
                    <a:lnTo>
                      <a:pt x="0" y="405"/>
                    </a:lnTo>
                    <a:cubicBezTo>
                      <a:pt x="131" y="429"/>
                      <a:pt x="13228" y="548"/>
                      <a:pt x="16919" y="762"/>
                    </a:cubicBezTo>
                    <a:cubicBezTo>
                      <a:pt x="18169" y="846"/>
                      <a:pt x="20348" y="869"/>
                      <a:pt x="22705" y="869"/>
                    </a:cubicBezTo>
                    <a:cubicBezTo>
                      <a:pt x="27384" y="869"/>
                      <a:pt x="32754" y="762"/>
                      <a:pt x="32826" y="762"/>
                    </a:cubicBezTo>
                    <a:lnTo>
                      <a:pt x="32814" y="358"/>
                    </a:lnTo>
                    <a:cubicBezTo>
                      <a:pt x="32734" y="358"/>
                      <a:pt x="27353" y="458"/>
                      <a:pt x="22680" y="458"/>
                    </a:cubicBezTo>
                    <a:cubicBezTo>
                      <a:pt x="20344" y="458"/>
                      <a:pt x="18185" y="433"/>
                      <a:pt x="16955" y="358"/>
                    </a:cubicBezTo>
                    <a:cubicBezTo>
                      <a:pt x="13240" y="119"/>
                      <a:pt x="131" y="0"/>
                      <a:pt x="0" y="0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687;p43">
                <a:extLst>
                  <a:ext uri="{FF2B5EF4-FFF2-40B4-BE49-F238E27FC236}">
                    <a16:creationId xmlns:a16="http://schemas.microsoft.com/office/drawing/2014/main" id="{6975BC35-56C3-45E3-B7CA-82EE7B869615}"/>
                  </a:ext>
                </a:extLst>
              </p:cNvPr>
              <p:cNvSpPr/>
              <p:nvPr/>
            </p:nvSpPr>
            <p:spPr>
              <a:xfrm flipH="1">
                <a:off x="7848575" y="4721725"/>
                <a:ext cx="968300" cy="261950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78" extrusionOk="0">
                    <a:moveTo>
                      <a:pt x="24603" y="1"/>
                    </a:moveTo>
                    <a:cubicBezTo>
                      <a:pt x="17850" y="1"/>
                      <a:pt x="10483" y="144"/>
                      <a:pt x="7418" y="620"/>
                    </a:cubicBezTo>
                    <a:cubicBezTo>
                      <a:pt x="1286" y="1572"/>
                      <a:pt x="0" y="9288"/>
                      <a:pt x="7370" y="10240"/>
                    </a:cubicBezTo>
                    <a:cubicBezTo>
                      <a:pt x="8710" y="10413"/>
                      <a:pt x="11392" y="10477"/>
                      <a:pt x="14631" y="10477"/>
                    </a:cubicBezTo>
                    <a:cubicBezTo>
                      <a:pt x="23886" y="10477"/>
                      <a:pt x="37683" y="9954"/>
                      <a:pt x="37683" y="9954"/>
                    </a:cubicBezTo>
                    <a:cubicBezTo>
                      <a:pt x="37969" y="9954"/>
                      <a:pt x="38219" y="9228"/>
                      <a:pt x="38421" y="8168"/>
                    </a:cubicBezTo>
                    <a:lnTo>
                      <a:pt x="38421" y="8168"/>
                    </a:lnTo>
                    <a:cubicBezTo>
                      <a:pt x="36563" y="8181"/>
                      <a:pt x="33073" y="8196"/>
                      <a:pt x="29132" y="8196"/>
                    </a:cubicBezTo>
                    <a:cubicBezTo>
                      <a:pt x="21612" y="8196"/>
                      <a:pt x="12447" y="8141"/>
                      <a:pt x="9823" y="7907"/>
                    </a:cubicBezTo>
                    <a:cubicBezTo>
                      <a:pt x="3155" y="7323"/>
                      <a:pt x="4393" y="2751"/>
                      <a:pt x="9942" y="2168"/>
                    </a:cubicBezTo>
                    <a:cubicBezTo>
                      <a:pt x="11817" y="1974"/>
                      <a:pt x="15755" y="1907"/>
                      <a:pt x="20188" y="1907"/>
                    </a:cubicBezTo>
                    <a:cubicBezTo>
                      <a:pt x="27181" y="1907"/>
                      <a:pt x="35408" y="2073"/>
                      <a:pt x="38731" y="2168"/>
                    </a:cubicBezTo>
                    <a:cubicBezTo>
                      <a:pt x="38636" y="1072"/>
                      <a:pt x="38445" y="287"/>
                      <a:pt x="38100" y="239"/>
                    </a:cubicBezTo>
                    <a:cubicBezTo>
                      <a:pt x="37493" y="144"/>
                      <a:pt x="31355" y="1"/>
                      <a:pt x="2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" name="Google Shape;688;p43">
                <a:extLst>
                  <a:ext uri="{FF2B5EF4-FFF2-40B4-BE49-F238E27FC236}">
                    <a16:creationId xmlns:a16="http://schemas.microsoft.com/office/drawing/2014/main" id="{F5BA0203-53CE-4D6E-ACE4-6475BACB3BF9}"/>
                  </a:ext>
                </a:extLst>
              </p:cNvPr>
              <p:cNvSpPr/>
              <p:nvPr/>
            </p:nvSpPr>
            <p:spPr>
              <a:xfrm flipH="1">
                <a:off x="7908125" y="4538150"/>
                <a:ext cx="895075" cy="160350"/>
              </a:xfrm>
              <a:custGeom>
                <a:avLst/>
                <a:gdLst/>
                <a:ahLst/>
                <a:cxnLst/>
                <a:rect l="l" t="t" r="r" b="b"/>
                <a:pathLst>
                  <a:path w="35803" h="6414" extrusionOk="0">
                    <a:moveTo>
                      <a:pt x="9692" y="1"/>
                    </a:moveTo>
                    <a:cubicBezTo>
                      <a:pt x="4765" y="1"/>
                      <a:pt x="894" y="21"/>
                      <a:pt x="894" y="21"/>
                    </a:cubicBezTo>
                    <a:cubicBezTo>
                      <a:pt x="25" y="21"/>
                      <a:pt x="1" y="5736"/>
                      <a:pt x="346" y="5963"/>
                    </a:cubicBezTo>
                    <a:cubicBezTo>
                      <a:pt x="821" y="6254"/>
                      <a:pt x="7517" y="6414"/>
                      <a:pt x="14473" y="6414"/>
                    </a:cubicBezTo>
                    <a:cubicBezTo>
                      <a:pt x="20599" y="6414"/>
                      <a:pt x="26927" y="6290"/>
                      <a:pt x="29385" y="6022"/>
                    </a:cubicBezTo>
                    <a:cubicBezTo>
                      <a:pt x="34636" y="5439"/>
                      <a:pt x="35803" y="867"/>
                      <a:pt x="29504" y="283"/>
                    </a:cubicBezTo>
                    <a:cubicBezTo>
                      <a:pt x="26854" y="48"/>
                      <a:pt x="17084" y="1"/>
                      <a:pt x="9692" y="1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689;p43">
                <a:extLst>
                  <a:ext uri="{FF2B5EF4-FFF2-40B4-BE49-F238E27FC236}">
                    <a16:creationId xmlns:a16="http://schemas.microsoft.com/office/drawing/2014/main" id="{FACB8FB8-6B31-4CA8-A2FA-CC267683F54C}"/>
                  </a:ext>
                </a:extLst>
              </p:cNvPr>
              <p:cNvSpPr/>
              <p:nvPr/>
            </p:nvSpPr>
            <p:spPr>
              <a:xfrm flipH="1">
                <a:off x="7981050" y="4650650"/>
                <a:ext cx="8179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32719" h="546" extrusionOk="0">
                    <a:moveTo>
                      <a:pt x="21474" y="1"/>
                    </a:moveTo>
                    <a:cubicBezTo>
                      <a:pt x="20233" y="1"/>
                      <a:pt x="19069" y="10"/>
                      <a:pt x="18098" y="34"/>
                    </a:cubicBezTo>
                    <a:cubicBezTo>
                      <a:pt x="16483" y="74"/>
                      <a:pt x="13949" y="87"/>
                      <a:pt x="11284" y="87"/>
                    </a:cubicBezTo>
                    <a:cubicBezTo>
                      <a:pt x="5954" y="87"/>
                      <a:pt x="96" y="34"/>
                      <a:pt x="0" y="34"/>
                    </a:cubicBezTo>
                    <a:lnTo>
                      <a:pt x="0" y="427"/>
                    </a:lnTo>
                    <a:cubicBezTo>
                      <a:pt x="88" y="427"/>
                      <a:pt x="5954" y="480"/>
                      <a:pt x="11290" y="480"/>
                    </a:cubicBezTo>
                    <a:cubicBezTo>
                      <a:pt x="13958" y="480"/>
                      <a:pt x="16495" y="467"/>
                      <a:pt x="18110" y="427"/>
                    </a:cubicBezTo>
                    <a:cubicBezTo>
                      <a:pt x="19079" y="403"/>
                      <a:pt x="20240" y="393"/>
                      <a:pt x="21478" y="393"/>
                    </a:cubicBezTo>
                    <a:cubicBezTo>
                      <a:pt x="26431" y="393"/>
                      <a:pt x="32619" y="546"/>
                      <a:pt x="32695" y="546"/>
                    </a:cubicBezTo>
                    <a:lnTo>
                      <a:pt x="32719" y="153"/>
                    </a:lnTo>
                    <a:cubicBezTo>
                      <a:pt x="32633" y="153"/>
                      <a:pt x="26436" y="1"/>
                      <a:pt x="21474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690;p43">
                <a:extLst>
                  <a:ext uri="{FF2B5EF4-FFF2-40B4-BE49-F238E27FC236}">
                    <a16:creationId xmlns:a16="http://schemas.microsoft.com/office/drawing/2014/main" id="{F093465F-9322-4B79-8E93-07C0EDA0A6FF}"/>
                  </a:ext>
                </a:extLst>
              </p:cNvPr>
              <p:cNvSpPr/>
              <p:nvPr/>
            </p:nvSpPr>
            <p:spPr>
              <a:xfrm flipH="1">
                <a:off x="7957825" y="4603825"/>
                <a:ext cx="83555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33422" h="669" extrusionOk="0">
                    <a:moveTo>
                      <a:pt x="21922" y="1"/>
                    </a:moveTo>
                    <a:cubicBezTo>
                      <a:pt x="20980" y="1"/>
                      <a:pt x="20052" y="8"/>
                      <a:pt x="19170" y="26"/>
                    </a:cubicBezTo>
                    <a:cubicBezTo>
                      <a:pt x="13157" y="145"/>
                      <a:pt x="132" y="145"/>
                      <a:pt x="1" y="145"/>
                    </a:cubicBezTo>
                    <a:lnTo>
                      <a:pt x="1" y="550"/>
                    </a:lnTo>
                    <a:cubicBezTo>
                      <a:pt x="120" y="550"/>
                      <a:pt x="13157" y="550"/>
                      <a:pt x="19170" y="431"/>
                    </a:cubicBezTo>
                    <a:cubicBezTo>
                      <a:pt x="20027" y="414"/>
                      <a:pt x="20928" y="406"/>
                      <a:pt x="21844" y="406"/>
                    </a:cubicBezTo>
                    <a:cubicBezTo>
                      <a:pt x="27339" y="406"/>
                      <a:pt x="33348" y="669"/>
                      <a:pt x="33410" y="669"/>
                    </a:cubicBezTo>
                    <a:lnTo>
                      <a:pt x="33421" y="264"/>
                    </a:lnTo>
                    <a:cubicBezTo>
                      <a:pt x="33360" y="254"/>
                      <a:pt x="27404" y="1"/>
                      <a:pt x="21922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691;p43">
                <a:extLst>
                  <a:ext uri="{FF2B5EF4-FFF2-40B4-BE49-F238E27FC236}">
                    <a16:creationId xmlns:a16="http://schemas.microsoft.com/office/drawing/2014/main" id="{29B4C048-4AA3-44BB-8215-A876AAB5376F}"/>
                  </a:ext>
                </a:extLst>
              </p:cNvPr>
              <p:cNvSpPr/>
              <p:nvPr/>
            </p:nvSpPr>
            <p:spPr>
              <a:xfrm flipH="1">
                <a:off x="7969725" y="4560875"/>
                <a:ext cx="8260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33041" h="863" extrusionOk="0">
                    <a:moveTo>
                      <a:pt x="8881" y="1"/>
                    </a:moveTo>
                    <a:cubicBezTo>
                      <a:pt x="4528" y="1"/>
                      <a:pt x="72" y="65"/>
                      <a:pt x="0" y="65"/>
                    </a:cubicBezTo>
                    <a:lnTo>
                      <a:pt x="0" y="470"/>
                    </a:lnTo>
                    <a:cubicBezTo>
                      <a:pt x="72" y="455"/>
                      <a:pt x="4566" y="393"/>
                      <a:pt x="8932" y="393"/>
                    </a:cubicBezTo>
                    <a:cubicBezTo>
                      <a:pt x="11809" y="393"/>
                      <a:pt x="14632" y="420"/>
                      <a:pt x="16098" y="505"/>
                    </a:cubicBezTo>
                    <a:cubicBezTo>
                      <a:pt x="19800" y="744"/>
                      <a:pt x="32909" y="863"/>
                      <a:pt x="33040" y="863"/>
                    </a:cubicBezTo>
                    <a:lnTo>
                      <a:pt x="33040" y="482"/>
                    </a:lnTo>
                    <a:cubicBezTo>
                      <a:pt x="32909" y="470"/>
                      <a:pt x="19812" y="351"/>
                      <a:pt x="16121" y="124"/>
                    </a:cubicBezTo>
                    <a:cubicBezTo>
                      <a:pt x="14640" y="29"/>
                      <a:pt x="11784" y="1"/>
                      <a:pt x="8881" y="1"/>
                    </a:cubicBezTo>
                    <a:close/>
                  </a:path>
                </a:pathLst>
              </a:custGeom>
              <a:solidFill>
                <a:srgbClr val="DED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" name="Google Shape;692;p43">
                <a:extLst>
                  <a:ext uri="{FF2B5EF4-FFF2-40B4-BE49-F238E27FC236}">
                    <a16:creationId xmlns:a16="http://schemas.microsoft.com/office/drawing/2014/main" id="{F65D376D-D5E9-4AFC-BD25-6BF33640FF55}"/>
                  </a:ext>
                </a:extLst>
              </p:cNvPr>
              <p:cNvSpPr/>
              <p:nvPr/>
            </p:nvSpPr>
            <p:spPr>
              <a:xfrm flipH="1">
                <a:off x="7826275" y="4480950"/>
                <a:ext cx="968300" cy="261950"/>
              </a:xfrm>
              <a:custGeom>
                <a:avLst/>
                <a:gdLst/>
                <a:ahLst/>
                <a:cxnLst/>
                <a:rect l="l" t="t" r="r" b="b"/>
                <a:pathLst>
                  <a:path w="38732" h="10478" extrusionOk="0">
                    <a:moveTo>
                      <a:pt x="24101" y="1"/>
                    </a:moveTo>
                    <a:cubicBezTo>
                      <a:pt x="14846" y="1"/>
                      <a:pt x="1049" y="524"/>
                      <a:pt x="1049" y="524"/>
                    </a:cubicBezTo>
                    <a:cubicBezTo>
                      <a:pt x="763" y="524"/>
                      <a:pt x="513" y="1250"/>
                      <a:pt x="311" y="2309"/>
                    </a:cubicBezTo>
                    <a:cubicBezTo>
                      <a:pt x="1988" y="2298"/>
                      <a:pt x="5002" y="2287"/>
                      <a:pt x="8478" y="2287"/>
                    </a:cubicBezTo>
                    <a:cubicBezTo>
                      <a:pt x="16176" y="2287"/>
                      <a:pt x="26145" y="2342"/>
                      <a:pt x="28909" y="2571"/>
                    </a:cubicBezTo>
                    <a:cubicBezTo>
                      <a:pt x="35577" y="3155"/>
                      <a:pt x="34339" y="7727"/>
                      <a:pt x="28790" y="8310"/>
                    </a:cubicBezTo>
                    <a:cubicBezTo>
                      <a:pt x="26910" y="8504"/>
                      <a:pt x="22972" y="8571"/>
                      <a:pt x="18539" y="8571"/>
                    </a:cubicBezTo>
                    <a:cubicBezTo>
                      <a:pt x="11547" y="8571"/>
                      <a:pt x="3324" y="8405"/>
                      <a:pt x="1" y="8310"/>
                    </a:cubicBezTo>
                    <a:lnTo>
                      <a:pt x="1" y="8310"/>
                    </a:lnTo>
                    <a:cubicBezTo>
                      <a:pt x="96" y="9406"/>
                      <a:pt x="287" y="10191"/>
                      <a:pt x="632" y="10239"/>
                    </a:cubicBezTo>
                    <a:cubicBezTo>
                      <a:pt x="1239" y="10334"/>
                      <a:pt x="7377" y="10477"/>
                      <a:pt x="14129" y="10477"/>
                    </a:cubicBezTo>
                    <a:cubicBezTo>
                      <a:pt x="20882" y="10477"/>
                      <a:pt x="28249" y="10334"/>
                      <a:pt x="31314" y="9858"/>
                    </a:cubicBezTo>
                    <a:cubicBezTo>
                      <a:pt x="37446" y="8906"/>
                      <a:pt x="38732" y="1190"/>
                      <a:pt x="31362" y="238"/>
                    </a:cubicBezTo>
                    <a:cubicBezTo>
                      <a:pt x="30022" y="65"/>
                      <a:pt x="27340" y="1"/>
                      <a:pt x="24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693;p43">
                <a:extLst>
                  <a:ext uri="{FF2B5EF4-FFF2-40B4-BE49-F238E27FC236}">
                    <a16:creationId xmlns:a16="http://schemas.microsoft.com/office/drawing/2014/main" id="{DA018E11-3EB8-45B9-98CB-431A3F80C4CD}"/>
                  </a:ext>
                </a:extLst>
              </p:cNvPr>
              <p:cNvSpPr/>
              <p:nvPr/>
            </p:nvSpPr>
            <p:spPr>
              <a:xfrm flipH="1">
                <a:off x="8059325" y="3178850"/>
                <a:ext cx="812625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32505" h="32296" extrusionOk="0">
                    <a:moveTo>
                      <a:pt x="19230" y="1"/>
                    </a:moveTo>
                    <a:cubicBezTo>
                      <a:pt x="16817" y="1"/>
                      <a:pt x="15526" y="1816"/>
                      <a:pt x="15526" y="1816"/>
                    </a:cubicBezTo>
                    <a:cubicBezTo>
                      <a:pt x="15526" y="1816"/>
                      <a:pt x="14696" y="627"/>
                      <a:pt x="12752" y="627"/>
                    </a:cubicBezTo>
                    <a:cubicBezTo>
                      <a:pt x="11411" y="627"/>
                      <a:pt x="9541" y="1192"/>
                      <a:pt x="7049" y="3101"/>
                    </a:cubicBezTo>
                    <a:cubicBezTo>
                      <a:pt x="358" y="8209"/>
                      <a:pt x="3822" y="14103"/>
                      <a:pt x="4620" y="19282"/>
                    </a:cubicBezTo>
                    <a:cubicBezTo>
                      <a:pt x="5418" y="24473"/>
                      <a:pt x="1572" y="24866"/>
                      <a:pt x="774" y="27628"/>
                    </a:cubicBezTo>
                    <a:cubicBezTo>
                      <a:pt x="0" y="30402"/>
                      <a:pt x="2120" y="31164"/>
                      <a:pt x="2120" y="31164"/>
                    </a:cubicBezTo>
                    <a:cubicBezTo>
                      <a:pt x="2120" y="31164"/>
                      <a:pt x="6868" y="32296"/>
                      <a:pt x="12340" y="32296"/>
                    </a:cubicBezTo>
                    <a:cubicBezTo>
                      <a:pt x="17067" y="32296"/>
                      <a:pt x="22334" y="31452"/>
                      <a:pt x="25551" y="28307"/>
                    </a:cubicBezTo>
                    <a:cubicBezTo>
                      <a:pt x="32504" y="21497"/>
                      <a:pt x="28909" y="5888"/>
                      <a:pt x="23670" y="1816"/>
                    </a:cubicBezTo>
                    <a:cubicBezTo>
                      <a:pt x="21924" y="454"/>
                      <a:pt x="20437" y="1"/>
                      <a:pt x="19230" y="1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6" name="Google Shape;694;p43">
                <a:extLst>
                  <a:ext uri="{FF2B5EF4-FFF2-40B4-BE49-F238E27FC236}">
                    <a16:creationId xmlns:a16="http://schemas.microsoft.com/office/drawing/2014/main" id="{C26CDDA5-351D-44B6-B398-E11442A5A9BA}"/>
                  </a:ext>
                </a:extLst>
              </p:cNvPr>
              <p:cNvSpPr/>
              <p:nvPr/>
            </p:nvSpPr>
            <p:spPr>
              <a:xfrm flipH="1">
                <a:off x="8699750" y="4002450"/>
                <a:ext cx="233225" cy="293250"/>
              </a:xfrm>
              <a:custGeom>
                <a:avLst/>
                <a:gdLst/>
                <a:ahLst/>
                <a:cxnLst/>
                <a:rect l="l" t="t" r="r" b="b"/>
                <a:pathLst>
                  <a:path w="9329" h="11730" extrusionOk="0">
                    <a:moveTo>
                      <a:pt x="7824" y="1"/>
                    </a:moveTo>
                    <a:cubicBezTo>
                      <a:pt x="7774" y="1"/>
                      <a:pt x="7723" y="7"/>
                      <a:pt x="7668" y="18"/>
                    </a:cubicBezTo>
                    <a:cubicBezTo>
                      <a:pt x="5954" y="387"/>
                      <a:pt x="1846" y="2685"/>
                      <a:pt x="2775" y="4364"/>
                    </a:cubicBezTo>
                    <a:cubicBezTo>
                      <a:pt x="2775" y="4364"/>
                      <a:pt x="1" y="9329"/>
                      <a:pt x="2858" y="11234"/>
                    </a:cubicBezTo>
                    <a:cubicBezTo>
                      <a:pt x="3378" y="11580"/>
                      <a:pt x="3890" y="11729"/>
                      <a:pt x="4380" y="11729"/>
                    </a:cubicBezTo>
                    <a:cubicBezTo>
                      <a:pt x="6585" y="11729"/>
                      <a:pt x="8352" y="8720"/>
                      <a:pt x="8430" y="7162"/>
                    </a:cubicBezTo>
                    <a:cubicBezTo>
                      <a:pt x="8511" y="5317"/>
                      <a:pt x="9328" y="1"/>
                      <a:pt x="7824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695;p43">
                <a:extLst>
                  <a:ext uri="{FF2B5EF4-FFF2-40B4-BE49-F238E27FC236}">
                    <a16:creationId xmlns:a16="http://schemas.microsoft.com/office/drawing/2014/main" id="{21CD61C2-F217-46EC-95D3-CC1D0CAFD103}"/>
                  </a:ext>
                </a:extLst>
              </p:cNvPr>
              <p:cNvSpPr/>
              <p:nvPr/>
            </p:nvSpPr>
            <p:spPr>
              <a:xfrm flipH="1">
                <a:off x="8069050" y="3807225"/>
                <a:ext cx="416325" cy="281850"/>
              </a:xfrm>
              <a:custGeom>
                <a:avLst/>
                <a:gdLst/>
                <a:ahLst/>
                <a:cxnLst/>
                <a:rect l="l" t="t" r="r" b="b"/>
                <a:pathLst>
                  <a:path w="16653" h="11274" extrusionOk="0">
                    <a:moveTo>
                      <a:pt x="7370" y="0"/>
                    </a:moveTo>
                    <a:cubicBezTo>
                      <a:pt x="6815" y="0"/>
                      <a:pt x="6229" y="51"/>
                      <a:pt x="5611" y="160"/>
                    </a:cubicBezTo>
                    <a:cubicBezTo>
                      <a:pt x="0" y="1150"/>
                      <a:pt x="6656" y="9902"/>
                      <a:pt x="9966" y="9902"/>
                    </a:cubicBezTo>
                    <a:cubicBezTo>
                      <a:pt x="9999" y="9902"/>
                      <a:pt x="10032" y="9901"/>
                      <a:pt x="10064" y="9899"/>
                    </a:cubicBezTo>
                    <a:cubicBezTo>
                      <a:pt x="10064" y="9899"/>
                      <a:pt x="13276" y="11274"/>
                      <a:pt x="15125" y="11274"/>
                    </a:cubicBezTo>
                    <a:cubicBezTo>
                      <a:pt x="15811" y="11274"/>
                      <a:pt x="16309" y="11084"/>
                      <a:pt x="16387" y="10566"/>
                    </a:cubicBezTo>
                    <a:cubicBezTo>
                      <a:pt x="16652" y="8784"/>
                      <a:pt x="14666" y="0"/>
                      <a:pt x="73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" name="Google Shape;696;p43">
                <a:extLst>
                  <a:ext uri="{FF2B5EF4-FFF2-40B4-BE49-F238E27FC236}">
                    <a16:creationId xmlns:a16="http://schemas.microsoft.com/office/drawing/2014/main" id="{F55BC303-CD16-40B5-A79A-C899D5619ADF}"/>
                  </a:ext>
                </a:extLst>
              </p:cNvPr>
              <p:cNvSpPr/>
              <p:nvPr/>
            </p:nvSpPr>
            <p:spPr>
              <a:xfrm flipH="1">
                <a:off x="8051500" y="3804750"/>
                <a:ext cx="632925" cy="567475"/>
              </a:xfrm>
              <a:custGeom>
                <a:avLst/>
                <a:gdLst/>
                <a:ahLst/>
                <a:cxnLst/>
                <a:rect l="l" t="t" r="r" b="b"/>
                <a:pathLst>
                  <a:path w="25317" h="22699" extrusionOk="0">
                    <a:moveTo>
                      <a:pt x="11201" y="0"/>
                    </a:moveTo>
                    <a:cubicBezTo>
                      <a:pt x="6762" y="0"/>
                      <a:pt x="1165" y="934"/>
                      <a:pt x="738" y="2437"/>
                    </a:cubicBezTo>
                    <a:cubicBezTo>
                      <a:pt x="0" y="4997"/>
                      <a:pt x="107" y="16034"/>
                      <a:pt x="869" y="21690"/>
                    </a:cubicBezTo>
                    <a:cubicBezTo>
                      <a:pt x="959" y="22351"/>
                      <a:pt x="2486" y="22699"/>
                      <a:pt x="4644" y="22699"/>
                    </a:cubicBezTo>
                    <a:cubicBezTo>
                      <a:pt x="11653" y="22699"/>
                      <a:pt x="25316" y="19033"/>
                      <a:pt x="17979" y="10558"/>
                    </a:cubicBezTo>
                    <a:cubicBezTo>
                      <a:pt x="17979" y="10558"/>
                      <a:pt x="18848" y="2152"/>
                      <a:pt x="16098" y="687"/>
                    </a:cubicBezTo>
                    <a:cubicBezTo>
                      <a:pt x="15201" y="216"/>
                      <a:pt x="13335" y="0"/>
                      <a:pt x="112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697;p43">
                <a:extLst>
                  <a:ext uri="{FF2B5EF4-FFF2-40B4-BE49-F238E27FC236}">
                    <a16:creationId xmlns:a16="http://schemas.microsoft.com/office/drawing/2014/main" id="{EE011862-F0A9-4026-818F-BC85FB9CA08A}"/>
                  </a:ext>
                </a:extLst>
              </p:cNvPr>
              <p:cNvSpPr/>
              <p:nvPr/>
            </p:nvSpPr>
            <p:spPr>
              <a:xfrm flipH="1">
                <a:off x="8138800" y="3246550"/>
                <a:ext cx="620650" cy="464225"/>
              </a:xfrm>
              <a:custGeom>
                <a:avLst/>
                <a:gdLst/>
                <a:ahLst/>
                <a:cxnLst/>
                <a:rect l="l" t="t" r="r" b="b"/>
                <a:pathLst>
                  <a:path w="24826" h="18569" extrusionOk="0">
                    <a:moveTo>
                      <a:pt x="13053" y="0"/>
                    </a:moveTo>
                    <a:cubicBezTo>
                      <a:pt x="13012" y="0"/>
                      <a:pt x="12972" y="0"/>
                      <a:pt x="12931" y="1"/>
                    </a:cubicBezTo>
                    <a:cubicBezTo>
                      <a:pt x="1013" y="84"/>
                      <a:pt x="1" y="6918"/>
                      <a:pt x="1739" y="13002"/>
                    </a:cubicBezTo>
                    <a:cubicBezTo>
                      <a:pt x="2704" y="16377"/>
                      <a:pt x="7731" y="18569"/>
                      <a:pt x="12525" y="18569"/>
                    </a:cubicBezTo>
                    <a:cubicBezTo>
                      <a:pt x="16373" y="18569"/>
                      <a:pt x="20071" y="17157"/>
                      <a:pt x="21396" y="13812"/>
                    </a:cubicBezTo>
                    <a:cubicBezTo>
                      <a:pt x="21396" y="13812"/>
                      <a:pt x="24826" y="0"/>
                      <a:pt x="13053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" name="Google Shape;698;p43">
                <a:extLst>
                  <a:ext uri="{FF2B5EF4-FFF2-40B4-BE49-F238E27FC236}">
                    <a16:creationId xmlns:a16="http://schemas.microsoft.com/office/drawing/2014/main" id="{0C059D1E-5111-4E06-A461-8F1E0D863554}"/>
                  </a:ext>
                </a:extLst>
              </p:cNvPr>
              <p:cNvSpPr/>
              <p:nvPr/>
            </p:nvSpPr>
            <p:spPr>
              <a:xfrm flipH="1">
                <a:off x="8586450" y="3548025"/>
                <a:ext cx="142625" cy="153350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6134" extrusionOk="0">
                    <a:moveTo>
                      <a:pt x="3375" y="1"/>
                    </a:moveTo>
                    <a:cubicBezTo>
                      <a:pt x="3214" y="1"/>
                      <a:pt x="3042" y="16"/>
                      <a:pt x="2858" y="50"/>
                    </a:cubicBezTo>
                    <a:cubicBezTo>
                      <a:pt x="0" y="574"/>
                      <a:pt x="548" y="5539"/>
                      <a:pt x="3001" y="6075"/>
                    </a:cubicBezTo>
                    <a:cubicBezTo>
                      <a:pt x="3186" y="6115"/>
                      <a:pt x="3358" y="6134"/>
                      <a:pt x="3517" y="6134"/>
                    </a:cubicBezTo>
                    <a:cubicBezTo>
                      <a:pt x="5479" y="6134"/>
                      <a:pt x="5632" y="3324"/>
                      <a:pt x="5632" y="3324"/>
                    </a:cubicBezTo>
                    <a:cubicBezTo>
                      <a:pt x="5632" y="3324"/>
                      <a:pt x="5705" y="1"/>
                      <a:pt x="3375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699;p43">
                <a:extLst>
                  <a:ext uri="{FF2B5EF4-FFF2-40B4-BE49-F238E27FC236}">
                    <a16:creationId xmlns:a16="http://schemas.microsoft.com/office/drawing/2014/main" id="{4C1DFE26-9CE9-4C0D-A0B5-AC5F956E8B97}"/>
                  </a:ext>
                </a:extLst>
              </p:cNvPr>
              <p:cNvSpPr/>
              <p:nvPr/>
            </p:nvSpPr>
            <p:spPr>
              <a:xfrm flipH="1">
                <a:off x="8221850" y="3374600"/>
                <a:ext cx="443825" cy="50855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20342" extrusionOk="0">
                    <a:moveTo>
                      <a:pt x="10635" y="1"/>
                    </a:moveTo>
                    <a:cubicBezTo>
                      <a:pt x="7094" y="1"/>
                      <a:pt x="2834" y="1606"/>
                      <a:pt x="2834" y="1606"/>
                    </a:cubicBezTo>
                    <a:cubicBezTo>
                      <a:pt x="203" y="2213"/>
                      <a:pt x="0" y="6106"/>
                      <a:pt x="858" y="11285"/>
                    </a:cubicBezTo>
                    <a:cubicBezTo>
                      <a:pt x="1584" y="15560"/>
                      <a:pt x="4525" y="16322"/>
                      <a:pt x="5692" y="16322"/>
                    </a:cubicBezTo>
                    <a:cubicBezTo>
                      <a:pt x="6194" y="16322"/>
                      <a:pt x="6493" y="16173"/>
                      <a:pt x="6673" y="16173"/>
                    </a:cubicBezTo>
                    <a:cubicBezTo>
                      <a:pt x="6917" y="16173"/>
                      <a:pt x="6945" y="16443"/>
                      <a:pt x="6966" y="17715"/>
                    </a:cubicBezTo>
                    <a:cubicBezTo>
                      <a:pt x="6984" y="19215"/>
                      <a:pt x="8641" y="20341"/>
                      <a:pt x="10127" y="20341"/>
                    </a:cubicBezTo>
                    <a:cubicBezTo>
                      <a:pt x="10517" y="20341"/>
                      <a:pt x="10894" y="20264"/>
                      <a:pt x="11228" y="20096"/>
                    </a:cubicBezTo>
                    <a:cubicBezTo>
                      <a:pt x="14419" y="18524"/>
                      <a:pt x="12180" y="18834"/>
                      <a:pt x="12419" y="15536"/>
                    </a:cubicBezTo>
                    <a:cubicBezTo>
                      <a:pt x="12514" y="14309"/>
                      <a:pt x="14288" y="15607"/>
                      <a:pt x="16324" y="13512"/>
                    </a:cubicBezTo>
                    <a:cubicBezTo>
                      <a:pt x="17753" y="12059"/>
                      <a:pt x="17264" y="3689"/>
                      <a:pt x="14300" y="1046"/>
                    </a:cubicBezTo>
                    <a:cubicBezTo>
                      <a:pt x="13434" y="274"/>
                      <a:pt x="12095" y="1"/>
                      <a:pt x="10635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" name="Google Shape;700;p43">
                <a:extLst>
                  <a:ext uri="{FF2B5EF4-FFF2-40B4-BE49-F238E27FC236}">
                    <a16:creationId xmlns:a16="http://schemas.microsoft.com/office/drawing/2014/main" id="{DBE9A53A-F6C1-4E4E-99D0-2207B8B4A9E6}"/>
                  </a:ext>
                </a:extLst>
              </p:cNvPr>
              <p:cNvSpPr/>
              <p:nvPr/>
            </p:nvSpPr>
            <p:spPr>
              <a:xfrm flipH="1">
                <a:off x="8315900" y="3522775"/>
                <a:ext cx="6402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61" extrusionOk="0">
                    <a:moveTo>
                      <a:pt x="1274" y="1"/>
                    </a:moveTo>
                    <a:cubicBezTo>
                      <a:pt x="572" y="1"/>
                      <a:pt x="0" y="572"/>
                      <a:pt x="0" y="1286"/>
                    </a:cubicBezTo>
                    <a:cubicBezTo>
                      <a:pt x="0" y="1989"/>
                      <a:pt x="572" y="2560"/>
                      <a:pt x="1274" y="2560"/>
                    </a:cubicBezTo>
                    <a:cubicBezTo>
                      <a:pt x="1989" y="2560"/>
                      <a:pt x="2560" y="1989"/>
                      <a:pt x="2560" y="1286"/>
                    </a:cubicBezTo>
                    <a:cubicBezTo>
                      <a:pt x="2560" y="572"/>
                      <a:pt x="1989" y="1"/>
                      <a:pt x="12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701;p43">
                <a:extLst>
                  <a:ext uri="{FF2B5EF4-FFF2-40B4-BE49-F238E27FC236}">
                    <a16:creationId xmlns:a16="http://schemas.microsoft.com/office/drawing/2014/main" id="{E211E6AA-1DD3-40C7-A8E7-2FBC2BBA8EFF}"/>
                  </a:ext>
                </a:extLst>
              </p:cNvPr>
              <p:cNvSpPr/>
              <p:nvPr/>
            </p:nvSpPr>
            <p:spPr>
              <a:xfrm flipH="1">
                <a:off x="8479025" y="3538550"/>
                <a:ext cx="6402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61" extrusionOk="0">
                    <a:moveTo>
                      <a:pt x="1287" y="1"/>
                    </a:moveTo>
                    <a:cubicBezTo>
                      <a:pt x="572" y="1"/>
                      <a:pt x="1" y="572"/>
                      <a:pt x="1" y="1275"/>
                    </a:cubicBezTo>
                    <a:cubicBezTo>
                      <a:pt x="1" y="1989"/>
                      <a:pt x="572" y="2560"/>
                      <a:pt x="1287" y="2560"/>
                    </a:cubicBezTo>
                    <a:cubicBezTo>
                      <a:pt x="1989" y="2560"/>
                      <a:pt x="2561" y="1989"/>
                      <a:pt x="2561" y="1275"/>
                    </a:cubicBezTo>
                    <a:cubicBezTo>
                      <a:pt x="2561" y="572"/>
                      <a:pt x="1989" y="1"/>
                      <a:pt x="1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702;p43">
                <a:extLst>
                  <a:ext uri="{FF2B5EF4-FFF2-40B4-BE49-F238E27FC236}">
                    <a16:creationId xmlns:a16="http://schemas.microsoft.com/office/drawing/2014/main" id="{245227FF-A75C-4727-B164-265A4DD7D5CB}"/>
                  </a:ext>
                </a:extLst>
              </p:cNvPr>
              <p:cNvSpPr/>
              <p:nvPr/>
            </p:nvSpPr>
            <p:spPr>
              <a:xfrm flipH="1">
                <a:off x="8498075" y="3613050"/>
                <a:ext cx="881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364" extrusionOk="0">
                    <a:moveTo>
                      <a:pt x="1770" y="0"/>
                    </a:moveTo>
                    <a:cubicBezTo>
                      <a:pt x="1712" y="0"/>
                      <a:pt x="1654" y="3"/>
                      <a:pt x="1596" y="9"/>
                    </a:cubicBezTo>
                    <a:cubicBezTo>
                      <a:pt x="679" y="104"/>
                      <a:pt x="0" y="926"/>
                      <a:pt x="96" y="1843"/>
                    </a:cubicBezTo>
                    <a:cubicBezTo>
                      <a:pt x="174" y="2713"/>
                      <a:pt x="911" y="3364"/>
                      <a:pt x="1757" y="3364"/>
                    </a:cubicBezTo>
                    <a:cubicBezTo>
                      <a:pt x="1814" y="3364"/>
                      <a:pt x="1872" y="3361"/>
                      <a:pt x="1929" y="3355"/>
                    </a:cubicBezTo>
                    <a:cubicBezTo>
                      <a:pt x="2858" y="3259"/>
                      <a:pt x="3525" y="2438"/>
                      <a:pt x="3441" y="1509"/>
                    </a:cubicBezTo>
                    <a:cubicBezTo>
                      <a:pt x="3352" y="650"/>
                      <a:pt x="2625" y="0"/>
                      <a:pt x="1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703;p43">
                <a:extLst>
                  <a:ext uri="{FF2B5EF4-FFF2-40B4-BE49-F238E27FC236}">
                    <a16:creationId xmlns:a16="http://schemas.microsoft.com/office/drawing/2014/main" id="{62D65BCB-46B1-49A9-A5FA-E4DA3D35DAAF}"/>
                  </a:ext>
                </a:extLst>
              </p:cNvPr>
              <p:cNvSpPr/>
              <p:nvPr/>
            </p:nvSpPr>
            <p:spPr>
              <a:xfrm flipH="1">
                <a:off x="8345675" y="3751075"/>
                <a:ext cx="1274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2723" extrusionOk="0">
                    <a:moveTo>
                      <a:pt x="5096" y="1"/>
                    </a:moveTo>
                    <a:lnTo>
                      <a:pt x="5096" y="1"/>
                    </a:lnTo>
                    <a:cubicBezTo>
                      <a:pt x="5095" y="1"/>
                      <a:pt x="2714" y="477"/>
                      <a:pt x="583" y="870"/>
                    </a:cubicBezTo>
                    <a:cubicBezTo>
                      <a:pt x="0" y="990"/>
                      <a:pt x="71" y="2723"/>
                      <a:pt x="2964" y="2723"/>
                    </a:cubicBezTo>
                    <a:cubicBezTo>
                      <a:pt x="3498" y="2723"/>
                      <a:pt x="4129" y="2664"/>
                      <a:pt x="4869" y="2525"/>
                    </a:cubicBezTo>
                    <a:cubicBezTo>
                      <a:pt x="4881" y="2513"/>
                      <a:pt x="4798" y="679"/>
                      <a:pt x="5096" y="1"/>
                    </a:cubicBezTo>
                    <a:close/>
                  </a:path>
                </a:pathLst>
              </a:custGeom>
              <a:solidFill>
                <a:srgbClr val="CA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704;p43">
                <a:extLst>
                  <a:ext uri="{FF2B5EF4-FFF2-40B4-BE49-F238E27FC236}">
                    <a16:creationId xmlns:a16="http://schemas.microsoft.com/office/drawing/2014/main" id="{6FF07415-2F61-4420-A2F3-2A3F72FEBBEB}"/>
                  </a:ext>
                </a:extLst>
              </p:cNvPr>
              <p:cNvSpPr/>
              <p:nvPr/>
            </p:nvSpPr>
            <p:spPr>
              <a:xfrm flipH="1">
                <a:off x="8388525" y="3543025"/>
                <a:ext cx="485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4001" extrusionOk="0">
                    <a:moveTo>
                      <a:pt x="631" y="0"/>
                    </a:moveTo>
                    <a:lnTo>
                      <a:pt x="227" y="12"/>
                    </a:lnTo>
                    <a:lnTo>
                      <a:pt x="346" y="2727"/>
                    </a:lnTo>
                    <a:lnTo>
                      <a:pt x="572" y="2679"/>
                    </a:lnTo>
                    <a:cubicBezTo>
                      <a:pt x="825" y="2630"/>
                      <a:pt x="1101" y="2598"/>
                      <a:pt x="1299" y="2598"/>
                    </a:cubicBezTo>
                    <a:cubicBezTo>
                      <a:pt x="1390" y="2598"/>
                      <a:pt x="1464" y="2605"/>
                      <a:pt x="1512" y="2620"/>
                    </a:cubicBezTo>
                    <a:cubicBezTo>
                      <a:pt x="1453" y="2881"/>
                      <a:pt x="1274" y="3322"/>
                      <a:pt x="929" y="3512"/>
                    </a:cubicBezTo>
                    <a:cubicBezTo>
                      <a:pt x="807" y="3577"/>
                      <a:pt x="678" y="3610"/>
                      <a:pt x="537" y="3610"/>
                    </a:cubicBezTo>
                    <a:cubicBezTo>
                      <a:pt x="416" y="3610"/>
                      <a:pt x="286" y="3586"/>
                      <a:pt x="143" y="3536"/>
                    </a:cubicBezTo>
                    <a:lnTo>
                      <a:pt x="0" y="3917"/>
                    </a:lnTo>
                    <a:cubicBezTo>
                      <a:pt x="179" y="3965"/>
                      <a:pt x="358" y="4001"/>
                      <a:pt x="524" y="4001"/>
                    </a:cubicBezTo>
                    <a:cubicBezTo>
                      <a:pt x="750" y="4001"/>
                      <a:pt x="941" y="3941"/>
                      <a:pt x="1155" y="3870"/>
                    </a:cubicBezTo>
                    <a:cubicBezTo>
                      <a:pt x="1751" y="3524"/>
                      <a:pt x="1905" y="2739"/>
                      <a:pt x="1929" y="2643"/>
                    </a:cubicBezTo>
                    <a:cubicBezTo>
                      <a:pt x="1941" y="2548"/>
                      <a:pt x="1905" y="2441"/>
                      <a:pt x="1834" y="2369"/>
                    </a:cubicBezTo>
                    <a:cubicBezTo>
                      <a:pt x="1725" y="2254"/>
                      <a:pt x="1510" y="2216"/>
                      <a:pt x="1273" y="2216"/>
                    </a:cubicBezTo>
                    <a:cubicBezTo>
                      <a:pt x="1096" y="2216"/>
                      <a:pt x="907" y="2237"/>
                      <a:pt x="739" y="2262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705;p43">
                <a:extLst>
                  <a:ext uri="{FF2B5EF4-FFF2-40B4-BE49-F238E27FC236}">
                    <a16:creationId xmlns:a16="http://schemas.microsoft.com/office/drawing/2014/main" id="{129194DB-37B7-4C20-B418-7EAB171DB17E}"/>
                  </a:ext>
                </a:extLst>
              </p:cNvPr>
              <p:cNvSpPr/>
              <p:nvPr/>
            </p:nvSpPr>
            <p:spPr>
              <a:xfrm flipH="1">
                <a:off x="8501350" y="3509625"/>
                <a:ext cx="491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979" extrusionOk="0">
                    <a:moveTo>
                      <a:pt x="1176" y="0"/>
                    </a:moveTo>
                    <a:cubicBezTo>
                      <a:pt x="1093" y="0"/>
                      <a:pt x="1010" y="9"/>
                      <a:pt x="929" y="26"/>
                    </a:cubicBezTo>
                    <a:cubicBezTo>
                      <a:pt x="345" y="157"/>
                      <a:pt x="12" y="753"/>
                      <a:pt x="0" y="788"/>
                    </a:cubicBezTo>
                    <a:lnTo>
                      <a:pt x="345" y="979"/>
                    </a:lnTo>
                    <a:cubicBezTo>
                      <a:pt x="357" y="979"/>
                      <a:pt x="607" y="515"/>
                      <a:pt x="1024" y="407"/>
                    </a:cubicBezTo>
                    <a:cubicBezTo>
                      <a:pt x="1081" y="393"/>
                      <a:pt x="1138" y="385"/>
                      <a:pt x="1196" y="385"/>
                    </a:cubicBezTo>
                    <a:cubicBezTo>
                      <a:pt x="1370" y="385"/>
                      <a:pt x="1551" y="452"/>
                      <a:pt x="1738" y="586"/>
                    </a:cubicBezTo>
                    <a:lnTo>
                      <a:pt x="1965" y="265"/>
                    </a:lnTo>
                    <a:cubicBezTo>
                      <a:pt x="1695" y="85"/>
                      <a:pt x="1432" y="0"/>
                      <a:pt x="1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" name="Google Shape;706;p43">
                <a:extLst>
                  <a:ext uri="{FF2B5EF4-FFF2-40B4-BE49-F238E27FC236}">
                    <a16:creationId xmlns:a16="http://schemas.microsoft.com/office/drawing/2014/main" id="{333F44B9-8354-4B88-A1A6-30B39ECBB2F9}"/>
                  </a:ext>
                </a:extLst>
              </p:cNvPr>
              <p:cNvSpPr/>
              <p:nvPr/>
            </p:nvSpPr>
            <p:spPr>
              <a:xfrm flipH="1">
                <a:off x="8319475" y="3492625"/>
                <a:ext cx="50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790" extrusionOk="0">
                    <a:moveTo>
                      <a:pt x="1034" y="1"/>
                    </a:moveTo>
                    <a:cubicBezTo>
                      <a:pt x="467" y="1"/>
                      <a:pt x="23" y="434"/>
                      <a:pt x="0" y="456"/>
                    </a:cubicBezTo>
                    <a:lnTo>
                      <a:pt x="274" y="730"/>
                    </a:lnTo>
                    <a:cubicBezTo>
                      <a:pt x="285" y="730"/>
                      <a:pt x="621" y="406"/>
                      <a:pt x="1033" y="406"/>
                    </a:cubicBezTo>
                    <a:cubicBezTo>
                      <a:pt x="1054" y="406"/>
                      <a:pt x="1075" y="407"/>
                      <a:pt x="1096" y="409"/>
                    </a:cubicBezTo>
                    <a:cubicBezTo>
                      <a:pt x="1310" y="421"/>
                      <a:pt x="1536" y="552"/>
                      <a:pt x="1715" y="790"/>
                    </a:cubicBezTo>
                    <a:lnTo>
                      <a:pt x="2024" y="552"/>
                    </a:lnTo>
                    <a:cubicBezTo>
                      <a:pt x="1774" y="218"/>
                      <a:pt x="1465" y="40"/>
                      <a:pt x="1119" y="4"/>
                    </a:cubicBezTo>
                    <a:cubicBezTo>
                      <a:pt x="1091" y="2"/>
                      <a:pt x="1062" y="1"/>
                      <a:pt x="10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707;p43">
                <a:extLst>
                  <a:ext uri="{FF2B5EF4-FFF2-40B4-BE49-F238E27FC236}">
                    <a16:creationId xmlns:a16="http://schemas.microsoft.com/office/drawing/2014/main" id="{9ACA9B2F-BD7B-4E1C-B219-F59FD48ED735}"/>
                  </a:ext>
                </a:extLst>
              </p:cNvPr>
              <p:cNvSpPr/>
              <p:nvPr/>
            </p:nvSpPr>
            <p:spPr>
              <a:xfrm flipH="1">
                <a:off x="8625475" y="3587025"/>
                <a:ext cx="5300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3182" extrusionOk="0">
                    <a:moveTo>
                      <a:pt x="381" y="0"/>
                    </a:moveTo>
                    <a:cubicBezTo>
                      <a:pt x="226" y="0"/>
                      <a:pt x="93" y="33"/>
                      <a:pt x="0" y="74"/>
                    </a:cubicBezTo>
                    <a:lnTo>
                      <a:pt x="167" y="431"/>
                    </a:lnTo>
                    <a:cubicBezTo>
                      <a:pt x="191" y="421"/>
                      <a:pt x="279" y="387"/>
                      <a:pt x="400" y="387"/>
                    </a:cubicBezTo>
                    <a:cubicBezTo>
                      <a:pt x="581" y="387"/>
                      <a:pt x="837" y="463"/>
                      <a:pt x="1072" y="812"/>
                    </a:cubicBezTo>
                    <a:cubicBezTo>
                      <a:pt x="1441" y="1360"/>
                      <a:pt x="1655" y="2395"/>
                      <a:pt x="1465" y="2717"/>
                    </a:cubicBezTo>
                    <a:cubicBezTo>
                      <a:pt x="1435" y="2766"/>
                      <a:pt x="1397" y="2791"/>
                      <a:pt x="1344" y="2791"/>
                    </a:cubicBezTo>
                    <a:cubicBezTo>
                      <a:pt x="1333" y="2791"/>
                      <a:pt x="1322" y="2790"/>
                      <a:pt x="1310" y="2788"/>
                    </a:cubicBezTo>
                    <a:lnTo>
                      <a:pt x="1262" y="3181"/>
                    </a:lnTo>
                    <a:lnTo>
                      <a:pt x="1346" y="3181"/>
                    </a:lnTo>
                    <a:cubicBezTo>
                      <a:pt x="1536" y="3181"/>
                      <a:pt x="1703" y="3074"/>
                      <a:pt x="1798" y="2907"/>
                    </a:cubicBezTo>
                    <a:cubicBezTo>
                      <a:pt x="2120" y="2407"/>
                      <a:pt x="1834" y="1217"/>
                      <a:pt x="1405" y="586"/>
                    </a:cubicBezTo>
                    <a:cubicBezTo>
                      <a:pt x="1074" y="128"/>
                      <a:pt x="686" y="0"/>
                      <a:pt x="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" name="Google Shape;708;p43">
                <a:extLst>
                  <a:ext uri="{FF2B5EF4-FFF2-40B4-BE49-F238E27FC236}">
                    <a16:creationId xmlns:a16="http://schemas.microsoft.com/office/drawing/2014/main" id="{D4C94315-70C8-4245-9404-90E4255FE7A6}"/>
                  </a:ext>
                </a:extLst>
              </p:cNvPr>
              <p:cNvSpPr/>
              <p:nvPr/>
            </p:nvSpPr>
            <p:spPr>
              <a:xfrm flipH="1">
                <a:off x="8161725" y="3473850"/>
                <a:ext cx="14367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6135" extrusionOk="0">
                    <a:moveTo>
                      <a:pt x="2549" y="0"/>
                    </a:moveTo>
                    <a:cubicBezTo>
                      <a:pt x="1" y="0"/>
                      <a:pt x="353" y="3482"/>
                      <a:pt x="353" y="3482"/>
                    </a:cubicBezTo>
                    <a:cubicBezTo>
                      <a:pt x="353" y="3482"/>
                      <a:pt x="691" y="6135"/>
                      <a:pt x="2512" y="6135"/>
                    </a:cubicBezTo>
                    <a:cubicBezTo>
                      <a:pt x="2715" y="6135"/>
                      <a:pt x="2935" y="6102"/>
                      <a:pt x="3175" y="6029"/>
                    </a:cubicBezTo>
                    <a:cubicBezTo>
                      <a:pt x="5568" y="5315"/>
                      <a:pt x="5747" y="314"/>
                      <a:pt x="2865" y="17"/>
                    </a:cubicBezTo>
                    <a:cubicBezTo>
                      <a:pt x="2755" y="5"/>
                      <a:pt x="2650" y="0"/>
                      <a:pt x="2549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" name="Google Shape;709;p43">
                <a:extLst>
                  <a:ext uri="{FF2B5EF4-FFF2-40B4-BE49-F238E27FC236}">
                    <a16:creationId xmlns:a16="http://schemas.microsoft.com/office/drawing/2014/main" id="{D2AD43A4-BC5E-4816-AA9C-7E69FBCEAC2C}"/>
                  </a:ext>
                </a:extLst>
              </p:cNvPr>
              <p:cNvSpPr/>
              <p:nvPr/>
            </p:nvSpPr>
            <p:spPr>
              <a:xfrm flipH="1">
                <a:off x="8199825" y="3520075"/>
                <a:ext cx="48550" cy="813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3252" extrusionOk="0">
                    <a:moveTo>
                      <a:pt x="1627" y="1"/>
                    </a:moveTo>
                    <a:cubicBezTo>
                      <a:pt x="1310" y="1"/>
                      <a:pt x="892" y="138"/>
                      <a:pt x="584" y="668"/>
                    </a:cubicBezTo>
                    <a:cubicBezTo>
                      <a:pt x="191" y="1311"/>
                      <a:pt x="1" y="2537"/>
                      <a:pt x="346" y="3014"/>
                    </a:cubicBezTo>
                    <a:cubicBezTo>
                      <a:pt x="465" y="3180"/>
                      <a:pt x="608" y="3252"/>
                      <a:pt x="787" y="3252"/>
                    </a:cubicBezTo>
                    <a:cubicBezTo>
                      <a:pt x="822" y="3252"/>
                      <a:pt x="870" y="3252"/>
                      <a:pt x="906" y="3240"/>
                    </a:cubicBezTo>
                    <a:lnTo>
                      <a:pt x="834" y="2847"/>
                    </a:lnTo>
                    <a:cubicBezTo>
                      <a:pt x="816" y="2853"/>
                      <a:pt x="799" y="2856"/>
                      <a:pt x="783" y="2856"/>
                    </a:cubicBezTo>
                    <a:cubicBezTo>
                      <a:pt x="738" y="2856"/>
                      <a:pt x="703" y="2832"/>
                      <a:pt x="668" y="2787"/>
                    </a:cubicBezTo>
                    <a:cubicBezTo>
                      <a:pt x="453" y="2478"/>
                      <a:pt x="584" y="1442"/>
                      <a:pt x="930" y="871"/>
                    </a:cubicBezTo>
                    <a:cubicBezTo>
                      <a:pt x="1161" y="477"/>
                      <a:pt x="1433" y="398"/>
                      <a:pt x="1611" y="398"/>
                    </a:cubicBezTo>
                    <a:cubicBezTo>
                      <a:pt x="1708" y="398"/>
                      <a:pt x="1778" y="422"/>
                      <a:pt x="1799" y="430"/>
                    </a:cubicBezTo>
                    <a:lnTo>
                      <a:pt x="1942" y="49"/>
                    </a:lnTo>
                    <a:cubicBezTo>
                      <a:pt x="1861" y="22"/>
                      <a:pt x="1752" y="1"/>
                      <a:pt x="16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710;p43">
                <a:extLst>
                  <a:ext uri="{FF2B5EF4-FFF2-40B4-BE49-F238E27FC236}">
                    <a16:creationId xmlns:a16="http://schemas.microsoft.com/office/drawing/2014/main" id="{BD28CCA5-FC12-4A6F-B7F7-ACA3D3E96837}"/>
                  </a:ext>
                </a:extLst>
              </p:cNvPr>
              <p:cNvSpPr/>
              <p:nvPr/>
            </p:nvSpPr>
            <p:spPr>
              <a:xfrm flipH="1">
                <a:off x="8262025" y="3596975"/>
                <a:ext cx="884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3364" extrusionOk="0">
                    <a:moveTo>
                      <a:pt x="1779" y="0"/>
                    </a:moveTo>
                    <a:cubicBezTo>
                      <a:pt x="1722" y="0"/>
                      <a:pt x="1665" y="3"/>
                      <a:pt x="1607" y="9"/>
                    </a:cubicBezTo>
                    <a:cubicBezTo>
                      <a:pt x="679" y="104"/>
                      <a:pt x="0" y="926"/>
                      <a:pt x="95" y="1855"/>
                    </a:cubicBezTo>
                    <a:cubicBezTo>
                      <a:pt x="185" y="2714"/>
                      <a:pt x="912" y="3364"/>
                      <a:pt x="1767" y="3364"/>
                    </a:cubicBezTo>
                    <a:cubicBezTo>
                      <a:pt x="1824" y="3364"/>
                      <a:pt x="1882" y="3361"/>
                      <a:pt x="1941" y="3355"/>
                    </a:cubicBezTo>
                    <a:cubicBezTo>
                      <a:pt x="2858" y="3259"/>
                      <a:pt x="3536" y="2438"/>
                      <a:pt x="3441" y="1521"/>
                    </a:cubicBezTo>
                    <a:cubicBezTo>
                      <a:pt x="3352" y="651"/>
                      <a:pt x="2625" y="0"/>
                      <a:pt x="1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711;p43">
                <a:extLst>
                  <a:ext uri="{FF2B5EF4-FFF2-40B4-BE49-F238E27FC236}">
                    <a16:creationId xmlns:a16="http://schemas.microsoft.com/office/drawing/2014/main" id="{A4691FC5-230F-4CEE-A1AF-F5394F102481}"/>
                  </a:ext>
                </a:extLst>
              </p:cNvPr>
              <p:cNvSpPr/>
              <p:nvPr/>
            </p:nvSpPr>
            <p:spPr>
              <a:xfrm flipH="1">
                <a:off x="8435875" y="3492650"/>
                <a:ext cx="1521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6004" extrusionOk="0">
                    <a:moveTo>
                      <a:pt x="3049" y="408"/>
                    </a:moveTo>
                    <a:cubicBezTo>
                      <a:pt x="4454" y="408"/>
                      <a:pt x="5597" y="1503"/>
                      <a:pt x="5656" y="2908"/>
                    </a:cubicBezTo>
                    <a:cubicBezTo>
                      <a:pt x="5668" y="3587"/>
                      <a:pt x="5430" y="4254"/>
                      <a:pt x="4954" y="4765"/>
                    </a:cubicBezTo>
                    <a:cubicBezTo>
                      <a:pt x="4478" y="5266"/>
                      <a:pt x="3835" y="5563"/>
                      <a:pt x="3144" y="5599"/>
                    </a:cubicBezTo>
                    <a:cubicBezTo>
                      <a:pt x="3107" y="5600"/>
                      <a:pt x="3070" y="5601"/>
                      <a:pt x="3034" y="5601"/>
                    </a:cubicBezTo>
                    <a:cubicBezTo>
                      <a:pt x="1632" y="5601"/>
                      <a:pt x="499" y="4503"/>
                      <a:pt x="441" y="3099"/>
                    </a:cubicBezTo>
                    <a:cubicBezTo>
                      <a:pt x="394" y="1670"/>
                      <a:pt x="1525" y="467"/>
                      <a:pt x="2942" y="408"/>
                    </a:cubicBezTo>
                    <a:close/>
                    <a:moveTo>
                      <a:pt x="3054" y="1"/>
                    </a:moveTo>
                    <a:cubicBezTo>
                      <a:pt x="3017" y="1"/>
                      <a:pt x="2979" y="2"/>
                      <a:pt x="2942" y="3"/>
                    </a:cubicBezTo>
                    <a:cubicBezTo>
                      <a:pt x="1299" y="63"/>
                      <a:pt x="1" y="1467"/>
                      <a:pt x="60" y="3111"/>
                    </a:cubicBezTo>
                    <a:cubicBezTo>
                      <a:pt x="120" y="4742"/>
                      <a:pt x="1430" y="6004"/>
                      <a:pt x="3049" y="6004"/>
                    </a:cubicBezTo>
                    <a:cubicBezTo>
                      <a:pt x="3085" y="6004"/>
                      <a:pt x="3120" y="6004"/>
                      <a:pt x="3168" y="5992"/>
                    </a:cubicBezTo>
                    <a:cubicBezTo>
                      <a:pt x="3978" y="5956"/>
                      <a:pt x="4704" y="5611"/>
                      <a:pt x="5252" y="5039"/>
                    </a:cubicBezTo>
                    <a:cubicBezTo>
                      <a:pt x="5811" y="4456"/>
                      <a:pt x="6085" y="3694"/>
                      <a:pt x="6061" y="2896"/>
                    </a:cubicBezTo>
                    <a:cubicBezTo>
                      <a:pt x="6003" y="1255"/>
                      <a:pt x="4671" y="1"/>
                      <a:pt x="3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" name="Google Shape;712;p43">
                <a:extLst>
                  <a:ext uri="{FF2B5EF4-FFF2-40B4-BE49-F238E27FC236}">
                    <a16:creationId xmlns:a16="http://schemas.microsoft.com/office/drawing/2014/main" id="{B0180946-10B9-40B8-9F43-68BB642A6C9D}"/>
                  </a:ext>
                </a:extLst>
              </p:cNvPr>
              <p:cNvSpPr/>
              <p:nvPr/>
            </p:nvSpPr>
            <p:spPr>
              <a:xfrm flipH="1">
                <a:off x="8260250" y="3464075"/>
                <a:ext cx="152125" cy="150100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6004" extrusionOk="0">
                    <a:moveTo>
                      <a:pt x="3049" y="408"/>
                    </a:moveTo>
                    <a:cubicBezTo>
                      <a:pt x="4465" y="408"/>
                      <a:pt x="5597" y="1503"/>
                      <a:pt x="5644" y="2908"/>
                    </a:cubicBezTo>
                    <a:cubicBezTo>
                      <a:pt x="5656" y="3587"/>
                      <a:pt x="5418" y="4254"/>
                      <a:pt x="4942" y="4765"/>
                    </a:cubicBezTo>
                    <a:cubicBezTo>
                      <a:pt x="4465" y="5266"/>
                      <a:pt x="3823" y="5563"/>
                      <a:pt x="3132" y="5599"/>
                    </a:cubicBezTo>
                    <a:cubicBezTo>
                      <a:pt x="3095" y="5600"/>
                      <a:pt x="3058" y="5601"/>
                      <a:pt x="3021" y="5601"/>
                    </a:cubicBezTo>
                    <a:cubicBezTo>
                      <a:pt x="1619" y="5601"/>
                      <a:pt x="487" y="4503"/>
                      <a:pt x="429" y="3099"/>
                    </a:cubicBezTo>
                    <a:cubicBezTo>
                      <a:pt x="417" y="2408"/>
                      <a:pt x="655" y="1741"/>
                      <a:pt x="1132" y="1241"/>
                    </a:cubicBezTo>
                    <a:cubicBezTo>
                      <a:pt x="1608" y="729"/>
                      <a:pt x="2251" y="432"/>
                      <a:pt x="2941" y="408"/>
                    </a:cubicBezTo>
                    <a:close/>
                    <a:moveTo>
                      <a:pt x="3054" y="1"/>
                    </a:moveTo>
                    <a:cubicBezTo>
                      <a:pt x="3016" y="1"/>
                      <a:pt x="2979" y="2"/>
                      <a:pt x="2941" y="3"/>
                    </a:cubicBezTo>
                    <a:cubicBezTo>
                      <a:pt x="1298" y="63"/>
                      <a:pt x="1" y="1456"/>
                      <a:pt x="60" y="3111"/>
                    </a:cubicBezTo>
                    <a:cubicBezTo>
                      <a:pt x="120" y="4730"/>
                      <a:pt x="1429" y="6004"/>
                      <a:pt x="3049" y="6004"/>
                    </a:cubicBezTo>
                    <a:cubicBezTo>
                      <a:pt x="3096" y="6004"/>
                      <a:pt x="3120" y="6004"/>
                      <a:pt x="3168" y="5980"/>
                    </a:cubicBezTo>
                    <a:cubicBezTo>
                      <a:pt x="3977" y="5956"/>
                      <a:pt x="4704" y="5611"/>
                      <a:pt x="5251" y="5027"/>
                    </a:cubicBezTo>
                    <a:cubicBezTo>
                      <a:pt x="5811" y="4444"/>
                      <a:pt x="6085" y="3694"/>
                      <a:pt x="6061" y="2884"/>
                    </a:cubicBezTo>
                    <a:cubicBezTo>
                      <a:pt x="6003" y="1255"/>
                      <a:pt x="4670" y="1"/>
                      <a:pt x="3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713;p43">
                <a:extLst>
                  <a:ext uri="{FF2B5EF4-FFF2-40B4-BE49-F238E27FC236}">
                    <a16:creationId xmlns:a16="http://schemas.microsoft.com/office/drawing/2014/main" id="{7C8C2A8C-1932-4B08-9821-970097161E6F}"/>
                  </a:ext>
                </a:extLst>
              </p:cNvPr>
              <p:cNvSpPr/>
              <p:nvPr/>
            </p:nvSpPr>
            <p:spPr>
              <a:xfrm flipH="1">
                <a:off x="8401625" y="3550450"/>
                <a:ext cx="41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573" extrusionOk="0">
                    <a:moveTo>
                      <a:pt x="1632" y="1"/>
                    </a:moveTo>
                    <a:lnTo>
                      <a:pt x="0" y="167"/>
                    </a:lnTo>
                    <a:lnTo>
                      <a:pt x="48" y="572"/>
                    </a:lnTo>
                    <a:lnTo>
                      <a:pt x="1667" y="406"/>
                    </a:lnTo>
                    <a:lnTo>
                      <a:pt x="1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" name="Google Shape;714;p43">
                <a:extLst>
                  <a:ext uri="{FF2B5EF4-FFF2-40B4-BE49-F238E27FC236}">
                    <a16:creationId xmlns:a16="http://schemas.microsoft.com/office/drawing/2014/main" id="{C981BF7B-A470-40E6-A5A2-6995DC60F9BF}"/>
                  </a:ext>
                </a:extLst>
              </p:cNvPr>
              <p:cNvSpPr/>
              <p:nvPr/>
            </p:nvSpPr>
            <p:spPr>
              <a:xfrm flipH="1">
                <a:off x="8578450" y="3536475"/>
                <a:ext cx="818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1727" extrusionOk="0">
                    <a:moveTo>
                      <a:pt x="167" y="0"/>
                    </a:moveTo>
                    <a:lnTo>
                      <a:pt x="1" y="369"/>
                    </a:lnTo>
                    <a:lnTo>
                      <a:pt x="3108" y="1727"/>
                    </a:lnTo>
                    <a:lnTo>
                      <a:pt x="3275" y="135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7" name="Google Shape;715;p43">
                <a:extLst>
                  <a:ext uri="{FF2B5EF4-FFF2-40B4-BE49-F238E27FC236}">
                    <a16:creationId xmlns:a16="http://schemas.microsoft.com/office/drawing/2014/main" id="{AE2283F2-6736-4D46-88AA-5C297D7D67B0}"/>
                  </a:ext>
                </a:extLst>
              </p:cNvPr>
              <p:cNvSpPr/>
              <p:nvPr/>
            </p:nvSpPr>
            <p:spPr>
              <a:xfrm flipH="1">
                <a:off x="8237925" y="3467400"/>
                <a:ext cx="3812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71" extrusionOk="0">
                    <a:moveTo>
                      <a:pt x="1203" y="1"/>
                    </a:moveTo>
                    <a:lnTo>
                      <a:pt x="1" y="1632"/>
                    </a:lnTo>
                    <a:lnTo>
                      <a:pt x="322" y="1870"/>
                    </a:lnTo>
                    <a:lnTo>
                      <a:pt x="1525" y="239"/>
                    </a:lnTo>
                    <a:lnTo>
                      <a:pt x="120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716;p43">
                <a:extLst>
                  <a:ext uri="{FF2B5EF4-FFF2-40B4-BE49-F238E27FC236}">
                    <a16:creationId xmlns:a16="http://schemas.microsoft.com/office/drawing/2014/main" id="{FC899579-AFCC-411C-9382-741F90E4D172}"/>
                  </a:ext>
                </a:extLst>
              </p:cNvPr>
              <p:cNvSpPr/>
              <p:nvPr/>
            </p:nvSpPr>
            <p:spPr>
              <a:xfrm flipH="1">
                <a:off x="8285050" y="3287775"/>
                <a:ext cx="359200" cy="203650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8146" extrusionOk="0">
                    <a:moveTo>
                      <a:pt x="9257" y="0"/>
                    </a:moveTo>
                    <a:cubicBezTo>
                      <a:pt x="8910" y="0"/>
                      <a:pt x="8540" y="25"/>
                      <a:pt x="8145" y="78"/>
                    </a:cubicBezTo>
                    <a:cubicBezTo>
                      <a:pt x="2453" y="852"/>
                      <a:pt x="36" y="1340"/>
                      <a:pt x="1" y="3090"/>
                    </a:cubicBezTo>
                    <a:cubicBezTo>
                      <a:pt x="1" y="3090"/>
                      <a:pt x="1" y="7948"/>
                      <a:pt x="2811" y="8079"/>
                    </a:cubicBezTo>
                    <a:cubicBezTo>
                      <a:pt x="3652" y="8118"/>
                      <a:pt x="4426" y="8145"/>
                      <a:pt x="5108" y="8145"/>
                    </a:cubicBezTo>
                    <a:cubicBezTo>
                      <a:pt x="6713" y="8145"/>
                      <a:pt x="7803" y="7993"/>
                      <a:pt x="8037" y="7484"/>
                    </a:cubicBezTo>
                    <a:cubicBezTo>
                      <a:pt x="8220" y="7100"/>
                      <a:pt x="8110" y="5794"/>
                      <a:pt x="7966" y="4646"/>
                    </a:cubicBezTo>
                    <a:lnTo>
                      <a:pt x="7966" y="4646"/>
                    </a:lnTo>
                    <a:cubicBezTo>
                      <a:pt x="8241" y="5942"/>
                      <a:pt x="8755" y="7415"/>
                      <a:pt x="9667" y="7415"/>
                    </a:cubicBezTo>
                    <a:cubicBezTo>
                      <a:pt x="9691" y="7415"/>
                      <a:pt x="9715" y="7414"/>
                      <a:pt x="9740" y="7412"/>
                    </a:cubicBezTo>
                    <a:cubicBezTo>
                      <a:pt x="11419" y="7257"/>
                      <a:pt x="13598" y="7591"/>
                      <a:pt x="13990" y="5983"/>
                    </a:cubicBezTo>
                    <a:cubicBezTo>
                      <a:pt x="14367" y="4487"/>
                      <a:pt x="13919" y="0"/>
                      <a:pt x="9257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" name="Google Shape;717;p43">
                <a:extLst>
                  <a:ext uri="{FF2B5EF4-FFF2-40B4-BE49-F238E27FC236}">
                    <a16:creationId xmlns:a16="http://schemas.microsoft.com/office/drawing/2014/main" id="{DE92718E-2CE1-4C11-8D07-B1108EB9B0E6}"/>
                  </a:ext>
                </a:extLst>
              </p:cNvPr>
              <p:cNvSpPr/>
              <p:nvPr/>
            </p:nvSpPr>
            <p:spPr>
              <a:xfrm flipH="1">
                <a:off x="8370675" y="3643725"/>
                <a:ext cx="12232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2463" extrusionOk="0">
                    <a:moveTo>
                      <a:pt x="3693" y="0"/>
                    </a:moveTo>
                    <a:cubicBezTo>
                      <a:pt x="2730" y="0"/>
                      <a:pt x="1321" y="270"/>
                      <a:pt x="1321" y="270"/>
                    </a:cubicBezTo>
                    <a:cubicBezTo>
                      <a:pt x="1283" y="267"/>
                      <a:pt x="1247" y="265"/>
                      <a:pt x="1213" y="265"/>
                    </a:cubicBezTo>
                    <a:cubicBezTo>
                      <a:pt x="0" y="265"/>
                      <a:pt x="1366" y="2463"/>
                      <a:pt x="2825" y="2463"/>
                    </a:cubicBezTo>
                    <a:cubicBezTo>
                      <a:pt x="2847" y="2463"/>
                      <a:pt x="2870" y="2462"/>
                      <a:pt x="2892" y="2461"/>
                    </a:cubicBezTo>
                    <a:cubicBezTo>
                      <a:pt x="4416" y="2366"/>
                      <a:pt x="4892" y="627"/>
                      <a:pt x="4535" y="187"/>
                    </a:cubicBezTo>
                    <a:cubicBezTo>
                      <a:pt x="4429" y="49"/>
                      <a:pt x="4101" y="0"/>
                      <a:pt x="36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718;p43">
                <a:extLst>
                  <a:ext uri="{FF2B5EF4-FFF2-40B4-BE49-F238E27FC236}">
                    <a16:creationId xmlns:a16="http://schemas.microsoft.com/office/drawing/2014/main" id="{1589B2EB-8B30-4148-AB8F-5BAC9AA1F0AE}"/>
                  </a:ext>
                </a:extLst>
              </p:cNvPr>
              <p:cNvSpPr/>
              <p:nvPr/>
            </p:nvSpPr>
            <p:spPr>
              <a:xfrm flipH="1">
                <a:off x="8379475" y="3664525"/>
                <a:ext cx="832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1693" extrusionOk="0">
                    <a:moveTo>
                      <a:pt x="2180" y="0"/>
                    </a:moveTo>
                    <a:cubicBezTo>
                      <a:pt x="1947" y="0"/>
                      <a:pt x="1715" y="18"/>
                      <a:pt x="1524" y="46"/>
                    </a:cubicBezTo>
                    <a:cubicBezTo>
                      <a:pt x="870" y="153"/>
                      <a:pt x="0" y="760"/>
                      <a:pt x="0" y="760"/>
                    </a:cubicBezTo>
                    <a:cubicBezTo>
                      <a:pt x="226" y="1265"/>
                      <a:pt x="1053" y="1692"/>
                      <a:pt x="1780" y="1692"/>
                    </a:cubicBezTo>
                    <a:cubicBezTo>
                      <a:pt x="1859" y="1692"/>
                      <a:pt x="1937" y="1687"/>
                      <a:pt x="2013" y="1677"/>
                    </a:cubicBezTo>
                    <a:cubicBezTo>
                      <a:pt x="2667" y="1569"/>
                      <a:pt x="3287" y="700"/>
                      <a:pt x="3310" y="427"/>
                    </a:cubicBezTo>
                    <a:cubicBezTo>
                      <a:pt x="3327" y="105"/>
                      <a:pt x="2751" y="0"/>
                      <a:pt x="2180" y="0"/>
                    </a:cubicBezTo>
                    <a:close/>
                  </a:path>
                </a:pathLst>
              </a:custGeom>
              <a:solidFill>
                <a:srgbClr val="CA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719;p43">
                <a:extLst>
                  <a:ext uri="{FF2B5EF4-FFF2-40B4-BE49-F238E27FC236}">
                    <a16:creationId xmlns:a16="http://schemas.microsoft.com/office/drawing/2014/main" id="{D415734F-0D2A-4199-9ECF-98B1BBF8ECE0}"/>
                  </a:ext>
                </a:extLst>
              </p:cNvPr>
              <p:cNvSpPr/>
              <p:nvPr/>
            </p:nvSpPr>
            <p:spPr>
              <a:xfrm flipH="1">
                <a:off x="8389425" y="3642725"/>
                <a:ext cx="735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1227" extrusionOk="0">
                    <a:moveTo>
                      <a:pt x="2717" y="0"/>
                    </a:moveTo>
                    <a:cubicBezTo>
                      <a:pt x="2713" y="0"/>
                      <a:pt x="2708" y="0"/>
                      <a:pt x="2703" y="1"/>
                    </a:cubicBezTo>
                    <a:cubicBezTo>
                      <a:pt x="2477" y="13"/>
                      <a:pt x="179" y="108"/>
                      <a:pt x="1" y="346"/>
                    </a:cubicBezTo>
                    <a:cubicBezTo>
                      <a:pt x="1" y="346"/>
                      <a:pt x="12" y="1120"/>
                      <a:pt x="286" y="1203"/>
                    </a:cubicBezTo>
                    <a:cubicBezTo>
                      <a:pt x="325" y="1219"/>
                      <a:pt x="405" y="1226"/>
                      <a:pt x="513" y="1226"/>
                    </a:cubicBezTo>
                    <a:cubicBezTo>
                      <a:pt x="1129" y="1226"/>
                      <a:pt x="2667" y="989"/>
                      <a:pt x="2799" y="787"/>
                    </a:cubicBezTo>
                    <a:cubicBezTo>
                      <a:pt x="2938" y="553"/>
                      <a:pt x="2941" y="0"/>
                      <a:pt x="27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" name="Google Shape;720;p43">
                <a:extLst>
                  <a:ext uri="{FF2B5EF4-FFF2-40B4-BE49-F238E27FC236}">
                    <a16:creationId xmlns:a16="http://schemas.microsoft.com/office/drawing/2014/main" id="{61F3D16A-BEB9-4F2E-90F1-54BC4EF76837}"/>
                  </a:ext>
                </a:extLst>
              </p:cNvPr>
              <p:cNvSpPr/>
              <p:nvPr/>
            </p:nvSpPr>
            <p:spPr>
              <a:xfrm flipH="1">
                <a:off x="8499050" y="3826375"/>
                <a:ext cx="392850" cy="303000"/>
              </a:xfrm>
              <a:custGeom>
                <a:avLst/>
                <a:gdLst/>
                <a:ahLst/>
                <a:cxnLst/>
                <a:rect l="l" t="t" r="r" b="b"/>
                <a:pathLst>
                  <a:path w="15714" h="12120" extrusionOk="0">
                    <a:moveTo>
                      <a:pt x="13723" y="1"/>
                    </a:moveTo>
                    <a:cubicBezTo>
                      <a:pt x="13721" y="1"/>
                      <a:pt x="13719" y="1"/>
                      <a:pt x="13717" y="1"/>
                    </a:cubicBezTo>
                    <a:cubicBezTo>
                      <a:pt x="4251" y="120"/>
                      <a:pt x="1" y="9538"/>
                      <a:pt x="572" y="11395"/>
                    </a:cubicBezTo>
                    <a:cubicBezTo>
                      <a:pt x="745" y="11930"/>
                      <a:pt x="1672" y="12120"/>
                      <a:pt x="2901" y="12120"/>
                    </a:cubicBezTo>
                    <a:cubicBezTo>
                      <a:pt x="5917" y="12120"/>
                      <a:pt x="10752" y="10978"/>
                      <a:pt x="10752" y="10978"/>
                    </a:cubicBezTo>
                    <a:cubicBezTo>
                      <a:pt x="14011" y="10634"/>
                      <a:pt x="15713" y="1"/>
                      <a:pt x="13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721;p43">
                <a:extLst>
                  <a:ext uri="{FF2B5EF4-FFF2-40B4-BE49-F238E27FC236}">
                    <a16:creationId xmlns:a16="http://schemas.microsoft.com/office/drawing/2014/main" id="{BEBBEA0E-08DE-4457-A3FB-738D499C32B7}"/>
                  </a:ext>
                </a:extLst>
              </p:cNvPr>
              <p:cNvSpPr/>
              <p:nvPr/>
            </p:nvSpPr>
            <p:spPr>
              <a:xfrm flipH="1">
                <a:off x="7956075" y="4275550"/>
                <a:ext cx="507200" cy="434900"/>
              </a:xfrm>
              <a:custGeom>
                <a:avLst/>
                <a:gdLst/>
                <a:ahLst/>
                <a:cxnLst/>
                <a:rect l="l" t="t" r="r" b="b"/>
                <a:pathLst>
                  <a:path w="20288" h="17396" extrusionOk="0">
                    <a:moveTo>
                      <a:pt x="11182" y="1"/>
                    </a:moveTo>
                    <a:cubicBezTo>
                      <a:pt x="7616" y="1"/>
                      <a:pt x="2441" y="4275"/>
                      <a:pt x="2441" y="4275"/>
                    </a:cubicBezTo>
                    <a:cubicBezTo>
                      <a:pt x="1632" y="4763"/>
                      <a:pt x="1" y="6942"/>
                      <a:pt x="3013" y="8930"/>
                    </a:cubicBezTo>
                    <a:cubicBezTo>
                      <a:pt x="4115" y="9654"/>
                      <a:pt x="5121" y="9890"/>
                      <a:pt x="6043" y="9890"/>
                    </a:cubicBezTo>
                    <a:cubicBezTo>
                      <a:pt x="7652" y="9890"/>
                      <a:pt x="9002" y="9171"/>
                      <a:pt x="10145" y="9073"/>
                    </a:cubicBezTo>
                    <a:cubicBezTo>
                      <a:pt x="10160" y="9072"/>
                      <a:pt x="10175" y="9071"/>
                      <a:pt x="10190" y="9071"/>
                    </a:cubicBezTo>
                    <a:cubicBezTo>
                      <a:pt x="11935" y="9071"/>
                      <a:pt x="11473" y="17372"/>
                      <a:pt x="15062" y="17395"/>
                    </a:cubicBezTo>
                    <a:cubicBezTo>
                      <a:pt x="15088" y="17396"/>
                      <a:pt x="15114" y="17396"/>
                      <a:pt x="15139" y="17396"/>
                    </a:cubicBezTo>
                    <a:cubicBezTo>
                      <a:pt x="18704" y="17396"/>
                      <a:pt x="20287" y="14946"/>
                      <a:pt x="20086" y="13812"/>
                    </a:cubicBezTo>
                    <a:cubicBezTo>
                      <a:pt x="20034" y="13496"/>
                      <a:pt x="19804" y="13387"/>
                      <a:pt x="19488" y="13387"/>
                    </a:cubicBezTo>
                    <a:cubicBezTo>
                      <a:pt x="18788" y="13387"/>
                      <a:pt x="17670" y="13920"/>
                      <a:pt x="17137" y="13920"/>
                    </a:cubicBezTo>
                    <a:cubicBezTo>
                      <a:pt x="17038" y="13920"/>
                      <a:pt x="16960" y="13902"/>
                      <a:pt x="16908" y="13859"/>
                    </a:cubicBezTo>
                    <a:cubicBezTo>
                      <a:pt x="16443" y="13466"/>
                      <a:pt x="16086" y="2239"/>
                      <a:pt x="12752" y="369"/>
                    </a:cubicBezTo>
                    <a:cubicBezTo>
                      <a:pt x="12290" y="112"/>
                      <a:pt x="11757" y="1"/>
                      <a:pt x="11182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722;p43">
                <a:extLst>
                  <a:ext uri="{FF2B5EF4-FFF2-40B4-BE49-F238E27FC236}">
                    <a16:creationId xmlns:a16="http://schemas.microsoft.com/office/drawing/2014/main" id="{41FE9C74-198D-4C23-B3A6-484CB6E51DE7}"/>
                  </a:ext>
                </a:extLst>
              </p:cNvPr>
              <p:cNvSpPr/>
              <p:nvPr/>
            </p:nvSpPr>
            <p:spPr>
              <a:xfrm flipH="1">
                <a:off x="7933750" y="4589000"/>
                <a:ext cx="254775" cy="130825"/>
              </a:xfrm>
              <a:custGeom>
                <a:avLst/>
                <a:gdLst/>
                <a:ahLst/>
                <a:cxnLst/>
                <a:rect l="l" t="t" r="r" b="b"/>
                <a:pathLst>
                  <a:path w="10191" h="5233" extrusionOk="0">
                    <a:moveTo>
                      <a:pt x="5401" y="1"/>
                    </a:moveTo>
                    <a:cubicBezTo>
                      <a:pt x="4238" y="1"/>
                      <a:pt x="1643" y="785"/>
                      <a:pt x="1643" y="785"/>
                    </a:cubicBezTo>
                    <a:cubicBezTo>
                      <a:pt x="0" y="1024"/>
                      <a:pt x="822" y="5072"/>
                      <a:pt x="3501" y="5226"/>
                    </a:cubicBezTo>
                    <a:cubicBezTo>
                      <a:pt x="3568" y="5231"/>
                      <a:pt x="3637" y="5233"/>
                      <a:pt x="3707" y="5233"/>
                    </a:cubicBezTo>
                    <a:cubicBezTo>
                      <a:pt x="6381" y="5233"/>
                      <a:pt x="10191" y="2179"/>
                      <a:pt x="9692" y="1274"/>
                    </a:cubicBezTo>
                    <a:cubicBezTo>
                      <a:pt x="9192" y="357"/>
                      <a:pt x="6334" y="631"/>
                      <a:pt x="5918" y="131"/>
                    </a:cubicBezTo>
                    <a:cubicBezTo>
                      <a:pt x="5843" y="38"/>
                      <a:pt x="5656" y="1"/>
                      <a:pt x="5401" y="1"/>
                    </a:cubicBezTo>
                    <a:close/>
                  </a:path>
                </a:pathLst>
              </a:custGeom>
              <a:solidFill>
                <a:srgbClr val="6E9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723;p43">
                <a:extLst>
                  <a:ext uri="{FF2B5EF4-FFF2-40B4-BE49-F238E27FC236}">
                    <a16:creationId xmlns:a16="http://schemas.microsoft.com/office/drawing/2014/main" id="{A3E9DF8F-B92F-42CF-BC63-C3C3D508C413}"/>
                  </a:ext>
                </a:extLst>
              </p:cNvPr>
              <p:cNvSpPr/>
              <p:nvPr/>
            </p:nvSpPr>
            <p:spPr>
              <a:xfrm flipH="1">
                <a:off x="8032550" y="4545450"/>
                <a:ext cx="162225" cy="86825"/>
              </a:xfrm>
              <a:custGeom>
                <a:avLst/>
                <a:gdLst/>
                <a:ahLst/>
                <a:cxnLst/>
                <a:rect l="l" t="t" r="r" b="b"/>
                <a:pathLst>
                  <a:path w="6489" h="3473" extrusionOk="0">
                    <a:moveTo>
                      <a:pt x="5579" y="1"/>
                    </a:moveTo>
                    <a:cubicBezTo>
                      <a:pt x="4197" y="1"/>
                      <a:pt x="536" y="980"/>
                      <a:pt x="536" y="980"/>
                    </a:cubicBezTo>
                    <a:cubicBezTo>
                      <a:pt x="0" y="1087"/>
                      <a:pt x="762" y="3147"/>
                      <a:pt x="1226" y="3444"/>
                    </a:cubicBezTo>
                    <a:cubicBezTo>
                      <a:pt x="1256" y="3464"/>
                      <a:pt x="1303" y="3473"/>
                      <a:pt x="1365" y="3473"/>
                    </a:cubicBezTo>
                    <a:cubicBezTo>
                      <a:pt x="2220" y="3473"/>
                      <a:pt x="5907" y="1753"/>
                      <a:pt x="6084" y="1587"/>
                    </a:cubicBezTo>
                    <a:cubicBezTo>
                      <a:pt x="6287" y="1408"/>
                      <a:pt x="6489" y="622"/>
                      <a:pt x="6072" y="110"/>
                    </a:cubicBezTo>
                    <a:cubicBezTo>
                      <a:pt x="6008" y="33"/>
                      <a:pt x="5831" y="1"/>
                      <a:pt x="55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6" name="Google Shape;724;p43">
                <a:extLst>
                  <a:ext uri="{FF2B5EF4-FFF2-40B4-BE49-F238E27FC236}">
                    <a16:creationId xmlns:a16="http://schemas.microsoft.com/office/drawing/2014/main" id="{8FDFBA25-DA71-4716-A2B8-07CEF93E7C94}"/>
                  </a:ext>
                </a:extLst>
              </p:cNvPr>
              <p:cNvSpPr/>
              <p:nvPr/>
            </p:nvSpPr>
            <p:spPr>
              <a:xfrm flipH="1">
                <a:off x="7898125" y="4600300"/>
                <a:ext cx="237425" cy="130475"/>
              </a:xfrm>
              <a:custGeom>
                <a:avLst/>
                <a:gdLst/>
                <a:ahLst/>
                <a:cxnLst/>
                <a:rect l="l" t="t" r="r" b="b"/>
                <a:pathLst>
                  <a:path w="9497" h="5219" extrusionOk="0">
                    <a:moveTo>
                      <a:pt x="6360" y="0"/>
                    </a:moveTo>
                    <a:cubicBezTo>
                      <a:pt x="5974" y="0"/>
                      <a:pt x="5654" y="85"/>
                      <a:pt x="5489" y="286"/>
                    </a:cubicBezTo>
                    <a:cubicBezTo>
                      <a:pt x="5489" y="286"/>
                      <a:pt x="5834" y="1226"/>
                      <a:pt x="5858" y="1643"/>
                    </a:cubicBezTo>
                    <a:cubicBezTo>
                      <a:pt x="5894" y="2072"/>
                      <a:pt x="72" y="4084"/>
                      <a:pt x="108" y="4334"/>
                    </a:cubicBezTo>
                    <a:cubicBezTo>
                      <a:pt x="119" y="4596"/>
                      <a:pt x="0" y="5096"/>
                      <a:pt x="548" y="5215"/>
                    </a:cubicBezTo>
                    <a:cubicBezTo>
                      <a:pt x="559" y="5217"/>
                      <a:pt x="572" y="5219"/>
                      <a:pt x="589" y="5219"/>
                    </a:cubicBezTo>
                    <a:cubicBezTo>
                      <a:pt x="1379" y="5219"/>
                      <a:pt x="8513" y="2423"/>
                      <a:pt x="9061" y="1548"/>
                    </a:cubicBezTo>
                    <a:cubicBezTo>
                      <a:pt x="9497" y="867"/>
                      <a:pt x="7595" y="0"/>
                      <a:pt x="63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" name="Google Shape;725;p43">
                <a:extLst>
                  <a:ext uri="{FF2B5EF4-FFF2-40B4-BE49-F238E27FC236}">
                    <a16:creationId xmlns:a16="http://schemas.microsoft.com/office/drawing/2014/main" id="{21FCFDA3-B9AB-4AF6-952E-DAFCB1FF13FD}"/>
                  </a:ext>
                </a:extLst>
              </p:cNvPr>
              <p:cNvSpPr/>
              <p:nvPr/>
            </p:nvSpPr>
            <p:spPr>
              <a:xfrm flipH="1">
                <a:off x="8028075" y="4585100"/>
                <a:ext cx="2950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418" extrusionOk="0">
                    <a:moveTo>
                      <a:pt x="1001" y="1"/>
                    </a:moveTo>
                    <a:cubicBezTo>
                      <a:pt x="227" y="394"/>
                      <a:pt x="25" y="1287"/>
                      <a:pt x="1" y="1322"/>
                    </a:cubicBezTo>
                    <a:lnTo>
                      <a:pt x="394" y="1418"/>
                    </a:lnTo>
                    <a:cubicBezTo>
                      <a:pt x="394" y="1406"/>
                      <a:pt x="572" y="656"/>
                      <a:pt x="1180" y="358"/>
                    </a:cubicBez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" name="Google Shape;726;p43">
                <a:extLst>
                  <a:ext uri="{FF2B5EF4-FFF2-40B4-BE49-F238E27FC236}">
                    <a16:creationId xmlns:a16="http://schemas.microsoft.com/office/drawing/2014/main" id="{5B848055-AF40-4DD4-B086-10BF391363E7}"/>
                  </a:ext>
                </a:extLst>
              </p:cNvPr>
              <p:cNvSpPr/>
              <p:nvPr/>
            </p:nvSpPr>
            <p:spPr>
              <a:xfrm flipH="1">
                <a:off x="8014675" y="4589875"/>
                <a:ext cx="238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596" extrusionOk="0">
                    <a:moveTo>
                      <a:pt x="632" y="0"/>
                    </a:moveTo>
                    <a:cubicBezTo>
                      <a:pt x="406" y="334"/>
                      <a:pt x="48" y="1346"/>
                      <a:pt x="1" y="1465"/>
                    </a:cubicBezTo>
                    <a:lnTo>
                      <a:pt x="370" y="1596"/>
                    </a:lnTo>
                    <a:cubicBezTo>
                      <a:pt x="477" y="1298"/>
                      <a:pt x="787" y="477"/>
                      <a:pt x="953" y="227"/>
                    </a:cubicBez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" name="Google Shape;727;p43">
                <a:extLst>
                  <a:ext uri="{FF2B5EF4-FFF2-40B4-BE49-F238E27FC236}">
                    <a16:creationId xmlns:a16="http://schemas.microsoft.com/office/drawing/2014/main" id="{7FC9C40B-1E12-44BE-8DFB-1F38FCB1D42D}"/>
                  </a:ext>
                </a:extLst>
              </p:cNvPr>
              <p:cNvSpPr/>
              <p:nvPr/>
            </p:nvSpPr>
            <p:spPr>
              <a:xfrm flipH="1">
                <a:off x="7993550" y="4593750"/>
                <a:ext cx="2382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596" extrusionOk="0">
                    <a:moveTo>
                      <a:pt x="631" y="0"/>
                    </a:moveTo>
                    <a:cubicBezTo>
                      <a:pt x="405" y="322"/>
                      <a:pt x="48" y="1334"/>
                      <a:pt x="0" y="1453"/>
                    </a:cubicBezTo>
                    <a:lnTo>
                      <a:pt x="381" y="1596"/>
                    </a:lnTo>
                    <a:cubicBezTo>
                      <a:pt x="476" y="1298"/>
                      <a:pt x="798" y="464"/>
                      <a:pt x="953" y="226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0" name="Google Shape;728;p43">
                <a:extLst>
                  <a:ext uri="{FF2B5EF4-FFF2-40B4-BE49-F238E27FC236}">
                    <a16:creationId xmlns:a16="http://schemas.microsoft.com/office/drawing/2014/main" id="{6ECCB13B-7EA8-4FF5-8ADD-C49B2238C893}"/>
                  </a:ext>
                </a:extLst>
              </p:cNvPr>
              <p:cNvSpPr/>
              <p:nvPr/>
            </p:nvSpPr>
            <p:spPr>
              <a:xfrm flipH="1">
                <a:off x="8215300" y="4378400"/>
                <a:ext cx="660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5643" extrusionOk="0">
                    <a:moveTo>
                      <a:pt x="1511" y="0"/>
                    </a:moveTo>
                    <a:cubicBezTo>
                      <a:pt x="841" y="0"/>
                      <a:pt x="0" y="896"/>
                      <a:pt x="9" y="1137"/>
                    </a:cubicBezTo>
                    <a:cubicBezTo>
                      <a:pt x="21" y="1458"/>
                      <a:pt x="200" y="4828"/>
                      <a:pt x="247" y="5459"/>
                    </a:cubicBezTo>
                    <a:cubicBezTo>
                      <a:pt x="258" y="5591"/>
                      <a:pt x="357" y="5643"/>
                      <a:pt x="508" y="5643"/>
                    </a:cubicBezTo>
                    <a:cubicBezTo>
                      <a:pt x="1066" y="5643"/>
                      <a:pt x="2319" y="4935"/>
                      <a:pt x="2319" y="4935"/>
                    </a:cubicBezTo>
                    <a:cubicBezTo>
                      <a:pt x="2319" y="4935"/>
                      <a:pt x="2641" y="1077"/>
                      <a:pt x="2021" y="256"/>
                    </a:cubicBezTo>
                    <a:cubicBezTo>
                      <a:pt x="1881" y="73"/>
                      <a:pt x="1703" y="0"/>
                      <a:pt x="1511" y="0"/>
                    </a:cubicBezTo>
                    <a:close/>
                  </a:path>
                </a:pathLst>
              </a:custGeom>
              <a:solidFill>
                <a:srgbClr val="CA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1" name="Google Shape;729;p43">
                <a:extLst>
                  <a:ext uri="{FF2B5EF4-FFF2-40B4-BE49-F238E27FC236}">
                    <a16:creationId xmlns:a16="http://schemas.microsoft.com/office/drawing/2014/main" id="{238BBA6E-CB58-47FB-8897-033AAD1A0670}"/>
                  </a:ext>
                </a:extLst>
              </p:cNvPr>
              <p:cNvSpPr/>
              <p:nvPr/>
            </p:nvSpPr>
            <p:spPr>
              <a:xfrm flipH="1">
                <a:off x="8187800" y="4296325"/>
                <a:ext cx="462100" cy="451250"/>
              </a:xfrm>
              <a:custGeom>
                <a:avLst/>
                <a:gdLst/>
                <a:ahLst/>
                <a:cxnLst/>
                <a:rect l="l" t="t" r="r" b="b"/>
                <a:pathLst>
                  <a:path w="18484" h="18050" extrusionOk="0">
                    <a:moveTo>
                      <a:pt x="11227" y="1"/>
                    </a:moveTo>
                    <a:cubicBezTo>
                      <a:pt x="7717" y="1"/>
                      <a:pt x="2894" y="2670"/>
                      <a:pt x="2894" y="2670"/>
                    </a:cubicBezTo>
                    <a:cubicBezTo>
                      <a:pt x="2001" y="2991"/>
                      <a:pt x="0" y="4861"/>
                      <a:pt x="2608" y="7373"/>
                    </a:cubicBezTo>
                    <a:cubicBezTo>
                      <a:pt x="3972" y="8687"/>
                      <a:pt x="5329" y="8971"/>
                      <a:pt x="6569" y="8971"/>
                    </a:cubicBezTo>
                    <a:cubicBezTo>
                      <a:pt x="7518" y="8971"/>
                      <a:pt x="8398" y="8805"/>
                      <a:pt x="9160" y="8805"/>
                    </a:cubicBezTo>
                    <a:cubicBezTo>
                      <a:pt x="9306" y="8805"/>
                      <a:pt x="9448" y="8811"/>
                      <a:pt x="9585" y="8825"/>
                    </a:cubicBezTo>
                    <a:cubicBezTo>
                      <a:pt x="11371" y="9004"/>
                      <a:pt x="9335" y="17207"/>
                      <a:pt x="12883" y="17910"/>
                    </a:cubicBezTo>
                    <a:cubicBezTo>
                      <a:pt x="13367" y="18006"/>
                      <a:pt x="13824" y="18049"/>
                      <a:pt x="14250" y="18049"/>
                    </a:cubicBezTo>
                    <a:cubicBezTo>
                      <a:pt x="16939" y="18049"/>
                      <a:pt x="18458" y="16331"/>
                      <a:pt x="18479" y="15314"/>
                    </a:cubicBezTo>
                    <a:cubicBezTo>
                      <a:pt x="18483" y="14867"/>
                      <a:pt x="18077" y="14750"/>
                      <a:pt x="17554" y="14750"/>
                    </a:cubicBezTo>
                    <a:cubicBezTo>
                      <a:pt x="16982" y="14750"/>
                      <a:pt x="16269" y="14890"/>
                      <a:pt x="15799" y="14890"/>
                    </a:cubicBezTo>
                    <a:cubicBezTo>
                      <a:pt x="15577" y="14890"/>
                      <a:pt x="15409" y="14859"/>
                      <a:pt x="15336" y="14767"/>
                    </a:cubicBezTo>
                    <a:cubicBezTo>
                      <a:pt x="14943" y="14290"/>
                      <a:pt x="16669" y="3194"/>
                      <a:pt x="13740" y="753"/>
                    </a:cubicBezTo>
                    <a:cubicBezTo>
                      <a:pt x="13097" y="212"/>
                      <a:pt x="12214" y="1"/>
                      <a:pt x="11227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" name="Google Shape;730;p43">
                <a:extLst>
                  <a:ext uri="{FF2B5EF4-FFF2-40B4-BE49-F238E27FC236}">
                    <a16:creationId xmlns:a16="http://schemas.microsoft.com/office/drawing/2014/main" id="{E4FDDC0C-7F8C-4A44-844B-FB38B03C041D}"/>
                  </a:ext>
                </a:extLst>
              </p:cNvPr>
              <p:cNvSpPr/>
              <p:nvPr/>
            </p:nvSpPr>
            <p:spPr>
              <a:xfrm flipH="1">
                <a:off x="8425150" y="4293825"/>
                <a:ext cx="25987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10395" h="9166" extrusionOk="0">
                    <a:moveTo>
                      <a:pt x="7686" y="1"/>
                    </a:moveTo>
                    <a:cubicBezTo>
                      <a:pt x="6412" y="1"/>
                      <a:pt x="4657" y="226"/>
                      <a:pt x="3358" y="567"/>
                    </a:cubicBezTo>
                    <a:cubicBezTo>
                      <a:pt x="1048" y="1162"/>
                      <a:pt x="0" y="3079"/>
                      <a:pt x="1274" y="6092"/>
                    </a:cubicBezTo>
                    <a:cubicBezTo>
                      <a:pt x="2275" y="8437"/>
                      <a:pt x="6285" y="9165"/>
                      <a:pt x="8383" y="9165"/>
                    </a:cubicBezTo>
                    <a:cubicBezTo>
                      <a:pt x="8980" y="9165"/>
                      <a:pt x="9423" y="9106"/>
                      <a:pt x="9597" y="9009"/>
                    </a:cubicBezTo>
                    <a:cubicBezTo>
                      <a:pt x="10395" y="8556"/>
                      <a:pt x="9347" y="460"/>
                      <a:pt x="9347" y="460"/>
                    </a:cubicBezTo>
                    <a:cubicBezTo>
                      <a:pt x="9378" y="137"/>
                      <a:pt x="8678" y="1"/>
                      <a:pt x="7686" y="1"/>
                    </a:cubicBezTo>
                    <a:close/>
                  </a:path>
                </a:pathLst>
              </a:custGeom>
              <a:solidFill>
                <a:srgbClr val="9BA3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3" name="Google Shape;731;p43">
                <a:extLst>
                  <a:ext uri="{FF2B5EF4-FFF2-40B4-BE49-F238E27FC236}">
                    <a16:creationId xmlns:a16="http://schemas.microsoft.com/office/drawing/2014/main" id="{EC8D3257-61CB-42CA-AF91-0618071C571D}"/>
                  </a:ext>
                </a:extLst>
              </p:cNvPr>
              <p:cNvSpPr/>
              <p:nvPr/>
            </p:nvSpPr>
            <p:spPr>
              <a:xfrm flipH="1">
                <a:off x="8075425" y="3785925"/>
                <a:ext cx="6533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26134" h="11195" extrusionOk="0">
                    <a:moveTo>
                      <a:pt x="24078" y="1"/>
                    </a:moveTo>
                    <a:cubicBezTo>
                      <a:pt x="23777" y="1"/>
                      <a:pt x="23429" y="51"/>
                      <a:pt x="23027" y="166"/>
                    </a:cubicBezTo>
                    <a:cubicBezTo>
                      <a:pt x="19884" y="1071"/>
                      <a:pt x="16348" y="8786"/>
                      <a:pt x="16348" y="8786"/>
                    </a:cubicBezTo>
                    <a:cubicBezTo>
                      <a:pt x="16348" y="8786"/>
                      <a:pt x="6876" y="4137"/>
                      <a:pt x="3279" y="4137"/>
                    </a:cubicBezTo>
                    <a:cubicBezTo>
                      <a:pt x="2868" y="4137"/>
                      <a:pt x="2533" y="4198"/>
                      <a:pt x="2298" y="4333"/>
                    </a:cubicBezTo>
                    <a:cubicBezTo>
                      <a:pt x="0" y="5643"/>
                      <a:pt x="346" y="7786"/>
                      <a:pt x="774" y="8501"/>
                    </a:cubicBezTo>
                    <a:cubicBezTo>
                      <a:pt x="1146" y="9103"/>
                      <a:pt x="10494" y="11194"/>
                      <a:pt x="14768" y="11194"/>
                    </a:cubicBezTo>
                    <a:cubicBezTo>
                      <a:pt x="15565" y="11194"/>
                      <a:pt x="16185" y="11122"/>
                      <a:pt x="16538" y="10953"/>
                    </a:cubicBezTo>
                    <a:cubicBezTo>
                      <a:pt x="18788" y="9882"/>
                      <a:pt x="25980" y="2357"/>
                      <a:pt x="25980" y="2357"/>
                    </a:cubicBezTo>
                    <a:cubicBezTo>
                      <a:pt x="25980" y="2357"/>
                      <a:pt x="26134" y="1"/>
                      <a:pt x="24078" y="1"/>
                    </a:cubicBezTo>
                    <a:close/>
                  </a:path>
                </a:pathLst>
              </a:custGeom>
              <a:solidFill>
                <a:srgbClr val="FDF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" name="Google Shape;732;p43">
                <a:extLst>
                  <a:ext uri="{FF2B5EF4-FFF2-40B4-BE49-F238E27FC236}">
                    <a16:creationId xmlns:a16="http://schemas.microsoft.com/office/drawing/2014/main" id="{2254F42C-41BF-441F-ABF9-FD76812ABFF1}"/>
                  </a:ext>
                </a:extLst>
              </p:cNvPr>
              <p:cNvSpPr/>
              <p:nvPr/>
            </p:nvSpPr>
            <p:spPr>
              <a:xfrm flipH="1">
                <a:off x="7893225" y="3819725"/>
                <a:ext cx="891225" cy="610525"/>
              </a:xfrm>
              <a:custGeom>
                <a:avLst/>
                <a:gdLst/>
                <a:ahLst/>
                <a:cxnLst/>
                <a:rect l="l" t="t" r="r" b="b"/>
                <a:pathLst>
                  <a:path w="35649" h="24421" extrusionOk="0">
                    <a:moveTo>
                      <a:pt x="28912" y="0"/>
                    </a:moveTo>
                    <a:cubicBezTo>
                      <a:pt x="26622" y="0"/>
                      <a:pt x="18527" y="7875"/>
                      <a:pt x="18527" y="7875"/>
                    </a:cubicBezTo>
                    <a:cubicBezTo>
                      <a:pt x="18527" y="7875"/>
                      <a:pt x="9650" y="5107"/>
                      <a:pt x="4497" y="5107"/>
                    </a:cubicBezTo>
                    <a:cubicBezTo>
                      <a:pt x="2609" y="5107"/>
                      <a:pt x="1221" y="5479"/>
                      <a:pt x="953" y="6494"/>
                    </a:cubicBezTo>
                    <a:cubicBezTo>
                      <a:pt x="1" y="10125"/>
                      <a:pt x="1025" y="21150"/>
                      <a:pt x="1370" y="22055"/>
                    </a:cubicBezTo>
                    <a:cubicBezTo>
                      <a:pt x="1667" y="22843"/>
                      <a:pt x="13589" y="24420"/>
                      <a:pt x="18112" y="24420"/>
                    </a:cubicBezTo>
                    <a:cubicBezTo>
                      <a:pt x="18856" y="24420"/>
                      <a:pt x="19399" y="24378"/>
                      <a:pt x="19658" y="24282"/>
                    </a:cubicBezTo>
                    <a:cubicBezTo>
                      <a:pt x="21456" y="23591"/>
                      <a:pt x="35648" y="18757"/>
                      <a:pt x="35303" y="14995"/>
                    </a:cubicBezTo>
                    <a:cubicBezTo>
                      <a:pt x="35303" y="14995"/>
                      <a:pt x="31159" y="243"/>
                      <a:pt x="29004" y="5"/>
                    </a:cubicBezTo>
                    <a:cubicBezTo>
                      <a:pt x="28975" y="2"/>
                      <a:pt x="28944" y="0"/>
                      <a:pt x="289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" name="Google Shape;733;p43">
                <a:extLst>
                  <a:ext uri="{FF2B5EF4-FFF2-40B4-BE49-F238E27FC236}">
                    <a16:creationId xmlns:a16="http://schemas.microsoft.com/office/drawing/2014/main" id="{047D0956-729F-4549-9EBD-DF4088A16B7C}"/>
                  </a:ext>
                </a:extLst>
              </p:cNvPr>
              <p:cNvSpPr/>
              <p:nvPr/>
            </p:nvSpPr>
            <p:spPr>
              <a:xfrm flipH="1">
                <a:off x="7887275" y="3952275"/>
                <a:ext cx="172675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5618" extrusionOk="0">
                    <a:moveTo>
                      <a:pt x="1537" y="0"/>
                    </a:moveTo>
                    <a:cubicBezTo>
                      <a:pt x="816" y="0"/>
                      <a:pt x="204" y="125"/>
                      <a:pt x="143" y="537"/>
                    </a:cubicBezTo>
                    <a:cubicBezTo>
                      <a:pt x="1" y="1573"/>
                      <a:pt x="3620" y="2085"/>
                      <a:pt x="3620" y="2085"/>
                    </a:cubicBezTo>
                    <a:cubicBezTo>
                      <a:pt x="3620" y="2085"/>
                      <a:pt x="655" y="2168"/>
                      <a:pt x="489" y="2668"/>
                    </a:cubicBezTo>
                    <a:cubicBezTo>
                      <a:pt x="346" y="3156"/>
                      <a:pt x="3942" y="3680"/>
                      <a:pt x="3942" y="3680"/>
                    </a:cubicBezTo>
                    <a:cubicBezTo>
                      <a:pt x="3942" y="3680"/>
                      <a:pt x="834" y="3871"/>
                      <a:pt x="1025" y="4537"/>
                    </a:cubicBezTo>
                    <a:cubicBezTo>
                      <a:pt x="1163" y="5021"/>
                      <a:pt x="3037" y="5618"/>
                      <a:pt x="4287" y="5618"/>
                    </a:cubicBezTo>
                    <a:cubicBezTo>
                      <a:pt x="4760" y="5618"/>
                      <a:pt x="5144" y="5532"/>
                      <a:pt x="5311" y="5323"/>
                    </a:cubicBezTo>
                    <a:cubicBezTo>
                      <a:pt x="6906" y="3359"/>
                      <a:pt x="6013" y="370"/>
                      <a:pt x="4025" y="299"/>
                    </a:cubicBezTo>
                    <a:cubicBezTo>
                      <a:pt x="4025" y="299"/>
                      <a:pt x="2651" y="0"/>
                      <a:pt x="1537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" name="Google Shape;734;p43">
                <a:extLst>
                  <a:ext uri="{FF2B5EF4-FFF2-40B4-BE49-F238E27FC236}">
                    <a16:creationId xmlns:a16="http://schemas.microsoft.com/office/drawing/2014/main" id="{810277FD-D8A9-4DC7-ABE6-92F85F2BA19A}"/>
                  </a:ext>
                </a:extLst>
              </p:cNvPr>
              <p:cNvSpPr/>
              <p:nvPr/>
            </p:nvSpPr>
            <p:spPr>
              <a:xfrm flipH="1">
                <a:off x="8198925" y="3985025"/>
                <a:ext cx="180100" cy="442675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17707" extrusionOk="0">
                    <a:moveTo>
                      <a:pt x="3965" y="1"/>
                    </a:moveTo>
                    <a:cubicBezTo>
                      <a:pt x="3965" y="1"/>
                      <a:pt x="595" y="72"/>
                      <a:pt x="298" y="596"/>
                    </a:cubicBezTo>
                    <a:cubicBezTo>
                      <a:pt x="0" y="1120"/>
                      <a:pt x="2131" y="17622"/>
                      <a:pt x="2703" y="17694"/>
                    </a:cubicBezTo>
                    <a:cubicBezTo>
                      <a:pt x="2769" y="17702"/>
                      <a:pt x="2868" y="17706"/>
                      <a:pt x="2990" y="17706"/>
                    </a:cubicBezTo>
                    <a:cubicBezTo>
                      <a:pt x="3895" y="17706"/>
                      <a:pt x="6118" y="17463"/>
                      <a:pt x="6632" y="16812"/>
                    </a:cubicBezTo>
                    <a:cubicBezTo>
                      <a:pt x="7203" y="16086"/>
                      <a:pt x="3965" y="1"/>
                      <a:pt x="3965" y="1"/>
                    </a:cubicBezTo>
                    <a:close/>
                  </a:path>
                </a:pathLst>
              </a:custGeom>
              <a:solidFill>
                <a:srgbClr val="C6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" name="Google Shape;735;p43">
                <a:extLst>
                  <a:ext uri="{FF2B5EF4-FFF2-40B4-BE49-F238E27FC236}">
                    <a16:creationId xmlns:a16="http://schemas.microsoft.com/office/drawing/2014/main" id="{188A86DB-8440-43D2-ABC7-2CDCD64F09CA}"/>
                  </a:ext>
                </a:extLst>
              </p:cNvPr>
              <p:cNvSpPr/>
              <p:nvPr/>
            </p:nvSpPr>
            <p:spPr>
              <a:xfrm flipH="1">
                <a:off x="8660950" y="4119900"/>
                <a:ext cx="198800" cy="150625"/>
              </a:xfrm>
              <a:custGeom>
                <a:avLst/>
                <a:gdLst/>
                <a:ahLst/>
                <a:cxnLst/>
                <a:rect l="l" t="t" r="r" b="b"/>
                <a:pathLst>
                  <a:path w="7952" h="6025" extrusionOk="0">
                    <a:moveTo>
                      <a:pt x="5418" y="0"/>
                    </a:moveTo>
                    <a:cubicBezTo>
                      <a:pt x="4486" y="0"/>
                      <a:pt x="3060" y="464"/>
                      <a:pt x="3060" y="464"/>
                    </a:cubicBezTo>
                    <a:cubicBezTo>
                      <a:pt x="1" y="1892"/>
                      <a:pt x="2382" y="5988"/>
                      <a:pt x="4037" y="6024"/>
                    </a:cubicBezTo>
                    <a:cubicBezTo>
                      <a:pt x="4058" y="6024"/>
                      <a:pt x="4079" y="6025"/>
                      <a:pt x="4100" y="6025"/>
                    </a:cubicBezTo>
                    <a:cubicBezTo>
                      <a:pt x="5720" y="6025"/>
                      <a:pt x="6822" y="4676"/>
                      <a:pt x="7716" y="3536"/>
                    </a:cubicBezTo>
                    <a:cubicBezTo>
                      <a:pt x="7952" y="3231"/>
                      <a:pt x="7862" y="3119"/>
                      <a:pt x="7601" y="3119"/>
                    </a:cubicBezTo>
                    <a:cubicBezTo>
                      <a:pt x="6917" y="3119"/>
                      <a:pt x="5050" y="3893"/>
                      <a:pt x="4774" y="4009"/>
                    </a:cubicBezTo>
                    <a:lnTo>
                      <a:pt x="4774" y="4009"/>
                    </a:lnTo>
                    <a:cubicBezTo>
                      <a:pt x="5074" y="3880"/>
                      <a:pt x="7240" y="2907"/>
                      <a:pt x="7251" y="1654"/>
                    </a:cubicBezTo>
                    <a:cubicBezTo>
                      <a:pt x="7255" y="1312"/>
                      <a:pt x="7026" y="1186"/>
                      <a:pt x="6685" y="1186"/>
                    </a:cubicBezTo>
                    <a:cubicBezTo>
                      <a:pt x="5708" y="1186"/>
                      <a:pt x="3811" y="2226"/>
                      <a:pt x="3811" y="2226"/>
                    </a:cubicBezTo>
                    <a:cubicBezTo>
                      <a:pt x="3811" y="2226"/>
                      <a:pt x="6692" y="583"/>
                      <a:pt x="6061" y="142"/>
                    </a:cubicBezTo>
                    <a:cubicBezTo>
                      <a:pt x="5921" y="40"/>
                      <a:pt x="5691" y="0"/>
                      <a:pt x="5418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" name="Google Shape;736;p43">
                <a:extLst>
                  <a:ext uri="{FF2B5EF4-FFF2-40B4-BE49-F238E27FC236}">
                    <a16:creationId xmlns:a16="http://schemas.microsoft.com/office/drawing/2014/main" id="{07B8192F-AF5B-41E3-8FC3-C68DDDEFF8D7}"/>
                  </a:ext>
                </a:extLst>
              </p:cNvPr>
              <p:cNvSpPr/>
              <p:nvPr/>
            </p:nvSpPr>
            <p:spPr>
              <a:xfrm flipH="1">
                <a:off x="8166550" y="4628525"/>
                <a:ext cx="24400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4971" extrusionOk="0">
                    <a:moveTo>
                      <a:pt x="4344" y="0"/>
                    </a:moveTo>
                    <a:cubicBezTo>
                      <a:pt x="3119" y="0"/>
                      <a:pt x="1654" y="157"/>
                      <a:pt x="1654" y="157"/>
                    </a:cubicBezTo>
                    <a:cubicBezTo>
                      <a:pt x="1640" y="156"/>
                      <a:pt x="1626" y="156"/>
                      <a:pt x="1612" y="156"/>
                    </a:cubicBezTo>
                    <a:cubicBezTo>
                      <a:pt x="0" y="156"/>
                      <a:pt x="69" y="4211"/>
                      <a:pt x="2654" y="4860"/>
                    </a:cubicBezTo>
                    <a:cubicBezTo>
                      <a:pt x="2957" y="4936"/>
                      <a:pt x="3286" y="4971"/>
                      <a:pt x="3630" y="4971"/>
                    </a:cubicBezTo>
                    <a:cubicBezTo>
                      <a:pt x="6243" y="4971"/>
                      <a:pt x="9759" y="2983"/>
                      <a:pt x="9465" y="2110"/>
                    </a:cubicBezTo>
                    <a:cubicBezTo>
                      <a:pt x="9143" y="1109"/>
                      <a:pt x="6286" y="859"/>
                      <a:pt x="5964" y="288"/>
                    </a:cubicBezTo>
                    <a:cubicBezTo>
                      <a:pt x="5842" y="67"/>
                      <a:pt x="5144" y="0"/>
                      <a:pt x="4344" y="0"/>
                    </a:cubicBezTo>
                    <a:close/>
                  </a:path>
                </a:pathLst>
              </a:custGeom>
              <a:solidFill>
                <a:srgbClr val="6E9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" name="Google Shape;737;p43">
                <a:extLst>
                  <a:ext uri="{FF2B5EF4-FFF2-40B4-BE49-F238E27FC236}">
                    <a16:creationId xmlns:a16="http://schemas.microsoft.com/office/drawing/2014/main" id="{3315CB1A-073E-49AD-9C3D-CE09F40D1E87}"/>
                  </a:ext>
                </a:extLst>
              </p:cNvPr>
              <p:cNvSpPr/>
              <p:nvPr/>
            </p:nvSpPr>
            <p:spPr>
              <a:xfrm flipH="1">
                <a:off x="8247450" y="4584675"/>
                <a:ext cx="161350" cy="688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2754" extrusionOk="0">
                    <a:moveTo>
                      <a:pt x="3878" y="0"/>
                    </a:moveTo>
                    <a:cubicBezTo>
                      <a:pt x="2322" y="0"/>
                      <a:pt x="536" y="137"/>
                      <a:pt x="536" y="137"/>
                    </a:cubicBezTo>
                    <a:cubicBezTo>
                      <a:pt x="0" y="137"/>
                      <a:pt x="334" y="2328"/>
                      <a:pt x="739" y="2685"/>
                    </a:cubicBezTo>
                    <a:cubicBezTo>
                      <a:pt x="791" y="2733"/>
                      <a:pt x="918" y="2754"/>
                      <a:pt x="1098" y="2754"/>
                    </a:cubicBezTo>
                    <a:cubicBezTo>
                      <a:pt x="2264" y="2754"/>
                      <a:pt x="5674" y="1880"/>
                      <a:pt x="5870" y="1756"/>
                    </a:cubicBezTo>
                    <a:cubicBezTo>
                      <a:pt x="6108" y="1625"/>
                      <a:pt x="6454" y="887"/>
                      <a:pt x="6132" y="315"/>
                    </a:cubicBezTo>
                    <a:cubicBezTo>
                      <a:pt x="6003" y="71"/>
                      <a:pt x="5000" y="0"/>
                      <a:pt x="3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" name="Google Shape;738;p43">
                <a:extLst>
                  <a:ext uri="{FF2B5EF4-FFF2-40B4-BE49-F238E27FC236}">
                    <a16:creationId xmlns:a16="http://schemas.microsoft.com/office/drawing/2014/main" id="{A1C5EDF7-6E70-4876-8E0A-6D5E3B32E984}"/>
                  </a:ext>
                </a:extLst>
              </p:cNvPr>
              <p:cNvSpPr/>
              <p:nvPr/>
            </p:nvSpPr>
            <p:spPr>
              <a:xfrm flipH="1">
                <a:off x="8125000" y="4654850"/>
                <a:ext cx="254325" cy="102800"/>
              </a:xfrm>
              <a:custGeom>
                <a:avLst/>
                <a:gdLst/>
                <a:ahLst/>
                <a:cxnLst/>
                <a:rect l="l" t="t" r="r" b="b"/>
                <a:pathLst>
                  <a:path w="10173" h="4112" extrusionOk="0">
                    <a:moveTo>
                      <a:pt x="6834" y="1"/>
                    </a:moveTo>
                    <a:cubicBezTo>
                      <a:pt x="6609" y="1"/>
                      <a:pt x="6419" y="50"/>
                      <a:pt x="6287" y="164"/>
                    </a:cubicBezTo>
                    <a:cubicBezTo>
                      <a:pt x="6287" y="164"/>
                      <a:pt x="6441" y="1140"/>
                      <a:pt x="6406" y="1557"/>
                    </a:cubicBezTo>
                    <a:cubicBezTo>
                      <a:pt x="6358" y="1973"/>
                      <a:pt x="274" y="2878"/>
                      <a:pt x="238" y="3152"/>
                    </a:cubicBezTo>
                    <a:cubicBezTo>
                      <a:pt x="215" y="3414"/>
                      <a:pt x="0" y="3878"/>
                      <a:pt x="512" y="4093"/>
                    </a:cubicBezTo>
                    <a:cubicBezTo>
                      <a:pt x="544" y="4106"/>
                      <a:pt x="606" y="4112"/>
                      <a:pt x="694" y="4112"/>
                    </a:cubicBezTo>
                    <a:cubicBezTo>
                      <a:pt x="1984" y="4112"/>
                      <a:pt x="8870" y="2793"/>
                      <a:pt x="9561" y="2069"/>
                    </a:cubicBezTo>
                    <a:cubicBezTo>
                      <a:pt x="10172" y="1397"/>
                      <a:pt x="8026" y="1"/>
                      <a:pt x="68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" name="Google Shape;739;p43">
                <a:extLst>
                  <a:ext uri="{FF2B5EF4-FFF2-40B4-BE49-F238E27FC236}">
                    <a16:creationId xmlns:a16="http://schemas.microsoft.com/office/drawing/2014/main" id="{814A9EDA-A516-4996-87A5-BED7F4679C57}"/>
                  </a:ext>
                </a:extLst>
              </p:cNvPr>
              <p:cNvSpPr/>
              <p:nvPr/>
            </p:nvSpPr>
            <p:spPr>
              <a:xfrm flipH="1">
                <a:off x="8248925" y="4630050"/>
                <a:ext cx="3337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87" extrusionOk="0">
                    <a:moveTo>
                      <a:pt x="1227" y="1"/>
                    </a:moveTo>
                    <a:cubicBezTo>
                      <a:pt x="405" y="239"/>
                      <a:pt x="24" y="1096"/>
                      <a:pt x="1" y="1120"/>
                    </a:cubicBezTo>
                    <a:lnTo>
                      <a:pt x="358" y="1287"/>
                    </a:lnTo>
                    <a:cubicBezTo>
                      <a:pt x="358" y="1287"/>
                      <a:pt x="691" y="572"/>
                      <a:pt x="1334" y="394"/>
                    </a:cubicBezTo>
                    <a:lnTo>
                      <a:pt x="12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2" name="Google Shape;740;p43">
                <a:extLst>
                  <a:ext uri="{FF2B5EF4-FFF2-40B4-BE49-F238E27FC236}">
                    <a16:creationId xmlns:a16="http://schemas.microsoft.com/office/drawing/2014/main" id="{EDB08D89-4061-4B4C-94DC-0F39E6A59065}"/>
                  </a:ext>
                </a:extLst>
              </p:cNvPr>
              <p:cNvSpPr/>
              <p:nvPr/>
            </p:nvSpPr>
            <p:spPr>
              <a:xfrm flipH="1">
                <a:off x="8236125" y="4637500"/>
                <a:ext cx="2920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513" extrusionOk="0">
                    <a:moveTo>
                      <a:pt x="893" y="0"/>
                    </a:moveTo>
                    <a:cubicBezTo>
                      <a:pt x="608" y="274"/>
                      <a:pt x="60" y="1215"/>
                      <a:pt x="0" y="1310"/>
                    </a:cubicBezTo>
                    <a:lnTo>
                      <a:pt x="334" y="1512"/>
                    </a:lnTo>
                    <a:cubicBezTo>
                      <a:pt x="500" y="1227"/>
                      <a:pt x="965" y="477"/>
                      <a:pt x="1167" y="286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3" name="Google Shape;741;p43">
                <a:extLst>
                  <a:ext uri="{FF2B5EF4-FFF2-40B4-BE49-F238E27FC236}">
                    <a16:creationId xmlns:a16="http://schemas.microsoft.com/office/drawing/2014/main" id="{C4F6ADA2-D8E5-42EF-A387-5898BDACAFB9}"/>
                  </a:ext>
                </a:extLst>
              </p:cNvPr>
              <p:cNvSpPr/>
              <p:nvPr/>
            </p:nvSpPr>
            <p:spPr>
              <a:xfrm flipH="1">
                <a:off x="8215900" y="4644650"/>
                <a:ext cx="2947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501" extrusionOk="0">
                    <a:moveTo>
                      <a:pt x="893" y="0"/>
                    </a:moveTo>
                    <a:cubicBezTo>
                      <a:pt x="607" y="274"/>
                      <a:pt x="60" y="1203"/>
                      <a:pt x="0" y="1310"/>
                    </a:cubicBezTo>
                    <a:lnTo>
                      <a:pt x="345" y="1500"/>
                    </a:lnTo>
                    <a:cubicBezTo>
                      <a:pt x="512" y="1238"/>
                      <a:pt x="964" y="476"/>
                      <a:pt x="1179" y="286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4" name="Google Shape;742;p43">
                <a:extLst>
                  <a:ext uri="{FF2B5EF4-FFF2-40B4-BE49-F238E27FC236}">
                    <a16:creationId xmlns:a16="http://schemas.microsoft.com/office/drawing/2014/main" id="{E5C8B871-A12D-47B7-AB89-6E58C473A63E}"/>
                  </a:ext>
                </a:extLst>
              </p:cNvPr>
              <p:cNvSpPr/>
              <p:nvPr/>
            </p:nvSpPr>
            <p:spPr>
              <a:xfrm flipH="1">
                <a:off x="8251700" y="3233325"/>
                <a:ext cx="428275" cy="181600"/>
              </a:xfrm>
              <a:custGeom>
                <a:avLst/>
                <a:gdLst/>
                <a:ahLst/>
                <a:cxnLst/>
                <a:rect l="l" t="t" r="r" b="b"/>
                <a:pathLst>
                  <a:path w="17131" h="7264" extrusionOk="0">
                    <a:moveTo>
                      <a:pt x="8989" y="0"/>
                    </a:moveTo>
                    <a:cubicBezTo>
                      <a:pt x="8585" y="0"/>
                      <a:pt x="8164" y="29"/>
                      <a:pt x="7728" y="89"/>
                    </a:cubicBezTo>
                    <a:cubicBezTo>
                      <a:pt x="501" y="1101"/>
                      <a:pt x="1" y="7054"/>
                      <a:pt x="370" y="7257"/>
                    </a:cubicBezTo>
                    <a:cubicBezTo>
                      <a:pt x="379" y="7261"/>
                      <a:pt x="390" y="7263"/>
                      <a:pt x="402" y="7263"/>
                    </a:cubicBezTo>
                    <a:cubicBezTo>
                      <a:pt x="888" y="7263"/>
                      <a:pt x="3637" y="3616"/>
                      <a:pt x="7157" y="2315"/>
                    </a:cubicBezTo>
                    <a:cubicBezTo>
                      <a:pt x="7446" y="2209"/>
                      <a:pt x="7773" y="2161"/>
                      <a:pt x="8127" y="2161"/>
                    </a:cubicBezTo>
                    <a:cubicBezTo>
                      <a:pt x="11008" y="2161"/>
                      <a:pt x="15646" y="5316"/>
                      <a:pt x="15646" y="5316"/>
                    </a:cubicBezTo>
                    <a:cubicBezTo>
                      <a:pt x="15693" y="5325"/>
                      <a:pt x="15736" y="5330"/>
                      <a:pt x="15776" y="5330"/>
                    </a:cubicBezTo>
                    <a:cubicBezTo>
                      <a:pt x="17131" y="5330"/>
                      <a:pt x="14555" y="0"/>
                      <a:pt x="89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EDCB052-CB85-40B3-8D50-8F2693D07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55446"/>
              </p:ext>
            </p:extLst>
          </p:nvPr>
        </p:nvGraphicFramePr>
        <p:xfrm>
          <a:off x="2252125" y="202151"/>
          <a:ext cx="3227757" cy="1542650"/>
        </p:xfrm>
        <a:graphic>
          <a:graphicData uri="http://schemas.openxmlformats.org/drawingml/2006/table">
            <a:tbl>
              <a:tblPr firstRow="1" firstCol="1" bandRow="1">
                <a:tableStyleId>{120DF51C-A61C-4E86-AD22-61BC01AD2D53}</a:tableStyleId>
              </a:tblPr>
              <a:tblGrid>
                <a:gridCol w="3227757">
                  <a:extLst>
                    <a:ext uri="{9D8B030D-6E8A-4147-A177-3AD203B41FA5}">
                      <a16:colId xmlns:a16="http://schemas.microsoft.com/office/drawing/2014/main" val="3757270638"/>
                    </a:ext>
                  </a:extLst>
                </a:gridCol>
              </a:tblGrid>
              <a:tr h="1542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581015" algn="l"/>
                        </a:tabLs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r>
                        <a:rPr lang="es-E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Busca algunos de los personajes nombrados en el video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581015" algn="l"/>
                        </a:tabLst>
                      </a:pPr>
                      <a:r>
                        <a:rPr lang="es-E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Escríbelos en tu cuaderno diciendo cuál es su actividad.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5581015" algn="l"/>
                        </a:tabLst>
                      </a:pP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822609"/>
                  </a:ext>
                </a:extLst>
              </a:tr>
            </a:tbl>
          </a:graphicData>
        </a:graphic>
      </p:graphicFrame>
      <p:pic>
        <p:nvPicPr>
          <p:cNvPr id="9" name="Picture 8" descr="Thumbtack Pin Basic Listing">
            <a:extLst>
              <a:ext uri="{FF2B5EF4-FFF2-40B4-BE49-F238E27FC236}">
                <a16:creationId xmlns:a16="http://schemas.microsoft.com/office/drawing/2014/main" id="{F5A5EC1D-1D44-46BD-8B19-EAD6576E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54273" y="849115"/>
            <a:ext cx="275915" cy="71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68">
            <a:extLst>
              <a:ext uri="{FF2B5EF4-FFF2-40B4-BE49-F238E27FC236}">
                <a16:creationId xmlns:a16="http://schemas.microsoft.com/office/drawing/2014/main" id="{DF796C3E-9122-4334-99B5-ACF9BADC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994" y="655570"/>
            <a:ext cx="4439308" cy="523354"/>
          </a:xfrm>
          <a:noFill/>
        </p:spPr>
        <p:txBody>
          <a:bodyPr/>
          <a:lstStyle/>
          <a:p>
            <a:pPr>
              <a:buNone/>
            </a:pPr>
            <a:r>
              <a:rPr lang="es-CL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Sopa de letras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5CB1991-B881-4286-A6BD-4FB02388F81B}"/>
              </a:ext>
            </a:extLst>
          </p:cNvPr>
          <p:cNvCxnSpPr/>
          <p:nvPr/>
        </p:nvCxnSpPr>
        <p:spPr>
          <a:xfrm>
            <a:off x="7543800" y="2487914"/>
            <a:ext cx="0" cy="183484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E4D80013-0152-443B-A4C6-53B465A0118A}"/>
              </a:ext>
            </a:extLst>
          </p:cNvPr>
          <p:cNvCxnSpPr/>
          <p:nvPr/>
        </p:nvCxnSpPr>
        <p:spPr>
          <a:xfrm>
            <a:off x="6581274" y="3007895"/>
            <a:ext cx="205906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CuadroTexto 78">
            <a:extLst>
              <a:ext uri="{FF2B5EF4-FFF2-40B4-BE49-F238E27FC236}">
                <a16:creationId xmlns:a16="http://schemas.microsoft.com/office/drawing/2014/main" id="{E4567284-3217-470A-8ADF-0741FCD394B8}"/>
              </a:ext>
            </a:extLst>
          </p:cNvPr>
          <p:cNvSpPr txBox="1"/>
          <p:nvPr/>
        </p:nvSpPr>
        <p:spPr>
          <a:xfrm>
            <a:off x="6449105" y="2588817"/>
            <a:ext cx="2566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/>
              <a:t>Personaje    Actividad 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7F0D4DE-56A1-4479-B0C7-F94777FFA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14228"/>
              </p:ext>
            </p:extLst>
          </p:nvPr>
        </p:nvGraphicFramePr>
        <p:xfrm>
          <a:off x="2881446" y="1942497"/>
          <a:ext cx="3034023" cy="2704280"/>
        </p:xfrm>
        <a:graphic>
          <a:graphicData uri="http://schemas.openxmlformats.org/drawingml/2006/table">
            <a:tbl>
              <a:tblPr firstRow="1" firstCol="1" bandRow="1"/>
              <a:tblGrid>
                <a:gridCol w="427672">
                  <a:extLst>
                    <a:ext uri="{9D8B030D-6E8A-4147-A177-3AD203B41FA5}">
                      <a16:colId xmlns:a16="http://schemas.microsoft.com/office/drawing/2014/main" val="183147809"/>
                    </a:ext>
                  </a:extLst>
                </a:gridCol>
                <a:gridCol w="371953">
                  <a:extLst>
                    <a:ext uri="{9D8B030D-6E8A-4147-A177-3AD203B41FA5}">
                      <a16:colId xmlns:a16="http://schemas.microsoft.com/office/drawing/2014/main" val="3768094799"/>
                    </a:ext>
                  </a:extLst>
                </a:gridCol>
                <a:gridCol w="371953">
                  <a:extLst>
                    <a:ext uri="{9D8B030D-6E8A-4147-A177-3AD203B41FA5}">
                      <a16:colId xmlns:a16="http://schemas.microsoft.com/office/drawing/2014/main" val="418179276"/>
                    </a:ext>
                  </a:extLst>
                </a:gridCol>
                <a:gridCol w="371953">
                  <a:extLst>
                    <a:ext uri="{9D8B030D-6E8A-4147-A177-3AD203B41FA5}">
                      <a16:colId xmlns:a16="http://schemas.microsoft.com/office/drawing/2014/main" val="3174454122"/>
                    </a:ext>
                  </a:extLst>
                </a:gridCol>
                <a:gridCol w="372623">
                  <a:extLst>
                    <a:ext uri="{9D8B030D-6E8A-4147-A177-3AD203B41FA5}">
                      <a16:colId xmlns:a16="http://schemas.microsoft.com/office/drawing/2014/main" val="2287255735"/>
                    </a:ext>
                  </a:extLst>
                </a:gridCol>
                <a:gridCol w="372623">
                  <a:extLst>
                    <a:ext uri="{9D8B030D-6E8A-4147-A177-3AD203B41FA5}">
                      <a16:colId xmlns:a16="http://schemas.microsoft.com/office/drawing/2014/main" val="1111191134"/>
                    </a:ext>
                  </a:extLst>
                </a:gridCol>
                <a:gridCol w="372623">
                  <a:extLst>
                    <a:ext uri="{9D8B030D-6E8A-4147-A177-3AD203B41FA5}">
                      <a16:colId xmlns:a16="http://schemas.microsoft.com/office/drawing/2014/main" val="576671811"/>
                    </a:ext>
                  </a:extLst>
                </a:gridCol>
                <a:gridCol w="372623">
                  <a:extLst>
                    <a:ext uri="{9D8B030D-6E8A-4147-A177-3AD203B41FA5}">
                      <a16:colId xmlns:a16="http://schemas.microsoft.com/office/drawing/2014/main" val="1050206542"/>
                    </a:ext>
                  </a:extLst>
                </a:gridCol>
              </a:tblGrid>
              <a:tr h="33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979781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977400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68370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339564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Levenim MT" panose="02010502060101010101" pitchFamily="2" charset="-79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934439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Ñ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75849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156314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Levenim MT" panose="02010502060101010101" pitchFamily="2" charset="-79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175489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BBC9CE0-8269-4131-B18D-C15AA8B925E0}"/>
              </a:ext>
            </a:extLst>
          </p:cNvPr>
          <p:cNvSpPr txBox="1"/>
          <p:nvPr/>
        </p:nvSpPr>
        <p:spPr>
          <a:xfrm>
            <a:off x="6368901" y="1699082"/>
            <a:ext cx="2626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PERSONAJES INFLUYENTES CHILENOS</a:t>
            </a:r>
          </a:p>
        </p:txBody>
      </p:sp>
    </p:spTree>
    <p:extLst>
      <p:ext uri="{BB962C8B-B14F-4D97-AF65-F5344CB8AC3E}">
        <p14:creationId xmlns:p14="http://schemas.microsoft.com/office/powerpoint/2010/main" val="400749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936;p45">
            <a:extLst>
              <a:ext uri="{FF2B5EF4-FFF2-40B4-BE49-F238E27FC236}">
                <a16:creationId xmlns:a16="http://schemas.microsoft.com/office/drawing/2014/main" id="{F1A95261-C78A-4077-A494-651EC1CD4C49}"/>
              </a:ext>
            </a:extLst>
          </p:cNvPr>
          <p:cNvSpPr/>
          <p:nvPr/>
        </p:nvSpPr>
        <p:spPr>
          <a:xfrm>
            <a:off x="6445956" y="535395"/>
            <a:ext cx="2256685" cy="1301749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936;p45">
            <a:extLst>
              <a:ext uri="{FF2B5EF4-FFF2-40B4-BE49-F238E27FC236}">
                <a16:creationId xmlns:a16="http://schemas.microsoft.com/office/drawing/2014/main" id="{C25E212D-D3ED-435D-9D66-B4C72F54BDD1}"/>
              </a:ext>
            </a:extLst>
          </p:cNvPr>
          <p:cNvSpPr/>
          <p:nvPr/>
        </p:nvSpPr>
        <p:spPr>
          <a:xfrm>
            <a:off x="2971062" y="195867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275044F-422D-4675-BF5A-7F02CB35A188}"/>
              </a:ext>
            </a:extLst>
          </p:cNvPr>
          <p:cNvSpPr/>
          <p:nvPr/>
        </p:nvSpPr>
        <p:spPr>
          <a:xfrm>
            <a:off x="0" y="4482671"/>
            <a:ext cx="9144000" cy="7541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Título 64">
            <a:extLst>
              <a:ext uri="{FF2B5EF4-FFF2-40B4-BE49-F238E27FC236}">
                <a16:creationId xmlns:a16="http://schemas.microsoft.com/office/drawing/2014/main" id="{5F00C37E-2E93-4EAD-8DF7-D643F66E1A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9144000" cy="576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CL" dirty="0"/>
              <a:t>Reflexiona y responde</a:t>
            </a:r>
          </a:p>
        </p:txBody>
      </p:sp>
      <p:sp>
        <p:nvSpPr>
          <p:cNvPr id="64" name="Bocadillo: rectángulo con esquinas redondeadas 63">
            <a:extLst>
              <a:ext uri="{FF2B5EF4-FFF2-40B4-BE49-F238E27FC236}">
                <a16:creationId xmlns:a16="http://schemas.microsoft.com/office/drawing/2014/main" id="{7E000A33-0DAC-4E38-BB02-9704256591B3}"/>
              </a:ext>
            </a:extLst>
          </p:cNvPr>
          <p:cNvSpPr/>
          <p:nvPr/>
        </p:nvSpPr>
        <p:spPr>
          <a:xfrm>
            <a:off x="5074144" y="1440067"/>
            <a:ext cx="2942308" cy="1835401"/>
          </a:xfrm>
          <a:prstGeom prst="wedgeRoundRectCallout">
            <a:avLst>
              <a:gd name="adj1" fmla="val -43919"/>
              <a:gd name="adj2" fmla="val 562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Bahnschrift" panose="020B0502040204020203" pitchFamily="34" charset="0"/>
              </a:rPr>
              <a:t>Nombra al menos dos personajes extranjeros que han influido en la historia de Chile</a:t>
            </a:r>
          </a:p>
          <a:p>
            <a:pPr algn="ctr"/>
            <a:endParaRPr lang="es-MX" dirty="0">
              <a:latin typeface="Bahnschrift" panose="020B0502040204020203" pitchFamily="34" charset="0"/>
            </a:endParaRPr>
          </a:p>
          <a:p>
            <a:pPr algn="ctr"/>
            <a:r>
              <a:rPr lang="es-MX" dirty="0">
                <a:latin typeface="Bahnschrift" panose="020B0502040204020203" pitchFamily="34" charset="0"/>
              </a:rPr>
              <a:t>_______________________</a:t>
            </a:r>
          </a:p>
          <a:p>
            <a:pPr algn="ctr"/>
            <a:endParaRPr lang="es-MX" dirty="0">
              <a:latin typeface="Bahnschrift" panose="020B0502040204020203" pitchFamily="34" charset="0"/>
            </a:endParaRPr>
          </a:p>
          <a:p>
            <a:pPr algn="ctr"/>
            <a:r>
              <a:rPr lang="es-MX" dirty="0">
                <a:latin typeface="Bahnschrift" panose="020B0502040204020203" pitchFamily="34" charset="0"/>
              </a:rPr>
              <a:t>_______________________</a:t>
            </a:r>
          </a:p>
        </p:txBody>
      </p:sp>
      <p:pic>
        <p:nvPicPr>
          <p:cNvPr id="77" name="Picture 8" descr="Thumbtack Pin Basic Listing">
            <a:extLst>
              <a:ext uri="{FF2B5EF4-FFF2-40B4-BE49-F238E27FC236}">
                <a16:creationId xmlns:a16="http://schemas.microsoft.com/office/drawing/2014/main" id="{F8747543-F396-4ED8-BC21-073F5FA8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55" y="1076527"/>
            <a:ext cx="562022" cy="5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6DE773C3-6B05-4484-8119-FE03A4C53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8" y="6558"/>
            <a:ext cx="681223" cy="6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53E8A993-8BFF-4806-A90E-886AEDF27044}"/>
              </a:ext>
            </a:extLst>
          </p:cNvPr>
          <p:cNvSpPr txBox="1"/>
          <p:nvPr/>
        </p:nvSpPr>
        <p:spPr>
          <a:xfrm flipH="1">
            <a:off x="428744" y="977113"/>
            <a:ext cx="4000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latin typeface="Bahnschrift" panose="020B0502040204020203" pitchFamily="34" charset="0"/>
              </a:rPr>
              <a:t>¿Cuál es tu opinión de que se nombren como personajes influyentes a extranjeros en el video?</a:t>
            </a:r>
          </a:p>
          <a:p>
            <a:endParaRPr lang="es-CL" sz="1600" dirty="0">
              <a:latin typeface="Bahnschrift" panose="020B0502040204020203" pitchFamily="34" charset="0"/>
            </a:endParaRPr>
          </a:p>
          <a:p>
            <a:r>
              <a:rPr lang="es-CL" sz="1600" dirty="0">
                <a:latin typeface="Bahnschrift" panose="020B0502040204020203" pitchFamily="34" charset="0"/>
              </a:rPr>
              <a:t>Coméntalo</a:t>
            </a:r>
          </a:p>
        </p:txBody>
      </p:sp>
      <p:grpSp>
        <p:nvGrpSpPr>
          <p:cNvPr id="69" name="Google Shape;1120;p51">
            <a:extLst>
              <a:ext uri="{FF2B5EF4-FFF2-40B4-BE49-F238E27FC236}">
                <a16:creationId xmlns:a16="http://schemas.microsoft.com/office/drawing/2014/main" id="{716BE08B-528B-4014-99A7-162B926A8849}"/>
              </a:ext>
            </a:extLst>
          </p:cNvPr>
          <p:cNvGrpSpPr/>
          <p:nvPr/>
        </p:nvGrpSpPr>
        <p:grpSpPr>
          <a:xfrm>
            <a:off x="3249371" y="451607"/>
            <a:ext cx="2210825" cy="4707431"/>
            <a:chOff x="-343923" y="415622"/>
            <a:chExt cx="2210825" cy="4707431"/>
          </a:xfrm>
        </p:grpSpPr>
        <p:grpSp>
          <p:nvGrpSpPr>
            <p:cNvPr id="70" name="Google Shape;1121;p51">
              <a:extLst>
                <a:ext uri="{FF2B5EF4-FFF2-40B4-BE49-F238E27FC236}">
                  <a16:creationId xmlns:a16="http://schemas.microsoft.com/office/drawing/2014/main" id="{0255CC12-359C-4388-BEF7-386E97DB2230}"/>
                </a:ext>
              </a:extLst>
            </p:cNvPr>
            <p:cNvGrpSpPr/>
            <p:nvPr/>
          </p:nvGrpSpPr>
          <p:grpSpPr>
            <a:xfrm>
              <a:off x="-343923" y="415622"/>
              <a:ext cx="2127847" cy="3110799"/>
              <a:chOff x="742765" y="653047"/>
              <a:chExt cx="2127847" cy="3110799"/>
            </a:xfrm>
          </p:grpSpPr>
          <p:sp>
            <p:nvSpPr>
              <p:cNvPr id="146" name="Google Shape;1122;p51">
                <a:extLst>
                  <a:ext uri="{FF2B5EF4-FFF2-40B4-BE49-F238E27FC236}">
                    <a16:creationId xmlns:a16="http://schemas.microsoft.com/office/drawing/2014/main" id="{FE0F1062-9469-450C-83BB-4F2FEE36990B}"/>
                  </a:ext>
                </a:extLst>
              </p:cNvPr>
              <p:cNvSpPr/>
              <p:nvPr/>
            </p:nvSpPr>
            <p:spPr>
              <a:xfrm rot="-3591609">
                <a:off x="2275220" y="772378"/>
                <a:ext cx="534361" cy="448781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10820" extrusionOk="0">
                    <a:moveTo>
                      <a:pt x="4677" y="0"/>
                    </a:moveTo>
                    <a:cubicBezTo>
                      <a:pt x="3892" y="0"/>
                      <a:pt x="4204" y="3830"/>
                      <a:pt x="4204" y="3830"/>
                    </a:cubicBezTo>
                    <a:cubicBezTo>
                      <a:pt x="4204" y="3830"/>
                      <a:pt x="298" y="7652"/>
                      <a:pt x="144" y="8557"/>
                    </a:cubicBezTo>
                    <a:cubicBezTo>
                      <a:pt x="1" y="9474"/>
                      <a:pt x="12883" y="10819"/>
                      <a:pt x="12883" y="10819"/>
                    </a:cubicBezTo>
                    <a:cubicBezTo>
                      <a:pt x="12883" y="10819"/>
                      <a:pt x="5799" y="1330"/>
                      <a:pt x="5370" y="640"/>
                    </a:cubicBezTo>
                    <a:cubicBezTo>
                      <a:pt x="5076" y="186"/>
                      <a:pt x="4850" y="0"/>
                      <a:pt x="46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123;p51">
                <a:extLst>
                  <a:ext uri="{FF2B5EF4-FFF2-40B4-BE49-F238E27FC236}">
                    <a16:creationId xmlns:a16="http://schemas.microsoft.com/office/drawing/2014/main" id="{4C3DDF25-6751-4EE9-A936-C3053F1A25FB}"/>
                  </a:ext>
                </a:extLst>
              </p:cNvPr>
              <p:cNvSpPr/>
              <p:nvPr/>
            </p:nvSpPr>
            <p:spPr>
              <a:xfrm rot="-3591609">
                <a:off x="2299986" y="887436"/>
                <a:ext cx="516112" cy="291500"/>
              </a:xfrm>
              <a:custGeom>
                <a:avLst/>
                <a:gdLst/>
                <a:ahLst/>
                <a:cxnLst/>
                <a:rect l="l" t="t" r="r" b="b"/>
                <a:pathLst>
                  <a:path w="12444" h="7028" extrusionOk="0">
                    <a:moveTo>
                      <a:pt x="4554" y="1"/>
                    </a:moveTo>
                    <a:cubicBezTo>
                      <a:pt x="4161" y="48"/>
                      <a:pt x="244" y="3430"/>
                      <a:pt x="17" y="3739"/>
                    </a:cubicBezTo>
                    <a:cubicBezTo>
                      <a:pt x="0" y="3763"/>
                      <a:pt x="5" y="3774"/>
                      <a:pt x="29" y="3774"/>
                    </a:cubicBezTo>
                    <a:cubicBezTo>
                      <a:pt x="320" y="3774"/>
                      <a:pt x="3421" y="2176"/>
                      <a:pt x="4125" y="2132"/>
                    </a:cubicBezTo>
                    <a:cubicBezTo>
                      <a:pt x="4129" y="2132"/>
                      <a:pt x="4133" y="2131"/>
                      <a:pt x="4137" y="2131"/>
                    </a:cubicBezTo>
                    <a:cubicBezTo>
                      <a:pt x="4940" y="2131"/>
                      <a:pt x="10263" y="6871"/>
                      <a:pt x="11435" y="7025"/>
                    </a:cubicBezTo>
                    <a:cubicBezTo>
                      <a:pt x="11448" y="7027"/>
                      <a:pt x="11459" y="7028"/>
                      <a:pt x="11470" y="7028"/>
                    </a:cubicBezTo>
                    <a:cubicBezTo>
                      <a:pt x="12443" y="7028"/>
                      <a:pt x="4554" y="1"/>
                      <a:pt x="4554" y="1"/>
                    </a:cubicBezTo>
                    <a:close/>
                  </a:path>
                </a:pathLst>
              </a:custGeom>
              <a:solidFill>
                <a:srgbClr val="CB8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124;p51">
                <a:extLst>
                  <a:ext uri="{FF2B5EF4-FFF2-40B4-BE49-F238E27FC236}">
                    <a16:creationId xmlns:a16="http://schemas.microsoft.com/office/drawing/2014/main" id="{E80CBB15-7198-46A5-8B8B-1CF2B8DF8AF7}"/>
                  </a:ext>
                </a:extLst>
              </p:cNvPr>
              <p:cNvSpPr/>
              <p:nvPr/>
            </p:nvSpPr>
            <p:spPr>
              <a:xfrm rot="-3591609">
                <a:off x="384457" y="2075855"/>
                <a:ext cx="2671557" cy="709422"/>
              </a:xfrm>
              <a:custGeom>
                <a:avLst/>
                <a:gdLst/>
                <a:ahLst/>
                <a:cxnLst/>
                <a:rect l="l" t="t" r="r" b="b"/>
                <a:pathLst>
                  <a:path w="64414" h="17104" extrusionOk="0">
                    <a:moveTo>
                      <a:pt x="11603" y="1"/>
                    </a:moveTo>
                    <a:cubicBezTo>
                      <a:pt x="11289" y="1"/>
                      <a:pt x="10966" y="19"/>
                      <a:pt x="10633" y="42"/>
                    </a:cubicBezTo>
                    <a:lnTo>
                      <a:pt x="10692" y="614"/>
                    </a:lnTo>
                    <a:cubicBezTo>
                      <a:pt x="11010" y="582"/>
                      <a:pt x="11317" y="571"/>
                      <a:pt x="11613" y="571"/>
                    </a:cubicBezTo>
                    <a:cubicBezTo>
                      <a:pt x="11761" y="571"/>
                      <a:pt x="11907" y="574"/>
                      <a:pt x="12049" y="578"/>
                    </a:cubicBezTo>
                    <a:lnTo>
                      <a:pt x="12097" y="18"/>
                    </a:lnTo>
                    <a:cubicBezTo>
                      <a:pt x="11935" y="6"/>
                      <a:pt x="11770" y="1"/>
                      <a:pt x="11603" y="1"/>
                    </a:cubicBezTo>
                    <a:close/>
                    <a:moveTo>
                      <a:pt x="9228" y="292"/>
                    </a:moveTo>
                    <a:cubicBezTo>
                      <a:pt x="8775" y="399"/>
                      <a:pt x="8311" y="530"/>
                      <a:pt x="7835" y="697"/>
                    </a:cubicBezTo>
                    <a:lnTo>
                      <a:pt x="8013" y="1233"/>
                    </a:lnTo>
                    <a:cubicBezTo>
                      <a:pt x="8478" y="1066"/>
                      <a:pt x="8930" y="947"/>
                      <a:pt x="9359" y="852"/>
                    </a:cubicBezTo>
                    <a:lnTo>
                      <a:pt x="9228" y="292"/>
                    </a:lnTo>
                    <a:close/>
                    <a:moveTo>
                      <a:pt x="13526" y="292"/>
                    </a:moveTo>
                    <a:lnTo>
                      <a:pt x="13359" y="828"/>
                    </a:lnTo>
                    <a:cubicBezTo>
                      <a:pt x="13788" y="971"/>
                      <a:pt x="14193" y="1150"/>
                      <a:pt x="14585" y="1388"/>
                    </a:cubicBezTo>
                    <a:lnTo>
                      <a:pt x="14859" y="911"/>
                    </a:lnTo>
                    <a:cubicBezTo>
                      <a:pt x="14443" y="650"/>
                      <a:pt x="13990" y="447"/>
                      <a:pt x="13526" y="292"/>
                    </a:cubicBezTo>
                    <a:close/>
                    <a:moveTo>
                      <a:pt x="31603" y="1092"/>
                    </a:moveTo>
                    <a:cubicBezTo>
                      <a:pt x="31464" y="1092"/>
                      <a:pt x="31319" y="1111"/>
                      <a:pt x="31171" y="1150"/>
                    </a:cubicBezTo>
                    <a:lnTo>
                      <a:pt x="31326" y="1697"/>
                    </a:lnTo>
                    <a:cubicBezTo>
                      <a:pt x="31425" y="1670"/>
                      <a:pt x="31520" y="1657"/>
                      <a:pt x="31610" y="1657"/>
                    </a:cubicBezTo>
                    <a:cubicBezTo>
                      <a:pt x="31877" y="1657"/>
                      <a:pt x="32100" y="1775"/>
                      <a:pt x="32242" y="2007"/>
                    </a:cubicBezTo>
                    <a:lnTo>
                      <a:pt x="32719" y="1697"/>
                    </a:lnTo>
                    <a:cubicBezTo>
                      <a:pt x="32471" y="1303"/>
                      <a:pt x="32068" y="1092"/>
                      <a:pt x="31603" y="1092"/>
                    </a:cubicBezTo>
                    <a:close/>
                    <a:moveTo>
                      <a:pt x="6501" y="1209"/>
                    </a:moveTo>
                    <a:cubicBezTo>
                      <a:pt x="6037" y="1400"/>
                      <a:pt x="5608" y="1626"/>
                      <a:pt x="5203" y="1852"/>
                    </a:cubicBezTo>
                    <a:lnTo>
                      <a:pt x="5489" y="2340"/>
                    </a:lnTo>
                    <a:cubicBezTo>
                      <a:pt x="5870" y="2126"/>
                      <a:pt x="6287" y="1923"/>
                      <a:pt x="6715" y="1733"/>
                    </a:cubicBezTo>
                    <a:lnTo>
                      <a:pt x="6501" y="1209"/>
                    </a:lnTo>
                    <a:close/>
                    <a:moveTo>
                      <a:pt x="16026" y="1804"/>
                    </a:moveTo>
                    <a:lnTo>
                      <a:pt x="15633" y="2197"/>
                    </a:lnTo>
                    <a:cubicBezTo>
                      <a:pt x="15943" y="2495"/>
                      <a:pt x="16240" y="2840"/>
                      <a:pt x="16538" y="3233"/>
                    </a:cubicBezTo>
                    <a:lnTo>
                      <a:pt x="16991" y="2888"/>
                    </a:lnTo>
                    <a:cubicBezTo>
                      <a:pt x="16669" y="2471"/>
                      <a:pt x="16348" y="2114"/>
                      <a:pt x="16026" y="1804"/>
                    </a:cubicBezTo>
                    <a:close/>
                    <a:moveTo>
                      <a:pt x="29849" y="1900"/>
                    </a:moveTo>
                    <a:cubicBezTo>
                      <a:pt x="29409" y="2316"/>
                      <a:pt x="29123" y="2769"/>
                      <a:pt x="29052" y="3257"/>
                    </a:cubicBezTo>
                    <a:lnTo>
                      <a:pt x="29599" y="3352"/>
                    </a:lnTo>
                    <a:cubicBezTo>
                      <a:pt x="29659" y="2995"/>
                      <a:pt x="29861" y="2650"/>
                      <a:pt x="30218" y="2316"/>
                    </a:cubicBezTo>
                    <a:lnTo>
                      <a:pt x="29849" y="1900"/>
                    </a:lnTo>
                    <a:close/>
                    <a:moveTo>
                      <a:pt x="4001" y="2638"/>
                    </a:moveTo>
                    <a:cubicBezTo>
                      <a:pt x="3608" y="2912"/>
                      <a:pt x="3239" y="3245"/>
                      <a:pt x="2894" y="3567"/>
                    </a:cubicBezTo>
                    <a:lnTo>
                      <a:pt x="3298" y="3971"/>
                    </a:lnTo>
                    <a:cubicBezTo>
                      <a:pt x="3608" y="3662"/>
                      <a:pt x="3965" y="3364"/>
                      <a:pt x="4346" y="3078"/>
                    </a:cubicBezTo>
                    <a:lnTo>
                      <a:pt x="4001" y="2638"/>
                    </a:lnTo>
                    <a:close/>
                    <a:moveTo>
                      <a:pt x="57231" y="3967"/>
                    </a:moveTo>
                    <a:cubicBezTo>
                      <a:pt x="56877" y="3967"/>
                      <a:pt x="56508" y="3983"/>
                      <a:pt x="56126" y="4019"/>
                    </a:cubicBezTo>
                    <a:lnTo>
                      <a:pt x="56174" y="4579"/>
                    </a:lnTo>
                    <a:cubicBezTo>
                      <a:pt x="56638" y="4555"/>
                      <a:pt x="57103" y="4543"/>
                      <a:pt x="57543" y="4543"/>
                    </a:cubicBezTo>
                    <a:lnTo>
                      <a:pt x="57555" y="3971"/>
                    </a:lnTo>
                    <a:cubicBezTo>
                      <a:pt x="57448" y="3969"/>
                      <a:pt x="57340" y="3967"/>
                      <a:pt x="57231" y="3967"/>
                    </a:cubicBezTo>
                    <a:close/>
                    <a:moveTo>
                      <a:pt x="32445" y="3197"/>
                    </a:moveTo>
                    <a:cubicBezTo>
                      <a:pt x="32397" y="3602"/>
                      <a:pt x="32278" y="4019"/>
                      <a:pt x="32088" y="4459"/>
                    </a:cubicBezTo>
                    <a:lnTo>
                      <a:pt x="32600" y="4686"/>
                    </a:lnTo>
                    <a:cubicBezTo>
                      <a:pt x="32826" y="4198"/>
                      <a:pt x="32957" y="3721"/>
                      <a:pt x="33004" y="3257"/>
                    </a:cubicBezTo>
                    <a:lnTo>
                      <a:pt x="32445" y="3197"/>
                    </a:lnTo>
                    <a:close/>
                    <a:moveTo>
                      <a:pt x="59008" y="4078"/>
                    </a:moveTo>
                    <a:lnTo>
                      <a:pt x="58936" y="4638"/>
                    </a:lnTo>
                    <a:cubicBezTo>
                      <a:pt x="59389" y="4698"/>
                      <a:pt x="59841" y="4793"/>
                      <a:pt x="60282" y="4900"/>
                    </a:cubicBezTo>
                    <a:lnTo>
                      <a:pt x="60425" y="4329"/>
                    </a:lnTo>
                    <a:cubicBezTo>
                      <a:pt x="59960" y="4221"/>
                      <a:pt x="59484" y="4138"/>
                      <a:pt x="59008" y="4078"/>
                    </a:cubicBezTo>
                    <a:close/>
                    <a:moveTo>
                      <a:pt x="54721" y="4198"/>
                    </a:moveTo>
                    <a:cubicBezTo>
                      <a:pt x="54269" y="4269"/>
                      <a:pt x="53793" y="4364"/>
                      <a:pt x="53317" y="4459"/>
                    </a:cubicBezTo>
                    <a:lnTo>
                      <a:pt x="53436" y="5019"/>
                    </a:lnTo>
                    <a:cubicBezTo>
                      <a:pt x="53900" y="4912"/>
                      <a:pt x="54364" y="4817"/>
                      <a:pt x="54805" y="4745"/>
                    </a:cubicBezTo>
                    <a:lnTo>
                      <a:pt x="54721" y="4198"/>
                    </a:lnTo>
                    <a:close/>
                    <a:moveTo>
                      <a:pt x="17812" y="4078"/>
                    </a:moveTo>
                    <a:lnTo>
                      <a:pt x="17336" y="4376"/>
                    </a:lnTo>
                    <a:cubicBezTo>
                      <a:pt x="17586" y="4781"/>
                      <a:pt x="17836" y="5198"/>
                      <a:pt x="18062" y="5579"/>
                    </a:cubicBezTo>
                    <a:lnTo>
                      <a:pt x="18538" y="5293"/>
                    </a:lnTo>
                    <a:cubicBezTo>
                      <a:pt x="18312" y="4912"/>
                      <a:pt x="18062" y="4483"/>
                      <a:pt x="17812" y="4078"/>
                    </a:cubicBezTo>
                    <a:close/>
                    <a:moveTo>
                      <a:pt x="51923" y="4817"/>
                    </a:moveTo>
                    <a:cubicBezTo>
                      <a:pt x="51495" y="4936"/>
                      <a:pt x="51042" y="5079"/>
                      <a:pt x="50566" y="5221"/>
                    </a:cubicBezTo>
                    <a:lnTo>
                      <a:pt x="50733" y="5757"/>
                    </a:lnTo>
                    <a:cubicBezTo>
                      <a:pt x="51209" y="5614"/>
                      <a:pt x="51650" y="5472"/>
                      <a:pt x="52066" y="5376"/>
                    </a:cubicBezTo>
                    <a:lnTo>
                      <a:pt x="51923" y="4817"/>
                    </a:lnTo>
                    <a:close/>
                    <a:moveTo>
                      <a:pt x="61806" y="4757"/>
                    </a:moveTo>
                    <a:lnTo>
                      <a:pt x="61615" y="5293"/>
                    </a:lnTo>
                    <a:cubicBezTo>
                      <a:pt x="62032" y="5448"/>
                      <a:pt x="62461" y="5626"/>
                      <a:pt x="62877" y="5829"/>
                    </a:cubicBezTo>
                    <a:lnTo>
                      <a:pt x="63127" y="5329"/>
                    </a:lnTo>
                    <a:cubicBezTo>
                      <a:pt x="62699" y="5114"/>
                      <a:pt x="62246" y="4924"/>
                      <a:pt x="61806" y="4757"/>
                    </a:cubicBezTo>
                    <a:close/>
                    <a:moveTo>
                      <a:pt x="29873" y="4495"/>
                    </a:moveTo>
                    <a:lnTo>
                      <a:pt x="29409" y="4793"/>
                    </a:lnTo>
                    <a:cubicBezTo>
                      <a:pt x="29623" y="5162"/>
                      <a:pt x="29956" y="5555"/>
                      <a:pt x="30385" y="5912"/>
                    </a:cubicBezTo>
                    <a:lnTo>
                      <a:pt x="30754" y="5472"/>
                    </a:lnTo>
                    <a:cubicBezTo>
                      <a:pt x="30373" y="5150"/>
                      <a:pt x="30076" y="4829"/>
                      <a:pt x="29873" y="4495"/>
                    </a:cubicBezTo>
                    <a:close/>
                    <a:moveTo>
                      <a:pt x="1941" y="4662"/>
                    </a:moveTo>
                    <a:cubicBezTo>
                      <a:pt x="1667" y="5043"/>
                      <a:pt x="1393" y="5460"/>
                      <a:pt x="1167" y="5888"/>
                    </a:cubicBezTo>
                    <a:lnTo>
                      <a:pt x="1679" y="6162"/>
                    </a:lnTo>
                    <a:cubicBezTo>
                      <a:pt x="1882" y="5757"/>
                      <a:pt x="2120" y="5376"/>
                      <a:pt x="2393" y="4995"/>
                    </a:cubicBezTo>
                    <a:lnTo>
                      <a:pt x="1941" y="4662"/>
                    </a:lnTo>
                    <a:close/>
                    <a:moveTo>
                      <a:pt x="64377" y="6019"/>
                    </a:moveTo>
                    <a:lnTo>
                      <a:pt x="64115" y="6507"/>
                    </a:lnTo>
                    <a:lnTo>
                      <a:pt x="64413" y="6031"/>
                    </a:lnTo>
                    <a:lnTo>
                      <a:pt x="64377" y="6019"/>
                    </a:lnTo>
                    <a:close/>
                    <a:moveTo>
                      <a:pt x="49221" y="5650"/>
                    </a:moveTo>
                    <a:cubicBezTo>
                      <a:pt x="48780" y="5805"/>
                      <a:pt x="48328" y="5948"/>
                      <a:pt x="47887" y="6114"/>
                    </a:cubicBezTo>
                    <a:lnTo>
                      <a:pt x="48078" y="6650"/>
                    </a:lnTo>
                    <a:cubicBezTo>
                      <a:pt x="48530" y="6484"/>
                      <a:pt x="48959" y="6341"/>
                      <a:pt x="49399" y="6186"/>
                    </a:cubicBezTo>
                    <a:lnTo>
                      <a:pt x="49221" y="5650"/>
                    </a:lnTo>
                    <a:close/>
                    <a:moveTo>
                      <a:pt x="31409" y="5638"/>
                    </a:moveTo>
                    <a:cubicBezTo>
                      <a:pt x="31147" y="5995"/>
                      <a:pt x="30849" y="6341"/>
                      <a:pt x="30516" y="6662"/>
                    </a:cubicBezTo>
                    <a:lnTo>
                      <a:pt x="30921" y="7067"/>
                    </a:lnTo>
                    <a:cubicBezTo>
                      <a:pt x="31278" y="6710"/>
                      <a:pt x="31611" y="6341"/>
                      <a:pt x="31873" y="5972"/>
                    </a:cubicBezTo>
                    <a:lnTo>
                      <a:pt x="31409" y="5638"/>
                    </a:lnTo>
                    <a:close/>
                    <a:moveTo>
                      <a:pt x="31873" y="6269"/>
                    </a:moveTo>
                    <a:lnTo>
                      <a:pt x="31588" y="6757"/>
                    </a:lnTo>
                    <a:cubicBezTo>
                      <a:pt x="31981" y="6996"/>
                      <a:pt x="32409" y="7198"/>
                      <a:pt x="32873" y="7412"/>
                    </a:cubicBezTo>
                    <a:lnTo>
                      <a:pt x="33100" y="6888"/>
                    </a:lnTo>
                    <a:cubicBezTo>
                      <a:pt x="32659" y="6698"/>
                      <a:pt x="32242" y="6484"/>
                      <a:pt x="31873" y="6269"/>
                    </a:cubicBezTo>
                    <a:close/>
                    <a:moveTo>
                      <a:pt x="46542" y="6591"/>
                    </a:moveTo>
                    <a:lnTo>
                      <a:pt x="45220" y="7067"/>
                    </a:lnTo>
                    <a:lnTo>
                      <a:pt x="45411" y="7603"/>
                    </a:lnTo>
                    <a:lnTo>
                      <a:pt x="46744" y="7126"/>
                    </a:lnTo>
                    <a:lnTo>
                      <a:pt x="46542" y="6591"/>
                    </a:lnTo>
                    <a:close/>
                    <a:moveTo>
                      <a:pt x="19253" y="6484"/>
                    </a:moveTo>
                    <a:lnTo>
                      <a:pt x="18776" y="6781"/>
                    </a:lnTo>
                    <a:cubicBezTo>
                      <a:pt x="19062" y="7281"/>
                      <a:pt x="19312" y="7650"/>
                      <a:pt x="19550" y="7996"/>
                    </a:cubicBezTo>
                    <a:lnTo>
                      <a:pt x="20015" y="7650"/>
                    </a:lnTo>
                    <a:cubicBezTo>
                      <a:pt x="19777" y="7317"/>
                      <a:pt x="19538" y="6960"/>
                      <a:pt x="19253" y="6484"/>
                    </a:cubicBezTo>
                    <a:close/>
                    <a:moveTo>
                      <a:pt x="34374" y="7400"/>
                    </a:moveTo>
                    <a:lnTo>
                      <a:pt x="34195" y="7936"/>
                    </a:lnTo>
                    <a:cubicBezTo>
                      <a:pt x="34636" y="8079"/>
                      <a:pt x="35124" y="8198"/>
                      <a:pt x="35576" y="8317"/>
                    </a:cubicBezTo>
                    <a:lnTo>
                      <a:pt x="35707" y="7781"/>
                    </a:lnTo>
                    <a:cubicBezTo>
                      <a:pt x="35255" y="7662"/>
                      <a:pt x="34802" y="7543"/>
                      <a:pt x="34374" y="7400"/>
                    </a:cubicBezTo>
                    <a:close/>
                    <a:moveTo>
                      <a:pt x="43911" y="7543"/>
                    </a:moveTo>
                    <a:cubicBezTo>
                      <a:pt x="43494" y="7698"/>
                      <a:pt x="43053" y="7817"/>
                      <a:pt x="42589" y="7912"/>
                    </a:cubicBezTo>
                    <a:lnTo>
                      <a:pt x="42708" y="8472"/>
                    </a:lnTo>
                    <a:cubicBezTo>
                      <a:pt x="43184" y="8365"/>
                      <a:pt x="43649" y="8246"/>
                      <a:pt x="44089" y="8079"/>
                    </a:cubicBezTo>
                    <a:lnTo>
                      <a:pt x="43911" y="7543"/>
                    </a:lnTo>
                    <a:close/>
                    <a:moveTo>
                      <a:pt x="608" y="7234"/>
                    </a:moveTo>
                    <a:cubicBezTo>
                      <a:pt x="453" y="7674"/>
                      <a:pt x="322" y="8150"/>
                      <a:pt x="238" y="8627"/>
                    </a:cubicBezTo>
                    <a:lnTo>
                      <a:pt x="786" y="8734"/>
                    </a:lnTo>
                    <a:cubicBezTo>
                      <a:pt x="869" y="8269"/>
                      <a:pt x="989" y="7841"/>
                      <a:pt x="1143" y="7412"/>
                    </a:cubicBezTo>
                    <a:lnTo>
                      <a:pt x="608" y="7234"/>
                    </a:lnTo>
                    <a:close/>
                    <a:moveTo>
                      <a:pt x="37076" y="8031"/>
                    </a:moveTo>
                    <a:lnTo>
                      <a:pt x="36993" y="8591"/>
                    </a:lnTo>
                    <a:cubicBezTo>
                      <a:pt x="37469" y="8662"/>
                      <a:pt x="37946" y="8722"/>
                      <a:pt x="38422" y="8746"/>
                    </a:cubicBezTo>
                    <a:lnTo>
                      <a:pt x="38469" y="8186"/>
                    </a:lnTo>
                    <a:cubicBezTo>
                      <a:pt x="38005" y="8150"/>
                      <a:pt x="37541" y="8115"/>
                      <a:pt x="37076" y="8031"/>
                    </a:cubicBezTo>
                    <a:close/>
                    <a:moveTo>
                      <a:pt x="29480" y="7543"/>
                    </a:moveTo>
                    <a:cubicBezTo>
                      <a:pt x="29123" y="7817"/>
                      <a:pt x="28730" y="8067"/>
                      <a:pt x="28337" y="8305"/>
                    </a:cubicBezTo>
                    <a:lnTo>
                      <a:pt x="28611" y="8793"/>
                    </a:lnTo>
                    <a:cubicBezTo>
                      <a:pt x="29040" y="8555"/>
                      <a:pt x="29444" y="8293"/>
                      <a:pt x="29825" y="7996"/>
                    </a:cubicBezTo>
                    <a:lnTo>
                      <a:pt x="29480" y="7543"/>
                    </a:lnTo>
                    <a:close/>
                    <a:moveTo>
                      <a:pt x="41220" y="8139"/>
                    </a:moveTo>
                    <a:cubicBezTo>
                      <a:pt x="40779" y="8198"/>
                      <a:pt x="40303" y="8210"/>
                      <a:pt x="39839" y="8234"/>
                    </a:cubicBezTo>
                    <a:lnTo>
                      <a:pt x="39851" y="8793"/>
                    </a:lnTo>
                    <a:cubicBezTo>
                      <a:pt x="40327" y="8781"/>
                      <a:pt x="40815" y="8746"/>
                      <a:pt x="41279" y="8710"/>
                    </a:cubicBezTo>
                    <a:lnTo>
                      <a:pt x="41220" y="8139"/>
                    </a:lnTo>
                    <a:close/>
                    <a:moveTo>
                      <a:pt x="27123" y="8924"/>
                    </a:moveTo>
                    <a:cubicBezTo>
                      <a:pt x="26706" y="9103"/>
                      <a:pt x="26277" y="9282"/>
                      <a:pt x="25837" y="9436"/>
                    </a:cubicBezTo>
                    <a:lnTo>
                      <a:pt x="26015" y="9972"/>
                    </a:lnTo>
                    <a:cubicBezTo>
                      <a:pt x="26468" y="9817"/>
                      <a:pt x="26920" y="9639"/>
                      <a:pt x="27349" y="9448"/>
                    </a:cubicBezTo>
                    <a:lnTo>
                      <a:pt x="27123" y="8924"/>
                    </a:lnTo>
                    <a:close/>
                    <a:moveTo>
                      <a:pt x="20908" y="8710"/>
                    </a:moveTo>
                    <a:lnTo>
                      <a:pt x="20503" y="9103"/>
                    </a:lnTo>
                    <a:cubicBezTo>
                      <a:pt x="20896" y="9484"/>
                      <a:pt x="21277" y="9782"/>
                      <a:pt x="21694" y="9984"/>
                    </a:cubicBezTo>
                    <a:lnTo>
                      <a:pt x="21967" y="9496"/>
                    </a:lnTo>
                    <a:cubicBezTo>
                      <a:pt x="21586" y="9305"/>
                      <a:pt x="21253" y="9043"/>
                      <a:pt x="20908" y="8710"/>
                    </a:cubicBezTo>
                    <a:close/>
                    <a:moveTo>
                      <a:pt x="24491" y="9793"/>
                    </a:moveTo>
                    <a:cubicBezTo>
                      <a:pt x="24193" y="9853"/>
                      <a:pt x="23908" y="9880"/>
                      <a:pt x="23637" y="9880"/>
                    </a:cubicBezTo>
                    <a:cubicBezTo>
                      <a:pt x="23476" y="9880"/>
                      <a:pt x="23321" y="9871"/>
                      <a:pt x="23170" y="9853"/>
                    </a:cubicBezTo>
                    <a:lnTo>
                      <a:pt x="23110" y="10413"/>
                    </a:lnTo>
                    <a:cubicBezTo>
                      <a:pt x="23289" y="10436"/>
                      <a:pt x="23456" y="10448"/>
                      <a:pt x="23634" y="10448"/>
                    </a:cubicBezTo>
                    <a:cubicBezTo>
                      <a:pt x="23944" y="10448"/>
                      <a:pt x="24265" y="10413"/>
                      <a:pt x="24599" y="10341"/>
                    </a:cubicBezTo>
                    <a:lnTo>
                      <a:pt x="24491" y="9793"/>
                    </a:lnTo>
                    <a:close/>
                    <a:moveTo>
                      <a:pt x="24" y="10079"/>
                    </a:moveTo>
                    <a:cubicBezTo>
                      <a:pt x="12" y="10377"/>
                      <a:pt x="0" y="10698"/>
                      <a:pt x="0" y="11008"/>
                    </a:cubicBezTo>
                    <a:cubicBezTo>
                      <a:pt x="0" y="11175"/>
                      <a:pt x="12" y="11341"/>
                      <a:pt x="12" y="11508"/>
                    </a:cubicBezTo>
                    <a:lnTo>
                      <a:pt x="572" y="11508"/>
                    </a:lnTo>
                    <a:cubicBezTo>
                      <a:pt x="560" y="11341"/>
                      <a:pt x="560" y="11187"/>
                      <a:pt x="560" y="11032"/>
                    </a:cubicBezTo>
                    <a:cubicBezTo>
                      <a:pt x="560" y="10710"/>
                      <a:pt x="572" y="10413"/>
                      <a:pt x="596" y="10115"/>
                    </a:cubicBezTo>
                    <a:lnTo>
                      <a:pt x="24" y="10079"/>
                    </a:lnTo>
                    <a:close/>
                    <a:moveTo>
                      <a:pt x="691" y="12853"/>
                    </a:moveTo>
                    <a:lnTo>
                      <a:pt x="131" y="12937"/>
                    </a:lnTo>
                    <a:cubicBezTo>
                      <a:pt x="191" y="13389"/>
                      <a:pt x="262" y="13865"/>
                      <a:pt x="369" y="14342"/>
                    </a:cubicBezTo>
                    <a:lnTo>
                      <a:pt x="929" y="14223"/>
                    </a:lnTo>
                    <a:cubicBezTo>
                      <a:pt x="834" y="13770"/>
                      <a:pt x="750" y="13306"/>
                      <a:pt x="691" y="12853"/>
                    </a:cubicBezTo>
                    <a:close/>
                    <a:moveTo>
                      <a:pt x="1274" y="15568"/>
                    </a:moveTo>
                    <a:lnTo>
                      <a:pt x="739" y="15735"/>
                    </a:lnTo>
                    <a:cubicBezTo>
                      <a:pt x="989" y="16580"/>
                      <a:pt x="1203" y="17080"/>
                      <a:pt x="1215" y="17104"/>
                    </a:cubicBezTo>
                    <a:lnTo>
                      <a:pt x="1739" y="16866"/>
                    </a:lnTo>
                    <a:cubicBezTo>
                      <a:pt x="1727" y="16866"/>
                      <a:pt x="1512" y="16366"/>
                      <a:pt x="1274" y="155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1125;p51">
              <a:extLst>
                <a:ext uri="{FF2B5EF4-FFF2-40B4-BE49-F238E27FC236}">
                  <a16:creationId xmlns:a16="http://schemas.microsoft.com/office/drawing/2014/main" id="{1FB22B7E-83FB-4772-B9E3-C2DD1DB6E647}"/>
                </a:ext>
              </a:extLst>
            </p:cNvPr>
            <p:cNvGrpSpPr/>
            <p:nvPr/>
          </p:nvGrpSpPr>
          <p:grpSpPr>
            <a:xfrm>
              <a:off x="-122774" y="2589305"/>
              <a:ext cx="1989676" cy="2533748"/>
              <a:chOff x="-13830900" y="-4007625"/>
              <a:chExt cx="1650225" cy="2101475"/>
            </a:xfrm>
          </p:grpSpPr>
          <p:sp>
            <p:nvSpPr>
              <p:cNvPr id="72" name="Google Shape;1126;p51">
                <a:extLst>
                  <a:ext uri="{FF2B5EF4-FFF2-40B4-BE49-F238E27FC236}">
                    <a16:creationId xmlns:a16="http://schemas.microsoft.com/office/drawing/2014/main" id="{67033733-037F-4B2C-A759-A180EE8D2AF4}"/>
                  </a:ext>
                </a:extLst>
              </p:cNvPr>
              <p:cNvSpPr/>
              <p:nvPr/>
            </p:nvSpPr>
            <p:spPr>
              <a:xfrm>
                <a:off x="-12703375" y="-2663675"/>
                <a:ext cx="522700" cy="459200"/>
              </a:xfrm>
              <a:custGeom>
                <a:avLst/>
                <a:gdLst/>
                <a:ahLst/>
                <a:cxnLst/>
                <a:rect l="l" t="t" r="r" b="b"/>
                <a:pathLst>
                  <a:path w="20908" h="18368" extrusionOk="0">
                    <a:moveTo>
                      <a:pt x="10454" y="0"/>
                    </a:moveTo>
                    <a:cubicBezTo>
                      <a:pt x="9203" y="0"/>
                      <a:pt x="7932" y="258"/>
                      <a:pt x="6715" y="802"/>
                    </a:cubicBezTo>
                    <a:cubicBezTo>
                      <a:pt x="2084" y="2861"/>
                      <a:pt x="0" y="8291"/>
                      <a:pt x="2072" y="12922"/>
                    </a:cubicBezTo>
                    <a:cubicBezTo>
                      <a:pt x="3591" y="16337"/>
                      <a:pt x="6941" y="18367"/>
                      <a:pt x="10454" y="18367"/>
                    </a:cubicBezTo>
                    <a:cubicBezTo>
                      <a:pt x="11705" y="18367"/>
                      <a:pt x="12976" y="18110"/>
                      <a:pt x="14192" y="17566"/>
                    </a:cubicBezTo>
                    <a:cubicBezTo>
                      <a:pt x="18824" y="15506"/>
                      <a:pt x="20907" y="10077"/>
                      <a:pt x="18848" y="5445"/>
                    </a:cubicBezTo>
                    <a:cubicBezTo>
                      <a:pt x="17320" y="2030"/>
                      <a:pt x="13967" y="0"/>
                      <a:pt x="10454" y="0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127;p51">
                <a:extLst>
                  <a:ext uri="{FF2B5EF4-FFF2-40B4-BE49-F238E27FC236}">
                    <a16:creationId xmlns:a16="http://schemas.microsoft.com/office/drawing/2014/main" id="{951AE30C-102B-4C16-822F-84E2865758E3}"/>
                  </a:ext>
                </a:extLst>
              </p:cNvPr>
              <p:cNvSpPr/>
              <p:nvPr/>
            </p:nvSpPr>
            <p:spPr>
              <a:xfrm>
                <a:off x="-12553950" y="-2566825"/>
                <a:ext cx="199750" cy="20200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8080" extrusionOk="0">
                    <a:moveTo>
                      <a:pt x="2376" y="1"/>
                    </a:moveTo>
                    <a:cubicBezTo>
                      <a:pt x="2282" y="1"/>
                      <a:pt x="2211" y="12"/>
                      <a:pt x="2167" y="35"/>
                    </a:cubicBezTo>
                    <a:cubicBezTo>
                      <a:pt x="1631" y="321"/>
                      <a:pt x="0" y="3798"/>
                      <a:pt x="155" y="4262"/>
                    </a:cubicBezTo>
                    <a:cubicBezTo>
                      <a:pt x="303" y="4684"/>
                      <a:pt x="1556" y="8080"/>
                      <a:pt x="2781" y="8080"/>
                    </a:cubicBezTo>
                    <a:cubicBezTo>
                      <a:pt x="2834" y="8080"/>
                      <a:pt x="2888" y="8073"/>
                      <a:pt x="2941" y="8060"/>
                    </a:cubicBezTo>
                    <a:cubicBezTo>
                      <a:pt x="2941" y="8060"/>
                      <a:pt x="7239" y="6417"/>
                      <a:pt x="7620" y="6084"/>
                    </a:cubicBezTo>
                    <a:cubicBezTo>
                      <a:pt x="7989" y="5726"/>
                      <a:pt x="7406" y="2178"/>
                      <a:pt x="7299" y="1750"/>
                    </a:cubicBezTo>
                    <a:cubicBezTo>
                      <a:pt x="7211" y="1356"/>
                      <a:pt x="3415" y="1"/>
                      <a:pt x="2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128;p51">
                <a:extLst>
                  <a:ext uri="{FF2B5EF4-FFF2-40B4-BE49-F238E27FC236}">
                    <a16:creationId xmlns:a16="http://schemas.microsoft.com/office/drawing/2014/main" id="{A6B5864E-38CD-4ADA-94BD-E61338D7741D}"/>
                  </a:ext>
                </a:extLst>
              </p:cNvPr>
              <p:cNvSpPr/>
              <p:nvPr/>
            </p:nvSpPr>
            <p:spPr>
              <a:xfrm>
                <a:off x="-12340850" y="-2439225"/>
                <a:ext cx="135350" cy="160725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6429" extrusionOk="0">
                    <a:moveTo>
                      <a:pt x="3934" y="1"/>
                    </a:moveTo>
                    <a:cubicBezTo>
                      <a:pt x="3267" y="1"/>
                      <a:pt x="778" y="1485"/>
                      <a:pt x="382" y="1741"/>
                    </a:cubicBezTo>
                    <a:cubicBezTo>
                      <a:pt x="1" y="2027"/>
                      <a:pt x="287" y="5123"/>
                      <a:pt x="406" y="5932"/>
                    </a:cubicBezTo>
                    <a:cubicBezTo>
                      <a:pt x="465" y="6328"/>
                      <a:pt x="1081" y="6428"/>
                      <a:pt x="1687" y="6428"/>
                    </a:cubicBezTo>
                    <a:cubicBezTo>
                      <a:pt x="2302" y="6428"/>
                      <a:pt x="2906" y="6325"/>
                      <a:pt x="2906" y="6325"/>
                    </a:cubicBezTo>
                    <a:cubicBezTo>
                      <a:pt x="4592" y="5352"/>
                      <a:pt x="5414" y="1229"/>
                      <a:pt x="5182" y="1229"/>
                    </a:cubicBezTo>
                    <a:lnTo>
                      <a:pt x="5182" y="1229"/>
                    </a:lnTo>
                    <a:cubicBezTo>
                      <a:pt x="5181" y="1229"/>
                      <a:pt x="5181" y="1229"/>
                      <a:pt x="5180" y="1230"/>
                    </a:cubicBezTo>
                    <a:cubicBezTo>
                      <a:pt x="5179" y="1230"/>
                      <a:pt x="5178" y="1230"/>
                      <a:pt x="5177" y="1230"/>
                    </a:cubicBezTo>
                    <a:cubicBezTo>
                      <a:pt x="4938" y="1230"/>
                      <a:pt x="4570" y="62"/>
                      <a:pt x="3978" y="3"/>
                    </a:cubicBezTo>
                    <a:cubicBezTo>
                      <a:pt x="3964" y="2"/>
                      <a:pt x="3950" y="1"/>
                      <a:pt x="39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29;p51">
                <a:extLst>
                  <a:ext uri="{FF2B5EF4-FFF2-40B4-BE49-F238E27FC236}">
                    <a16:creationId xmlns:a16="http://schemas.microsoft.com/office/drawing/2014/main" id="{7B521674-687C-41E4-8BC7-2D1953331991}"/>
                  </a:ext>
                </a:extLst>
              </p:cNvPr>
              <p:cNvSpPr/>
              <p:nvPr/>
            </p:nvSpPr>
            <p:spPr>
              <a:xfrm>
                <a:off x="-12598025" y="-2319700"/>
                <a:ext cx="180125" cy="11130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4452" extrusionOk="0">
                    <a:moveTo>
                      <a:pt x="2897" y="1"/>
                    </a:moveTo>
                    <a:cubicBezTo>
                      <a:pt x="2158" y="1"/>
                      <a:pt x="454" y="876"/>
                      <a:pt x="239" y="973"/>
                    </a:cubicBezTo>
                    <a:cubicBezTo>
                      <a:pt x="1" y="1068"/>
                      <a:pt x="1180" y="3068"/>
                      <a:pt x="1180" y="3068"/>
                    </a:cubicBezTo>
                    <a:cubicBezTo>
                      <a:pt x="2136" y="4046"/>
                      <a:pt x="4604" y="4452"/>
                      <a:pt x="5392" y="4452"/>
                    </a:cubicBezTo>
                    <a:cubicBezTo>
                      <a:pt x="5477" y="4452"/>
                      <a:pt x="5543" y="4447"/>
                      <a:pt x="5585" y="4438"/>
                    </a:cubicBezTo>
                    <a:cubicBezTo>
                      <a:pt x="6014" y="4342"/>
                      <a:pt x="7204" y="2854"/>
                      <a:pt x="6787" y="2664"/>
                    </a:cubicBezTo>
                    <a:cubicBezTo>
                      <a:pt x="6371" y="2473"/>
                      <a:pt x="3668" y="259"/>
                      <a:pt x="3097" y="32"/>
                    </a:cubicBezTo>
                    <a:cubicBezTo>
                      <a:pt x="3043" y="11"/>
                      <a:pt x="2975" y="1"/>
                      <a:pt x="2897" y="1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130;p51">
                <a:extLst>
                  <a:ext uri="{FF2B5EF4-FFF2-40B4-BE49-F238E27FC236}">
                    <a16:creationId xmlns:a16="http://schemas.microsoft.com/office/drawing/2014/main" id="{37CFEF9B-7064-4C5F-8737-FE1F62AE7F6C}"/>
                  </a:ext>
                </a:extLst>
              </p:cNvPr>
              <p:cNvSpPr/>
              <p:nvPr/>
            </p:nvSpPr>
            <p:spPr>
              <a:xfrm>
                <a:off x="-12453950" y="-2299550"/>
                <a:ext cx="135750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2441" extrusionOk="0">
                    <a:moveTo>
                      <a:pt x="5299" y="0"/>
                    </a:moveTo>
                    <a:cubicBezTo>
                      <a:pt x="3644" y="607"/>
                      <a:pt x="24" y="2072"/>
                      <a:pt x="1" y="2084"/>
                    </a:cubicBezTo>
                    <a:lnTo>
                      <a:pt x="143" y="2441"/>
                    </a:lnTo>
                    <a:cubicBezTo>
                      <a:pt x="191" y="2429"/>
                      <a:pt x="3799" y="965"/>
                      <a:pt x="5430" y="357"/>
                    </a:cubicBezTo>
                    <a:lnTo>
                      <a:pt x="52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31;p51">
                <a:extLst>
                  <a:ext uri="{FF2B5EF4-FFF2-40B4-BE49-F238E27FC236}">
                    <a16:creationId xmlns:a16="http://schemas.microsoft.com/office/drawing/2014/main" id="{04ACC2A0-E9D7-4664-85F0-A5618B7E604B}"/>
                  </a:ext>
                </a:extLst>
              </p:cNvPr>
              <p:cNvSpPr/>
              <p:nvPr/>
            </p:nvSpPr>
            <p:spPr>
              <a:xfrm>
                <a:off x="-12530750" y="-2397775"/>
                <a:ext cx="515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465" extrusionOk="0">
                    <a:moveTo>
                      <a:pt x="1775" y="0"/>
                    </a:moveTo>
                    <a:cubicBezTo>
                      <a:pt x="1215" y="595"/>
                      <a:pt x="48" y="3203"/>
                      <a:pt x="1" y="3298"/>
                    </a:cubicBezTo>
                    <a:lnTo>
                      <a:pt x="358" y="3465"/>
                    </a:lnTo>
                    <a:cubicBezTo>
                      <a:pt x="691" y="2727"/>
                      <a:pt x="1632" y="726"/>
                      <a:pt x="2060" y="262"/>
                    </a:cubicBezTo>
                    <a:lnTo>
                      <a:pt x="17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132;p51">
                <a:extLst>
                  <a:ext uri="{FF2B5EF4-FFF2-40B4-BE49-F238E27FC236}">
                    <a16:creationId xmlns:a16="http://schemas.microsoft.com/office/drawing/2014/main" id="{1ED20C56-AAEE-4C15-A6C4-241A2C0A71E6}"/>
                  </a:ext>
                </a:extLst>
              </p:cNvPr>
              <p:cNvSpPr/>
              <p:nvPr/>
            </p:nvSpPr>
            <p:spPr>
              <a:xfrm>
                <a:off x="-12394125" y="-2439150"/>
                <a:ext cx="818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299" extrusionOk="0">
                    <a:moveTo>
                      <a:pt x="215" y="0"/>
                    </a:moveTo>
                    <a:lnTo>
                      <a:pt x="1" y="334"/>
                    </a:lnTo>
                    <a:cubicBezTo>
                      <a:pt x="36" y="357"/>
                      <a:pt x="2513" y="1917"/>
                      <a:pt x="3049" y="2298"/>
                    </a:cubicBezTo>
                    <a:lnTo>
                      <a:pt x="3275" y="1965"/>
                    </a:lnTo>
                    <a:cubicBezTo>
                      <a:pt x="2727" y="1596"/>
                      <a:pt x="310" y="60"/>
                      <a:pt x="215" y="0"/>
                    </a:cubicBezTo>
                    <a:close/>
                  </a:path>
                </a:pathLst>
              </a:custGeom>
              <a:solidFill>
                <a:srgbClr val="261E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133;p51">
                <a:extLst>
                  <a:ext uri="{FF2B5EF4-FFF2-40B4-BE49-F238E27FC236}">
                    <a16:creationId xmlns:a16="http://schemas.microsoft.com/office/drawing/2014/main" id="{62975A29-2CA6-43E9-82AD-B757D7977A41}"/>
                  </a:ext>
                </a:extLst>
              </p:cNvPr>
              <p:cNvSpPr/>
              <p:nvPr/>
            </p:nvSpPr>
            <p:spPr>
              <a:xfrm>
                <a:off x="-12684925" y="-2540675"/>
                <a:ext cx="64025" cy="1578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6312" extrusionOk="0">
                    <a:moveTo>
                      <a:pt x="1593" y="1"/>
                    </a:moveTo>
                    <a:cubicBezTo>
                      <a:pt x="1590" y="1"/>
                      <a:pt x="1587" y="1"/>
                      <a:pt x="1584" y="1"/>
                    </a:cubicBezTo>
                    <a:cubicBezTo>
                      <a:pt x="1322" y="49"/>
                      <a:pt x="0" y="2728"/>
                      <a:pt x="655" y="5657"/>
                    </a:cubicBezTo>
                    <a:cubicBezTo>
                      <a:pt x="655" y="5657"/>
                      <a:pt x="1369" y="6312"/>
                      <a:pt x="1509" y="6312"/>
                    </a:cubicBezTo>
                    <a:cubicBezTo>
                      <a:pt x="1510" y="6312"/>
                      <a:pt x="1511" y="6312"/>
                      <a:pt x="1512" y="6311"/>
                    </a:cubicBezTo>
                    <a:cubicBezTo>
                      <a:pt x="1643" y="6300"/>
                      <a:pt x="2143" y="4418"/>
                      <a:pt x="2346" y="4037"/>
                    </a:cubicBezTo>
                    <a:cubicBezTo>
                      <a:pt x="2560" y="3656"/>
                      <a:pt x="2501" y="1489"/>
                      <a:pt x="2453" y="1275"/>
                    </a:cubicBezTo>
                    <a:cubicBezTo>
                      <a:pt x="2406" y="1063"/>
                      <a:pt x="1881" y="1"/>
                      <a:pt x="15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134;p51">
                <a:extLst>
                  <a:ext uri="{FF2B5EF4-FFF2-40B4-BE49-F238E27FC236}">
                    <a16:creationId xmlns:a16="http://schemas.microsoft.com/office/drawing/2014/main" id="{440A6F42-07B2-4664-B010-90BF59B0FE95}"/>
                  </a:ext>
                </a:extLst>
              </p:cNvPr>
              <p:cNvSpPr/>
              <p:nvPr/>
            </p:nvSpPr>
            <p:spPr>
              <a:xfrm>
                <a:off x="-12662300" y="-2412675"/>
                <a:ext cx="82175" cy="13100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5240" extrusionOk="0">
                    <a:moveTo>
                      <a:pt x="369" y="1"/>
                    </a:moveTo>
                    <a:lnTo>
                      <a:pt x="0" y="84"/>
                    </a:lnTo>
                    <a:cubicBezTo>
                      <a:pt x="24" y="239"/>
                      <a:pt x="857" y="3716"/>
                      <a:pt x="3084" y="5240"/>
                    </a:cubicBezTo>
                    <a:lnTo>
                      <a:pt x="3286" y="4906"/>
                    </a:lnTo>
                    <a:cubicBezTo>
                      <a:pt x="1191" y="3477"/>
                      <a:pt x="381" y="25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135;p51">
                <a:extLst>
                  <a:ext uri="{FF2B5EF4-FFF2-40B4-BE49-F238E27FC236}">
                    <a16:creationId xmlns:a16="http://schemas.microsoft.com/office/drawing/2014/main" id="{2DFC02BE-6B02-4669-B3EF-F39725F18CF4}"/>
                  </a:ext>
                </a:extLst>
              </p:cNvPr>
              <p:cNvSpPr/>
              <p:nvPr/>
            </p:nvSpPr>
            <p:spPr>
              <a:xfrm>
                <a:off x="-12639400" y="-2467125"/>
                <a:ext cx="938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501" extrusionOk="0">
                    <a:moveTo>
                      <a:pt x="3680" y="0"/>
                    </a:moveTo>
                    <a:cubicBezTo>
                      <a:pt x="3276" y="87"/>
                      <a:pt x="2165" y="107"/>
                      <a:pt x="1268" y="107"/>
                    </a:cubicBezTo>
                    <a:cubicBezTo>
                      <a:pt x="579" y="107"/>
                      <a:pt x="16" y="95"/>
                      <a:pt x="1" y="95"/>
                    </a:cubicBezTo>
                    <a:lnTo>
                      <a:pt x="1" y="476"/>
                    </a:lnTo>
                    <a:cubicBezTo>
                      <a:pt x="60" y="476"/>
                      <a:pt x="596" y="500"/>
                      <a:pt x="1275" y="500"/>
                    </a:cubicBezTo>
                    <a:cubicBezTo>
                      <a:pt x="2192" y="500"/>
                      <a:pt x="3335" y="464"/>
                      <a:pt x="3751" y="381"/>
                    </a:cubicBezTo>
                    <a:lnTo>
                      <a:pt x="36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136;p51">
                <a:extLst>
                  <a:ext uri="{FF2B5EF4-FFF2-40B4-BE49-F238E27FC236}">
                    <a16:creationId xmlns:a16="http://schemas.microsoft.com/office/drawing/2014/main" id="{CF0E8AF4-68A9-4505-9815-9C38F2F56F18}"/>
                  </a:ext>
                </a:extLst>
              </p:cNvPr>
              <p:cNvSpPr/>
              <p:nvPr/>
            </p:nvSpPr>
            <p:spPr>
              <a:xfrm>
                <a:off x="-12584925" y="-2663900"/>
                <a:ext cx="127125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893" extrusionOk="0">
                    <a:moveTo>
                      <a:pt x="4906" y="1"/>
                    </a:moveTo>
                    <a:cubicBezTo>
                      <a:pt x="4906" y="1"/>
                      <a:pt x="1799" y="168"/>
                      <a:pt x="1" y="1977"/>
                    </a:cubicBezTo>
                    <a:lnTo>
                      <a:pt x="501" y="2620"/>
                    </a:lnTo>
                    <a:cubicBezTo>
                      <a:pt x="501" y="2620"/>
                      <a:pt x="1754" y="2892"/>
                      <a:pt x="2500" y="2892"/>
                    </a:cubicBezTo>
                    <a:cubicBezTo>
                      <a:pt x="2716" y="2892"/>
                      <a:pt x="2889" y="2870"/>
                      <a:pt x="2977" y="2811"/>
                    </a:cubicBezTo>
                    <a:cubicBezTo>
                      <a:pt x="3382" y="2561"/>
                      <a:pt x="4882" y="1108"/>
                      <a:pt x="4989" y="834"/>
                    </a:cubicBezTo>
                    <a:cubicBezTo>
                      <a:pt x="5085" y="572"/>
                      <a:pt x="4906" y="1"/>
                      <a:pt x="4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137;p51">
                <a:extLst>
                  <a:ext uri="{FF2B5EF4-FFF2-40B4-BE49-F238E27FC236}">
                    <a16:creationId xmlns:a16="http://schemas.microsoft.com/office/drawing/2014/main" id="{E39FD3A4-CD3E-4FDA-8DB7-215D617CE134}"/>
                  </a:ext>
                </a:extLst>
              </p:cNvPr>
              <p:cNvSpPr/>
              <p:nvPr/>
            </p:nvSpPr>
            <p:spPr>
              <a:xfrm>
                <a:off x="-12642950" y="-2621325"/>
                <a:ext cx="92575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4597" extrusionOk="0">
                    <a:moveTo>
                      <a:pt x="3441" y="1"/>
                    </a:moveTo>
                    <a:cubicBezTo>
                      <a:pt x="2084" y="1334"/>
                      <a:pt x="83" y="4251"/>
                      <a:pt x="0" y="4370"/>
                    </a:cubicBezTo>
                    <a:lnTo>
                      <a:pt x="310" y="4596"/>
                    </a:lnTo>
                    <a:cubicBezTo>
                      <a:pt x="345" y="4561"/>
                      <a:pt x="2381" y="1584"/>
                      <a:pt x="3703" y="263"/>
                    </a:cubicBezTo>
                    <a:lnTo>
                      <a:pt x="344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138;p51">
                <a:extLst>
                  <a:ext uri="{FF2B5EF4-FFF2-40B4-BE49-F238E27FC236}">
                    <a16:creationId xmlns:a16="http://schemas.microsoft.com/office/drawing/2014/main" id="{1FB449DF-9282-4CE2-B088-9A7B745894F7}"/>
                  </a:ext>
                </a:extLst>
              </p:cNvPr>
              <p:cNvSpPr/>
              <p:nvPr/>
            </p:nvSpPr>
            <p:spPr>
              <a:xfrm>
                <a:off x="-12401850" y="-2650200"/>
                <a:ext cx="134300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4197" extrusionOk="0">
                    <a:moveTo>
                      <a:pt x="1085" y="1"/>
                    </a:moveTo>
                    <a:cubicBezTo>
                      <a:pt x="1081" y="1"/>
                      <a:pt x="1076" y="1"/>
                      <a:pt x="1072" y="1"/>
                    </a:cubicBezTo>
                    <a:cubicBezTo>
                      <a:pt x="1072" y="1"/>
                      <a:pt x="0" y="346"/>
                      <a:pt x="143" y="703"/>
                    </a:cubicBezTo>
                    <a:cubicBezTo>
                      <a:pt x="310" y="1060"/>
                      <a:pt x="1536" y="3644"/>
                      <a:pt x="1965" y="3656"/>
                    </a:cubicBezTo>
                    <a:cubicBezTo>
                      <a:pt x="2347" y="3666"/>
                      <a:pt x="4639" y="4197"/>
                      <a:pt x="5231" y="4197"/>
                    </a:cubicBezTo>
                    <a:cubicBezTo>
                      <a:pt x="5321" y="4197"/>
                      <a:pt x="5371" y="4184"/>
                      <a:pt x="5370" y="4156"/>
                    </a:cubicBezTo>
                    <a:cubicBezTo>
                      <a:pt x="5358" y="3954"/>
                      <a:pt x="5298" y="2382"/>
                      <a:pt x="5298" y="2382"/>
                    </a:cubicBezTo>
                    <a:cubicBezTo>
                      <a:pt x="5298" y="2382"/>
                      <a:pt x="2893" y="1"/>
                      <a:pt x="10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139;p51">
                <a:extLst>
                  <a:ext uri="{FF2B5EF4-FFF2-40B4-BE49-F238E27FC236}">
                    <a16:creationId xmlns:a16="http://schemas.microsoft.com/office/drawing/2014/main" id="{368A4663-8A0C-467E-B95C-F83D4D3D8D84}"/>
                  </a:ext>
                </a:extLst>
              </p:cNvPr>
              <p:cNvSpPr/>
              <p:nvPr/>
            </p:nvSpPr>
            <p:spPr>
              <a:xfrm>
                <a:off x="-12528375" y="-2629650"/>
                <a:ext cx="402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3287" extrusionOk="0">
                    <a:moveTo>
                      <a:pt x="358" y="0"/>
                    </a:moveTo>
                    <a:lnTo>
                      <a:pt x="1" y="167"/>
                    </a:lnTo>
                    <a:cubicBezTo>
                      <a:pt x="203" y="643"/>
                      <a:pt x="1239" y="3263"/>
                      <a:pt x="1251" y="3286"/>
                    </a:cubicBezTo>
                    <a:lnTo>
                      <a:pt x="1608" y="3143"/>
                    </a:lnTo>
                    <a:cubicBezTo>
                      <a:pt x="1561" y="3036"/>
                      <a:pt x="561" y="476"/>
                      <a:pt x="3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140;p51">
                <a:extLst>
                  <a:ext uri="{FF2B5EF4-FFF2-40B4-BE49-F238E27FC236}">
                    <a16:creationId xmlns:a16="http://schemas.microsoft.com/office/drawing/2014/main" id="{A22EB07F-5D6D-49E7-B6EC-A74121970B74}"/>
                  </a:ext>
                </a:extLst>
              </p:cNvPr>
              <p:cNvSpPr/>
              <p:nvPr/>
            </p:nvSpPr>
            <p:spPr>
              <a:xfrm>
                <a:off x="-12493825" y="-2652575"/>
                <a:ext cx="1170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989" extrusionOk="0">
                    <a:moveTo>
                      <a:pt x="48" y="0"/>
                    </a:moveTo>
                    <a:lnTo>
                      <a:pt x="0" y="381"/>
                    </a:lnTo>
                    <a:cubicBezTo>
                      <a:pt x="48" y="381"/>
                      <a:pt x="3512" y="774"/>
                      <a:pt x="4596" y="989"/>
                    </a:cubicBezTo>
                    <a:lnTo>
                      <a:pt x="4679" y="620"/>
                    </a:lnTo>
                    <a:cubicBezTo>
                      <a:pt x="3572" y="393"/>
                      <a:pt x="191" y="12"/>
                      <a:pt x="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141;p51">
                <a:extLst>
                  <a:ext uri="{FF2B5EF4-FFF2-40B4-BE49-F238E27FC236}">
                    <a16:creationId xmlns:a16="http://schemas.microsoft.com/office/drawing/2014/main" id="{2EED903D-3C65-45C1-8FD0-3AF9FC53EDCD}"/>
                  </a:ext>
                </a:extLst>
              </p:cNvPr>
              <p:cNvSpPr/>
              <p:nvPr/>
            </p:nvSpPr>
            <p:spPr>
              <a:xfrm>
                <a:off x="-12385500" y="-2587100"/>
                <a:ext cx="5272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3311" extrusionOk="0">
                    <a:moveTo>
                      <a:pt x="1799" y="1"/>
                    </a:moveTo>
                    <a:cubicBezTo>
                      <a:pt x="1144" y="953"/>
                      <a:pt x="49" y="3049"/>
                      <a:pt x="1" y="3132"/>
                    </a:cubicBezTo>
                    <a:lnTo>
                      <a:pt x="346" y="3311"/>
                    </a:lnTo>
                    <a:cubicBezTo>
                      <a:pt x="346" y="3299"/>
                      <a:pt x="1477" y="1156"/>
                      <a:pt x="2108" y="215"/>
                    </a:cubicBezTo>
                    <a:lnTo>
                      <a:pt x="17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142;p51">
                <a:extLst>
                  <a:ext uri="{FF2B5EF4-FFF2-40B4-BE49-F238E27FC236}">
                    <a16:creationId xmlns:a16="http://schemas.microsoft.com/office/drawing/2014/main" id="{F76477A5-AB5F-439E-9DAB-70392A66B5B5}"/>
                  </a:ext>
                </a:extLst>
              </p:cNvPr>
              <p:cNvSpPr/>
              <p:nvPr/>
            </p:nvSpPr>
            <p:spPr>
              <a:xfrm>
                <a:off x="-12281600" y="-2567750"/>
                <a:ext cx="53600" cy="1458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835" extrusionOk="0">
                    <a:moveTo>
                      <a:pt x="322" y="1"/>
                    </a:moveTo>
                    <a:lnTo>
                      <a:pt x="0" y="203"/>
                    </a:lnTo>
                    <a:cubicBezTo>
                      <a:pt x="1739" y="2858"/>
                      <a:pt x="1429" y="5751"/>
                      <a:pt x="1429" y="5787"/>
                    </a:cubicBezTo>
                    <a:lnTo>
                      <a:pt x="1810" y="5835"/>
                    </a:lnTo>
                    <a:cubicBezTo>
                      <a:pt x="1822" y="5692"/>
                      <a:pt x="2143" y="2763"/>
                      <a:pt x="3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143;p51">
                <a:extLst>
                  <a:ext uri="{FF2B5EF4-FFF2-40B4-BE49-F238E27FC236}">
                    <a16:creationId xmlns:a16="http://schemas.microsoft.com/office/drawing/2014/main" id="{905AD6B0-A1BA-4020-BAA5-EDB71C4CB933}"/>
                  </a:ext>
                </a:extLst>
              </p:cNvPr>
              <p:cNvSpPr/>
              <p:nvPr/>
            </p:nvSpPr>
            <p:spPr>
              <a:xfrm>
                <a:off x="-13041525" y="-2610600"/>
                <a:ext cx="299175" cy="485025"/>
              </a:xfrm>
              <a:custGeom>
                <a:avLst/>
                <a:gdLst/>
                <a:ahLst/>
                <a:cxnLst/>
                <a:rect l="l" t="t" r="r" b="b"/>
                <a:pathLst>
                  <a:path w="11967" h="19401" extrusionOk="0">
                    <a:moveTo>
                      <a:pt x="7097" y="0"/>
                    </a:moveTo>
                    <a:cubicBezTo>
                      <a:pt x="7097" y="0"/>
                      <a:pt x="2060" y="1798"/>
                      <a:pt x="1025" y="3584"/>
                    </a:cubicBezTo>
                    <a:cubicBezTo>
                      <a:pt x="1" y="5370"/>
                      <a:pt x="6966" y="18264"/>
                      <a:pt x="7954" y="19169"/>
                    </a:cubicBezTo>
                    <a:cubicBezTo>
                      <a:pt x="8126" y="19329"/>
                      <a:pt x="8317" y="19401"/>
                      <a:pt x="8517" y="19401"/>
                    </a:cubicBezTo>
                    <a:cubicBezTo>
                      <a:pt x="9452" y="19401"/>
                      <a:pt x="10611" y="17842"/>
                      <a:pt x="11228" y="16371"/>
                    </a:cubicBezTo>
                    <a:cubicBezTo>
                      <a:pt x="11966" y="14597"/>
                      <a:pt x="7097" y="0"/>
                      <a:pt x="7097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144;p51">
                <a:extLst>
                  <a:ext uri="{FF2B5EF4-FFF2-40B4-BE49-F238E27FC236}">
                    <a16:creationId xmlns:a16="http://schemas.microsoft.com/office/drawing/2014/main" id="{ED1B001B-3FAA-46BC-B13D-7FEF492E48A8}"/>
                  </a:ext>
                </a:extLst>
              </p:cNvPr>
              <p:cNvSpPr/>
              <p:nvPr/>
            </p:nvSpPr>
            <p:spPr>
              <a:xfrm>
                <a:off x="-13433525" y="-2528500"/>
                <a:ext cx="225050" cy="48922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19569" extrusionOk="0">
                    <a:moveTo>
                      <a:pt x="2589" y="1"/>
                    </a:moveTo>
                    <a:cubicBezTo>
                      <a:pt x="2179" y="1"/>
                      <a:pt x="1831" y="86"/>
                      <a:pt x="1584" y="288"/>
                    </a:cubicBezTo>
                    <a:cubicBezTo>
                      <a:pt x="0" y="1598"/>
                      <a:pt x="2596" y="17481"/>
                      <a:pt x="3191" y="18683"/>
                    </a:cubicBezTo>
                    <a:cubicBezTo>
                      <a:pt x="3479" y="19265"/>
                      <a:pt x="4177" y="19568"/>
                      <a:pt x="4970" y="19568"/>
                    </a:cubicBezTo>
                    <a:cubicBezTo>
                      <a:pt x="5817" y="19568"/>
                      <a:pt x="6771" y="19224"/>
                      <a:pt x="7453" y="18505"/>
                    </a:cubicBezTo>
                    <a:cubicBezTo>
                      <a:pt x="8775" y="17088"/>
                      <a:pt x="9001" y="2574"/>
                      <a:pt x="9001" y="2574"/>
                    </a:cubicBezTo>
                    <a:cubicBezTo>
                      <a:pt x="9001" y="2574"/>
                      <a:pt x="4843" y="1"/>
                      <a:pt x="2589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145;p51">
                <a:extLst>
                  <a:ext uri="{FF2B5EF4-FFF2-40B4-BE49-F238E27FC236}">
                    <a16:creationId xmlns:a16="http://schemas.microsoft.com/office/drawing/2014/main" id="{70092216-26AC-4A1B-B47B-653CFF176F8E}"/>
                  </a:ext>
                </a:extLst>
              </p:cNvPr>
              <p:cNvSpPr/>
              <p:nvPr/>
            </p:nvSpPr>
            <p:spPr>
              <a:xfrm>
                <a:off x="-13400500" y="-2357600"/>
                <a:ext cx="187850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3894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7513" y="1"/>
                      <a:pt x="1" y="96"/>
                      <a:pt x="60" y="667"/>
                    </a:cubicBezTo>
                    <a:cubicBezTo>
                      <a:pt x="120" y="1251"/>
                      <a:pt x="167" y="3763"/>
                      <a:pt x="596" y="3894"/>
                    </a:cubicBezTo>
                    <a:cubicBezTo>
                      <a:pt x="596" y="3894"/>
                      <a:pt x="7383" y="3751"/>
                      <a:pt x="7430" y="3560"/>
                    </a:cubicBezTo>
                    <a:cubicBezTo>
                      <a:pt x="7478" y="3370"/>
                      <a:pt x="7513" y="1"/>
                      <a:pt x="7513" y="0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146;p51">
                <a:extLst>
                  <a:ext uri="{FF2B5EF4-FFF2-40B4-BE49-F238E27FC236}">
                    <a16:creationId xmlns:a16="http://schemas.microsoft.com/office/drawing/2014/main" id="{71BD5DF2-E7D7-4BC7-AE86-9E09F510593F}"/>
                  </a:ext>
                </a:extLst>
              </p:cNvPr>
              <p:cNvSpPr/>
              <p:nvPr/>
            </p:nvSpPr>
            <p:spPr>
              <a:xfrm>
                <a:off x="-12986750" y="-2465950"/>
                <a:ext cx="19945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7978" h="5966" extrusionOk="0">
                    <a:moveTo>
                      <a:pt x="6442" y="1"/>
                    </a:moveTo>
                    <a:cubicBezTo>
                      <a:pt x="6442" y="1"/>
                      <a:pt x="0" y="2120"/>
                      <a:pt x="191" y="2691"/>
                    </a:cubicBezTo>
                    <a:cubicBezTo>
                      <a:pt x="369" y="3275"/>
                      <a:pt x="1322" y="5882"/>
                      <a:pt x="1810" y="5966"/>
                    </a:cubicBezTo>
                    <a:cubicBezTo>
                      <a:pt x="1810" y="5966"/>
                      <a:pt x="7787" y="4418"/>
                      <a:pt x="7894" y="4049"/>
                    </a:cubicBezTo>
                    <a:cubicBezTo>
                      <a:pt x="7978" y="3668"/>
                      <a:pt x="6442" y="1"/>
                      <a:pt x="6442" y="1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147;p51">
                <a:extLst>
                  <a:ext uri="{FF2B5EF4-FFF2-40B4-BE49-F238E27FC236}">
                    <a16:creationId xmlns:a16="http://schemas.microsoft.com/office/drawing/2014/main" id="{192A0DE3-8F3B-45E6-AE94-6B4661FE7891}"/>
                  </a:ext>
                </a:extLst>
              </p:cNvPr>
              <p:cNvSpPr/>
              <p:nvPr/>
            </p:nvSpPr>
            <p:spPr>
              <a:xfrm>
                <a:off x="-12903500" y="-3151025"/>
                <a:ext cx="289925" cy="43660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17464" extrusionOk="0">
                    <a:moveTo>
                      <a:pt x="2251" y="1"/>
                    </a:moveTo>
                    <a:cubicBezTo>
                      <a:pt x="1" y="1"/>
                      <a:pt x="2705" y="14380"/>
                      <a:pt x="4433" y="16450"/>
                    </a:cubicBezTo>
                    <a:cubicBezTo>
                      <a:pt x="4975" y="17094"/>
                      <a:pt x="5878" y="17464"/>
                      <a:pt x="6851" y="17464"/>
                    </a:cubicBezTo>
                    <a:cubicBezTo>
                      <a:pt x="9045" y="17464"/>
                      <a:pt x="11596" y="15587"/>
                      <a:pt x="11184" y="10747"/>
                    </a:cubicBezTo>
                    <a:cubicBezTo>
                      <a:pt x="10589" y="3770"/>
                      <a:pt x="2338" y="7"/>
                      <a:pt x="2338" y="7"/>
                    </a:cubicBezTo>
                    <a:cubicBezTo>
                      <a:pt x="2308" y="3"/>
                      <a:pt x="2279" y="1"/>
                      <a:pt x="2251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148;p51">
                <a:extLst>
                  <a:ext uri="{FF2B5EF4-FFF2-40B4-BE49-F238E27FC236}">
                    <a16:creationId xmlns:a16="http://schemas.microsoft.com/office/drawing/2014/main" id="{952F0018-BACF-416A-8440-21DDB0C94E1C}"/>
                  </a:ext>
                </a:extLst>
              </p:cNvPr>
              <p:cNvSpPr/>
              <p:nvPr/>
            </p:nvSpPr>
            <p:spPr>
              <a:xfrm>
                <a:off x="-13781800" y="-3123275"/>
                <a:ext cx="322975" cy="382425"/>
              </a:xfrm>
              <a:custGeom>
                <a:avLst/>
                <a:gdLst/>
                <a:ahLst/>
                <a:cxnLst/>
                <a:rect l="l" t="t" r="r" b="b"/>
                <a:pathLst>
                  <a:path w="12919" h="15297" extrusionOk="0">
                    <a:moveTo>
                      <a:pt x="9250" y="0"/>
                    </a:moveTo>
                    <a:cubicBezTo>
                      <a:pt x="9030" y="0"/>
                      <a:pt x="8797" y="32"/>
                      <a:pt x="8549" y="100"/>
                    </a:cubicBezTo>
                    <a:cubicBezTo>
                      <a:pt x="4608" y="1171"/>
                      <a:pt x="1" y="11625"/>
                      <a:pt x="5323" y="14923"/>
                    </a:cubicBezTo>
                    <a:cubicBezTo>
                      <a:pt x="5742" y="15181"/>
                      <a:pt x="6157" y="15297"/>
                      <a:pt x="6565" y="15297"/>
                    </a:cubicBezTo>
                    <a:cubicBezTo>
                      <a:pt x="9999" y="15297"/>
                      <a:pt x="12919" y="7137"/>
                      <a:pt x="12919" y="7137"/>
                    </a:cubicBezTo>
                    <a:cubicBezTo>
                      <a:pt x="12919" y="7137"/>
                      <a:pt x="12553" y="0"/>
                      <a:pt x="9250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149;p51">
                <a:extLst>
                  <a:ext uri="{FF2B5EF4-FFF2-40B4-BE49-F238E27FC236}">
                    <a16:creationId xmlns:a16="http://schemas.microsoft.com/office/drawing/2014/main" id="{387A8FC8-26F3-4455-BE40-654468D09FA0}"/>
                  </a:ext>
                </a:extLst>
              </p:cNvPr>
              <p:cNvSpPr/>
              <p:nvPr/>
            </p:nvSpPr>
            <p:spPr>
              <a:xfrm>
                <a:off x="-13599925" y="-3320275"/>
                <a:ext cx="665875" cy="604250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24170" extrusionOk="0">
                    <a:moveTo>
                      <a:pt x="12897" y="1"/>
                    </a:moveTo>
                    <a:cubicBezTo>
                      <a:pt x="10216" y="1"/>
                      <a:pt x="6391" y="263"/>
                      <a:pt x="4882" y="1646"/>
                    </a:cubicBezTo>
                    <a:cubicBezTo>
                      <a:pt x="2453" y="3860"/>
                      <a:pt x="0" y="19589"/>
                      <a:pt x="1429" y="22922"/>
                    </a:cubicBezTo>
                    <a:cubicBezTo>
                      <a:pt x="1814" y="23827"/>
                      <a:pt x="3268" y="24170"/>
                      <a:pt x="5233" y="24170"/>
                    </a:cubicBezTo>
                    <a:cubicBezTo>
                      <a:pt x="10559" y="24170"/>
                      <a:pt x="19638" y="21651"/>
                      <a:pt x="21360" y="20982"/>
                    </a:cubicBezTo>
                    <a:cubicBezTo>
                      <a:pt x="23706" y="20053"/>
                      <a:pt x="26635" y="6837"/>
                      <a:pt x="26551" y="5575"/>
                    </a:cubicBezTo>
                    <a:cubicBezTo>
                      <a:pt x="26242" y="1729"/>
                      <a:pt x="15741" y="98"/>
                      <a:pt x="15741" y="98"/>
                    </a:cubicBezTo>
                    <a:cubicBezTo>
                      <a:pt x="15741" y="98"/>
                      <a:pt x="14531" y="1"/>
                      <a:pt x="12897" y="1"/>
                    </a:cubicBezTo>
                    <a:close/>
                  </a:path>
                </a:pathLst>
              </a:custGeom>
              <a:solidFill>
                <a:srgbClr val="7868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150;p51">
                <a:extLst>
                  <a:ext uri="{FF2B5EF4-FFF2-40B4-BE49-F238E27FC236}">
                    <a16:creationId xmlns:a16="http://schemas.microsoft.com/office/drawing/2014/main" id="{E5FE026A-A51B-4DA3-8D92-E8E342855B48}"/>
                  </a:ext>
                </a:extLst>
              </p:cNvPr>
              <p:cNvSpPr/>
              <p:nvPr/>
            </p:nvSpPr>
            <p:spPr>
              <a:xfrm>
                <a:off x="-13498125" y="-2667200"/>
                <a:ext cx="750125" cy="334100"/>
              </a:xfrm>
              <a:custGeom>
                <a:avLst/>
                <a:gdLst/>
                <a:ahLst/>
                <a:cxnLst/>
                <a:rect l="l" t="t" r="r" b="b"/>
                <a:pathLst>
                  <a:path w="30005" h="13364" extrusionOk="0">
                    <a:moveTo>
                      <a:pt x="22891" y="1"/>
                    </a:moveTo>
                    <a:cubicBezTo>
                      <a:pt x="16166" y="1"/>
                      <a:pt x="1096" y="1955"/>
                      <a:pt x="1096" y="1955"/>
                    </a:cubicBezTo>
                    <a:cubicBezTo>
                      <a:pt x="0" y="2348"/>
                      <a:pt x="381" y="12349"/>
                      <a:pt x="2656" y="13075"/>
                    </a:cubicBezTo>
                    <a:cubicBezTo>
                      <a:pt x="3339" y="13283"/>
                      <a:pt x="4723" y="13363"/>
                      <a:pt x="6352" y="13363"/>
                    </a:cubicBezTo>
                    <a:cubicBezTo>
                      <a:pt x="10143" y="13363"/>
                      <a:pt x="15260" y="12926"/>
                      <a:pt x="15943" y="12635"/>
                    </a:cubicBezTo>
                    <a:cubicBezTo>
                      <a:pt x="16931" y="12218"/>
                      <a:pt x="15229" y="5183"/>
                      <a:pt x="15229" y="5181"/>
                    </a:cubicBezTo>
                    <a:lnTo>
                      <a:pt x="15229" y="5181"/>
                    </a:lnTo>
                    <a:cubicBezTo>
                      <a:pt x="15229" y="5183"/>
                      <a:pt x="17562" y="11587"/>
                      <a:pt x="18860" y="12015"/>
                    </a:cubicBezTo>
                    <a:cubicBezTo>
                      <a:pt x="18957" y="12047"/>
                      <a:pt x="19094" y="12062"/>
                      <a:pt x="19265" y="12062"/>
                    </a:cubicBezTo>
                    <a:cubicBezTo>
                      <a:pt x="21393" y="12062"/>
                      <a:pt x="28743" y="9731"/>
                      <a:pt x="29349" y="8563"/>
                    </a:cubicBezTo>
                    <a:cubicBezTo>
                      <a:pt x="30004" y="7289"/>
                      <a:pt x="27254" y="2014"/>
                      <a:pt x="26016" y="443"/>
                    </a:cubicBezTo>
                    <a:cubicBezTo>
                      <a:pt x="25767" y="127"/>
                      <a:pt x="24598" y="1"/>
                      <a:pt x="228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151;p51">
                <a:extLst>
                  <a:ext uri="{FF2B5EF4-FFF2-40B4-BE49-F238E27FC236}">
                    <a16:creationId xmlns:a16="http://schemas.microsoft.com/office/drawing/2014/main" id="{5E562A43-06CD-47FB-9444-1BB9617CA22E}"/>
                  </a:ext>
                </a:extLst>
              </p:cNvPr>
              <p:cNvSpPr/>
              <p:nvPr/>
            </p:nvSpPr>
            <p:spPr>
              <a:xfrm>
                <a:off x="-13594250" y="-3254500"/>
                <a:ext cx="807550" cy="672750"/>
              </a:xfrm>
              <a:custGeom>
                <a:avLst/>
                <a:gdLst/>
                <a:ahLst/>
                <a:cxnLst/>
                <a:rect l="l" t="t" r="r" b="b"/>
                <a:pathLst>
                  <a:path w="32302" h="26910" extrusionOk="0">
                    <a:moveTo>
                      <a:pt x="14430" y="0"/>
                    </a:moveTo>
                    <a:cubicBezTo>
                      <a:pt x="12071" y="0"/>
                      <a:pt x="10394" y="170"/>
                      <a:pt x="10394" y="170"/>
                    </a:cubicBezTo>
                    <a:cubicBezTo>
                      <a:pt x="5354" y="947"/>
                      <a:pt x="1" y="26909"/>
                      <a:pt x="5214" y="26909"/>
                    </a:cubicBezTo>
                    <a:cubicBezTo>
                      <a:pt x="5272" y="26909"/>
                      <a:pt x="5332" y="26906"/>
                      <a:pt x="5393" y="26899"/>
                    </a:cubicBezTo>
                    <a:cubicBezTo>
                      <a:pt x="10156" y="26375"/>
                      <a:pt x="30087" y="25863"/>
                      <a:pt x="30837" y="24613"/>
                    </a:cubicBezTo>
                    <a:cubicBezTo>
                      <a:pt x="31563" y="23363"/>
                      <a:pt x="32301" y="6992"/>
                      <a:pt x="27289" y="2968"/>
                    </a:cubicBezTo>
                    <a:cubicBezTo>
                      <a:pt x="24166" y="469"/>
                      <a:pt x="18354" y="0"/>
                      <a:pt x="144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152;p51">
                <a:extLst>
                  <a:ext uri="{FF2B5EF4-FFF2-40B4-BE49-F238E27FC236}">
                    <a16:creationId xmlns:a16="http://schemas.microsoft.com/office/drawing/2014/main" id="{4050BEDE-813A-46E2-ACD3-A1C89F771559}"/>
                  </a:ext>
                </a:extLst>
              </p:cNvPr>
              <p:cNvSpPr/>
              <p:nvPr/>
            </p:nvSpPr>
            <p:spPr>
              <a:xfrm>
                <a:off x="-12853700" y="-2148975"/>
                <a:ext cx="309000" cy="133700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5348" extrusionOk="0">
                    <a:moveTo>
                      <a:pt x="5078" y="0"/>
                    </a:moveTo>
                    <a:cubicBezTo>
                      <a:pt x="3738" y="0"/>
                      <a:pt x="870" y="1728"/>
                      <a:pt x="870" y="1728"/>
                    </a:cubicBezTo>
                    <a:cubicBezTo>
                      <a:pt x="0" y="2240"/>
                      <a:pt x="1155" y="5348"/>
                      <a:pt x="3060" y="5348"/>
                    </a:cubicBezTo>
                    <a:cubicBezTo>
                      <a:pt x="4965" y="5348"/>
                      <a:pt x="9883" y="3443"/>
                      <a:pt x="11121" y="2240"/>
                    </a:cubicBezTo>
                    <a:cubicBezTo>
                      <a:pt x="12359" y="1026"/>
                      <a:pt x="6454" y="61"/>
                      <a:pt x="5144" y="2"/>
                    </a:cubicBezTo>
                    <a:cubicBezTo>
                      <a:pt x="5122" y="1"/>
                      <a:pt x="5101" y="0"/>
                      <a:pt x="5078" y="0"/>
                    </a:cubicBezTo>
                    <a:close/>
                  </a:path>
                </a:pathLst>
              </a:custGeom>
              <a:solidFill>
                <a:srgbClr val="D4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153;p51">
                <a:extLst>
                  <a:ext uri="{FF2B5EF4-FFF2-40B4-BE49-F238E27FC236}">
                    <a16:creationId xmlns:a16="http://schemas.microsoft.com/office/drawing/2014/main" id="{E9AC2F01-6962-4897-8A4E-F90E3425A3DC}"/>
                  </a:ext>
                </a:extLst>
              </p:cNvPr>
              <p:cNvSpPr/>
              <p:nvPr/>
            </p:nvSpPr>
            <p:spPr>
              <a:xfrm>
                <a:off x="-12734925" y="-2149250"/>
                <a:ext cx="3097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8" extrusionOk="0">
                    <a:moveTo>
                      <a:pt x="1012" y="1"/>
                    </a:moveTo>
                    <a:cubicBezTo>
                      <a:pt x="0" y="703"/>
                      <a:pt x="71" y="1882"/>
                      <a:pt x="71" y="1918"/>
                    </a:cubicBezTo>
                    <a:lnTo>
                      <a:pt x="476" y="1882"/>
                    </a:lnTo>
                    <a:cubicBezTo>
                      <a:pt x="464" y="1846"/>
                      <a:pt x="417" y="882"/>
                      <a:pt x="1238" y="310"/>
                    </a:cubicBezTo>
                    <a:lnTo>
                      <a:pt x="101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154;p51">
                <a:extLst>
                  <a:ext uri="{FF2B5EF4-FFF2-40B4-BE49-F238E27FC236}">
                    <a16:creationId xmlns:a16="http://schemas.microsoft.com/office/drawing/2014/main" id="{5CB60BE0-4203-4AB1-801B-6032B409733D}"/>
                  </a:ext>
                </a:extLst>
              </p:cNvPr>
              <p:cNvSpPr/>
              <p:nvPr/>
            </p:nvSpPr>
            <p:spPr>
              <a:xfrm>
                <a:off x="-12696550" y="-2147450"/>
                <a:ext cx="2415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1822" extrusionOk="0">
                    <a:moveTo>
                      <a:pt x="965" y="0"/>
                    </a:moveTo>
                    <a:cubicBezTo>
                      <a:pt x="549" y="393"/>
                      <a:pt x="1" y="1822"/>
                      <a:pt x="1" y="1822"/>
                    </a:cubicBezTo>
                    <a:lnTo>
                      <a:pt x="965" y="0"/>
                    </a:ln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155;p51">
                <a:extLst>
                  <a:ext uri="{FF2B5EF4-FFF2-40B4-BE49-F238E27FC236}">
                    <a16:creationId xmlns:a16="http://schemas.microsoft.com/office/drawing/2014/main" id="{6C7EAA64-D0E7-4FF3-AB76-25287F864A3F}"/>
                  </a:ext>
                </a:extLst>
              </p:cNvPr>
              <p:cNvSpPr/>
              <p:nvPr/>
            </p:nvSpPr>
            <p:spPr>
              <a:xfrm>
                <a:off x="-12701000" y="-2151025"/>
                <a:ext cx="321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2025" extrusionOk="0">
                    <a:moveTo>
                      <a:pt x="1012" y="0"/>
                    </a:moveTo>
                    <a:cubicBezTo>
                      <a:pt x="584" y="417"/>
                      <a:pt x="60" y="1739"/>
                      <a:pt x="0" y="1882"/>
                    </a:cubicBezTo>
                    <a:lnTo>
                      <a:pt x="358" y="2024"/>
                    </a:lnTo>
                    <a:cubicBezTo>
                      <a:pt x="500" y="1632"/>
                      <a:pt x="965" y="572"/>
                      <a:pt x="1286" y="274"/>
                    </a:cubicBezTo>
                    <a:lnTo>
                      <a:pt x="10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56;p51">
                <a:extLst>
                  <a:ext uri="{FF2B5EF4-FFF2-40B4-BE49-F238E27FC236}">
                    <a16:creationId xmlns:a16="http://schemas.microsoft.com/office/drawing/2014/main" id="{615762BA-0E27-4520-89D0-4B752BAAF324}"/>
                  </a:ext>
                </a:extLst>
              </p:cNvPr>
              <p:cNvSpPr/>
              <p:nvPr/>
            </p:nvSpPr>
            <p:spPr>
              <a:xfrm>
                <a:off x="-12662300" y="-2138225"/>
                <a:ext cx="24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1823" extrusionOk="0">
                    <a:moveTo>
                      <a:pt x="965" y="0"/>
                    </a:moveTo>
                    <a:lnTo>
                      <a:pt x="965" y="0"/>
                    </a:lnTo>
                    <a:cubicBezTo>
                      <a:pt x="548" y="393"/>
                      <a:pt x="0" y="1822"/>
                      <a:pt x="0" y="1822"/>
                    </a:cubicBezTo>
                    <a:lnTo>
                      <a:pt x="965" y="0"/>
                    </a:ln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157;p51">
                <a:extLst>
                  <a:ext uri="{FF2B5EF4-FFF2-40B4-BE49-F238E27FC236}">
                    <a16:creationId xmlns:a16="http://schemas.microsoft.com/office/drawing/2014/main" id="{A7024469-9434-469C-B563-E36719E0850E}"/>
                  </a:ext>
                </a:extLst>
              </p:cNvPr>
              <p:cNvSpPr/>
              <p:nvPr/>
            </p:nvSpPr>
            <p:spPr>
              <a:xfrm>
                <a:off x="-12666775" y="-2141500"/>
                <a:ext cx="318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025" extrusionOk="0">
                    <a:moveTo>
                      <a:pt x="1013" y="0"/>
                    </a:moveTo>
                    <a:cubicBezTo>
                      <a:pt x="584" y="417"/>
                      <a:pt x="60" y="1739"/>
                      <a:pt x="1" y="1894"/>
                    </a:cubicBezTo>
                    <a:lnTo>
                      <a:pt x="358" y="2024"/>
                    </a:lnTo>
                    <a:cubicBezTo>
                      <a:pt x="501" y="1643"/>
                      <a:pt x="965" y="584"/>
                      <a:pt x="1275" y="286"/>
                    </a:cubicBezTo>
                    <a:lnTo>
                      <a:pt x="10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58;p51">
                <a:extLst>
                  <a:ext uri="{FF2B5EF4-FFF2-40B4-BE49-F238E27FC236}">
                    <a16:creationId xmlns:a16="http://schemas.microsoft.com/office/drawing/2014/main" id="{CCF00A65-7607-4988-87AC-31BE3B66EBA2}"/>
                  </a:ext>
                </a:extLst>
              </p:cNvPr>
              <p:cNvSpPr/>
              <p:nvPr/>
            </p:nvSpPr>
            <p:spPr>
              <a:xfrm>
                <a:off x="-12878400" y="-2216825"/>
                <a:ext cx="153300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4737" extrusionOk="0">
                    <a:moveTo>
                      <a:pt x="4528" y="0"/>
                    </a:moveTo>
                    <a:cubicBezTo>
                      <a:pt x="3681" y="0"/>
                      <a:pt x="1083" y="1360"/>
                      <a:pt x="560" y="1632"/>
                    </a:cubicBezTo>
                    <a:cubicBezTo>
                      <a:pt x="0" y="1930"/>
                      <a:pt x="1619" y="4716"/>
                      <a:pt x="1619" y="4716"/>
                    </a:cubicBezTo>
                    <a:cubicBezTo>
                      <a:pt x="1639" y="4730"/>
                      <a:pt x="1673" y="4737"/>
                      <a:pt x="1719" y="4737"/>
                    </a:cubicBezTo>
                    <a:cubicBezTo>
                      <a:pt x="2374" y="4737"/>
                      <a:pt x="5521" y="3400"/>
                      <a:pt x="5810" y="3144"/>
                    </a:cubicBezTo>
                    <a:cubicBezTo>
                      <a:pt x="6132" y="2847"/>
                      <a:pt x="5251" y="335"/>
                      <a:pt x="4715" y="37"/>
                    </a:cubicBezTo>
                    <a:cubicBezTo>
                      <a:pt x="4670" y="12"/>
                      <a:pt x="4606" y="0"/>
                      <a:pt x="4528" y="0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59;p51">
                <a:extLst>
                  <a:ext uri="{FF2B5EF4-FFF2-40B4-BE49-F238E27FC236}">
                    <a16:creationId xmlns:a16="http://schemas.microsoft.com/office/drawing/2014/main" id="{033830A2-FCF9-4F5C-A48F-337944DEABD2}"/>
                  </a:ext>
                </a:extLst>
              </p:cNvPr>
              <p:cNvSpPr/>
              <p:nvPr/>
            </p:nvSpPr>
            <p:spPr>
              <a:xfrm>
                <a:off x="-13366275" y="-2028400"/>
                <a:ext cx="305425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4890" extrusionOk="0">
                    <a:moveTo>
                      <a:pt x="4720" y="0"/>
                    </a:moveTo>
                    <a:cubicBezTo>
                      <a:pt x="3227" y="0"/>
                      <a:pt x="953" y="644"/>
                      <a:pt x="953" y="644"/>
                    </a:cubicBezTo>
                    <a:cubicBezTo>
                      <a:pt x="1" y="894"/>
                      <a:pt x="251" y="4216"/>
                      <a:pt x="2096" y="4704"/>
                    </a:cubicBezTo>
                    <a:cubicBezTo>
                      <a:pt x="2581" y="4832"/>
                      <a:pt x="3298" y="4889"/>
                      <a:pt x="4122" y="4889"/>
                    </a:cubicBezTo>
                    <a:cubicBezTo>
                      <a:pt x="6435" y="4889"/>
                      <a:pt x="9580" y="4434"/>
                      <a:pt x="10705" y="3811"/>
                    </a:cubicBezTo>
                    <a:cubicBezTo>
                      <a:pt x="12217" y="2977"/>
                      <a:pt x="6776" y="489"/>
                      <a:pt x="5525" y="96"/>
                    </a:cubicBezTo>
                    <a:cubicBezTo>
                      <a:pt x="5309" y="28"/>
                      <a:pt x="5032" y="0"/>
                      <a:pt x="4720" y="0"/>
                    </a:cubicBezTo>
                    <a:close/>
                  </a:path>
                </a:pathLst>
              </a:custGeom>
              <a:solidFill>
                <a:srgbClr val="D4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160;p51">
                <a:extLst>
                  <a:ext uri="{FF2B5EF4-FFF2-40B4-BE49-F238E27FC236}">
                    <a16:creationId xmlns:a16="http://schemas.microsoft.com/office/drawing/2014/main" id="{C2753F6D-3117-44D4-9071-52408626D824}"/>
                  </a:ext>
                </a:extLst>
              </p:cNvPr>
              <p:cNvSpPr/>
              <p:nvPr/>
            </p:nvSpPr>
            <p:spPr>
              <a:xfrm>
                <a:off x="-13248100" y="-2022450"/>
                <a:ext cx="384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680" extrusionOk="0">
                    <a:moveTo>
                      <a:pt x="1406" y="1"/>
                    </a:moveTo>
                    <a:cubicBezTo>
                      <a:pt x="263" y="406"/>
                      <a:pt x="24" y="1573"/>
                      <a:pt x="1" y="1608"/>
                    </a:cubicBezTo>
                    <a:lnTo>
                      <a:pt x="382" y="1680"/>
                    </a:lnTo>
                    <a:cubicBezTo>
                      <a:pt x="382" y="1668"/>
                      <a:pt x="584" y="703"/>
                      <a:pt x="1537" y="358"/>
                    </a:cubicBez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161;p51">
                <a:extLst>
                  <a:ext uri="{FF2B5EF4-FFF2-40B4-BE49-F238E27FC236}">
                    <a16:creationId xmlns:a16="http://schemas.microsoft.com/office/drawing/2014/main" id="{9C0BF4C5-6506-4289-BCDE-76F291D1E595}"/>
                  </a:ext>
                </a:extLst>
              </p:cNvPr>
              <p:cNvSpPr/>
              <p:nvPr/>
            </p:nvSpPr>
            <p:spPr>
              <a:xfrm>
                <a:off x="-13212675" y="-2010825"/>
                <a:ext cx="354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501" extrusionOk="0">
                    <a:moveTo>
                      <a:pt x="1417" y="0"/>
                    </a:moveTo>
                    <a:cubicBezTo>
                      <a:pt x="905" y="262"/>
                      <a:pt x="1" y="1500"/>
                      <a:pt x="1" y="1500"/>
                    </a:cubicBezTo>
                    <a:lnTo>
                      <a:pt x="1417" y="0"/>
                    </a:ln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62;p51">
                <a:extLst>
                  <a:ext uri="{FF2B5EF4-FFF2-40B4-BE49-F238E27FC236}">
                    <a16:creationId xmlns:a16="http://schemas.microsoft.com/office/drawing/2014/main" id="{D3E9AEFB-3BC8-4F10-84E9-61F7C0327170}"/>
                  </a:ext>
                </a:extLst>
              </p:cNvPr>
              <p:cNvSpPr/>
              <p:nvPr/>
            </p:nvSpPr>
            <p:spPr>
              <a:xfrm>
                <a:off x="-13216850" y="-2015000"/>
                <a:ext cx="414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775" extrusionOk="0">
                    <a:moveTo>
                      <a:pt x="1477" y="1"/>
                    </a:moveTo>
                    <a:cubicBezTo>
                      <a:pt x="953" y="286"/>
                      <a:pt x="96" y="1417"/>
                      <a:pt x="1" y="1548"/>
                    </a:cubicBezTo>
                    <a:lnTo>
                      <a:pt x="322" y="1775"/>
                    </a:lnTo>
                    <a:cubicBezTo>
                      <a:pt x="572" y="1441"/>
                      <a:pt x="1287" y="536"/>
                      <a:pt x="1656" y="346"/>
                    </a:cubicBezTo>
                    <a:lnTo>
                      <a:pt x="14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63;p51">
                <a:extLst>
                  <a:ext uri="{FF2B5EF4-FFF2-40B4-BE49-F238E27FC236}">
                    <a16:creationId xmlns:a16="http://schemas.microsoft.com/office/drawing/2014/main" id="{9A9A3B60-79E4-4355-985C-6C86A35DBA9A}"/>
                  </a:ext>
                </a:extLst>
              </p:cNvPr>
              <p:cNvSpPr/>
              <p:nvPr/>
            </p:nvSpPr>
            <p:spPr>
              <a:xfrm>
                <a:off x="-13182025" y="-1992675"/>
                <a:ext cx="35150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501" extrusionOk="0">
                    <a:moveTo>
                      <a:pt x="1406" y="1"/>
                    </a:moveTo>
                    <a:lnTo>
                      <a:pt x="1406" y="1"/>
                    </a:lnTo>
                    <a:cubicBezTo>
                      <a:pt x="906" y="274"/>
                      <a:pt x="1" y="1501"/>
                      <a:pt x="1" y="1501"/>
                    </a:cubicBezTo>
                    <a:lnTo>
                      <a:pt x="1406" y="1"/>
                    </a:lnTo>
                    <a:close/>
                  </a:path>
                </a:pathLst>
              </a:custGeom>
              <a:solidFill>
                <a:srgbClr val="CA4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64;p51">
                <a:extLst>
                  <a:ext uri="{FF2B5EF4-FFF2-40B4-BE49-F238E27FC236}">
                    <a16:creationId xmlns:a16="http://schemas.microsoft.com/office/drawing/2014/main" id="{B078D133-6212-4071-B4A2-11DEAEE457E2}"/>
                  </a:ext>
                </a:extLst>
              </p:cNvPr>
              <p:cNvSpPr/>
              <p:nvPr/>
            </p:nvSpPr>
            <p:spPr>
              <a:xfrm>
                <a:off x="-13186175" y="-1997150"/>
                <a:ext cx="414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787" extrusionOk="0">
                    <a:moveTo>
                      <a:pt x="1477" y="1"/>
                    </a:moveTo>
                    <a:cubicBezTo>
                      <a:pt x="953" y="287"/>
                      <a:pt x="84" y="1430"/>
                      <a:pt x="0" y="1561"/>
                    </a:cubicBezTo>
                    <a:lnTo>
                      <a:pt x="310" y="1787"/>
                    </a:lnTo>
                    <a:cubicBezTo>
                      <a:pt x="560" y="1465"/>
                      <a:pt x="1274" y="549"/>
                      <a:pt x="1655" y="346"/>
                    </a:cubicBezTo>
                    <a:lnTo>
                      <a:pt x="14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65;p51">
                <a:extLst>
                  <a:ext uri="{FF2B5EF4-FFF2-40B4-BE49-F238E27FC236}">
                    <a16:creationId xmlns:a16="http://schemas.microsoft.com/office/drawing/2014/main" id="{D5C38768-3D38-4AD2-8CD8-27C8CBD777AC}"/>
                  </a:ext>
                </a:extLst>
              </p:cNvPr>
              <p:cNvSpPr/>
              <p:nvPr/>
            </p:nvSpPr>
            <p:spPr>
              <a:xfrm>
                <a:off x="-13370725" y="-2100825"/>
                <a:ext cx="146475" cy="955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3821" extrusionOk="0">
                    <a:moveTo>
                      <a:pt x="4582" y="0"/>
                    </a:moveTo>
                    <a:cubicBezTo>
                      <a:pt x="3320" y="0"/>
                      <a:pt x="1095" y="385"/>
                      <a:pt x="619" y="493"/>
                    </a:cubicBezTo>
                    <a:cubicBezTo>
                      <a:pt x="0" y="624"/>
                      <a:pt x="834" y="3731"/>
                      <a:pt x="834" y="3731"/>
                    </a:cubicBezTo>
                    <a:cubicBezTo>
                      <a:pt x="882" y="3795"/>
                      <a:pt x="1094" y="3821"/>
                      <a:pt x="1403" y="3821"/>
                    </a:cubicBezTo>
                    <a:cubicBezTo>
                      <a:pt x="2542" y="3821"/>
                      <a:pt x="4989" y="3464"/>
                      <a:pt x="5299" y="3314"/>
                    </a:cubicBezTo>
                    <a:cubicBezTo>
                      <a:pt x="5668" y="3124"/>
                      <a:pt x="5858" y="576"/>
                      <a:pt x="5418" y="147"/>
                    </a:cubicBezTo>
                    <a:cubicBezTo>
                      <a:pt x="5306" y="42"/>
                      <a:pt x="4996" y="0"/>
                      <a:pt x="4582" y="0"/>
                    </a:cubicBezTo>
                    <a:close/>
                  </a:path>
                </a:pathLst>
              </a:custGeom>
              <a:solidFill>
                <a:srgbClr val="F2D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66;p51">
                <a:extLst>
                  <a:ext uri="{FF2B5EF4-FFF2-40B4-BE49-F238E27FC236}">
                    <a16:creationId xmlns:a16="http://schemas.microsoft.com/office/drawing/2014/main" id="{4D7F8CF6-C10C-4B57-BBC4-05ECC9E987A0}"/>
                  </a:ext>
                </a:extLst>
              </p:cNvPr>
              <p:cNvSpPr/>
              <p:nvPr/>
            </p:nvSpPr>
            <p:spPr>
              <a:xfrm>
                <a:off x="-13552300" y="-4007625"/>
                <a:ext cx="916500" cy="642300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25692" extrusionOk="0">
                    <a:moveTo>
                      <a:pt x="14371" y="0"/>
                    </a:moveTo>
                    <a:cubicBezTo>
                      <a:pt x="11516" y="0"/>
                      <a:pt x="9963" y="1191"/>
                      <a:pt x="9299" y="3291"/>
                    </a:cubicBezTo>
                    <a:cubicBezTo>
                      <a:pt x="8930" y="4469"/>
                      <a:pt x="8313" y="4579"/>
                      <a:pt x="7564" y="4579"/>
                    </a:cubicBezTo>
                    <a:cubicBezTo>
                      <a:pt x="7394" y="4579"/>
                      <a:pt x="7216" y="4573"/>
                      <a:pt x="7033" y="4573"/>
                    </a:cubicBezTo>
                    <a:cubicBezTo>
                      <a:pt x="6155" y="4573"/>
                      <a:pt x="5151" y="4705"/>
                      <a:pt x="4180" y="6232"/>
                    </a:cubicBezTo>
                    <a:cubicBezTo>
                      <a:pt x="2132" y="9471"/>
                      <a:pt x="2560" y="13162"/>
                      <a:pt x="3406" y="13614"/>
                    </a:cubicBezTo>
                    <a:cubicBezTo>
                      <a:pt x="4251" y="14055"/>
                      <a:pt x="0" y="15602"/>
                      <a:pt x="2727" y="19448"/>
                    </a:cubicBezTo>
                    <a:cubicBezTo>
                      <a:pt x="5369" y="23179"/>
                      <a:pt x="5361" y="24655"/>
                      <a:pt x="9538" y="24655"/>
                    </a:cubicBezTo>
                    <a:cubicBezTo>
                      <a:pt x="9654" y="24655"/>
                      <a:pt x="9772" y="24653"/>
                      <a:pt x="9895" y="24651"/>
                    </a:cubicBezTo>
                    <a:cubicBezTo>
                      <a:pt x="13092" y="24601"/>
                      <a:pt x="18697" y="23019"/>
                      <a:pt x="22477" y="23019"/>
                    </a:cubicBezTo>
                    <a:cubicBezTo>
                      <a:pt x="24060" y="23019"/>
                      <a:pt x="25324" y="23296"/>
                      <a:pt x="25956" y="24080"/>
                    </a:cubicBezTo>
                    <a:cubicBezTo>
                      <a:pt x="26875" y="25213"/>
                      <a:pt x="27765" y="25692"/>
                      <a:pt x="28684" y="25692"/>
                    </a:cubicBezTo>
                    <a:cubicBezTo>
                      <a:pt x="29909" y="25692"/>
                      <a:pt x="31185" y="24841"/>
                      <a:pt x="32647" y="23556"/>
                    </a:cubicBezTo>
                    <a:cubicBezTo>
                      <a:pt x="35207" y="21306"/>
                      <a:pt x="32040" y="16662"/>
                      <a:pt x="33338" y="14733"/>
                    </a:cubicBezTo>
                    <a:cubicBezTo>
                      <a:pt x="34612" y="12793"/>
                      <a:pt x="36660" y="14078"/>
                      <a:pt x="35898" y="9685"/>
                    </a:cubicBezTo>
                    <a:cubicBezTo>
                      <a:pt x="35321" y="6409"/>
                      <a:pt x="33088" y="4682"/>
                      <a:pt x="31186" y="4682"/>
                    </a:cubicBezTo>
                    <a:cubicBezTo>
                      <a:pt x="30537" y="4682"/>
                      <a:pt x="29926" y="4883"/>
                      <a:pt x="29433" y="5292"/>
                    </a:cubicBezTo>
                    <a:cubicBezTo>
                      <a:pt x="29159" y="5520"/>
                      <a:pt x="28973" y="5620"/>
                      <a:pt x="28848" y="5620"/>
                    </a:cubicBezTo>
                    <a:cubicBezTo>
                      <a:pt x="28091" y="5620"/>
                      <a:pt x="29542" y="1974"/>
                      <a:pt x="27111" y="994"/>
                    </a:cubicBezTo>
                    <a:cubicBezTo>
                      <a:pt x="26228" y="636"/>
                      <a:pt x="25313" y="466"/>
                      <a:pt x="24475" y="466"/>
                    </a:cubicBezTo>
                    <a:cubicBezTo>
                      <a:pt x="22882" y="466"/>
                      <a:pt x="21566" y="1079"/>
                      <a:pt x="21268" y="2183"/>
                    </a:cubicBezTo>
                    <a:lnTo>
                      <a:pt x="21268" y="2183"/>
                    </a:lnTo>
                    <a:cubicBezTo>
                      <a:pt x="21108" y="1689"/>
                      <a:pt x="20325" y="951"/>
                      <a:pt x="17407" y="351"/>
                    </a:cubicBezTo>
                    <a:cubicBezTo>
                      <a:pt x="16262" y="114"/>
                      <a:pt x="15254" y="0"/>
                      <a:pt x="14371" y="0"/>
                    </a:cubicBezTo>
                    <a:close/>
                  </a:path>
                </a:pathLst>
              </a:custGeom>
              <a:solidFill>
                <a:srgbClr val="D478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67;p51">
                <a:extLst>
                  <a:ext uri="{FF2B5EF4-FFF2-40B4-BE49-F238E27FC236}">
                    <a16:creationId xmlns:a16="http://schemas.microsoft.com/office/drawing/2014/main" id="{873D8C59-6499-40CB-A0E3-3BAA43746533}"/>
                  </a:ext>
                </a:extLst>
              </p:cNvPr>
              <p:cNvSpPr/>
              <p:nvPr/>
            </p:nvSpPr>
            <p:spPr>
              <a:xfrm>
                <a:off x="-13412325" y="-3611550"/>
                <a:ext cx="205025" cy="185950"/>
              </a:xfrm>
              <a:custGeom>
                <a:avLst/>
                <a:gdLst/>
                <a:ahLst/>
                <a:cxnLst/>
                <a:rect l="l" t="t" r="r" b="b"/>
                <a:pathLst>
                  <a:path w="8201" h="7438" extrusionOk="0">
                    <a:moveTo>
                      <a:pt x="4272" y="1"/>
                    </a:moveTo>
                    <a:cubicBezTo>
                      <a:pt x="1097" y="1"/>
                      <a:pt x="0" y="5529"/>
                      <a:pt x="2510" y="7046"/>
                    </a:cubicBezTo>
                    <a:cubicBezTo>
                      <a:pt x="2969" y="7324"/>
                      <a:pt x="3393" y="7438"/>
                      <a:pt x="3780" y="7438"/>
                    </a:cubicBezTo>
                    <a:cubicBezTo>
                      <a:pt x="5605" y="7438"/>
                      <a:pt x="6617" y="4903"/>
                      <a:pt x="6617" y="4903"/>
                    </a:cubicBezTo>
                    <a:cubicBezTo>
                      <a:pt x="6617" y="4903"/>
                      <a:pt x="8201" y="557"/>
                      <a:pt x="4700" y="33"/>
                    </a:cubicBezTo>
                    <a:cubicBezTo>
                      <a:pt x="4554" y="11"/>
                      <a:pt x="4411" y="1"/>
                      <a:pt x="4272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8;p51">
                <a:extLst>
                  <a:ext uri="{FF2B5EF4-FFF2-40B4-BE49-F238E27FC236}">
                    <a16:creationId xmlns:a16="http://schemas.microsoft.com/office/drawing/2014/main" id="{4032F549-E1A7-4C81-8F73-9DA9E38169E4}"/>
                  </a:ext>
                </a:extLst>
              </p:cNvPr>
              <p:cNvSpPr/>
              <p:nvPr/>
            </p:nvSpPr>
            <p:spPr>
              <a:xfrm>
                <a:off x="-13349900" y="-3741775"/>
                <a:ext cx="570350" cy="652225"/>
              </a:xfrm>
              <a:custGeom>
                <a:avLst/>
                <a:gdLst/>
                <a:ahLst/>
                <a:cxnLst/>
                <a:rect l="l" t="t" r="r" b="b"/>
                <a:pathLst>
                  <a:path w="22814" h="26089" extrusionOk="0">
                    <a:moveTo>
                      <a:pt x="6896" y="0"/>
                    </a:moveTo>
                    <a:cubicBezTo>
                      <a:pt x="3824" y="0"/>
                      <a:pt x="2284" y="4342"/>
                      <a:pt x="1156" y="10422"/>
                    </a:cubicBezTo>
                    <a:cubicBezTo>
                      <a:pt x="1" y="16720"/>
                      <a:pt x="3418" y="17660"/>
                      <a:pt x="4775" y="18113"/>
                    </a:cubicBezTo>
                    <a:cubicBezTo>
                      <a:pt x="6132" y="18577"/>
                      <a:pt x="5835" y="18172"/>
                      <a:pt x="5370" y="20839"/>
                    </a:cubicBezTo>
                    <a:cubicBezTo>
                      <a:pt x="4993" y="23005"/>
                      <a:pt x="6822" y="26089"/>
                      <a:pt x="9569" y="26089"/>
                    </a:cubicBezTo>
                    <a:cubicBezTo>
                      <a:pt x="10205" y="26089"/>
                      <a:pt x="10890" y="25923"/>
                      <a:pt x="11609" y="25542"/>
                    </a:cubicBezTo>
                    <a:cubicBezTo>
                      <a:pt x="15431" y="23518"/>
                      <a:pt x="11264" y="23566"/>
                      <a:pt x="12848" y="19839"/>
                    </a:cubicBezTo>
                    <a:cubicBezTo>
                      <a:pt x="13027" y="19409"/>
                      <a:pt x="13294" y="19299"/>
                      <a:pt x="13675" y="19299"/>
                    </a:cubicBezTo>
                    <a:cubicBezTo>
                      <a:pt x="14080" y="19299"/>
                      <a:pt x="14612" y="19423"/>
                      <a:pt x="15302" y="19423"/>
                    </a:cubicBezTo>
                    <a:cubicBezTo>
                      <a:pt x="16033" y="19423"/>
                      <a:pt x="16941" y="19284"/>
                      <a:pt x="18062" y="18708"/>
                    </a:cubicBezTo>
                    <a:cubicBezTo>
                      <a:pt x="20289" y="17589"/>
                      <a:pt x="22813" y="8874"/>
                      <a:pt x="20432" y="4671"/>
                    </a:cubicBezTo>
                    <a:cubicBezTo>
                      <a:pt x="18051" y="480"/>
                      <a:pt x="7216" y="15"/>
                      <a:pt x="7216" y="15"/>
                    </a:cubicBezTo>
                    <a:cubicBezTo>
                      <a:pt x="7107" y="5"/>
                      <a:pt x="7001" y="0"/>
                      <a:pt x="6896" y="0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69;p51">
                <a:extLst>
                  <a:ext uri="{FF2B5EF4-FFF2-40B4-BE49-F238E27FC236}">
                    <a16:creationId xmlns:a16="http://schemas.microsoft.com/office/drawing/2014/main" id="{D7C2C777-2AF8-4D15-B741-BE2D72C081C7}"/>
                  </a:ext>
                </a:extLst>
              </p:cNvPr>
              <p:cNvSpPr/>
              <p:nvPr/>
            </p:nvSpPr>
            <p:spPr>
              <a:xfrm>
                <a:off x="-13143625" y="-3550100"/>
                <a:ext cx="85750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127" extrusionOk="0">
                    <a:moveTo>
                      <a:pt x="1715" y="1"/>
                    </a:moveTo>
                    <a:cubicBezTo>
                      <a:pt x="1005" y="1"/>
                      <a:pt x="355" y="489"/>
                      <a:pt x="191" y="1207"/>
                    </a:cubicBezTo>
                    <a:cubicBezTo>
                      <a:pt x="1" y="2052"/>
                      <a:pt x="525" y="2885"/>
                      <a:pt x="1358" y="3088"/>
                    </a:cubicBezTo>
                    <a:cubicBezTo>
                      <a:pt x="1475" y="3114"/>
                      <a:pt x="1592" y="3127"/>
                      <a:pt x="1707" y="3127"/>
                    </a:cubicBezTo>
                    <a:cubicBezTo>
                      <a:pt x="2422" y="3127"/>
                      <a:pt x="3065" y="2637"/>
                      <a:pt x="3239" y="1909"/>
                    </a:cubicBezTo>
                    <a:cubicBezTo>
                      <a:pt x="3430" y="1076"/>
                      <a:pt x="2906" y="230"/>
                      <a:pt x="2061" y="40"/>
                    </a:cubicBezTo>
                    <a:cubicBezTo>
                      <a:pt x="1945" y="13"/>
                      <a:pt x="1829" y="1"/>
                      <a:pt x="1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70;p51">
                <a:extLst>
                  <a:ext uri="{FF2B5EF4-FFF2-40B4-BE49-F238E27FC236}">
                    <a16:creationId xmlns:a16="http://schemas.microsoft.com/office/drawing/2014/main" id="{870D94E6-A780-47E7-B84D-2C738CAAD62C}"/>
                  </a:ext>
                </a:extLst>
              </p:cNvPr>
              <p:cNvSpPr/>
              <p:nvPr/>
            </p:nvSpPr>
            <p:spPr>
              <a:xfrm>
                <a:off x="-12971275" y="-3527175"/>
                <a:ext cx="85750" cy="78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127" extrusionOk="0">
                    <a:moveTo>
                      <a:pt x="1715" y="1"/>
                    </a:moveTo>
                    <a:cubicBezTo>
                      <a:pt x="1005" y="1"/>
                      <a:pt x="355" y="490"/>
                      <a:pt x="191" y="1218"/>
                    </a:cubicBezTo>
                    <a:cubicBezTo>
                      <a:pt x="0" y="2052"/>
                      <a:pt x="524" y="2897"/>
                      <a:pt x="1358" y="3088"/>
                    </a:cubicBezTo>
                    <a:cubicBezTo>
                      <a:pt x="1475" y="3114"/>
                      <a:pt x="1592" y="3127"/>
                      <a:pt x="1707" y="3127"/>
                    </a:cubicBezTo>
                    <a:cubicBezTo>
                      <a:pt x="2422" y="3127"/>
                      <a:pt x="3065" y="2639"/>
                      <a:pt x="3239" y="1921"/>
                    </a:cubicBezTo>
                    <a:cubicBezTo>
                      <a:pt x="3429" y="1076"/>
                      <a:pt x="2906" y="242"/>
                      <a:pt x="2060" y="40"/>
                    </a:cubicBezTo>
                    <a:cubicBezTo>
                      <a:pt x="1945" y="13"/>
                      <a:pt x="1829" y="1"/>
                      <a:pt x="1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71;p51">
                <a:extLst>
                  <a:ext uri="{FF2B5EF4-FFF2-40B4-BE49-F238E27FC236}">
                    <a16:creationId xmlns:a16="http://schemas.microsoft.com/office/drawing/2014/main" id="{2F30C7D8-82F0-4150-A1DF-1D0A923DA061}"/>
                  </a:ext>
                </a:extLst>
              </p:cNvPr>
              <p:cNvSpPr/>
              <p:nvPr/>
            </p:nvSpPr>
            <p:spPr>
              <a:xfrm>
                <a:off x="-13258525" y="-3494750"/>
                <a:ext cx="112850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109" extrusionOk="0">
                    <a:moveTo>
                      <a:pt x="2265" y="1"/>
                    </a:moveTo>
                    <a:cubicBezTo>
                      <a:pt x="1327" y="1"/>
                      <a:pt x="478" y="636"/>
                      <a:pt x="263" y="1588"/>
                    </a:cubicBezTo>
                    <a:cubicBezTo>
                      <a:pt x="1" y="2696"/>
                      <a:pt x="692" y="3803"/>
                      <a:pt x="1799" y="4053"/>
                    </a:cubicBezTo>
                    <a:cubicBezTo>
                      <a:pt x="1957" y="4090"/>
                      <a:pt x="2116" y="4108"/>
                      <a:pt x="2272" y="4108"/>
                    </a:cubicBezTo>
                    <a:cubicBezTo>
                      <a:pt x="3206" y="4108"/>
                      <a:pt x="4049" y="3466"/>
                      <a:pt x="4263" y="2517"/>
                    </a:cubicBezTo>
                    <a:cubicBezTo>
                      <a:pt x="4513" y="1410"/>
                      <a:pt x="3823" y="302"/>
                      <a:pt x="2727" y="52"/>
                    </a:cubicBezTo>
                    <a:cubicBezTo>
                      <a:pt x="2573" y="17"/>
                      <a:pt x="2418" y="1"/>
                      <a:pt x="2265" y="1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172;p51">
                <a:extLst>
                  <a:ext uri="{FF2B5EF4-FFF2-40B4-BE49-F238E27FC236}">
                    <a16:creationId xmlns:a16="http://schemas.microsoft.com/office/drawing/2014/main" id="{CC05514C-B959-4D66-8269-685E884B5B5C}"/>
                  </a:ext>
                </a:extLst>
              </p:cNvPr>
              <p:cNvSpPr/>
              <p:nvPr/>
            </p:nvSpPr>
            <p:spPr>
              <a:xfrm>
                <a:off x="-12968300" y="-3423900"/>
                <a:ext cx="1128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109" extrusionOk="0">
                    <a:moveTo>
                      <a:pt x="2259" y="1"/>
                    </a:moveTo>
                    <a:cubicBezTo>
                      <a:pt x="1321" y="1"/>
                      <a:pt x="476" y="646"/>
                      <a:pt x="251" y="1600"/>
                    </a:cubicBezTo>
                    <a:cubicBezTo>
                      <a:pt x="1" y="2695"/>
                      <a:pt x="691" y="3802"/>
                      <a:pt x="1798" y="4053"/>
                    </a:cubicBezTo>
                    <a:cubicBezTo>
                      <a:pt x="1955" y="4090"/>
                      <a:pt x="2112" y="4108"/>
                      <a:pt x="2267" y="4108"/>
                    </a:cubicBezTo>
                    <a:cubicBezTo>
                      <a:pt x="3193" y="4108"/>
                      <a:pt x="4037" y="3465"/>
                      <a:pt x="4251" y="2517"/>
                    </a:cubicBezTo>
                    <a:cubicBezTo>
                      <a:pt x="4513" y="1409"/>
                      <a:pt x="3822" y="314"/>
                      <a:pt x="2715" y="52"/>
                    </a:cubicBezTo>
                    <a:cubicBezTo>
                      <a:pt x="2562" y="17"/>
                      <a:pt x="2409" y="1"/>
                      <a:pt x="2259" y="1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173;p51">
                <a:extLst>
                  <a:ext uri="{FF2B5EF4-FFF2-40B4-BE49-F238E27FC236}">
                    <a16:creationId xmlns:a16="http://schemas.microsoft.com/office/drawing/2014/main" id="{ACFE5BD5-A2F7-4889-B0F4-0E8443B3E02E}"/>
                  </a:ext>
                </a:extLst>
              </p:cNvPr>
              <p:cNvSpPr/>
              <p:nvPr/>
            </p:nvSpPr>
            <p:spPr>
              <a:xfrm>
                <a:off x="-13178750" y="-3275425"/>
                <a:ext cx="165525" cy="102275"/>
              </a:xfrm>
              <a:custGeom>
                <a:avLst/>
                <a:gdLst/>
                <a:ahLst/>
                <a:cxnLst/>
                <a:rect l="l" t="t" r="r" b="b"/>
                <a:pathLst>
                  <a:path w="6621" h="4091" extrusionOk="0">
                    <a:moveTo>
                      <a:pt x="959" y="1"/>
                    </a:moveTo>
                    <a:cubicBezTo>
                      <a:pt x="276" y="1"/>
                      <a:pt x="1" y="3311"/>
                      <a:pt x="5537" y="4090"/>
                    </a:cubicBezTo>
                    <a:cubicBezTo>
                      <a:pt x="5537" y="4090"/>
                      <a:pt x="6002" y="1471"/>
                      <a:pt x="6621" y="792"/>
                    </a:cubicBezTo>
                    <a:cubicBezTo>
                      <a:pt x="6621" y="792"/>
                      <a:pt x="1811" y="411"/>
                      <a:pt x="1072" y="30"/>
                    </a:cubicBezTo>
                    <a:cubicBezTo>
                      <a:pt x="1034" y="10"/>
                      <a:pt x="996" y="1"/>
                      <a:pt x="959" y="1"/>
                    </a:cubicBezTo>
                    <a:close/>
                  </a:path>
                </a:pathLst>
              </a:custGeom>
              <a:solidFill>
                <a:srgbClr val="CE66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174;p51">
                <a:extLst>
                  <a:ext uri="{FF2B5EF4-FFF2-40B4-BE49-F238E27FC236}">
                    <a16:creationId xmlns:a16="http://schemas.microsoft.com/office/drawing/2014/main" id="{226D173E-6DB6-4586-A3E2-DE38C368C3B7}"/>
                  </a:ext>
                </a:extLst>
              </p:cNvPr>
              <p:cNvSpPr/>
              <p:nvPr/>
            </p:nvSpPr>
            <p:spPr>
              <a:xfrm>
                <a:off x="-13027225" y="-3531250"/>
                <a:ext cx="556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4858" extrusionOk="0">
                    <a:moveTo>
                      <a:pt x="643" y="0"/>
                    </a:moveTo>
                    <a:lnTo>
                      <a:pt x="250" y="24"/>
                    </a:lnTo>
                    <a:lnTo>
                      <a:pt x="405" y="3274"/>
                    </a:lnTo>
                    <a:lnTo>
                      <a:pt x="619" y="3239"/>
                    </a:lnTo>
                    <a:cubicBezTo>
                      <a:pt x="936" y="3181"/>
                      <a:pt x="1267" y="3150"/>
                      <a:pt x="1510" y="3150"/>
                    </a:cubicBezTo>
                    <a:cubicBezTo>
                      <a:pt x="1668" y="3150"/>
                      <a:pt x="1789" y="3163"/>
                      <a:pt x="1846" y="3191"/>
                    </a:cubicBezTo>
                    <a:cubicBezTo>
                      <a:pt x="1786" y="3513"/>
                      <a:pt x="1560" y="4096"/>
                      <a:pt x="1107" y="4346"/>
                    </a:cubicBezTo>
                    <a:cubicBezTo>
                      <a:pt x="963" y="4438"/>
                      <a:pt x="794" y="4483"/>
                      <a:pt x="607" y="4483"/>
                    </a:cubicBezTo>
                    <a:cubicBezTo>
                      <a:pt x="455" y="4483"/>
                      <a:pt x="291" y="4453"/>
                      <a:pt x="119" y="4394"/>
                    </a:cubicBezTo>
                    <a:lnTo>
                      <a:pt x="0" y="4751"/>
                    </a:lnTo>
                    <a:cubicBezTo>
                      <a:pt x="202" y="4822"/>
                      <a:pt x="417" y="4858"/>
                      <a:pt x="607" y="4858"/>
                    </a:cubicBezTo>
                    <a:cubicBezTo>
                      <a:pt x="857" y="4858"/>
                      <a:pt x="1095" y="4798"/>
                      <a:pt x="1274" y="4679"/>
                    </a:cubicBezTo>
                    <a:cubicBezTo>
                      <a:pt x="1977" y="4275"/>
                      <a:pt x="2191" y="3334"/>
                      <a:pt x="2203" y="3239"/>
                    </a:cubicBezTo>
                    <a:cubicBezTo>
                      <a:pt x="2227" y="3120"/>
                      <a:pt x="2191" y="3001"/>
                      <a:pt x="2107" y="2917"/>
                    </a:cubicBezTo>
                    <a:cubicBezTo>
                      <a:pt x="1994" y="2791"/>
                      <a:pt x="1745" y="2749"/>
                      <a:pt x="1471" y="2749"/>
                    </a:cubicBezTo>
                    <a:cubicBezTo>
                      <a:pt x="1227" y="2749"/>
                      <a:pt x="964" y="2783"/>
                      <a:pt x="762" y="2822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75;p51">
                <a:extLst>
                  <a:ext uri="{FF2B5EF4-FFF2-40B4-BE49-F238E27FC236}">
                    <a16:creationId xmlns:a16="http://schemas.microsoft.com/office/drawing/2014/main" id="{B1C52E61-046F-4E30-8C0F-23ACF4D2214E}"/>
                  </a:ext>
                </a:extLst>
              </p:cNvPr>
              <p:cNvSpPr/>
              <p:nvPr/>
            </p:nvSpPr>
            <p:spPr>
              <a:xfrm>
                <a:off x="-13082900" y="-3417850"/>
                <a:ext cx="83975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656" extrusionOk="0">
                    <a:moveTo>
                      <a:pt x="394" y="1"/>
                    </a:moveTo>
                    <a:lnTo>
                      <a:pt x="1" y="12"/>
                    </a:lnTo>
                    <a:cubicBezTo>
                      <a:pt x="24" y="251"/>
                      <a:pt x="143" y="2287"/>
                      <a:pt x="1156" y="2620"/>
                    </a:cubicBezTo>
                    <a:cubicBezTo>
                      <a:pt x="1251" y="2644"/>
                      <a:pt x="1346" y="2656"/>
                      <a:pt x="1453" y="2656"/>
                    </a:cubicBezTo>
                    <a:cubicBezTo>
                      <a:pt x="2001" y="2656"/>
                      <a:pt x="2620" y="2215"/>
                      <a:pt x="3358" y="1274"/>
                    </a:cubicBezTo>
                    <a:lnTo>
                      <a:pt x="3061" y="1036"/>
                    </a:lnTo>
                    <a:cubicBezTo>
                      <a:pt x="2405" y="1837"/>
                      <a:pt x="1850" y="2266"/>
                      <a:pt x="1442" y="2266"/>
                    </a:cubicBezTo>
                    <a:cubicBezTo>
                      <a:pt x="1383" y="2266"/>
                      <a:pt x="1327" y="2257"/>
                      <a:pt x="1275" y="2239"/>
                    </a:cubicBezTo>
                    <a:cubicBezTo>
                      <a:pt x="620" y="2036"/>
                      <a:pt x="417" y="548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76;p51">
                <a:extLst>
                  <a:ext uri="{FF2B5EF4-FFF2-40B4-BE49-F238E27FC236}">
                    <a16:creationId xmlns:a16="http://schemas.microsoft.com/office/drawing/2014/main" id="{4D78DF2C-49F7-4C79-A7CD-13E34FD968E9}"/>
                  </a:ext>
                </a:extLst>
              </p:cNvPr>
              <p:cNvSpPr/>
              <p:nvPr/>
            </p:nvSpPr>
            <p:spPr>
              <a:xfrm>
                <a:off x="-13145700" y="-3613625"/>
                <a:ext cx="592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010" extrusionOk="0">
                    <a:moveTo>
                      <a:pt x="1343" y="0"/>
                    </a:moveTo>
                    <a:cubicBezTo>
                      <a:pt x="1292" y="0"/>
                      <a:pt x="1242" y="3"/>
                      <a:pt x="1191" y="9"/>
                    </a:cubicBezTo>
                    <a:cubicBezTo>
                      <a:pt x="477" y="104"/>
                      <a:pt x="12" y="759"/>
                      <a:pt x="0" y="783"/>
                    </a:cubicBezTo>
                    <a:lnTo>
                      <a:pt x="310" y="1009"/>
                    </a:lnTo>
                    <a:cubicBezTo>
                      <a:pt x="334" y="1009"/>
                      <a:pt x="703" y="462"/>
                      <a:pt x="1239" y="402"/>
                    </a:cubicBezTo>
                    <a:cubicBezTo>
                      <a:pt x="1282" y="395"/>
                      <a:pt x="1325" y="392"/>
                      <a:pt x="1368" y="392"/>
                    </a:cubicBezTo>
                    <a:cubicBezTo>
                      <a:pt x="1622" y="392"/>
                      <a:pt x="1875" y="510"/>
                      <a:pt x="2120" y="724"/>
                    </a:cubicBezTo>
                    <a:lnTo>
                      <a:pt x="2370" y="438"/>
                    </a:lnTo>
                    <a:cubicBezTo>
                      <a:pt x="2047" y="146"/>
                      <a:pt x="1696" y="0"/>
                      <a:pt x="1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77;p51">
                <a:extLst>
                  <a:ext uri="{FF2B5EF4-FFF2-40B4-BE49-F238E27FC236}">
                    <a16:creationId xmlns:a16="http://schemas.microsoft.com/office/drawing/2014/main" id="{37C38722-2080-4072-B01A-26555028F4CE}"/>
                  </a:ext>
                </a:extLst>
              </p:cNvPr>
              <p:cNvSpPr/>
              <p:nvPr/>
            </p:nvSpPr>
            <p:spPr>
              <a:xfrm>
                <a:off x="-12939425" y="-3593475"/>
                <a:ext cx="559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180" extrusionOk="0">
                    <a:moveTo>
                      <a:pt x="849" y="1"/>
                    </a:moveTo>
                    <a:cubicBezTo>
                      <a:pt x="390" y="1"/>
                      <a:pt x="17" y="174"/>
                      <a:pt x="0" y="191"/>
                    </a:cubicBezTo>
                    <a:lnTo>
                      <a:pt x="155" y="525"/>
                    </a:lnTo>
                    <a:cubicBezTo>
                      <a:pt x="155" y="525"/>
                      <a:pt x="473" y="379"/>
                      <a:pt x="843" y="379"/>
                    </a:cubicBezTo>
                    <a:cubicBezTo>
                      <a:pt x="980" y="379"/>
                      <a:pt x="1124" y="399"/>
                      <a:pt x="1262" y="453"/>
                    </a:cubicBezTo>
                    <a:cubicBezTo>
                      <a:pt x="1536" y="572"/>
                      <a:pt x="1739" y="810"/>
                      <a:pt x="1858" y="1180"/>
                    </a:cubicBezTo>
                    <a:lnTo>
                      <a:pt x="2239" y="1061"/>
                    </a:lnTo>
                    <a:cubicBezTo>
                      <a:pt x="2084" y="584"/>
                      <a:pt x="1798" y="275"/>
                      <a:pt x="1429" y="108"/>
                    </a:cubicBezTo>
                    <a:cubicBezTo>
                      <a:pt x="1234" y="29"/>
                      <a:pt x="1034" y="1"/>
                      <a:pt x="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78;p51">
                <a:extLst>
                  <a:ext uri="{FF2B5EF4-FFF2-40B4-BE49-F238E27FC236}">
                    <a16:creationId xmlns:a16="http://schemas.microsoft.com/office/drawing/2014/main" id="{A232FFC7-C9FB-4736-99A8-D8B0482D7EBB}"/>
                  </a:ext>
                </a:extLst>
              </p:cNvPr>
              <p:cNvSpPr/>
              <p:nvPr/>
            </p:nvSpPr>
            <p:spPr>
              <a:xfrm>
                <a:off x="-13314475" y="-3793100"/>
                <a:ext cx="357725" cy="247600"/>
              </a:xfrm>
              <a:custGeom>
                <a:avLst/>
                <a:gdLst/>
                <a:ahLst/>
                <a:cxnLst/>
                <a:rect l="l" t="t" r="r" b="b"/>
                <a:pathLst>
                  <a:path w="14309" h="9904" extrusionOk="0">
                    <a:moveTo>
                      <a:pt x="5670" y="0"/>
                    </a:moveTo>
                    <a:cubicBezTo>
                      <a:pt x="5565" y="0"/>
                      <a:pt x="5461" y="3"/>
                      <a:pt x="5358" y="9"/>
                    </a:cubicBezTo>
                    <a:cubicBezTo>
                      <a:pt x="1501" y="211"/>
                      <a:pt x="1" y="6105"/>
                      <a:pt x="1" y="6105"/>
                    </a:cubicBezTo>
                    <a:cubicBezTo>
                      <a:pt x="1" y="6105"/>
                      <a:pt x="387" y="9903"/>
                      <a:pt x="2953" y="9903"/>
                    </a:cubicBezTo>
                    <a:cubicBezTo>
                      <a:pt x="2973" y="9903"/>
                      <a:pt x="2993" y="9903"/>
                      <a:pt x="3013" y="9903"/>
                    </a:cubicBezTo>
                    <a:cubicBezTo>
                      <a:pt x="5493" y="9846"/>
                      <a:pt x="6354" y="2700"/>
                      <a:pt x="10342" y="2700"/>
                    </a:cubicBezTo>
                    <a:cubicBezTo>
                      <a:pt x="10528" y="2700"/>
                      <a:pt x="10719" y="2715"/>
                      <a:pt x="10919" y="2747"/>
                    </a:cubicBezTo>
                    <a:cubicBezTo>
                      <a:pt x="10978" y="2759"/>
                      <a:pt x="11038" y="2759"/>
                      <a:pt x="11109" y="2771"/>
                    </a:cubicBezTo>
                    <a:cubicBezTo>
                      <a:pt x="11619" y="2876"/>
                      <a:pt x="11995" y="2923"/>
                      <a:pt x="12255" y="2923"/>
                    </a:cubicBezTo>
                    <a:cubicBezTo>
                      <a:pt x="14309" y="2923"/>
                      <a:pt x="9110" y="0"/>
                      <a:pt x="5670" y="0"/>
                    </a:cubicBezTo>
                    <a:close/>
                  </a:path>
                </a:pathLst>
              </a:custGeom>
              <a:solidFill>
                <a:srgbClr val="D478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179;p51">
                <a:extLst>
                  <a:ext uri="{FF2B5EF4-FFF2-40B4-BE49-F238E27FC236}">
                    <a16:creationId xmlns:a16="http://schemas.microsoft.com/office/drawing/2014/main" id="{70ED5382-9FF9-4E7B-B7CA-7566D634AEBA}"/>
                  </a:ext>
                </a:extLst>
              </p:cNvPr>
              <p:cNvSpPr/>
              <p:nvPr/>
            </p:nvSpPr>
            <p:spPr>
              <a:xfrm>
                <a:off x="-13334425" y="-3571775"/>
                <a:ext cx="40225" cy="10127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4051" extrusionOk="0">
                    <a:moveTo>
                      <a:pt x="61" y="0"/>
                    </a:moveTo>
                    <a:cubicBezTo>
                      <a:pt x="40" y="0"/>
                      <a:pt x="20" y="1"/>
                      <a:pt x="1" y="2"/>
                    </a:cubicBezTo>
                    <a:lnTo>
                      <a:pt x="37" y="395"/>
                    </a:lnTo>
                    <a:cubicBezTo>
                      <a:pt x="39" y="395"/>
                      <a:pt x="47" y="394"/>
                      <a:pt x="61" y="394"/>
                    </a:cubicBezTo>
                    <a:cubicBezTo>
                      <a:pt x="189" y="394"/>
                      <a:pt x="763" y="433"/>
                      <a:pt x="989" y="1228"/>
                    </a:cubicBezTo>
                    <a:cubicBezTo>
                      <a:pt x="1227" y="2026"/>
                      <a:pt x="1061" y="3288"/>
                      <a:pt x="691" y="3622"/>
                    </a:cubicBezTo>
                    <a:cubicBezTo>
                      <a:pt x="652" y="3661"/>
                      <a:pt x="609" y="3679"/>
                      <a:pt x="563" y="3679"/>
                    </a:cubicBezTo>
                    <a:cubicBezTo>
                      <a:pt x="525" y="3679"/>
                      <a:pt x="484" y="3667"/>
                      <a:pt x="441" y="3645"/>
                    </a:cubicBezTo>
                    <a:lnTo>
                      <a:pt x="275" y="3991"/>
                    </a:lnTo>
                    <a:cubicBezTo>
                      <a:pt x="382" y="4038"/>
                      <a:pt x="465" y="4050"/>
                      <a:pt x="560" y="4050"/>
                    </a:cubicBezTo>
                    <a:cubicBezTo>
                      <a:pt x="691" y="4050"/>
                      <a:pt x="822" y="4014"/>
                      <a:pt x="941" y="3907"/>
                    </a:cubicBezTo>
                    <a:cubicBezTo>
                      <a:pt x="1465" y="3443"/>
                      <a:pt x="1608" y="1990"/>
                      <a:pt x="1358" y="1109"/>
                    </a:cubicBezTo>
                    <a:cubicBezTo>
                      <a:pt x="1111" y="209"/>
                      <a:pt x="427" y="0"/>
                      <a:pt x="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180;p51">
                <a:extLst>
                  <a:ext uri="{FF2B5EF4-FFF2-40B4-BE49-F238E27FC236}">
                    <a16:creationId xmlns:a16="http://schemas.microsoft.com/office/drawing/2014/main" id="{E63870FC-DBD5-49AA-BD74-9D0D8B4D9A94}"/>
                  </a:ext>
                </a:extLst>
              </p:cNvPr>
              <p:cNvSpPr/>
              <p:nvPr/>
            </p:nvSpPr>
            <p:spPr>
              <a:xfrm>
                <a:off x="-12965625" y="-3216325"/>
                <a:ext cx="197375" cy="50045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20018" extrusionOk="0">
                    <a:moveTo>
                      <a:pt x="1" y="0"/>
                    </a:moveTo>
                    <a:cubicBezTo>
                      <a:pt x="1" y="0"/>
                      <a:pt x="1346" y="3334"/>
                      <a:pt x="3608" y="8251"/>
                    </a:cubicBezTo>
                    <a:cubicBezTo>
                      <a:pt x="5854" y="13095"/>
                      <a:pt x="4477" y="20018"/>
                      <a:pt x="5440" y="20018"/>
                    </a:cubicBezTo>
                    <a:cubicBezTo>
                      <a:pt x="5452" y="20018"/>
                      <a:pt x="5465" y="20017"/>
                      <a:pt x="5478" y="20014"/>
                    </a:cubicBezTo>
                    <a:cubicBezTo>
                      <a:pt x="6525" y="19836"/>
                      <a:pt x="7025" y="18740"/>
                      <a:pt x="7454" y="16526"/>
                    </a:cubicBezTo>
                    <a:cubicBezTo>
                      <a:pt x="7895" y="14299"/>
                      <a:pt x="6001" y="3703"/>
                      <a:pt x="4227" y="2084"/>
                    </a:cubicBezTo>
                    <a:cubicBezTo>
                      <a:pt x="2477" y="47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181;p51">
                <a:extLst>
                  <a:ext uri="{FF2B5EF4-FFF2-40B4-BE49-F238E27FC236}">
                    <a16:creationId xmlns:a16="http://schemas.microsoft.com/office/drawing/2014/main" id="{7344693B-E538-45F4-AE54-36EA31975B1F}"/>
                  </a:ext>
                </a:extLst>
              </p:cNvPr>
              <p:cNvSpPr/>
              <p:nvPr/>
            </p:nvSpPr>
            <p:spPr>
              <a:xfrm>
                <a:off x="-12956400" y="-3125775"/>
                <a:ext cx="484925" cy="402950"/>
              </a:xfrm>
              <a:custGeom>
                <a:avLst/>
                <a:gdLst/>
                <a:ahLst/>
                <a:cxnLst/>
                <a:rect l="l" t="t" r="r" b="b"/>
                <a:pathLst>
                  <a:path w="19397" h="16118" extrusionOk="0">
                    <a:moveTo>
                      <a:pt x="4356" y="1"/>
                    </a:moveTo>
                    <a:cubicBezTo>
                      <a:pt x="2496" y="1"/>
                      <a:pt x="1067" y="1123"/>
                      <a:pt x="632" y="1914"/>
                    </a:cubicBezTo>
                    <a:cubicBezTo>
                      <a:pt x="345" y="2437"/>
                      <a:pt x="543" y="2583"/>
                      <a:pt x="856" y="2583"/>
                    </a:cubicBezTo>
                    <a:cubicBezTo>
                      <a:pt x="1257" y="2583"/>
                      <a:pt x="1846" y="2343"/>
                      <a:pt x="1846" y="2343"/>
                    </a:cubicBezTo>
                    <a:lnTo>
                      <a:pt x="1846" y="2343"/>
                    </a:lnTo>
                    <a:cubicBezTo>
                      <a:pt x="1846" y="2343"/>
                      <a:pt x="1" y="3629"/>
                      <a:pt x="1013" y="4546"/>
                    </a:cubicBezTo>
                    <a:cubicBezTo>
                      <a:pt x="1307" y="4815"/>
                      <a:pt x="1543" y="4887"/>
                      <a:pt x="1706" y="4887"/>
                    </a:cubicBezTo>
                    <a:cubicBezTo>
                      <a:pt x="1777" y="4887"/>
                      <a:pt x="1835" y="4874"/>
                      <a:pt x="1878" y="4857"/>
                    </a:cubicBezTo>
                    <a:lnTo>
                      <a:pt x="1878" y="4857"/>
                    </a:lnTo>
                    <a:cubicBezTo>
                      <a:pt x="1791" y="4937"/>
                      <a:pt x="1640" y="5108"/>
                      <a:pt x="1418" y="5439"/>
                    </a:cubicBezTo>
                    <a:cubicBezTo>
                      <a:pt x="513" y="6844"/>
                      <a:pt x="2477" y="6867"/>
                      <a:pt x="5037" y="7177"/>
                    </a:cubicBezTo>
                    <a:cubicBezTo>
                      <a:pt x="7431" y="7478"/>
                      <a:pt x="8409" y="16118"/>
                      <a:pt x="10444" y="16118"/>
                    </a:cubicBezTo>
                    <a:cubicBezTo>
                      <a:pt x="10585" y="16118"/>
                      <a:pt x="10731" y="16076"/>
                      <a:pt x="10883" y="15988"/>
                    </a:cubicBezTo>
                    <a:cubicBezTo>
                      <a:pt x="19396" y="11023"/>
                      <a:pt x="10681" y="3307"/>
                      <a:pt x="7430" y="1045"/>
                    </a:cubicBezTo>
                    <a:cubicBezTo>
                      <a:pt x="6344" y="287"/>
                      <a:pt x="5295" y="1"/>
                      <a:pt x="4356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82;p51">
                <a:extLst>
                  <a:ext uri="{FF2B5EF4-FFF2-40B4-BE49-F238E27FC236}">
                    <a16:creationId xmlns:a16="http://schemas.microsoft.com/office/drawing/2014/main" id="{56E82F96-E665-4608-8937-8B2459683C41}"/>
                  </a:ext>
                </a:extLst>
              </p:cNvPr>
              <p:cNvSpPr/>
              <p:nvPr/>
            </p:nvSpPr>
            <p:spPr>
              <a:xfrm>
                <a:off x="-13689525" y="-3253100"/>
                <a:ext cx="383400" cy="411175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6447" extrusionOk="0">
                    <a:moveTo>
                      <a:pt x="15006" y="0"/>
                    </a:moveTo>
                    <a:cubicBezTo>
                      <a:pt x="13339" y="0"/>
                      <a:pt x="5758" y="375"/>
                      <a:pt x="1620" y="6972"/>
                    </a:cubicBezTo>
                    <a:cubicBezTo>
                      <a:pt x="1" y="9567"/>
                      <a:pt x="5239" y="15366"/>
                      <a:pt x="6656" y="16342"/>
                    </a:cubicBezTo>
                    <a:cubicBezTo>
                      <a:pt x="6760" y="16413"/>
                      <a:pt x="6878" y="16447"/>
                      <a:pt x="7008" y="16447"/>
                    </a:cubicBezTo>
                    <a:cubicBezTo>
                      <a:pt x="8630" y="16447"/>
                      <a:pt x="12089" y="11183"/>
                      <a:pt x="12871" y="8901"/>
                    </a:cubicBezTo>
                    <a:cubicBezTo>
                      <a:pt x="13729" y="6448"/>
                      <a:pt x="15336" y="7"/>
                      <a:pt x="15336" y="7"/>
                    </a:cubicBezTo>
                    <a:cubicBezTo>
                      <a:pt x="15336" y="7"/>
                      <a:pt x="15219" y="0"/>
                      <a:pt x="150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83;p51">
                <a:extLst>
                  <a:ext uri="{FF2B5EF4-FFF2-40B4-BE49-F238E27FC236}">
                    <a16:creationId xmlns:a16="http://schemas.microsoft.com/office/drawing/2014/main" id="{B9AB8B99-9B38-446D-AD89-E591B23544EF}"/>
                  </a:ext>
                </a:extLst>
              </p:cNvPr>
              <p:cNvSpPr/>
              <p:nvPr/>
            </p:nvSpPr>
            <p:spPr>
              <a:xfrm>
                <a:off x="-13526700" y="-3274500"/>
                <a:ext cx="291125" cy="591125"/>
              </a:xfrm>
              <a:custGeom>
                <a:avLst/>
                <a:gdLst/>
                <a:ahLst/>
                <a:cxnLst/>
                <a:rect l="l" t="t" r="r" b="b"/>
                <a:pathLst>
                  <a:path w="11645" h="23645" extrusionOk="0">
                    <a:moveTo>
                      <a:pt x="10814" y="0"/>
                    </a:moveTo>
                    <a:cubicBezTo>
                      <a:pt x="10108" y="0"/>
                      <a:pt x="8823" y="863"/>
                      <a:pt x="8823" y="863"/>
                    </a:cubicBezTo>
                    <a:cubicBezTo>
                      <a:pt x="8823" y="863"/>
                      <a:pt x="3394" y="18841"/>
                      <a:pt x="274" y="19377"/>
                    </a:cubicBezTo>
                    <a:cubicBezTo>
                      <a:pt x="274" y="19377"/>
                      <a:pt x="0" y="22710"/>
                      <a:pt x="631" y="23580"/>
                    </a:cubicBezTo>
                    <a:cubicBezTo>
                      <a:pt x="662" y="23623"/>
                      <a:pt x="707" y="23644"/>
                      <a:pt x="765" y="23644"/>
                    </a:cubicBezTo>
                    <a:cubicBezTo>
                      <a:pt x="1857" y="23644"/>
                      <a:pt x="7502" y="16073"/>
                      <a:pt x="9085" y="10542"/>
                    </a:cubicBezTo>
                    <a:cubicBezTo>
                      <a:pt x="10752" y="4720"/>
                      <a:pt x="11645" y="505"/>
                      <a:pt x="11121" y="89"/>
                    </a:cubicBezTo>
                    <a:cubicBezTo>
                      <a:pt x="11043" y="27"/>
                      <a:pt x="10937" y="0"/>
                      <a:pt x="10814" y="0"/>
                    </a:cubicBezTo>
                    <a:close/>
                  </a:path>
                </a:pathLst>
              </a:custGeom>
              <a:solidFill>
                <a:srgbClr val="7868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84;p51">
                <a:extLst>
                  <a:ext uri="{FF2B5EF4-FFF2-40B4-BE49-F238E27FC236}">
                    <a16:creationId xmlns:a16="http://schemas.microsoft.com/office/drawing/2014/main" id="{680149DE-A459-4767-955B-B9B9252A306F}"/>
                  </a:ext>
                </a:extLst>
              </p:cNvPr>
              <p:cNvSpPr/>
              <p:nvPr/>
            </p:nvSpPr>
            <p:spPr>
              <a:xfrm>
                <a:off x="-13830900" y="-3138250"/>
                <a:ext cx="566450" cy="384900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15396" extrusionOk="0">
                    <a:moveTo>
                      <a:pt x="18208" y="1"/>
                    </a:moveTo>
                    <a:cubicBezTo>
                      <a:pt x="17427" y="1"/>
                      <a:pt x="16561" y="194"/>
                      <a:pt x="15633" y="675"/>
                    </a:cubicBezTo>
                    <a:cubicBezTo>
                      <a:pt x="12121" y="2497"/>
                      <a:pt x="0" y="10474"/>
                      <a:pt x="8644" y="15213"/>
                    </a:cubicBezTo>
                    <a:cubicBezTo>
                      <a:pt x="8873" y="15338"/>
                      <a:pt x="9102" y="15395"/>
                      <a:pt x="9331" y="15395"/>
                    </a:cubicBezTo>
                    <a:cubicBezTo>
                      <a:pt x="12083" y="15395"/>
                      <a:pt x="14808" y="7057"/>
                      <a:pt x="17191" y="7057"/>
                    </a:cubicBezTo>
                    <a:cubicBezTo>
                      <a:pt x="17195" y="7057"/>
                      <a:pt x="17200" y="7057"/>
                      <a:pt x="17205" y="7057"/>
                    </a:cubicBezTo>
                    <a:cubicBezTo>
                      <a:pt x="17879" y="7066"/>
                      <a:pt x="18512" y="7088"/>
                      <a:pt x="19065" y="7088"/>
                    </a:cubicBezTo>
                    <a:cubicBezTo>
                      <a:pt x="20622" y="7088"/>
                      <a:pt x="21551" y="6917"/>
                      <a:pt x="21015" y="5819"/>
                    </a:cubicBezTo>
                    <a:cubicBezTo>
                      <a:pt x="20837" y="5457"/>
                      <a:pt x="20709" y="5266"/>
                      <a:pt x="20633" y="5174"/>
                    </a:cubicBezTo>
                    <a:lnTo>
                      <a:pt x="20633" y="5174"/>
                    </a:lnTo>
                    <a:cubicBezTo>
                      <a:pt x="20687" y="5204"/>
                      <a:pt x="20768" y="5231"/>
                      <a:pt x="20877" y="5231"/>
                    </a:cubicBezTo>
                    <a:cubicBezTo>
                      <a:pt x="21035" y="5231"/>
                      <a:pt x="21251" y="5174"/>
                      <a:pt x="21527" y="4985"/>
                    </a:cubicBezTo>
                    <a:cubicBezTo>
                      <a:pt x="22658" y="4211"/>
                      <a:pt x="20991" y="2700"/>
                      <a:pt x="20991" y="2699"/>
                    </a:cubicBezTo>
                    <a:lnTo>
                      <a:pt x="20991" y="2699"/>
                    </a:lnTo>
                    <a:cubicBezTo>
                      <a:pt x="20991" y="2699"/>
                      <a:pt x="21649" y="3072"/>
                      <a:pt x="22049" y="3072"/>
                    </a:cubicBezTo>
                    <a:cubicBezTo>
                      <a:pt x="22304" y="3072"/>
                      <a:pt x="22455" y="2921"/>
                      <a:pt x="22265" y="2425"/>
                    </a:cubicBezTo>
                    <a:cubicBezTo>
                      <a:pt x="21897" y="1497"/>
                      <a:pt x="20382" y="1"/>
                      <a:pt x="18208" y="1"/>
                    </a:cubicBezTo>
                    <a:close/>
                  </a:path>
                </a:pathLst>
              </a:custGeom>
              <a:solidFill>
                <a:srgbClr val="DD9C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85;p51">
                <a:extLst>
                  <a:ext uri="{FF2B5EF4-FFF2-40B4-BE49-F238E27FC236}">
                    <a16:creationId xmlns:a16="http://schemas.microsoft.com/office/drawing/2014/main" id="{2251C25B-AF5C-4D7C-A601-0B349A79AAA4}"/>
                  </a:ext>
                </a:extLst>
              </p:cNvPr>
              <p:cNvSpPr/>
              <p:nvPr/>
            </p:nvSpPr>
            <p:spPr>
              <a:xfrm>
                <a:off x="-13444550" y="-2564775"/>
                <a:ext cx="44675" cy="1982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931" extrusionOk="0">
                    <a:moveTo>
                      <a:pt x="393" y="1"/>
                    </a:moveTo>
                    <a:lnTo>
                      <a:pt x="1" y="25"/>
                    </a:lnTo>
                    <a:cubicBezTo>
                      <a:pt x="24" y="298"/>
                      <a:pt x="405" y="6549"/>
                      <a:pt x="1489" y="7930"/>
                    </a:cubicBezTo>
                    <a:lnTo>
                      <a:pt x="1786" y="7692"/>
                    </a:lnTo>
                    <a:cubicBezTo>
                      <a:pt x="774" y="6394"/>
                      <a:pt x="393" y="60"/>
                      <a:pt x="393" y="1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86;p51">
                <a:extLst>
                  <a:ext uri="{FF2B5EF4-FFF2-40B4-BE49-F238E27FC236}">
                    <a16:creationId xmlns:a16="http://schemas.microsoft.com/office/drawing/2014/main" id="{50E36D20-58DB-404C-9396-F5980B730A24}"/>
                  </a:ext>
                </a:extLst>
              </p:cNvPr>
              <p:cNvSpPr/>
              <p:nvPr/>
            </p:nvSpPr>
            <p:spPr>
              <a:xfrm>
                <a:off x="-12842400" y="-2612100"/>
                <a:ext cx="59575" cy="12862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5145" extrusionOk="0">
                    <a:moveTo>
                      <a:pt x="358" y="1"/>
                    </a:moveTo>
                    <a:lnTo>
                      <a:pt x="1" y="144"/>
                    </a:lnTo>
                    <a:cubicBezTo>
                      <a:pt x="584" y="1596"/>
                      <a:pt x="2025" y="5144"/>
                      <a:pt x="2025" y="5144"/>
                    </a:cubicBezTo>
                    <a:lnTo>
                      <a:pt x="2382" y="5001"/>
                    </a:lnTo>
                    <a:cubicBezTo>
                      <a:pt x="2382" y="5001"/>
                      <a:pt x="941" y="1441"/>
                      <a:pt x="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87;p51">
                <a:extLst>
                  <a:ext uri="{FF2B5EF4-FFF2-40B4-BE49-F238E27FC236}">
                    <a16:creationId xmlns:a16="http://schemas.microsoft.com/office/drawing/2014/main" id="{EFD24C98-8BAB-4A27-AC94-08739310FF2A}"/>
                  </a:ext>
                </a:extLst>
              </p:cNvPr>
              <p:cNvSpPr/>
              <p:nvPr/>
            </p:nvSpPr>
            <p:spPr>
              <a:xfrm>
                <a:off x="-13446925" y="-2674950"/>
                <a:ext cx="60635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24254" h="1146" extrusionOk="0">
                    <a:moveTo>
                      <a:pt x="19709" y="1"/>
                    </a:moveTo>
                    <a:cubicBezTo>
                      <a:pt x="17449" y="1"/>
                      <a:pt x="14556" y="60"/>
                      <a:pt x="11526" y="276"/>
                    </a:cubicBezTo>
                    <a:cubicBezTo>
                      <a:pt x="4882" y="753"/>
                      <a:pt x="36" y="753"/>
                      <a:pt x="0" y="753"/>
                    </a:cubicBezTo>
                    <a:lnTo>
                      <a:pt x="0" y="1145"/>
                    </a:lnTo>
                    <a:cubicBezTo>
                      <a:pt x="60" y="1145"/>
                      <a:pt x="4894" y="1145"/>
                      <a:pt x="11561" y="669"/>
                    </a:cubicBezTo>
                    <a:cubicBezTo>
                      <a:pt x="14576" y="453"/>
                      <a:pt x="17457" y="394"/>
                      <a:pt x="19710" y="394"/>
                    </a:cubicBezTo>
                    <a:cubicBezTo>
                      <a:pt x="22412" y="394"/>
                      <a:pt x="24209" y="479"/>
                      <a:pt x="24241" y="479"/>
                    </a:cubicBezTo>
                    <a:lnTo>
                      <a:pt x="24253" y="86"/>
                    </a:lnTo>
                    <a:cubicBezTo>
                      <a:pt x="24221" y="86"/>
                      <a:pt x="22421" y="1"/>
                      <a:pt x="19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88;p51">
                <a:extLst>
                  <a:ext uri="{FF2B5EF4-FFF2-40B4-BE49-F238E27FC236}">
                    <a16:creationId xmlns:a16="http://schemas.microsoft.com/office/drawing/2014/main" id="{F1C6370E-1B7A-4837-8096-3FDDBF48A521}"/>
                  </a:ext>
                </a:extLst>
              </p:cNvPr>
              <p:cNvSpPr/>
              <p:nvPr/>
            </p:nvSpPr>
            <p:spPr>
              <a:xfrm>
                <a:off x="-13639525" y="-3097275"/>
                <a:ext cx="3247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942" extrusionOk="0">
                    <a:moveTo>
                      <a:pt x="287" y="1"/>
                    </a:moveTo>
                    <a:lnTo>
                      <a:pt x="287" y="1"/>
                    </a:lnTo>
                    <a:cubicBezTo>
                      <a:pt x="275" y="72"/>
                      <a:pt x="1" y="1632"/>
                      <a:pt x="1001" y="2941"/>
                    </a:cubicBezTo>
                    <a:lnTo>
                      <a:pt x="1299" y="2703"/>
                    </a:lnTo>
                    <a:cubicBezTo>
                      <a:pt x="406" y="1548"/>
                      <a:pt x="656" y="84"/>
                      <a:pt x="656" y="72"/>
                    </a:cubicBezTo>
                    <a:lnTo>
                      <a:pt x="2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89;p51">
                <a:extLst>
                  <a:ext uri="{FF2B5EF4-FFF2-40B4-BE49-F238E27FC236}">
                    <a16:creationId xmlns:a16="http://schemas.microsoft.com/office/drawing/2014/main" id="{2CC285A5-87F3-4BC9-B90C-A84AC5C13ECB}"/>
                  </a:ext>
                </a:extLst>
              </p:cNvPr>
              <p:cNvSpPr/>
              <p:nvPr/>
            </p:nvSpPr>
            <p:spPr>
              <a:xfrm>
                <a:off x="-13136775" y="-2607925"/>
                <a:ext cx="411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3001" extrusionOk="0">
                    <a:moveTo>
                      <a:pt x="1251" y="0"/>
                    </a:moveTo>
                    <a:cubicBezTo>
                      <a:pt x="1203" y="1286"/>
                      <a:pt x="1013" y="2513"/>
                      <a:pt x="834" y="2620"/>
                    </a:cubicBezTo>
                    <a:cubicBezTo>
                      <a:pt x="572" y="2524"/>
                      <a:pt x="394" y="1548"/>
                      <a:pt x="394" y="679"/>
                    </a:cubicBezTo>
                    <a:lnTo>
                      <a:pt x="1" y="679"/>
                    </a:lnTo>
                    <a:cubicBezTo>
                      <a:pt x="1" y="1036"/>
                      <a:pt x="48" y="2763"/>
                      <a:pt x="715" y="2989"/>
                    </a:cubicBezTo>
                    <a:cubicBezTo>
                      <a:pt x="763" y="3001"/>
                      <a:pt x="786" y="3001"/>
                      <a:pt x="834" y="3001"/>
                    </a:cubicBezTo>
                    <a:cubicBezTo>
                      <a:pt x="905" y="3001"/>
                      <a:pt x="989" y="2977"/>
                      <a:pt x="1025" y="2929"/>
                    </a:cubicBezTo>
                    <a:cubicBezTo>
                      <a:pt x="1525" y="2584"/>
                      <a:pt x="1620" y="608"/>
                      <a:pt x="1644" y="12"/>
                    </a:cubicBezTo>
                    <a:lnTo>
                      <a:pt x="125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90;p51">
                <a:extLst>
                  <a:ext uri="{FF2B5EF4-FFF2-40B4-BE49-F238E27FC236}">
                    <a16:creationId xmlns:a16="http://schemas.microsoft.com/office/drawing/2014/main" id="{0A63A578-5301-4364-A500-A79B63CC889A}"/>
                  </a:ext>
                </a:extLst>
              </p:cNvPr>
              <p:cNvSpPr/>
              <p:nvPr/>
            </p:nvSpPr>
            <p:spPr>
              <a:xfrm>
                <a:off x="-13237975" y="-3180325"/>
                <a:ext cx="246475" cy="138150"/>
              </a:xfrm>
              <a:custGeom>
                <a:avLst/>
                <a:gdLst/>
                <a:ahLst/>
                <a:cxnLst/>
                <a:rect l="l" t="t" r="r" b="b"/>
                <a:pathLst>
                  <a:path w="9859" h="5526" extrusionOk="0">
                    <a:moveTo>
                      <a:pt x="393" y="1"/>
                    </a:moveTo>
                    <a:lnTo>
                      <a:pt x="0" y="36"/>
                    </a:lnTo>
                    <a:cubicBezTo>
                      <a:pt x="0" y="72"/>
                      <a:pt x="370" y="4406"/>
                      <a:pt x="4144" y="5370"/>
                    </a:cubicBezTo>
                    <a:cubicBezTo>
                      <a:pt x="4561" y="5478"/>
                      <a:pt x="4942" y="5525"/>
                      <a:pt x="5299" y="5525"/>
                    </a:cubicBezTo>
                    <a:cubicBezTo>
                      <a:pt x="8323" y="5525"/>
                      <a:pt x="9823" y="2322"/>
                      <a:pt x="9859" y="2299"/>
                    </a:cubicBezTo>
                    <a:lnTo>
                      <a:pt x="9502" y="2132"/>
                    </a:lnTo>
                    <a:cubicBezTo>
                      <a:pt x="9449" y="2280"/>
                      <a:pt x="8085" y="5144"/>
                      <a:pt x="5328" y="5144"/>
                    </a:cubicBezTo>
                    <a:cubicBezTo>
                      <a:pt x="4986" y="5144"/>
                      <a:pt x="4623" y="5100"/>
                      <a:pt x="4239" y="5001"/>
                    </a:cubicBezTo>
                    <a:cubicBezTo>
                      <a:pt x="727" y="4108"/>
                      <a:pt x="393" y="48"/>
                      <a:pt x="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191;p51">
                <a:extLst>
                  <a:ext uri="{FF2B5EF4-FFF2-40B4-BE49-F238E27FC236}">
                    <a16:creationId xmlns:a16="http://schemas.microsoft.com/office/drawing/2014/main" id="{95FE508B-D85F-410C-AA5E-C6DD15E68DA0}"/>
                  </a:ext>
                </a:extLst>
              </p:cNvPr>
              <p:cNvSpPr/>
              <p:nvPr/>
            </p:nvSpPr>
            <p:spPr>
              <a:xfrm>
                <a:off x="-13402275" y="-3766100"/>
                <a:ext cx="19677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7871" h="2489" extrusionOk="0">
                    <a:moveTo>
                      <a:pt x="369" y="0"/>
                    </a:moveTo>
                    <a:lnTo>
                      <a:pt x="0" y="84"/>
                    </a:lnTo>
                    <a:cubicBezTo>
                      <a:pt x="12" y="143"/>
                      <a:pt x="441" y="1750"/>
                      <a:pt x="2155" y="2405"/>
                    </a:cubicBezTo>
                    <a:cubicBezTo>
                      <a:pt x="2334" y="2465"/>
                      <a:pt x="2512" y="2489"/>
                      <a:pt x="2691" y="2489"/>
                    </a:cubicBezTo>
                    <a:cubicBezTo>
                      <a:pt x="3310" y="2489"/>
                      <a:pt x="4001" y="2167"/>
                      <a:pt x="4656" y="1858"/>
                    </a:cubicBezTo>
                    <a:cubicBezTo>
                      <a:pt x="5394" y="1501"/>
                      <a:pt x="5990" y="1240"/>
                      <a:pt x="6477" y="1240"/>
                    </a:cubicBezTo>
                    <a:cubicBezTo>
                      <a:pt x="6901" y="1240"/>
                      <a:pt x="7243" y="1437"/>
                      <a:pt x="7525" y="1941"/>
                    </a:cubicBezTo>
                    <a:lnTo>
                      <a:pt x="7870" y="1750"/>
                    </a:lnTo>
                    <a:cubicBezTo>
                      <a:pt x="7493" y="1072"/>
                      <a:pt x="7009" y="837"/>
                      <a:pt x="6481" y="837"/>
                    </a:cubicBezTo>
                    <a:cubicBezTo>
                      <a:pt x="5843" y="837"/>
                      <a:pt x="5141" y="1181"/>
                      <a:pt x="4489" y="1500"/>
                    </a:cubicBezTo>
                    <a:cubicBezTo>
                      <a:pt x="3863" y="1804"/>
                      <a:pt x="3215" y="2115"/>
                      <a:pt x="2676" y="2115"/>
                    </a:cubicBezTo>
                    <a:cubicBezTo>
                      <a:pt x="2538" y="2115"/>
                      <a:pt x="2408" y="2094"/>
                      <a:pt x="2286" y="2048"/>
                    </a:cubicBezTo>
                    <a:cubicBezTo>
                      <a:pt x="750" y="1465"/>
                      <a:pt x="369" y="12"/>
                      <a:pt x="369" y="0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192;p51">
                <a:extLst>
                  <a:ext uri="{FF2B5EF4-FFF2-40B4-BE49-F238E27FC236}">
                    <a16:creationId xmlns:a16="http://schemas.microsoft.com/office/drawing/2014/main" id="{541AE67D-1962-4A2F-A6FD-3E8A78D19B1E}"/>
                  </a:ext>
                </a:extLst>
              </p:cNvPr>
              <p:cNvSpPr/>
              <p:nvPr/>
            </p:nvSpPr>
            <p:spPr>
              <a:xfrm>
                <a:off x="-13271325" y="-3896775"/>
                <a:ext cx="16165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4359" extrusionOk="0">
                    <a:moveTo>
                      <a:pt x="180" y="0"/>
                    </a:moveTo>
                    <a:cubicBezTo>
                      <a:pt x="156" y="24"/>
                      <a:pt x="1" y="298"/>
                      <a:pt x="96" y="715"/>
                    </a:cubicBezTo>
                    <a:cubicBezTo>
                      <a:pt x="215" y="1215"/>
                      <a:pt x="668" y="1691"/>
                      <a:pt x="1430" y="2144"/>
                    </a:cubicBezTo>
                    <a:cubicBezTo>
                      <a:pt x="2096" y="2536"/>
                      <a:pt x="2870" y="2620"/>
                      <a:pt x="3597" y="2691"/>
                    </a:cubicBezTo>
                    <a:cubicBezTo>
                      <a:pt x="4823" y="2810"/>
                      <a:pt x="5799" y="2917"/>
                      <a:pt x="6109" y="4358"/>
                    </a:cubicBezTo>
                    <a:lnTo>
                      <a:pt x="6466" y="4299"/>
                    </a:lnTo>
                    <a:cubicBezTo>
                      <a:pt x="6097" y="2572"/>
                      <a:pt x="4835" y="2441"/>
                      <a:pt x="3609" y="2322"/>
                    </a:cubicBezTo>
                    <a:cubicBezTo>
                      <a:pt x="2930" y="2251"/>
                      <a:pt x="2204" y="2167"/>
                      <a:pt x="1608" y="1810"/>
                    </a:cubicBezTo>
                    <a:cubicBezTo>
                      <a:pt x="96" y="917"/>
                      <a:pt x="489" y="239"/>
                      <a:pt x="501" y="203"/>
                    </a:cubicBez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193;p51">
                <a:extLst>
                  <a:ext uri="{FF2B5EF4-FFF2-40B4-BE49-F238E27FC236}">
                    <a16:creationId xmlns:a16="http://schemas.microsoft.com/office/drawing/2014/main" id="{17D860BE-4896-4F50-A926-5E3F09E055B7}"/>
                  </a:ext>
                </a:extLst>
              </p:cNvPr>
              <p:cNvSpPr/>
              <p:nvPr/>
            </p:nvSpPr>
            <p:spPr>
              <a:xfrm>
                <a:off x="-13114450" y="-3947375"/>
                <a:ext cx="115525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6585" extrusionOk="0">
                    <a:moveTo>
                      <a:pt x="1" y="0"/>
                    </a:moveTo>
                    <a:cubicBezTo>
                      <a:pt x="1" y="36"/>
                      <a:pt x="12" y="1036"/>
                      <a:pt x="1382" y="2477"/>
                    </a:cubicBezTo>
                    <a:cubicBezTo>
                      <a:pt x="1656" y="2763"/>
                      <a:pt x="1941" y="3036"/>
                      <a:pt x="2203" y="3298"/>
                    </a:cubicBezTo>
                    <a:cubicBezTo>
                      <a:pt x="3263" y="4346"/>
                      <a:pt x="4168" y="5215"/>
                      <a:pt x="4227" y="6584"/>
                    </a:cubicBezTo>
                    <a:lnTo>
                      <a:pt x="4620" y="6561"/>
                    </a:lnTo>
                    <a:cubicBezTo>
                      <a:pt x="4561" y="5049"/>
                      <a:pt x="3549" y="4060"/>
                      <a:pt x="2477" y="3025"/>
                    </a:cubicBezTo>
                    <a:cubicBezTo>
                      <a:pt x="2203" y="2763"/>
                      <a:pt x="1941" y="2501"/>
                      <a:pt x="1667" y="2215"/>
                    </a:cubicBezTo>
                    <a:cubicBezTo>
                      <a:pt x="417" y="893"/>
                      <a:pt x="393" y="12"/>
                      <a:pt x="393" y="0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194;p51">
                <a:extLst>
                  <a:ext uri="{FF2B5EF4-FFF2-40B4-BE49-F238E27FC236}">
                    <a16:creationId xmlns:a16="http://schemas.microsoft.com/office/drawing/2014/main" id="{3B1CA9DC-FD74-4FEA-B224-643D3AC787E6}"/>
                  </a:ext>
                </a:extLst>
              </p:cNvPr>
              <p:cNvSpPr/>
              <p:nvPr/>
            </p:nvSpPr>
            <p:spPr>
              <a:xfrm>
                <a:off x="-12945375" y="-3948275"/>
                <a:ext cx="3960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6311" extrusionOk="0">
                    <a:moveTo>
                      <a:pt x="1274" y="1"/>
                    </a:moveTo>
                    <a:cubicBezTo>
                      <a:pt x="1227" y="60"/>
                      <a:pt x="203" y="1501"/>
                      <a:pt x="536" y="3049"/>
                    </a:cubicBezTo>
                    <a:cubicBezTo>
                      <a:pt x="834" y="4454"/>
                      <a:pt x="12" y="6120"/>
                      <a:pt x="0" y="6132"/>
                    </a:cubicBezTo>
                    <a:lnTo>
                      <a:pt x="334" y="6311"/>
                    </a:lnTo>
                    <a:cubicBezTo>
                      <a:pt x="369" y="6239"/>
                      <a:pt x="1215" y="4513"/>
                      <a:pt x="917" y="2965"/>
                    </a:cubicBezTo>
                    <a:cubicBezTo>
                      <a:pt x="619" y="1584"/>
                      <a:pt x="1572" y="239"/>
                      <a:pt x="1584" y="227"/>
                    </a:cubicBezTo>
                    <a:lnTo>
                      <a:pt x="1274" y="1"/>
                    </a:ln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195;p51">
                <a:extLst>
                  <a:ext uri="{FF2B5EF4-FFF2-40B4-BE49-F238E27FC236}">
                    <a16:creationId xmlns:a16="http://schemas.microsoft.com/office/drawing/2014/main" id="{C6EE7D0E-97D9-4558-8847-EFF63A6B7D35}"/>
                  </a:ext>
                </a:extLst>
              </p:cNvPr>
              <p:cNvSpPr/>
              <p:nvPr/>
            </p:nvSpPr>
            <p:spPr>
              <a:xfrm>
                <a:off x="-12880800" y="-3817300"/>
                <a:ext cx="14797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2966" extrusionOk="0">
                    <a:moveTo>
                      <a:pt x="5537" y="0"/>
                    </a:moveTo>
                    <a:cubicBezTo>
                      <a:pt x="5359" y="762"/>
                      <a:pt x="4549" y="834"/>
                      <a:pt x="3335" y="870"/>
                    </a:cubicBezTo>
                    <a:cubicBezTo>
                      <a:pt x="2906" y="881"/>
                      <a:pt x="2501" y="881"/>
                      <a:pt x="2168" y="953"/>
                    </a:cubicBezTo>
                    <a:cubicBezTo>
                      <a:pt x="930" y="1215"/>
                      <a:pt x="37" y="2715"/>
                      <a:pt x="1" y="2775"/>
                    </a:cubicBezTo>
                    <a:lnTo>
                      <a:pt x="334" y="2965"/>
                    </a:lnTo>
                    <a:cubicBezTo>
                      <a:pt x="334" y="2953"/>
                      <a:pt x="1168" y="1548"/>
                      <a:pt x="2239" y="1346"/>
                    </a:cubicBezTo>
                    <a:cubicBezTo>
                      <a:pt x="2561" y="1262"/>
                      <a:pt x="2954" y="1262"/>
                      <a:pt x="3359" y="1251"/>
                    </a:cubicBezTo>
                    <a:cubicBezTo>
                      <a:pt x="4430" y="1227"/>
                      <a:pt x="5656" y="1191"/>
                      <a:pt x="5918" y="96"/>
                    </a:cubicBezTo>
                    <a:lnTo>
                      <a:pt x="5537" y="0"/>
                    </a:ln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96;p51">
                <a:extLst>
                  <a:ext uri="{FF2B5EF4-FFF2-40B4-BE49-F238E27FC236}">
                    <a16:creationId xmlns:a16="http://schemas.microsoft.com/office/drawing/2014/main" id="{B3C417FF-B67F-42DB-9C82-43B2BB4C6B13}"/>
                  </a:ext>
                </a:extLst>
              </p:cNvPr>
              <p:cNvSpPr/>
              <p:nvPr/>
            </p:nvSpPr>
            <p:spPr>
              <a:xfrm>
                <a:off x="-12837625" y="-3746175"/>
                <a:ext cx="159850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2954" extrusionOk="0">
                    <a:moveTo>
                      <a:pt x="6001" y="1"/>
                    </a:moveTo>
                    <a:cubicBezTo>
                      <a:pt x="5957" y="176"/>
                      <a:pt x="4844" y="1996"/>
                      <a:pt x="2958" y="1996"/>
                    </a:cubicBezTo>
                    <a:cubicBezTo>
                      <a:pt x="2795" y="1996"/>
                      <a:pt x="2627" y="1983"/>
                      <a:pt x="2453" y="1954"/>
                    </a:cubicBezTo>
                    <a:cubicBezTo>
                      <a:pt x="2118" y="1896"/>
                      <a:pt x="1816" y="1867"/>
                      <a:pt x="1548" y="1867"/>
                    </a:cubicBezTo>
                    <a:cubicBezTo>
                      <a:pt x="988" y="1867"/>
                      <a:pt x="576" y="1994"/>
                      <a:pt x="310" y="2251"/>
                    </a:cubicBezTo>
                    <a:cubicBezTo>
                      <a:pt x="0" y="2561"/>
                      <a:pt x="48" y="2930"/>
                      <a:pt x="48" y="2954"/>
                    </a:cubicBezTo>
                    <a:lnTo>
                      <a:pt x="417" y="2882"/>
                    </a:lnTo>
                    <a:cubicBezTo>
                      <a:pt x="417" y="2882"/>
                      <a:pt x="405" y="2692"/>
                      <a:pt x="584" y="2513"/>
                    </a:cubicBezTo>
                    <a:cubicBezTo>
                      <a:pt x="735" y="2378"/>
                      <a:pt x="1018" y="2244"/>
                      <a:pt x="1570" y="2244"/>
                    </a:cubicBezTo>
                    <a:cubicBezTo>
                      <a:pt x="1799" y="2244"/>
                      <a:pt x="2074" y="2267"/>
                      <a:pt x="2405" y="2323"/>
                    </a:cubicBezTo>
                    <a:cubicBezTo>
                      <a:pt x="2608" y="2358"/>
                      <a:pt x="2803" y="2374"/>
                      <a:pt x="2990" y="2374"/>
                    </a:cubicBezTo>
                    <a:cubicBezTo>
                      <a:pt x="4012" y="2374"/>
                      <a:pt x="4799" y="1898"/>
                      <a:pt x="5322" y="1465"/>
                    </a:cubicBezTo>
                    <a:cubicBezTo>
                      <a:pt x="5953" y="906"/>
                      <a:pt x="6394" y="227"/>
                      <a:pt x="6394" y="13"/>
                    </a:cubicBezTo>
                    <a:lnTo>
                      <a:pt x="6001" y="1"/>
                    </a:ln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197;p51">
                <a:extLst>
                  <a:ext uri="{FF2B5EF4-FFF2-40B4-BE49-F238E27FC236}">
                    <a16:creationId xmlns:a16="http://schemas.microsoft.com/office/drawing/2014/main" id="{3305BF38-26F7-4EF3-A126-7FD00EE142E7}"/>
                  </a:ext>
                </a:extLst>
              </p:cNvPr>
              <p:cNvSpPr/>
              <p:nvPr/>
            </p:nvSpPr>
            <p:spPr>
              <a:xfrm>
                <a:off x="-12804875" y="-3603300"/>
                <a:ext cx="61925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14" extrusionOk="0">
                    <a:moveTo>
                      <a:pt x="179" y="1"/>
                    </a:moveTo>
                    <a:lnTo>
                      <a:pt x="0" y="346"/>
                    </a:lnTo>
                    <a:cubicBezTo>
                      <a:pt x="2060" y="1370"/>
                      <a:pt x="1941" y="3978"/>
                      <a:pt x="1941" y="4001"/>
                    </a:cubicBezTo>
                    <a:lnTo>
                      <a:pt x="2322" y="4013"/>
                    </a:lnTo>
                    <a:cubicBezTo>
                      <a:pt x="2334" y="3918"/>
                      <a:pt x="2477" y="1144"/>
                      <a:pt x="179" y="1"/>
                    </a:cubicBezTo>
                    <a:close/>
                  </a:path>
                </a:pathLst>
              </a:custGeom>
              <a:solidFill>
                <a:srgbClr val="3E2F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78" name="Picture 6" descr="Hablar - Iconos gratis de personas">
            <a:extLst>
              <a:ext uri="{FF2B5EF4-FFF2-40B4-BE49-F238E27FC236}">
                <a16:creationId xmlns:a16="http://schemas.microsoft.com/office/drawing/2014/main" id="{6CC7CFF4-2E22-4DC6-8720-BD45B688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33" y="1879485"/>
            <a:ext cx="658048" cy="6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229</Words>
  <Application>Microsoft Office PowerPoint</Application>
  <PresentationFormat>Presentación en pantalla (16:9)</PresentationFormat>
  <Paragraphs>104</Paragraphs>
  <Slides>10</Slides>
  <Notes>5</Notes>
  <HiddenSlides>0</HiddenSlides>
  <MMClips>2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Lato</vt:lpstr>
      <vt:lpstr>Barrio</vt:lpstr>
      <vt:lpstr>Bahnschrift</vt:lpstr>
      <vt:lpstr>Arial Rounded MT Bold</vt:lpstr>
      <vt:lpstr>Patrick Hand</vt:lpstr>
      <vt:lpstr>Calibri</vt:lpstr>
      <vt:lpstr>Levenim MT</vt:lpstr>
      <vt:lpstr>End of Course Jeopardy by Slidesgo</vt:lpstr>
      <vt:lpstr>RECORDEMOS LO APRENDIDO</vt:lpstr>
      <vt:lpstr>01</vt:lpstr>
      <vt:lpstr>Nuestras normas de clases…</vt:lpstr>
      <vt:lpstr>Cantamos para activarnos</vt:lpstr>
      <vt:lpstr>OBJETIVO</vt:lpstr>
      <vt:lpstr>Presentación de PowerPoint</vt:lpstr>
      <vt:lpstr>Veamos atentamente el video</vt:lpstr>
      <vt:lpstr>Sopa de letras</vt:lpstr>
      <vt:lpstr>Reflexiona y responde</vt:lpstr>
      <vt:lpstr>¡Hasta la próxima clase!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“NUESTRA COMUNIDAD”</dc:title>
  <dc:creator>tannia</dc:creator>
  <cp:lastModifiedBy>Agustina Jelves</cp:lastModifiedBy>
  <cp:revision>148</cp:revision>
  <dcterms:modified xsi:type="dcterms:W3CDTF">2021-03-31T02:26:51Z</dcterms:modified>
</cp:coreProperties>
</file>