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86" r:id="rId6"/>
    <p:sldId id="288" r:id="rId7"/>
    <p:sldId id="289" r:id="rId8"/>
    <p:sldId id="290" r:id="rId9"/>
    <p:sldId id="293" r:id="rId10"/>
    <p:sldId id="27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80"/>
    <a:srgbClr val="FF3300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D33E5C-7C82-430E-ABE2-E257EBAC6A7D}">
  <a:tblStyle styleId="{25D33E5C-7C82-430E-ABE2-E257EBAC6A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73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902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29f6098dc_1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29f6098dc_1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13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2a80f1f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2a80f1fd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12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92a80f1fd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92a80f1fd5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63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4757fc2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4757fc2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02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929f6098dc_1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929f6098dc_1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39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29f6098dc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29f6098dc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03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929f6098dc_1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929f6098dc_1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57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29f6098dc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29f6098dc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3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29f6098dc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29f6098dc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3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slide" Target="../slides/slide10.xml"/><Relationship Id="rId4" Type="http://schemas.openxmlformats.org/officeDocument/2006/relationships/slide" Target="../slides/slide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353775" y="-343096"/>
            <a:ext cx="9727953" cy="5591571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85968" y="1643832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276309" y="3634479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8480" y="2452186"/>
            <a:ext cx="124043" cy="141704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534929" y="1404811"/>
            <a:ext cx="124075" cy="142089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-1674015">
            <a:off x="4016834" y="541376"/>
            <a:ext cx="1213709" cy="790294"/>
            <a:chOff x="5640092" y="225779"/>
            <a:chExt cx="1213796" cy="790351"/>
          </a:xfrm>
        </p:grpSpPr>
        <p:sp>
          <p:nvSpPr>
            <p:cNvPr id="15" name="Google Shape;15;p2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0" name="Google Shape;2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392834" y="294972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162418" y="456181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600471" y="2432329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225680" y="3886327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950914" y="2217182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404568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588368" y="1366585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 rot="9621805">
            <a:off x="4319118" y="4016037"/>
            <a:ext cx="578326" cy="554948"/>
            <a:chOff x="16870550" y="-1013100"/>
            <a:chExt cx="417325" cy="306025"/>
          </a:xfrm>
        </p:grpSpPr>
        <p:sp>
          <p:nvSpPr>
            <p:cNvPr id="34" name="Google Shape;34;p2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818300" y="1633400"/>
            <a:ext cx="55074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033400" y="3066700"/>
            <a:ext cx="5077200" cy="5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40" name="Google Shape;4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13" y="1790175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>
            <a:hlinkClick r:id="rId3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3441713" y="1790175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744188" y="1790175"/>
            <a:ext cx="15120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4336913" y="1797425"/>
            <a:ext cx="15120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95" name="Google Shape;95;p14">
            <a:hlinkClick r:id="rId4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849914" y="3440875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>
            <a:hlinkClick r:id="rId5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41813" y="3440875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7"/>
          </p:nvPr>
        </p:nvSpPr>
        <p:spPr>
          <a:xfrm>
            <a:off x="1744188" y="3440875"/>
            <a:ext cx="13203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4336913" y="3448025"/>
            <a:ext cx="15120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9" name="Google Shape;99;p14">
            <a:hlinkClick r:id="rId6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040243" y="1790175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3"/>
          </p:nvPr>
        </p:nvSpPr>
        <p:spPr>
          <a:xfrm>
            <a:off x="6935337" y="1797425"/>
            <a:ext cx="15120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" name="Google Shape;101;p14">
            <a:hlinkClick r:id="rId5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6040243" y="3440875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5"/>
          </p:nvPr>
        </p:nvSpPr>
        <p:spPr>
          <a:xfrm>
            <a:off x="6935337" y="3448025"/>
            <a:ext cx="15120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flipH="1">
            <a:off x="6811233" y="-8528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/>
          <p:nvPr/>
        </p:nvSpPr>
        <p:spPr>
          <a:xfrm flipH="1">
            <a:off x="-374400" y="543725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/>
          <p:nvPr/>
        </p:nvSpPr>
        <p:spPr>
          <a:xfrm flipH="1">
            <a:off x="964081" y="23562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 flipH="1">
            <a:off x="1587948" y="446141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 flipH="1">
            <a:off x="-173955" y="2201404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/>
          <p:nvPr/>
        </p:nvSpPr>
        <p:spPr>
          <a:xfrm flipH="1">
            <a:off x="1286561" y="3619627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/>
          <p:nvPr/>
        </p:nvSpPr>
        <p:spPr>
          <a:xfrm flipH="1">
            <a:off x="241023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 flipH="1">
            <a:off x="2495498" y="4846785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3423300" y="2571750"/>
            <a:ext cx="3853800" cy="14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248000" y="1016400"/>
            <a:ext cx="30291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3423300" y="2247900"/>
            <a:ext cx="38538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3" hasCustomPrompt="1"/>
          </p:nvPr>
        </p:nvSpPr>
        <p:spPr>
          <a:xfrm>
            <a:off x="7494025" y="1283225"/>
            <a:ext cx="93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8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 rot="10800000">
            <a:off x="-302958" y="628584"/>
            <a:ext cx="1408633" cy="4514908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 rot="-5400000">
            <a:off x="6245091" y="1774908"/>
            <a:ext cx="4712232" cy="1125757"/>
          </a:xfrm>
          <a:custGeom>
            <a:avLst/>
            <a:gdLst/>
            <a:ahLst/>
            <a:cxnLst/>
            <a:rect l="l" t="t" r="r" b="b"/>
            <a:pathLst>
              <a:path w="143055" h="34176" extrusionOk="0">
                <a:moveTo>
                  <a:pt x="36120" y="0"/>
                </a:moveTo>
                <a:cubicBezTo>
                  <a:pt x="34770" y="0"/>
                  <a:pt x="33414" y="77"/>
                  <a:pt x="32076" y="255"/>
                </a:cubicBezTo>
                <a:cubicBezTo>
                  <a:pt x="31088" y="398"/>
                  <a:pt x="30088" y="588"/>
                  <a:pt x="29123" y="826"/>
                </a:cubicBezTo>
                <a:lnTo>
                  <a:pt x="28766" y="910"/>
                </a:lnTo>
                <a:cubicBezTo>
                  <a:pt x="28587" y="957"/>
                  <a:pt x="28409" y="1005"/>
                  <a:pt x="28218" y="1064"/>
                </a:cubicBezTo>
                <a:cubicBezTo>
                  <a:pt x="27825" y="1160"/>
                  <a:pt x="27421" y="1291"/>
                  <a:pt x="27028" y="1421"/>
                </a:cubicBezTo>
                <a:cubicBezTo>
                  <a:pt x="25015" y="2076"/>
                  <a:pt x="23063" y="2934"/>
                  <a:pt x="21205" y="3981"/>
                </a:cubicBezTo>
                <a:cubicBezTo>
                  <a:pt x="21086" y="4053"/>
                  <a:pt x="20967" y="4124"/>
                  <a:pt x="20848" y="4184"/>
                </a:cubicBezTo>
                <a:cubicBezTo>
                  <a:pt x="18824" y="5362"/>
                  <a:pt x="16907" y="6732"/>
                  <a:pt x="15133" y="8279"/>
                </a:cubicBezTo>
                <a:cubicBezTo>
                  <a:pt x="14979" y="8399"/>
                  <a:pt x="14848" y="8518"/>
                  <a:pt x="14717" y="8637"/>
                </a:cubicBezTo>
                <a:cubicBezTo>
                  <a:pt x="14228" y="9065"/>
                  <a:pt x="13752" y="9518"/>
                  <a:pt x="13288" y="9982"/>
                </a:cubicBezTo>
                <a:lnTo>
                  <a:pt x="12931" y="10339"/>
                </a:lnTo>
                <a:cubicBezTo>
                  <a:pt x="12026" y="11244"/>
                  <a:pt x="11169" y="12197"/>
                  <a:pt x="10359" y="13197"/>
                </a:cubicBezTo>
                <a:cubicBezTo>
                  <a:pt x="9740" y="13935"/>
                  <a:pt x="9168" y="14709"/>
                  <a:pt x="8609" y="15483"/>
                </a:cubicBezTo>
                <a:cubicBezTo>
                  <a:pt x="8537" y="15602"/>
                  <a:pt x="8454" y="15721"/>
                  <a:pt x="8359" y="15840"/>
                </a:cubicBezTo>
                <a:cubicBezTo>
                  <a:pt x="7275" y="17388"/>
                  <a:pt x="6275" y="19007"/>
                  <a:pt x="5382" y="20674"/>
                </a:cubicBezTo>
                <a:cubicBezTo>
                  <a:pt x="5263" y="20888"/>
                  <a:pt x="5144" y="21102"/>
                  <a:pt x="5025" y="21329"/>
                </a:cubicBezTo>
                <a:cubicBezTo>
                  <a:pt x="4787" y="21781"/>
                  <a:pt x="4561" y="22222"/>
                  <a:pt x="4346" y="22686"/>
                </a:cubicBezTo>
                <a:lnTo>
                  <a:pt x="4168" y="23043"/>
                </a:lnTo>
                <a:cubicBezTo>
                  <a:pt x="3096" y="25258"/>
                  <a:pt x="2167" y="27556"/>
                  <a:pt x="1346" y="29889"/>
                </a:cubicBezTo>
                <a:cubicBezTo>
                  <a:pt x="1310" y="30008"/>
                  <a:pt x="1263" y="30127"/>
                  <a:pt x="1227" y="30246"/>
                </a:cubicBezTo>
                <a:cubicBezTo>
                  <a:pt x="786" y="31544"/>
                  <a:pt x="370" y="32854"/>
                  <a:pt x="0" y="34176"/>
                </a:cubicBezTo>
                <a:lnTo>
                  <a:pt x="143054" y="34033"/>
                </a:lnTo>
                <a:cubicBezTo>
                  <a:pt x="142875" y="32735"/>
                  <a:pt x="142602" y="31413"/>
                  <a:pt x="142221" y="30127"/>
                </a:cubicBezTo>
                <a:lnTo>
                  <a:pt x="142125" y="29770"/>
                </a:lnTo>
                <a:cubicBezTo>
                  <a:pt x="141590" y="27782"/>
                  <a:pt x="140911" y="25782"/>
                  <a:pt x="140101" y="23853"/>
                </a:cubicBezTo>
                <a:cubicBezTo>
                  <a:pt x="140006" y="23555"/>
                  <a:pt x="139863" y="23269"/>
                  <a:pt x="139744" y="22984"/>
                </a:cubicBezTo>
                <a:cubicBezTo>
                  <a:pt x="139732" y="22972"/>
                  <a:pt x="139720" y="22936"/>
                  <a:pt x="139720" y="22924"/>
                </a:cubicBezTo>
                <a:cubicBezTo>
                  <a:pt x="139661" y="22805"/>
                  <a:pt x="139601" y="22686"/>
                  <a:pt x="139554" y="22567"/>
                </a:cubicBezTo>
                <a:cubicBezTo>
                  <a:pt x="138458" y="20114"/>
                  <a:pt x="137208" y="17781"/>
                  <a:pt x="135898" y="15721"/>
                </a:cubicBezTo>
                <a:lnTo>
                  <a:pt x="135672" y="15364"/>
                </a:lnTo>
                <a:cubicBezTo>
                  <a:pt x="134767" y="13947"/>
                  <a:pt x="133827" y="12673"/>
                  <a:pt x="132898" y="11554"/>
                </a:cubicBezTo>
                <a:cubicBezTo>
                  <a:pt x="132660" y="11256"/>
                  <a:pt x="132410" y="10970"/>
                  <a:pt x="132160" y="10696"/>
                </a:cubicBezTo>
                <a:cubicBezTo>
                  <a:pt x="132041" y="10542"/>
                  <a:pt x="131934" y="10423"/>
                  <a:pt x="131803" y="10292"/>
                </a:cubicBezTo>
                <a:cubicBezTo>
                  <a:pt x="131231" y="9684"/>
                  <a:pt x="130636" y="9089"/>
                  <a:pt x="130017" y="8518"/>
                </a:cubicBezTo>
                <a:lnTo>
                  <a:pt x="129612" y="8160"/>
                </a:lnTo>
                <a:cubicBezTo>
                  <a:pt x="127957" y="6684"/>
                  <a:pt x="126147" y="5398"/>
                  <a:pt x="124230" y="4303"/>
                </a:cubicBezTo>
                <a:cubicBezTo>
                  <a:pt x="124111" y="4231"/>
                  <a:pt x="123992" y="4160"/>
                  <a:pt x="123873" y="4100"/>
                </a:cubicBezTo>
                <a:cubicBezTo>
                  <a:pt x="121635" y="2874"/>
                  <a:pt x="119265" y="1922"/>
                  <a:pt x="116825" y="1326"/>
                </a:cubicBezTo>
                <a:cubicBezTo>
                  <a:pt x="116646" y="1267"/>
                  <a:pt x="116467" y="1231"/>
                  <a:pt x="116289" y="1195"/>
                </a:cubicBezTo>
                <a:cubicBezTo>
                  <a:pt x="116170" y="1171"/>
                  <a:pt x="116051" y="1136"/>
                  <a:pt x="115932" y="1124"/>
                </a:cubicBezTo>
                <a:cubicBezTo>
                  <a:pt x="115682" y="1064"/>
                  <a:pt x="115432" y="1017"/>
                  <a:pt x="115182" y="969"/>
                </a:cubicBezTo>
                <a:cubicBezTo>
                  <a:pt x="113740" y="702"/>
                  <a:pt x="112279" y="567"/>
                  <a:pt x="110821" y="567"/>
                </a:cubicBezTo>
                <a:cubicBezTo>
                  <a:pt x="110002" y="567"/>
                  <a:pt x="109184" y="610"/>
                  <a:pt x="108371" y="695"/>
                </a:cubicBezTo>
                <a:cubicBezTo>
                  <a:pt x="108252" y="695"/>
                  <a:pt x="108133" y="707"/>
                  <a:pt x="108014" y="719"/>
                </a:cubicBezTo>
                <a:cubicBezTo>
                  <a:pt x="107466" y="790"/>
                  <a:pt x="106919" y="874"/>
                  <a:pt x="106371" y="993"/>
                </a:cubicBezTo>
                <a:cubicBezTo>
                  <a:pt x="105859" y="1076"/>
                  <a:pt x="105335" y="1195"/>
                  <a:pt x="104835" y="1350"/>
                </a:cubicBezTo>
                <a:cubicBezTo>
                  <a:pt x="104406" y="1469"/>
                  <a:pt x="103990" y="1588"/>
                  <a:pt x="103573" y="1731"/>
                </a:cubicBezTo>
                <a:cubicBezTo>
                  <a:pt x="102478" y="2100"/>
                  <a:pt x="101454" y="2553"/>
                  <a:pt x="100442" y="3053"/>
                </a:cubicBezTo>
                <a:cubicBezTo>
                  <a:pt x="100323" y="3136"/>
                  <a:pt x="100203" y="3196"/>
                  <a:pt x="100084" y="3255"/>
                </a:cubicBezTo>
                <a:cubicBezTo>
                  <a:pt x="97441" y="4636"/>
                  <a:pt x="95000" y="6410"/>
                  <a:pt x="92560" y="8220"/>
                </a:cubicBezTo>
                <a:cubicBezTo>
                  <a:pt x="92536" y="8220"/>
                  <a:pt x="92524" y="8232"/>
                  <a:pt x="92524" y="8232"/>
                </a:cubicBezTo>
                <a:lnTo>
                  <a:pt x="92167" y="8506"/>
                </a:lnTo>
                <a:cubicBezTo>
                  <a:pt x="92143" y="8529"/>
                  <a:pt x="92107" y="8565"/>
                  <a:pt x="92083" y="8577"/>
                </a:cubicBezTo>
                <a:cubicBezTo>
                  <a:pt x="90809" y="9530"/>
                  <a:pt x="89547" y="10482"/>
                  <a:pt x="88250" y="11375"/>
                </a:cubicBezTo>
                <a:cubicBezTo>
                  <a:pt x="87083" y="12185"/>
                  <a:pt x="85868" y="12971"/>
                  <a:pt x="84606" y="13673"/>
                </a:cubicBezTo>
                <a:cubicBezTo>
                  <a:pt x="84487" y="13744"/>
                  <a:pt x="84368" y="13804"/>
                  <a:pt x="84249" y="13875"/>
                </a:cubicBezTo>
                <a:cubicBezTo>
                  <a:pt x="83154" y="14459"/>
                  <a:pt x="82023" y="14995"/>
                  <a:pt x="80868" y="15435"/>
                </a:cubicBezTo>
                <a:cubicBezTo>
                  <a:pt x="80546" y="15554"/>
                  <a:pt x="80201" y="15697"/>
                  <a:pt x="79879" y="15792"/>
                </a:cubicBezTo>
                <a:cubicBezTo>
                  <a:pt x="78832" y="16138"/>
                  <a:pt x="77760" y="16400"/>
                  <a:pt x="76689" y="16590"/>
                </a:cubicBezTo>
                <a:lnTo>
                  <a:pt x="76331" y="16626"/>
                </a:lnTo>
                <a:cubicBezTo>
                  <a:pt x="75641" y="16716"/>
                  <a:pt x="74940" y="16764"/>
                  <a:pt x="74237" y="16764"/>
                </a:cubicBezTo>
                <a:cubicBezTo>
                  <a:pt x="73278" y="16764"/>
                  <a:pt x="72314" y="16675"/>
                  <a:pt x="71367" y="16483"/>
                </a:cubicBezTo>
                <a:cubicBezTo>
                  <a:pt x="70557" y="16316"/>
                  <a:pt x="69795" y="16078"/>
                  <a:pt x="69057" y="15792"/>
                </a:cubicBezTo>
                <a:cubicBezTo>
                  <a:pt x="68950" y="15745"/>
                  <a:pt x="68842" y="15721"/>
                  <a:pt x="68759" y="15673"/>
                </a:cubicBezTo>
                <a:cubicBezTo>
                  <a:pt x="68640" y="15614"/>
                  <a:pt x="68521" y="15566"/>
                  <a:pt x="68402" y="15507"/>
                </a:cubicBezTo>
                <a:cubicBezTo>
                  <a:pt x="68342" y="15483"/>
                  <a:pt x="68271" y="15447"/>
                  <a:pt x="68211" y="15423"/>
                </a:cubicBezTo>
                <a:cubicBezTo>
                  <a:pt x="65544" y="14221"/>
                  <a:pt x="63175" y="12351"/>
                  <a:pt x="60829" y="10434"/>
                </a:cubicBezTo>
                <a:cubicBezTo>
                  <a:pt x="60710" y="10351"/>
                  <a:pt x="60591" y="10244"/>
                  <a:pt x="60472" y="10137"/>
                </a:cubicBezTo>
                <a:cubicBezTo>
                  <a:pt x="59829" y="9637"/>
                  <a:pt x="59198" y="9101"/>
                  <a:pt x="58543" y="8589"/>
                </a:cubicBezTo>
                <a:cubicBezTo>
                  <a:pt x="58389" y="8470"/>
                  <a:pt x="58234" y="8351"/>
                  <a:pt x="58091" y="8232"/>
                </a:cubicBezTo>
                <a:cubicBezTo>
                  <a:pt x="57793" y="8006"/>
                  <a:pt x="57508" y="7791"/>
                  <a:pt x="57210" y="7565"/>
                </a:cubicBezTo>
                <a:cubicBezTo>
                  <a:pt x="55841" y="6541"/>
                  <a:pt x="54400" y="5601"/>
                  <a:pt x="52888" y="4731"/>
                </a:cubicBezTo>
                <a:cubicBezTo>
                  <a:pt x="52769" y="4660"/>
                  <a:pt x="52650" y="4600"/>
                  <a:pt x="52531" y="4529"/>
                </a:cubicBezTo>
                <a:cubicBezTo>
                  <a:pt x="50197" y="3231"/>
                  <a:pt x="47709" y="2183"/>
                  <a:pt x="45173" y="1410"/>
                </a:cubicBezTo>
                <a:cubicBezTo>
                  <a:pt x="45089" y="1374"/>
                  <a:pt x="45018" y="1362"/>
                  <a:pt x="44958" y="1350"/>
                </a:cubicBezTo>
                <a:cubicBezTo>
                  <a:pt x="44839" y="1302"/>
                  <a:pt x="44720" y="1267"/>
                  <a:pt x="44601" y="1243"/>
                </a:cubicBezTo>
                <a:cubicBezTo>
                  <a:pt x="44363" y="1160"/>
                  <a:pt x="44125" y="1088"/>
                  <a:pt x="43887" y="1029"/>
                </a:cubicBezTo>
                <a:cubicBezTo>
                  <a:pt x="41637" y="457"/>
                  <a:pt x="39351" y="112"/>
                  <a:pt x="37041" y="17"/>
                </a:cubicBezTo>
                <a:cubicBezTo>
                  <a:pt x="36922" y="17"/>
                  <a:pt x="36803" y="5"/>
                  <a:pt x="36684" y="5"/>
                </a:cubicBezTo>
                <a:cubicBezTo>
                  <a:pt x="36496" y="2"/>
                  <a:pt x="36308" y="0"/>
                  <a:pt x="36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100" y="50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 flipH="1">
            <a:off x="7084395" y="50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31"/>
          <p:cNvGrpSpPr/>
          <p:nvPr/>
        </p:nvGrpSpPr>
        <p:grpSpPr>
          <a:xfrm>
            <a:off x="7537693" y="609977"/>
            <a:ext cx="1421896" cy="3159697"/>
            <a:chOff x="7521693" y="305177"/>
            <a:chExt cx="1421896" cy="3159697"/>
          </a:xfrm>
        </p:grpSpPr>
        <p:sp>
          <p:nvSpPr>
            <p:cNvPr id="273" name="Google Shape;273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31"/>
          <p:cNvGrpSpPr/>
          <p:nvPr/>
        </p:nvGrpSpPr>
        <p:grpSpPr>
          <a:xfrm flipH="1">
            <a:off x="184393" y="609977"/>
            <a:ext cx="1231180" cy="2158057"/>
            <a:chOff x="7712409" y="305177"/>
            <a:chExt cx="1231180" cy="2158057"/>
          </a:xfrm>
        </p:grpSpPr>
        <p:sp>
          <p:nvSpPr>
            <p:cNvPr id="280" name="Google Shape;280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0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 flipH="1">
            <a:off x="7925075" y="4096484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6372500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3"/>
          <p:cNvSpPr/>
          <p:nvPr/>
        </p:nvSpPr>
        <p:spPr>
          <a:xfrm>
            <a:off x="-2413100" y="3714350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6150093" y="4846785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1611000" y="1563250"/>
            <a:ext cx="5922000" cy="25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866900" y="2571750"/>
            <a:ext cx="3853800" cy="14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374400" y="-7004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5943601" y="543725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866900" y="1016400"/>
            <a:ext cx="30291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>
            <a:off x="1866900" y="2247900"/>
            <a:ext cx="38538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6150093" y="1643660"/>
            <a:ext cx="2793496" cy="3345214"/>
            <a:chOff x="6150093" y="1643660"/>
            <a:chExt cx="2793496" cy="3345214"/>
          </a:xfrm>
        </p:grpSpPr>
        <p:sp>
          <p:nvSpPr>
            <p:cNvPr id="72" name="Google Shape;72;p9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057643" y="44614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379580" y="4133852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150093" y="4846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sz="1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3" r:id="rId12"/>
    <p:sldLayoutId id="214748366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AG8Lptxng&amp;ab_channel=JazminCast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ctrTitle"/>
          </p:nvPr>
        </p:nvSpPr>
        <p:spPr>
          <a:xfrm>
            <a:off x="1530350" y="1547868"/>
            <a:ext cx="6078809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86992"/>
                </a:solidFill>
              </a:rPr>
              <a:t>El transcurso del tiempo</a:t>
            </a:r>
            <a:endParaRPr dirty="0">
              <a:solidFill>
                <a:srgbClr val="786992"/>
              </a:solidFill>
            </a:endParaRPr>
          </a:p>
        </p:txBody>
      </p:sp>
      <p:sp>
        <p:nvSpPr>
          <p:cNvPr id="300" name="Google Shape;300;p36"/>
          <p:cNvSpPr txBox="1">
            <a:spLocks noGrp="1"/>
          </p:cNvSpPr>
          <p:nvPr>
            <p:ph type="subTitle" idx="1"/>
          </p:nvPr>
        </p:nvSpPr>
        <p:spPr>
          <a:xfrm>
            <a:off x="2006672" y="3196519"/>
            <a:ext cx="5077200" cy="5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600" dirty="0">
                <a:solidFill>
                  <a:schemeClr val="bg2"/>
                </a:solidFill>
                <a:cs typeface="Nirmala UI Semilight" panose="020B0402040204020203" pitchFamily="34" charset="0"/>
              </a:rPr>
              <a:t>Asignatura: Historia</a:t>
            </a:r>
          </a:p>
          <a:p>
            <a:r>
              <a:rPr lang="es-CL" sz="1600" dirty="0">
                <a:solidFill>
                  <a:schemeClr val="bg2"/>
                </a:solidFill>
                <a:cs typeface="Nirmala UI Semilight" panose="020B0402040204020203" pitchFamily="34" charset="0"/>
              </a:rPr>
              <a:t>Curso: Primero básico</a:t>
            </a:r>
          </a:p>
          <a:p>
            <a:r>
              <a:rPr lang="es-CL" sz="1600" dirty="0">
                <a:solidFill>
                  <a:schemeClr val="bg2"/>
                </a:solidFill>
                <a:cs typeface="Nirmala UI Semilight" panose="020B0402040204020203" pitchFamily="34" charset="0"/>
              </a:rPr>
              <a:t>Profesora: Paola Sandaña</a:t>
            </a:r>
          </a:p>
        </p:txBody>
      </p:sp>
      <p:grpSp>
        <p:nvGrpSpPr>
          <p:cNvPr id="301" name="Google Shape;301;p36"/>
          <p:cNvGrpSpPr/>
          <p:nvPr/>
        </p:nvGrpSpPr>
        <p:grpSpPr>
          <a:xfrm>
            <a:off x="7162416" y="2673933"/>
            <a:ext cx="1976938" cy="2427983"/>
            <a:chOff x="7162416" y="2673933"/>
            <a:chExt cx="1976938" cy="2427983"/>
          </a:xfrm>
        </p:grpSpPr>
        <p:sp>
          <p:nvSpPr>
            <p:cNvPr id="302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36"/>
          <p:cNvGrpSpPr/>
          <p:nvPr/>
        </p:nvGrpSpPr>
        <p:grpSpPr>
          <a:xfrm>
            <a:off x="-196887" y="3674108"/>
            <a:ext cx="2037973" cy="1808257"/>
            <a:chOff x="16163" y="3293658"/>
            <a:chExt cx="2037973" cy="1808257"/>
          </a:xfrm>
        </p:grpSpPr>
        <p:grpSp>
          <p:nvGrpSpPr>
            <p:cNvPr id="367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368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393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Picture 2" descr="Colegio Numancia - Publicaciones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92" y="0"/>
            <a:ext cx="560066" cy="5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55"/>
          <p:cNvSpPr/>
          <p:nvPr/>
        </p:nvSpPr>
        <p:spPr>
          <a:xfrm>
            <a:off x="721038" y="1202075"/>
            <a:ext cx="939300" cy="7350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55"/>
          <p:cNvSpPr txBox="1">
            <a:spLocks noGrp="1"/>
          </p:cNvSpPr>
          <p:nvPr>
            <p:ph type="title"/>
          </p:nvPr>
        </p:nvSpPr>
        <p:spPr>
          <a:xfrm>
            <a:off x="1886159" y="731225"/>
            <a:ext cx="30291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sp>
        <p:nvSpPr>
          <p:cNvPr id="1291" name="Google Shape;1291;p55"/>
          <p:cNvSpPr txBox="1">
            <a:spLocks noGrp="1"/>
          </p:cNvSpPr>
          <p:nvPr>
            <p:ph type="subTitle" idx="1"/>
          </p:nvPr>
        </p:nvSpPr>
        <p:spPr>
          <a:xfrm>
            <a:off x="1854339" y="1413710"/>
            <a:ext cx="4474181" cy="1244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Desarrolla la actividad individual de la página 17</a:t>
            </a:r>
            <a:endParaRPr lang="es-CL" dirty="0"/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92" name="Google Shape;1292;p55"/>
          <p:cNvSpPr txBox="1">
            <a:spLocks noGrp="1"/>
          </p:cNvSpPr>
          <p:nvPr>
            <p:ph type="title" idx="2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5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294" name="Google Shape;1294;p55"/>
          <p:cNvGrpSpPr/>
          <p:nvPr/>
        </p:nvGrpSpPr>
        <p:grpSpPr>
          <a:xfrm>
            <a:off x="6235516" y="-266606"/>
            <a:ext cx="4050895" cy="5389658"/>
            <a:chOff x="6235516" y="-266606"/>
            <a:chExt cx="4050895" cy="5389658"/>
          </a:xfrm>
        </p:grpSpPr>
        <p:grpSp>
          <p:nvGrpSpPr>
            <p:cNvPr id="1295" name="Google Shape;1295;p55"/>
            <p:cNvGrpSpPr/>
            <p:nvPr/>
          </p:nvGrpSpPr>
          <p:grpSpPr>
            <a:xfrm>
              <a:off x="7414075" y="2589300"/>
              <a:ext cx="1406237" cy="2533753"/>
              <a:chOff x="7414075" y="2589300"/>
              <a:chExt cx="1406237" cy="2533753"/>
            </a:xfrm>
          </p:grpSpPr>
          <p:sp>
            <p:nvSpPr>
              <p:cNvPr id="1296" name="Google Shape;1296;p55"/>
              <p:cNvSpPr/>
              <p:nvPr/>
            </p:nvSpPr>
            <p:spPr>
              <a:xfrm>
                <a:off x="7752446" y="4331112"/>
                <a:ext cx="391931" cy="555231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17915" extrusionOk="0">
                    <a:moveTo>
                      <a:pt x="5412" y="0"/>
                    </a:moveTo>
                    <a:cubicBezTo>
                      <a:pt x="2090" y="0"/>
                      <a:pt x="1" y="15031"/>
                      <a:pt x="1" y="15031"/>
                    </a:cubicBezTo>
                    <a:cubicBezTo>
                      <a:pt x="1" y="15031"/>
                      <a:pt x="1739" y="17914"/>
                      <a:pt x="3021" y="17914"/>
                    </a:cubicBezTo>
                    <a:cubicBezTo>
                      <a:pt x="3247" y="17914"/>
                      <a:pt x="3459" y="17825"/>
                      <a:pt x="3644" y="17614"/>
                    </a:cubicBezTo>
                    <a:cubicBezTo>
                      <a:pt x="5501" y="15483"/>
                      <a:pt x="12645" y="3041"/>
                      <a:pt x="12348" y="2505"/>
                    </a:cubicBezTo>
                    <a:cubicBezTo>
                      <a:pt x="12050" y="1981"/>
                      <a:pt x="9371" y="1398"/>
                      <a:pt x="5823" y="76"/>
                    </a:cubicBezTo>
                    <a:cubicBezTo>
                      <a:pt x="5684" y="25"/>
                      <a:pt x="5547" y="0"/>
                      <a:pt x="5412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5"/>
              <p:cNvSpPr/>
              <p:nvPr/>
            </p:nvSpPr>
            <p:spPr>
              <a:xfrm>
                <a:off x="7785669" y="4488954"/>
                <a:ext cx="305927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4270" extrusionOk="0">
                    <a:moveTo>
                      <a:pt x="1361" y="1"/>
                    </a:moveTo>
                    <a:cubicBezTo>
                      <a:pt x="737" y="1"/>
                      <a:pt x="354" y="36"/>
                      <a:pt x="381" y="115"/>
                    </a:cubicBezTo>
                    <a:cubicBezTo>
                      <a:pt x="524" y="508"/>
                      <a:pt x="0" y="3830"/>
                      <a:pt x="0" y="3830"/>
                    </a:cubicBezTo>
                    <a:cubicBezTo>
                      <a:pt x="0" y="3830"/>
                      <a:pt x="4819" y="4269"/>
                      <a:pt x="6787" y="4269"/>
                    </a:cubicBezTo>
                    <a:cubicBezTo>
                      <a:pt x="7177" y="4269"/>
                      <a:pt x="7455" y="4252"/>
                      <a:pt x="7561" y="4211"/>
                    </a:cubicBezTo>
                    <a:cubicBezTo>
                      <a:pt x="8204" y="3961"/>
                      <a:pt x="9871" y="1651"/>
                      <a:pt x="9740" y="1008"/>
                    </a:cubicBezTo>
                    <a:cubicBezTo>
                      <a:pt x="9627" y="508"/>
                      <a:pt x="3739" y="1"/>
                      <a:pt x="1361" y="1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5"/>
              <p:cNvSpPr/>
              <p:nvPr/>
            </p:nvSpPr>
            <p:spPr>
              <a:xfrm>
                <a:off x="8104484" y="4297609"/>
                <a:ext cx="360908" cy="680564"/>
              </a:xfrm>
              <a:custGeom>
                <a:avLst/>
                <a:gdLst/>
                <a:ahLst/>
                <a:cxnLst/>
                <a:rect l="l" t="t" r="r" b="b"/>
                <a:pathLst>
                  <a:path w="11645" h="21959" extrusionOk="0">
                    <a:moveTo>
                      <a:pt x="4004" y="0"/>
                    </a:moveTo>
                    <a:cubicBezTo>
                      <a:pt x="3932" y="0"/>
                      <a:pt x="3859" y="1"/>
                      <a:pt x="3787" y="2"/>
                    </a:cubicBezTo>
                    <a:cubicBezTo>
                      <a:pt x="0" y="86"/>
                      <a:pt x="3227" y="18886"/>
                      <a:pt x="3227" y="18886"/>
                    </a:cubicBezTo>
                    <a:cubicBezTo>
                      <a:pt x="3227" y="18886"/>
                      <a:pt x="5964" y="21959"/>
                      <a:pt x="7080" y="21959"/>
                    </a:cubicBezTo>
                    <a:cubicBezTo>
                      <a:pt x="7310" y="21959"/>
                      <a:pt x="7470" y="21829"/>
                      <a:pt x="7525" y="21517"/>
                    </a:cubicBezTo>
                    <a:cubicBezTo>
                      <a:pt x="8287" y="17040"/>
                      <a:pt x="11645" y="2836"/>
                      <a:pt x="11192" y="2455"/>
                    </a:cubicBezTo>
                    <a:cubicBezTo>
                      <a:pt x="10737" y="2058"/>
                      <a:pt x="7704" y="0"/>
                      <a:pt x="4004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5"/>
              <p:cNvSpPr/>
              <p:nvPr/>
            </p:nvSpPr>
            <p:spPr>
              <a:xfrm>
                <a:off x="7977540" y="4971592"/>
                <a:ext cx="378263" cy="151460"/>
              </a:xfrm>
              <a:custGeom>
                <a:avLst/>
                <a:gdLst/>
                <a:ahLst/>
                <a:cxnLst/>
                <a:rect l="l" t="t" r="r" b="b"/>
                <a:pathLst>
                  <a:path w="12205" h="4887" extrusionOk="0">
                    <a:moveTo>
                      <a:pt x="7525" y="0"/>
                    </a:moveTo>
                    <a:cubicBezTo>
                      <a:pt x="7196" y="0"/>
                      <a:pt x="6904" y="30"/>
                      <a:pt x="6680" y="103"/>
                    </a:cubicBezTo>
                    <a:cubicBezTo>
                      <a:pt x="5442" y="496"/>
                      <a:pt x="1" y="3032"/>
                      <a:pt x="1537" y="3854"/>
                    </a:cubicBezTo>
                    <a:cubicBezTo>
                      <a:pt x="2632" y="4458"/>
                      <a:pt x="5698" y="4887"/>
                      <a:pt x="7996" y="4887"/>
                    </a:cubicBezTo>
                    <a:cubicBezTo>
                      <a:pt x="8869" y="4887"/>
                      <a:pt x="9631" y="4825"/>
                      <a:pt x="10133" y="4687"/>
                    </a:cubicBezTo>
                    <a:cubicBezTo>
                      <a:pt x="11966" y="4175"/>
                      <a:pt x="12205" y="889"/>
                      <a:pt x="11252" y="615"/>
                    </a:cubicBezTo>
                    <a:cubicBezTo>
                      <a:pt x="11252" y="615"/>
                      <a:pt x="9015" y="0"/>
                      <a:pt x="7525" y="0"/>
                    </a:cubicBezTo>
                    <a:close/>
                  </a:path>
                </a:pathLst>
              </a:custGeom>
              <a:solidFill>
                <a:srgbClr val="E7B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5"/>
              <p:cNvSpPr/>
              <p:nvPr/>
            </p:nvSpPr>
            <p:spPr>
              <a:xfrm>
                <a:off x="8161664" y="4979588"/>
                <a:ext cx="47264" cy="5169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668" extrusionOk="0">
                    <a:moveTo>
                      <a:pt x="120" y="0"/>
                    </a:moveTo>
                    <a:lnTo>
                      <a:pt x="1" y="357"/>
                    </a:lnTo>
                    <a:cubicBezTo>
                      <a:pt x="930" y="691"/>
                      <a:pt x="1144" y="1631"/>
                      <a:pt x="1156" y="1667"/>
                    </a:cubicBezTo>
                    <a:lnTo>
                      <a:pt x="1525" y="1596"/>
                    </a:lnTo>
                    <a:cubicBezTo>
                      <a:pt x="1513" y="1548"/>
                      <a:pt x="1263" y="393"/>
                      <a:pt x="120" y="0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5"/>
              <p:cNvSpPr/>
              <p:nvPr/>
            </p:nvSpPr>
            <p:spPr>
              <a:xfrm>
                <a:off x="8121467" y="4993968"/>
                <a:ext cx="43916" cy="46148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89" extrusionOk="0">
                    <a:moveTo>
                      <a:pt x="0" y="1"/>
                    </a:moveTo>
                    <a:lnTo>
                      <a:pt x="1417" y="1489"/>
                    </a:lnTo>
                    <a:cubicBezTo>
                      <a:pt x="1417" y="1489"/>
                      <a:pt x="500" y="274"/>
                      <a:pt x="0" y="1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5"/>
              <p:cNvSpPr/>
              <p:nvPr/>
            </p:nvSpPr>
            <p:spPr>
              <a:xfrm>
                <a:off x="8118492" y="4988793"/>
                <a:ext cx="51695" cy="55012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775" extrusionOk="0">
                    <a:moveTo>
                      <a:pt x="179" y="1"/>
                    </a:moveTo>
                    <a:lnTo>
                      <a:pt x="1" y="346"/>
                    </a:lnTo>
                    <a:cubicBezTo>
                      <a:pt x="394" y="537"/>
                      <a:pt x="1108" y="1453"/>
                      <a:pt x="1358" y="1775"/>
                    </a:cubicBezTo>
                    <a:lnTo>
                      <a:pt x="1668" y="1549"/>
                    </a:lnTo>
                    <a:cubicBezTo>
                      <a:pt x="1572" y="1418"/>
                      <a:pt x="715" y="287"/>
                      <a:pt x="179" y="1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5"/>
              <p:cNvSpPr/>
              <p:nvPr/>
            </p:nvSpPr>
            <p:spPr>
              <a:xfrm>
                <a:off x="8084184" y="5017212"/>
                <a:ext cx="43575" cy="46148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489" extrusionOk="0">
                    <a:moveTo>
                      <a:pt x="1" y="1"/>
                    </a:moveTo>
                    <a:lnTo>
                      <a:pt x="1405" y="1489"/>
                    </a:lnTo>
                    <a:cubicBezTo>
                      <a:pt x="1405" y="1489"/>
                      <a:pt x="501" y="263"/>
                      <a:pt x="1" y="1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5"/>
              <p:cNvSpPr/>
              <p:nvPr/>
            </p:nvSpPr>
            <p:spPr>
              <a:xfrm>
                <a:off x="8080868" y="5012037"/>
                <a:ext cx="51695" cy="55012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775" extrusionOk="0">
                    <a:moveTo>
                      <a:pt x="179" y="1"/>
                    </a:moveTo>
                    <a:lnTo>
                      <a:pt x="0" y="346"/>
                    </a:lnTo>
                    <a:cubicBezTo>
                      <a:pt x="381" y="537"/>
                      <a:pt x="1108" y="1442"/>
                      <a:pt x="1358" y="1775"/>
                    </a:cubicBezTo>
                    <a:lnTo>
                      <a:pt x="1667" y="1549"/>
                    </a:lnTo>
                    <a:cubicBezTo>
                      <a:pt x="1560" y="1418"/>
                      <a:pt x="715" y="287"/>
                      <a:pt x="179" y="1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5"/>
              <p:cNvSpPr/>
              <p:nvPr/>
            </p:nvSpPr>
            <p:spPr>
              <a:xfrm>
                <a:off x="8186395" y="4878709"/>
                <a:ext cx="173837" cy="119817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866" extrusionOk="0">
                    <a:moveTo>
                      <a:pt x="1261" y="0"/>
                    </a:moveTo>
                    <a:cubicBezTo>
                      <a:pt x="929" y="0"/>
                      <a:pt x="681" y="39"/>
                      <a:pt x="584" y="136"/>
                    </a:cubicBezTo>
                    <a:cubicBezTo>
                      <a:pt x="155" y="564"/>
                      <a:pt x="1" y="2636"/>
                      <a:pt x="382" y="2815"/>
                    </a:cubicBezTo>
                    <a:cubicBezTo>
                      <a:pt x="707" y="2993"/>
                      <a:pt x="3726" y="3866"/>
                      <a:pt x="4591" y="3866"/>
                    </a:cubicBezTo>
                    <a:cubicBezTo>
                      <a:pt x="4707" y="3866"/>
                      <a:pt x="4784" y="3850"/>
                      <a:pt x="4811" y="3815"/>
                    </a:cubicBezTo>
                    <a:cubicBezTo>
                      <a:pt x="4811" y="3815"/>
                      <a:pt x="5608" y="683"/>
                      <a:pt x="5001" y="552"/>
                    </a:cubicBezTo>
                    <a:cubicBezTo>
                      <a:pt x="4531" y="451"/>
                      <a:pt x="2400" y="0"/>
                      <a:pt x="1261" y="0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5"/>
              <p:cNvSpPr/>
              <p:nvPr/>
            </p:nvSpPr>
            <p:spPr>
              <a:xfrm>
                <a:off x="8162005" y="4516506"/>
                <a:ext cx="258725" cy="142070"/>
              </a:xfrm>
              <a:custGeom>
                <a:avLst/>
                <a:gdLst/>
                <a:ahLst/>
                <a:cxnLst/>
                <a:rect l="l" t="t" r="r" b="b"/>
                <a:pathLst>
                  <a:path w="8348" h="4584" extrusionOk="0">
                    <a:moveTo>
                      <a:pt x="1380" y="0"/>
                    </a:moveTo>
                    <a:cubicBezTo>
                      <a:pt x="549" y="0"/>
                      <a:pt x="0" y="61"/>
                      <a:pt x="37" y="226"/>
                    </a:cubicBezTo>
                    <a:cubicBezTo>
                      <a:pt x="168" y="869"/>
                      <a:pt x="418" y="4584"/>
                      <a:pt x="418" y="4584"/>
                    </a:cubicBezTo>
                    <a:cubicBezTo>
                      <a:pt x="418" y="4584"/>
                      <a:pt x="7074" y="4584"/>
                      <a:pt x="7455" y="4453"/>
                    </a:cubicBezTo>
                    <a:cubicBezTo>
                      <a:pt x="7848" y="4322"/>
                      <a:pt x="8348" y="488"/>
                      <a:pt x="8348" y="488"/>
                    </a:cubicBezTo>
                    <a:cubicBezTo>
                      <a:pt x="8348" y="488"/>
                      <a:pt x="3732" y="0"/>
                      <a:pt x="1380" y="0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5"/>
              <p:cNvSpPr/>
              <p:nvPr/>
            </p:nvSpPr>
            <p:spPr>
              <a:xfrm>
                <a:off x="7840804" y="3463522"/>
                <a:ext cx="844887" cy="769017"/>
              </a:xfrm>
              <a:custGeom>
                <a:avLst/>
                <a:gdLst/>
                <a:ahLst/>
                <a:cxnLst/>
                <a:rect l="l" t="t" r="r" b="b"/>
                <a:pathLst>
                  <a:path w="27261" h="24813" extrusionOk="0">
                    <a:moveTo>
                      <a:pt x="15717" y="1"/>
                    </a:moveTo>
                    <a:cubicBezTo>
                      <a:pt x="9043" y="1"/>
                      <a:pt x="1" y="1655"/>
                      <a:pt x="507" y="5377"/>
                    </a:cubicBezTo>
                    <a:cubicBezTo>
                      <a:pt x="674" y="6639"/>
                      <a:pt x="5413" y="23058"/>
                      <a:pt x="7758" y="23998"/>
                    </a:cubicBezTo>
                    <a:cubicBezTo>
                      <a:pt x="8818" y="24421"/>
                      <a:pt x="12290" y="24813"/>
                      <a:pt x="15920" y="24813"/>
                    </a:cubicBezTo>
                    <a:cubicBezTo>
                      <a:pt x="20364" y="24813"/>
                      <a:pt x="25046" y="24226"/>
                      <a:pt x="25832" y="22391"/>
                    </a:cubicBezTo>
                    <a:cubicBezTo>
                      <a:pt x="27261" y="19057"/>
                      <a:pt x="24796" y="3317"/>
                      <a:pt x="22379" y="1103"/>
                    </a:cubicBezTo>
                    <a:cubicBezTo>
                      <a:pt x="21590" y="384"/>
                      <a:pt x="18928" y="1"/>
                      <a:pt x="15717" y="1"/>
                    </a:cubicBezTo>
                    <a:close/>
                  </a:path>
                </a:pathLst>
              </a:custGeom>
              <a:solidFill>
                <a:srgbClr val="E7B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5"/>
              <p:cNvSpPr/>
              <p:nvPr/>
            </p:nvSpPr>
            <p:spPr>
              <a:xfrm>
                <a:off x="7551710" y="3597159"/>
                <a:ext cx="606368" cy="413316"/>
              </a:xfrm>
              <a:custGeom>
                <a:avLst/>
                <a:gdLst/>
                <a:ahLst/>
                <a:cxnLst/>
                <a:rect l="l" t="t" r="r" b="b"/>
                <a:pathLst>
                  <a:path w="19565" h="13336" extrusionOk="0">
                    <a:moveTo>
                      <a:pt x="13007" y="0"/>
                    </a:moveTo>
                    <a:cubicBezTo>
                      <a:pt x="12924" y="0"/>
                      <a:pt x="12839" y="2"/>
                      <a:pt x="12752" y="5"/>
                    </a:cubicBezTo>
                    <a:cubicBezTo>
                      <a:pt x="3632" y="363"/>
                      <a:pt x="1" y="10281"/>
                      <a:pt x="537" y="12578"/>
                    </a:cubicBezTo>
                    <a:cubicBezTo>
                      <a:pt x="664" y="13126"/>
                      <a:pt x="1159" y="13335"/>
                      <a:pt x="1841" y="13335"/>
                    </a:cubicBezTo>
                    <a:cubicBezTo>
                      <a:pt x="4034" y="13335"/>
                      <a:pt x="8157" y="11174"/>
                      <a:pt x="8157" y="11174"/>
                    </a:cubicBezTo>
                    <a:cubicBezTo>
                      <a:pt x="12084" y="11079"/>
                      <a:pt x="19565" y="0"/>
                      <a:pt x="13007" y="0"/>
                    </a:cubicBezTo>
                    <a:close/>
                  </a:path>
                </a:pathLst>
              </a:custGeom>
              <a:solidFill>
                <a:srgbClr val="D1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5"/>
              <p:cNvSpPr/>
              <p:nvPr/>
            </p:nvSpPr>
            <p:spPr>
              <a:xfrm>
                <a:off x="7477702" y="4875052"/>
                <a:ext cx="372127" cy="17238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5562" extrusionOk="0">
                    <a:moveTo>
                      <a:pt x="6632" y="1"/>
                    </a:moveTo>
                    <a:cubicBezTo>
                      <a:pt x="4715" y="1"/>
                      <a:pt x="1" y="402"/>
                      <a:pt x="996" y="1611"/>
                    </a:cubicBezTo>
                    <a:cubicBezTo>
                      <a:pt x="2091" y="2945"/>
                      <a:pt x="6794" y="5338"/>
                      <a:pt x="8687" y="5552"/>
                    </a:cubicBezTo>
                    <a:cubicBezTo>
                      <a:pt x="8749" y="5559"/>
                      <a:pt x="8810" y="5562"/>
                      <a:pt x="8871" y="5562"/>
                    </a:cubicBezTo>
                    <a:cubicBezTo>
                      <a:pt x="10673" y="5562"/>
                      <a:pt x="12007" y="2747"/>
                      <a:pt x="11235" y="2171"/>
                    </a:cubicBezTo>
                    <a:cubicBezTo>
                      <a:pt x="11235" y="2171"/>
                      <a:pt x="8473" y="87"/>
                      <a:pt x="7163" y="16"/>
                    </a:cubicBezTo>
                    <a:cubicBezTo>
                      <a:pt x="7030" y="6"/>
                      <a:pt x="6849" y="1"/>
                      <a:pt x="6632" y="1"/>
                    </a:cubicBezTo>
                    <a:close/>
                  </a:path>
                </a:pathLst>
              </a:custGeom>
              <a:solidFill>
                <a:srgbClr val="E7B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5"/>
              <p:cNvSpPr/>
              <p:nvPr/>
            </p:nvSpPr>
            <p:spPr>
              <a:xfrm>
                <a:off x="7673478" y="4873317"/>
                <a:ext cx="36199" cy="6164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989" extrusionOk="0">
                    <a:moveTo>
                      <a:pt x="251" y="0"/>
                    </a:moveTo>
                    <a:lnTo>
                      <a:pt x="1" y="298"/>
                    </a:lnTo>
                    <a:cubicBezTo>
                      <a:pt x="763" y="929"/>
                      <a:pt x="596" y="1881"/>
                      <a:pt x="596" y="1929"/>
                    </a:cubicBezTo>
                    <a:lnTo>
                      <a:pt x="965" y="1989"/>
                    </a:lnTo>
                    <a:cubicBezTo>
                      <a:pt x="965" y="1941"/>
                      <a:pt x="1168" y="786"/>
                      <a:pt x="251" y="0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5"/>
              <p:cNvSpPr/>
              <p:nvPr/>
            </p:nvSpPr>
            <p:spPr>
              <a:xfrm>
                <a:off x="7634366" y="4870000"/>
                <a:ext cx="24019" cy="5907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06" extrusionOk="0">
                    <a:moveTo>
                      <a:pt x="1" y="0"/>
                    </a:moveTo>
                    <a:lnTo>
                      <a:pt x="775" y="1905"/>
                    </a:lnTo>
                    <a:cubicBezTo>
                      <a:pt x="775" y="1905"/>
                      <a:pt x="370" y="429"/>
                      <a:pt x="1" y="0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5"/>
              <p:cNvSpPr/>
              <p:nvPr/>
            </p:nvSpPr>
            <p:spPr>
              <a:xfrm>
                <a:off x="7630306" y="4866281"/>
                <a:ext cx="33999" cy="64619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085" extrusionOk="0">
                    <a:moveTo>
                      <a:pt x="298" y="1"/>
                    </a:moveTo>
                    <a:lnTo>
                      <a:pt x="1" y="251"/>
                    </a:lnTo>
                    <a:cubicBezTo>
                      <a:pt x="275" y="584"/>
                      <a:pt x="620" y="1680"/>
                      <a:pt x="727" y="2085"/>
                    </a:cubicBezTo>
                    <a:lnTo>
                      <a:pt x="1096" y="1977"/>
                    </a:lnTo>
                    <a:cubicBezTo>
                      <a:pt x="1072" y="1835"/>
                      <a:pt x="679" y="465"/>
                      <a:pt x="298" y="1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5"/>
              <p:cNvSpPr/>
              <p:nvPr/>
            </p:nvSpPr>
            <p:spPr>
              <a:xfrm>
                <a:off x="7591194" y="4877377"/>
                <a:ext cx="23647" cy="5907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906" extrusionOk="0">
                    <a:moveTo>
                      <a:pt x="1" y="0"/>
                    </a:moveTo>
                    <a:lnTo>
                      <a:pt x="763" y="1905"/>
                    </a:lnTo>
                    <a:cubicBezTo>
                      <a:pt x="763" y="1905"/>
                      <a:pt x="370" y="429"/>
                      <a:pt x="1" y="0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5"/>
              <p:cNvSpPr/>
              <p:nvPr/>
            </p:nvSpPr>
            <p:spPr>
              <a:xfrm>
                <a:off x="7586762" y="4873688"/>
                <a:ext cx="34371" cy="64588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084" extrusionOk="0">
                    <a:moveTo>
                      <a:pt x="299" y="0"/>
                    </a:moveTo>
                    <a:lnTo>
                      <a:pt x="1" y="250"/>
                    </a:lnTo>
                    <a:cubicBezTo>
                      <a:pt x="287" y="584"/>
                      <a:pt x="632" y="1679"/>
                      <a:pt x="727" y="2084"/>
                    </a:cubicBezTo>
                    <a:lnTo>
                      <a:pt x="1108" y="1977"/>
                    </a:lnTo>
                    <a:cubicBezTo>
                      <a:pt x="1072" y="1834"/>
                      <a:pt x="691" y="464"/>
                      <a:pt x="299" y="0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5"/>
              <p:cNvSpPr/>
              <p:nvPr/>
            </p:nvSpPr>
            <p:spPr>
              <a:xfrm>
                <a:off x="7708902" y="4796301"/>
                <a:ext cx="182329" cy="155303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5011" extrusionOk="0">
                    <a:moveTo>
                      <a:pt x="1515" y="0"/>
                    </a:moveTo>
                    <a:cubicBezTo>
                      <a:pt x="1467" y="0"/>
                      <a:pt x="1427" y="7"/>
                      <a:pt x="1394" y="21"/>
                    </a:cubicBezTo>
                    <a:cubicBezTo>
                      <a:pt x="822" y="259"/>
                      <a:pt x="1" y="2366"/>
                      <a:pt x="287" y="2676"/>
                    </a:cubicBezTo>
                    <a:cubicBezTo>
                      <a:pt x="560" y="2972"/>
                      <a:pt x="3404" y="5010"/>
                      <a:pt x="3922" y="5010"/>
                    </a:cubicBezTo>
                    <a:cubicBezTo>
                      <a:pt x="3945" y="5010"/>
                      <a:pt x="3964" y="5006"/>
                      <a:pt x="3978" y="4997"/>
                    </a:cubicBezTo>
                    <a:cubicBezTo>
                      <a:pt x="3978" y="4997"/>
                      <a:pt x="5883" y="2390"/>
                      <a:pt x="5347" y="2045"/>
                    </a:cubicBezTo>
                    <a:cubicBezTo>
                      <a:pt x="4854" y="1708"/>
                      <a:pt x="2281" y="0"/>
                      <a:pt x="1515" y="0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5"/>
              <p:cNvSpPr/>
              <p:nvPr/>
            </p:nvSpPr>
            <p:spPr>
              <a:xfrm>
                <a:off x="7624790" y="4024229"/>
                <a:ext cx="1116598" cy="540261"/>
              </a:xfrm>
              <a:custGeom>
                <a:avLst/>
                <a:gdLst/>
                <a:ahLst/>
                <a:cxnLst/>
                <a:rect l="l" t="t" r="r" b="b"/>
                <a:pathLst>
                  <a:path w="36028" h="17432" extrusionOk="0">
                    <a:moveTo>
                      <a:pt x="10508" y="0"/>
                    </a:moveTo>
                    <a:cubicBezTo>
                      <a:pt x="8030" y="0"/>
                      <a:pt x="6392" y="471"/>
                      <a:pt x="6549" y="1811"/>
                    </a:cubicBezTo>
                    <a:cubicBezTo>
                      <a:pt x="6549" y="1811"/>
                      <a:pt x="0" y="14015"/>
                      <a:pt x="3715" y="15158"/>
                    </a:cubicBezTo>
                    <a:cubicBezTo>
                      <a:pt x="5936" y="15840"/>
                      <a:pt x="19141" y="17431"/>
                      <a:pt x="27831" y="17431"/>
                    </a:cubicBezTo>
                    <a:cubicBezTo>
                      <a:pt x="32182" y="17431"/>
                      <a:pt x="35401" y="17032"/>
                      <a:pt x="35540" y="15920"/>
                    </a:cubicBezTo>
                    <a:cubicBezTo>
                      <a:pt x="36027" y="11921"/>
                      <a:pt x="32644" y="2563"/>
                      <a:pt x="30103" y="2563"/>
                    </a:cubicBezTo>
                    <a:cubicBezTo>
                      <a:pt x="30034" y="2563"/>
                      <a:pt x="29965" y="2570"/>
                      <a:pt x="29897" y="2585"/>
                    </a:cubicBezTo>
                    <a:cubicBezTo>
                      <a:pt x="29797" y="2605"/>
                      <a:pt x="29665" y="2615"/>
                      <a:pt x="29504" y="2615"/>
                    </a:cubicBezTo>
                    <a:cubicBezTo>
                      <a:pt x="26852" y="2615"/>
                      <a:pt x="16348" y="0"/>
                      <a:pt x="10508" y="0"/>
                    </a:cubicBezTo>
                    <a:close/>
                  </a:path>
                </a:pathLst>
              </a:custGeom>
              <a:solidFill>
                <a:srgbClr val="7868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5"/>
              <p:cNvSpPr/>
              <p:nvPr/>
            </p:nvSpPr>
            <p:spPr>
              <a:xfrm>
                <a:off x="7616236" y="3558667"/>
                <a:ext cx="1058766" cy="745246"/>
              </a:xfrm>
              <a:custGeom>
                <a:avLst/>
                <a:gdLst/>
                <a:ahLst/>
                <a:cxnLst/>
                <a:rect l="l" t="t" r="r" b="b"/>
                <a:pathLst>
                  <a:path w="34162" h="24046" extrusionOk="0">
                    <a:moveTo>
                      <a:pt x="23438" y="0"/>
                    </a:moveTo>
                    <a:cubicBezTo>
                      <a:pt x="18116" y="0"/>
                      <a:pt x="10095" y="1442"/>
                      <a:pt x="7789" y="2902"/>
                    </a:cubicBezTo>
                    <a:cubicBezTo>
                      <a:pt x="4574" y="4938"/>
                      <a:pt x="6182" y="13082"/>
                      <a:pt x="6182" y="13082"/>
                    </a:cubicBezTo>
                    <a:cubicBezTo>
                      <a:pt x="1" y="21476"/>
                      <a:pt x="10322" y="24046"/>
                      <a:pt x="20052" y="24046"/>
                    </a:cubicBezTo>
                    <a:cubicBezTo>
                      <a:pt x="27022" y="24046"/>
                      <a:pt x="33689" y="22727"/>
                      <a:pt x="33769" y="21286"/>
                    </a:cubicBezTo>
                    <a:cubicBezTo>
                      <a:pt x="34161" y="14344"/>
                      <a:pt x="30601" y="2652"/>
                      <a:pt x="27958" y="759"/>
                    </a:cubicBezTo>
                    <a:cubicBezTo>
                      <a:pt x="27214" y="224"/>
                      <a:pt x="25536" y="0"/>
                      <a:pt x="23438" y="0"/>
                    </a:cubicBezTo>
                    <a:close/>
                  </a:path>
                </a:pathLst>
              </a:custGeom>
              <a:solidFill>
                <a:srgbClr val="D1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5"/>
              <p:cNvSpPr/>
              <p:nvPr/>
            </p:nvSpPr>
            <p:spPr>
              <a:xfrm>
                <a:off x="8279495" y="2589300"/>
                <a:ext cx="498514" cy="788542"/>
              </a:xfrm>
              <a:custGeom>
                <a:avLst/>
                <a:gdLst/>
                <a:ahLst/>
                <a:cxnLst/>
                <a:rect l="l" t="t" r="r" b="b"/>
                <a:pathLst>
                  <a:path w="16085" h="25443" extrusionOk="0">
                    <a:moveTo>
                      <a:pt x="4963" y="0"/>
                    </a:moveTo>
                    <a:cubicBezTo>
                      <a:pt x="0" y="0"/>
                      <a:pt x="92" y="6284"/>
                      <a:pt x="92" y="6284"/>
                    </a:cubicBezTo>
                    <a:cubicBezTo>
                      <a:pt x="266" y="6223"/>
                      <a:pt x="439" y="6193"/>
                      <a:pt x="610" y="6193"/>
                    </a:cubicBezTo>
                    <a:cubicBezTo>
                      <a:pt x="3477" y="6193"/>
                      <a:pt x="5857" y="14562"/>
                      <a:pt x="6688" y="21012"/>
                    </a:cubicBezTo>
                    <a:cubicBezTo>
                      <a:pt x="7143" y="24530"/>
                      <a:pt x="8980" y="25442"/>
                      <a:pt x="10570" y="25442"/>
                    </a:cubicBezTo>
                    <a:cubicBezTo>
                      <a:pt x="12064" y="25442"/>
                      <a:pt x="13340" y="24637"/>
                      <a:pt x="13046" y="24429"/>
                    </a:cubicBezTo>
                    <a:cubicBezTo>
                      <a:pt x="12693" y="24180"/>
                      <a:pt x="12045" y="23055"/>
                      <a:pt x="11565" y="22158"/>
                    </a:cubicBezTo>
                    <a:lnTo>
                      <a:pt x="11565" y="22158"/>
                    </a:lnTo>
                    <a:cubicBezTo>
                      <a:pt x="12369" y="23223"/>
                      <a:pt x="13617" y="23728"/>
                      <a:pt x="14525" y="23728"/>
                    </a:cubicBezTo>
                    <a:cubicBezTo>
                      <a:pt x="15501" y="23728"/>
                      <a:pt x="16085" y="23146"/>
                      <a:pt x="15308" y="22048"/>
                    </a:cubicBezTo>
                    <a:cubicBezTo>
                      <a:pt x="13582" y="19607"/>
                      <a:pt x="12522" y="1284"/>
                      <a:pt x="6260" y="129"/>
                    </a:cubicBezTo>
                    <a:cubicBezTo>
                      <a:pt x="5793" y="41"/>
                      <a:pt x="5362" y="0"/>
                      <a:pt x="4963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5"/>
              <p:cNvSpPr/>
              <p:nvPr/>
            </p:nvSpPr>
            <p:spPr>
              <a:xfrm>
                <a:off x="7610378" y="2753651"/>
                <a:ext cx="951718" cy="633828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20451" extrusionOk="0">
                    <a:moveTo>
                      <a:pt x="16287" y="1"/>
                    </a:moveTo>
                    <a:cubicBezTo>
                      <a:pt x="13263" y="1"/>
                      <a:pt x="10117" y="798"/>
                      <a:pt x="7395" y="2529"/>
                    </a:cubicBezTo>
                    <a:cubicBezTo>
                      <a:pt x="1" y="7232"/>
                      <a:pt x="4418" y="15638"/>
                      <a:pt x="4644" y="15971"/>
                    </a:cubicBezTo>
                    <a:cubicBezTo>
                      <a:pt x="4644" y="15971"/>
                      <a:pt x="15476" y="20450"/>
                      <a:pt x="21936" y="20450"/>
                    </a:cubicBezTo>
                    <a:cubicBezTo>
                      <a:pt x="22611" y="20450"/>
                      <a:pt x="23239" y="20401"/>
                      <a:pt x="23801" y="20293"/>
                    </a:cubicBezTo>
                    <a:cubicBezTo>
                      <a:pt x="29731" y="19162"/>
                      <a:pt x="30707" y="12673"/>
                      <a:pt x="28004" y="6351"/>
                    </a:cubicBezTo>
                    <a:cubicBezTo>
                      <a:pt x="26304" y="2349"/>
                      <a:pt x="21476" y="1"/>
                      <a:pt x="16287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5"/>
              <p:cNvSpPr/>
              <p:nvPr/>
            </p:nvSpPr>
            <p:spPr>
              <a:xfrm>
                <a:off x="8232511" y="3066391"/>
                <a:ext cx="254510" cy="23042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435" extrusionOk="0">
                    <a:moveTo>
                      <a:pt x="3939" y="0"/>
                    </a:moveTo>
                    <a:cubicBezTo>
                      <a:pt x="3797" y="0"/>
                      <a:pt x="3651" y="11"/>
                      <a:pt x="3501" y="34"/>
                    </a:cubicBezTo>
                    <a:cubicBezTo>
                      <a:pt x="1" y="570"/>
                      <a:pt x="1596" y="4904"/>
                      <a:pt x="1596" y="4904"/>
                    </a:cubicBezTo>
                    <a:cubicBezTo>
                      <a:pt x="1596" y="4904"/>
                      <a:pt x="2618" y="7435"/>
                      <a:pt x="4441" y="7435"/>
                    </a:cubicBezTo>
                    <a:cubicBezTo>
                      <a:pt x="4827" y="7435"/>
                      <a:pt x="5249" y="7321"/>
                      <a:pt x="5704" y="7047"/>
                    </a:cubicBezTo>
                    <a:cubicBezTo>
                      <a:pt x="8211" y="5520"/>
                      <a:pt x="7108" y="0"/>
                      <a:pt x="3939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5"/>
              <p:cNvSpPr/>
              <p:nvPr/>
            </p:nvSpPr>
            <p:spPr>
              <a:xfrm>
                <a:off x="7702641" y="2904922"/>
                <a:ext cx="707776" cy="796383"/>
              </a:xfrm>
              <a:custGeom>
                <a:avLst/>
                <a:gdLst/>
                <a:ahLst/>
                <a:cxnLst/>
                <a:rect l="l" t="t" r="r" b="b"/>
                <a:pathLst>
                  <a:path w="22837" h="25696" extrusionOk="0">
                    <a:moveTo>
                      <a:pt x="15915" y="1"/>
                    </a:moveTo>
                    <a:cubicBezTo>
                      <a:pt x="15807" y="1"/>
                      <a:pt x="15697" y="6"/>
                      <a:pt x="15586" y="17"/>
                    </a:cubicBezTo>
                    <a:cubicBezTo>
                      <a:pt x="15586" y="17"/>
                      <a:pt x="4751" y="505"/>
                      <a:pt x="2382" y="4708"/>
                    </a:cubicBezTo>
                    <a:cubicBezTo>
                      <a:pt x="0" y="8911"/>
                      <a:pt x="2560" y="17627"/>
                      <a:pt x="4775" y="18746"/>
                    </a:cubicBezTo>
                    <a:cubicBezTo>
                      <a:pt x="5886" y="19306"/>
                      <a:pt x="6787" y="19444"/>
                      <a:pt x="7514" y="19444"/>
                    </a:cubicBezTo>
                    <a:cubicBezTo>
                      <a:pt x="8220" y="19444"/>
                      <a:pt x="8761" y="19313"/>
                      <a:pt x="9172" y="19313"/>
                    </a:cubicBezTo>
                    <a:cubicBezTo>
                      <a:pt x="9551" y="19313"/>
                      <a:pt x="9819" y="19425"/>
                      <a:pt x="10002" y="19853"/>
                    </a:cubicBezTo>
                    <a:cubicBezTo>
                      <a:pt x="11573" y="23568"/>
                      <a:pt x="7013" y="24711"/>
                      <a:pt x="11252" y="25556"/>
                    </a:cubicBezTo>
                    <a:cubicBezTo>
                      <a:pt x="11721" y="25651"/>
                      <a:pt x="12173" y="25696"/>
                      <a:pt x="12603" y="25696"/>
                    </a:cubicBezTo>
                    <a:cubicBezTo>
                      <a:pt x="15833" y="25696"/>
                      <a:pt x="17889" y="23194"/>
                      <a:pt x="17479" y="20841"/>
                    </a:cubicBezTo>
                    <a:cubicBezTo>
                      <a:pt x="17003" y="18174"/>
                      <a:pt x="16705" y="18579"/>
                      <a:pt x="18050" y="18115"/>
                    </a:cubicBezTo>
                    <a:cubicBezTo>
                      <a:pt x="19408" y="17662"/>
                      <a:pt x="22837" y="16710"/>
                      <a:pt x="21658" y="10423"/>
                    </a:cubicBezTo>
                    <a:cubicBezTo>
                      <a:pt x="20519" y="4351"/>
                      <a:pt x="18970" y="1"/>
                      <a:pt x="15915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5"/>
              <p:cNvSpPr/>
              <p:nvPr/>
            </p:nvSpPr>
            <p:spPr>
              <a:xfrm>
                <a:off x="8044328" y="3132776"/>
                <a:ext cx="108877" cy="97038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131" extrusionOk="0">
                    <a:moveTo>
                      <a:pt x="1757" y="0"/>
                    </a:moveTo>
                    <a:cubicBezTo>
                      <a:pt x="1589" y="0"/>
                      <a:pt x="1418" y="27"/>
                      <a:pt x="1251" y="83"/>
                    </a:cubicBezTo>
                    <a:cubicBezTo>
                      <a:pt x="441" y="369"/>
                      <a:pt x="1" y="1250"/>
                      <a:pt x="286" y="2071"/>
                    </a:cubicBezTo>
                    <a:cubicBezTo>
                      <a:pt x="504" y="2725"/>
                      <a:pt x="1114" y="3130"/>
                      <a:pt x="1763" y="3130"/>
                    </a:cubicBezTo>
                    <a:cubicBezTo>
                      <a:pt x="1929" y="3130"/>
                      <a:pt x="2098" y="3103"/>
                      <a:pt x="2263" y="3048"/>
                    </a:cubicBezTo>
                    <a:cubicBezTo>
                      <a:pt x="3084" y="2762"/>
                      <a:pt x="3513" y="1881"/>
                      <a:pt x="3239" y="1059"/>
                    </a:cubicBezTo>
                    <a:cubicBezTo>
                      <a:pt x="3021" y="405"/>
                      <a:pt x="2411" y="0"/>
                      <a:pt x="1757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5"/>
              <p:cNvSpPr/>
              <p:nvPr/>
            </p:nvSpPr>
            <p:spPr>
              <a:xfrm>
                <a:off x="7835101" y="3182983"/>
                <a:ext cx="108908" cy="9700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130" extrusionOk="0">
                    <a:moveTo>
                      <a:pt x="1745" y="1"/>
                    </a:moveTo>
                    <a:cubicBezTo>
                      <a:pt x="1581" y="1"/>
                      <a:pt x="1414" y="27"/>
                      <a:pt x="1251" y="82"/>
                    </a:cubicBezTo>
                    <a:cubicBezTo>
                      <a:pt x="429" y="368"/>
                      <a:pt x="1" y="1261"/>
                      <a:pt x="275" y="2070"/>
                    </a:cubicBezTo>
                    <a:cubicBezTo>
                      <a:pt x="502" y="2724"/>
                      <a:pt x="1107" y="3129"/>
                      <a:pt x="1758" y="3129"/>
                    </a:cubicBezTo>
                    <a:cubicBezTo>
                      <a:pt x="1925" y="3129"/>
                      <a:pt x="2095" y="3103"/>
                      <a:pt x="2263" y="3047"/>
                    </a:cubicBezTo>
                    <a:cubicBezTo>
                      <a:pt x="3073" y="2761"/>
                      <a:pt x="3513" y="1880"/>
                      <a:pt x="3227" y="1058"/>
                    </a:cubicBezTo>
                    <a:cubicBezTo>
                      <a:pt x="3009" y="412"/>
                      <a:pt x="2395" y="1"/>
                      <a:pt x="1745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5"/>
              <p:cNvSpPr/>
              <p:nvPr/>
            </p:nvSpPr>
            <p:spPr>
              <a:xfrm>
                <a:off x="8156891" y="3211588"/>
                <a:ext cx="140241" cy="127348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09" extrusionOk="0">
                    <a:moveTo>
                      <a:pt x="2260" y="0"/>
                    </a:moveTo>
                    <a:cubicBezTo>
                      <a:pt x="2107" y="0"/>
                      <a:pt x="1953" y="17"/>
                      <a:pt x="1798" y="52"/>
                    </a:cubicBezTo>
                    <a:cubicBezTo>
                      <a:pt x="691" y="314"/>
                      <a:pt x="0" y="1421"/>
                      <a:pt x="262" y="2529"/>
                    </a:cubicBezTo>
                    <a:cubicBezTo>
                      <a:pt x="486" y="3467"/>
                      <a:pt x="1331" y="4108"/>
                      <a:pt x="2257" y="4108"/>
                    </a:cubicBezTo>
                    <a:cubicBezTo>
                      <a:pt x="2412" y="4108"/>
                      <a:pt x="2569" y="4090"/>
                      <a:pt x="2727" y="4053"/>
                    </a:cubicBezTo>
                    <a:cubicBezTo>
                      <a:pt x="3834" y="3803"/>
                      <a:pt x="4524" y="2695"/>
                      <a:pt x="4262" y="1588"/>
                    </a:cubicBezTo>
                    <a:cubicBezTo>
                      <a:pt x="4037" y="636"/>
                      <a:pt x="3195" y="0"/>
                      <a:pt x="2260" y="0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5"/>
              <p:cNvSpPr/>
              <p:nvPr/>
            </p:nvSpPr>
            <p:spPr>
              <a:xfrm>
                <a:off x="7801537" y="3288572"/>
                <a:ext cx="139869" cy="12747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113" extrusionOk="0">
                    <a:moveTo>
                      <a:pt x="2260" y="1"/>
                    </a:moveTo>
                    <a:cubicBezTo>
                      <a:pt x="2104" y="1"/>
                      <a:pt x="1945" y="19"/>
                      <a:pt x="1786" y="56"/>
                    </a:cubicBezTo>
                    <a:cubicBezTo>
                      <a:pt x="679" y="318"/>
                      <a:pt x="0" y="1426"/>
                      <a:pt x="250" y="2521"/>
                    </a:cubicBezTo>
                    <a:cubicBezTo>
                      <a:pt x="475" y="3470"/>
                      <a:pt x="1320" y="4112"/>
                      <a:pt x="2253" y="4112"/>
                    </a:cubicBezTo>
                    <a:cubicBezTo>
                      <a:pt x="2410" y="4112"/>
                      <a:pt x="2568" y="4095"/>
                      <a:pt x="2727" y="4057"/>
                    </a:cubicBezTo>
                    <a:cubicBezTo>
                      <a:pt x="3822" y="3795"/>
                      <a:pt x="4513" y="2700"/>
                      <a:pt x="4251" y="1592"/>
                    </a:cubicBezTo>
                    <a:cubicBezTo>
                      <a:pt x="4037" y="644"/>
                      <a:pt x="3193" y="1"/>
                      <a:pt x="2260" y="1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5"/>
              <p:cNvSpPr/>
              <p:nvPr/>
            </p:nvSpPr>
            <p:spPr>
              <a:xfrm>
                <a:off x="7993036" y="3483915"/>
                <a:ext cx="200336" cy="118608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3827" extrusionOk="0">
                    <a:moveTo>
                      <a:pt x="5607" y="1"/>
                    </a:moveTo>
                    <a:cubicBezTo>
                      <a:pt x="5592" y="1"/>
                      <a:pt x="5577" y="2"/>
                      <a:pt x="5561" y="4"/>
                    </a:cubicBezTo>
                    <a:cubicBezTo>
                      <a:pt x="2942" y="373"/>
                      <a:pt x="1" y="778"/>
                      <a:pt x="1" y="778"/>
                    </a:cubicBezTo>
                    <a:cubicBezTo>
                      <a:pt x="632" y="1457"/>
                      <a:pt x="739" y="3826"/>
                      <a:pt x="739" y="3826"/>
                    </a:cubicBezTo>
                    <a:cubicBezTo>
                      <a:pt x="6464" y="3008"/>
                      <a:pt x="6399" y="1"/>
                      <a:pt x="5607" y="1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5"/>
              <p:cNvSpPr/>
              <p:nvPr/>
            </p:nvSpPr>
            <p:spPr>
              <a:xfrm>
                <a:off x="7948036" y="3165224"/>
                <a:ext cx="83029" cy="147989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4775" extrusionOk="0">
                    <a:moveTo>
                      <a:pt x="881" y="0"/>
                    </a:moveTo>
                    <a:lnTo>
                      <a:pt x="500" y="107"/>
                    </a:lnTo>
                    <a:lnTo>
                      <a:pt x="1298" y="2810"/>
                    </a:lnTo>
                    <a:cubicBezTo>
                      <a:pt x="857" y="2882"/>
                      <a:pt x="191" y="3048"/>
                      <a:pt x="48" y="3346"/>
                    </a:cubicBezTo>
                    <a:cubicBezTo>
                      <a:pt x="0" y="3453"/>
                      <a:pt x="0" y="3572"/>
                      <a:pt x="60" y="3679"/>
                    </a:cubicBezTo>
                    <a:cubicBezTo>
                      <a:pt x="107" y="3763"/>
                      <a:pt x="595" y="4584"/>
                      <a:pt x="1393" y="4751"/>
                    </a:cubicBezTo>
                    <a:cubicBezTo>
                      <a:pt x="1488" y="4763"/>
                      <a:pt x="1584" y="4775"/>
                      <a:pt x="1667" y="4775"/>
                    </a:cubicBezTo>
                    <a:cubicBezTo>
                      <a:pt x="2012" y="4775"/>
                      <a:pt x="2334" y="4656"/>
                      <a:pt x="2679" y="4370"/>
                    </a:cubicBezTo>
                    <a:lnTo>
                      <a:pt x="2441" y="4072"/>
                    </a:lnTo>
                    <a:cubicBezTo>
                      <a:pt x="2175" y="4281"/>
                      <a:pt x="1917" y="4376"/>
                      <a:pt x="1667" y="4376"/>
                    </a:cubicBezTo>
                    <a:cubicBezTo>
                      <a:pt x="1603" y="4376"/>
                      <a:pt x="1539" y="4370"/>
                      <a:pt x="1476" y="4358"/>
                    </a:cubicBezTo>
                    <a:cubicBezTo>
                      <a:pt x="965" y="4251"/>
                      <a:pt x="560" y="3775"/>
                      <a:pt x="405" y="3501"/>
                    </a:cubicBezTo>
                    <a:cubicBezTo>
                      <a:pt x="500" y="3394"/>
                      <a:pt x="1036" y="3227"/>
                      <a:pt x="1560" y="3155"/>
                    </a:cubicBezTo>
                    <a:lnTo>
                      <a:pt x="1786" y="3120"/>
                    </a:lnTo>
                    <a:lnTo>
                      <a:pt x="881" y="0"/>
                    </a:ln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5"/>
              <p:cNvSpPr/>
              <p:nvPr/>
            </p:nvSpPr>
            <p:spPr>
              <a:xfrm>
                <a:off x="7974596" y="3307291"/>
                <a:ext cx="103701" cy="81944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644" extrusionOk="0">
                    <a:moveTo>
                      <a:pt x="2953" y="0"/>
                    </a:moveTo>
                    <a:cubicBezTo>
                      <a:pt x="2941" y="548"/>
                      <a:pt x="2751" y="2036"/>
                      <a:pt x="2084" y="2250"/>
                    </a:cubicBezTo>
                    <a:cubicBezTo>
                      <a:pt x="2034" y="2266"/>
                      <a:pt x="1981" y="2274"/>
                      <a:pt x="1925" y="2274"/>
                    </a:cubicBezTo>
                    <a:cubicBezTo>
                      <a:pt x="1517" y="2274"/>
                      <a:pt x="958" y="1853"/>
                      <a:pt x="298" y="1036"/>
                    </a:cubicBezTo>
                    <a:lnTo>
                      <a:pt x="0" y="1274"/>
                    </a:lnTo>
                    <a:cubicBezTo>
                      <a:pt x="750" y="2203"/>
                      <a:pt x="1393" y="2643"/>
                      <a:pt x="1929" y="2643"/>
                    </a:cubicBezTo>
                    <a:cubicBezTo>
                      <a:pt x="2024" y="2643"/>
                      <a:pt x="2120" y="2631"/>
                      <a:pt x="2215" y="2620"/>
                    </a:cubicBezTo>
                    <a:cubicBezTo>
                      <a:pt x="3215" y="2274"/>
                      <a:pt x="3322" y="250"/>
                      <a:pt x="3346" y="12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5"/>
              <p:cNvSpPr/>
              <p:nvPr/>
            </p:nvSpPr>
            <p:spPr>
              <a:xfrm>
                <a:off x="8079380" y="3045037"/>
                <a:ext cx="73824" cy="30559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986" extrusionOk="0">
                    <a:moveTo>
                      <a:pt x="1035" y="0"/>
                    </a:moveTo>
                    <a:cubicBezTo>
                      <a:pt x="679" y="0"/>
                      <a:pt x="326" y="154"/>
                      <a:pt x="1" y="437"/>
                    </a:cubicBezTo>
                    <a:lnTo>
                      <a:pt x="251" y="723"/>
                    </a:lnTo>
                    <a:cubicBezTo>
                      <a:pt x="519" y="476"/>
                      <a:pt x="788" y="374"/>
                      <a:pt x="1048" y="374"/>
                    </a:cubicBezTo>
                    <a:cubicBezTo>
                      <a:pt x="1076" y="374"/>
                      <a:pt x="1104" y="376"/>
                      <a:pt x="1132" y="378"/>
                    </a:cubicBezTo>
                    <a:cubicBezTo>
                      <a:pt x="1680" y="437"/>
                      <a:pt x="2072" y="985"/>
                      <a:pt x="2072" y="985"/>
                    </a:cubicBezTo>
                    <a:lnTo>
                      <a:pt x="2382" y="783"/>
                    </a:lnTo>
                    <a:cubicBezTo>
                      <a:pt x="2358" y="747"/>
                      <a:pt x="1894" y="92"/>
                      <a:pt x="1179" y="9"/>
                    </a:cubicBezTo>
                    <a:cubicBezTo>
                      <a:pt x="1131" y="3"/>
                      <a:pt x="1083" y="0"/>
                      <a:pt x="1035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5"/>
              <p:cNvSpPr/>
              <p:nvPr/>
            </p:nvSpPr>
            <p:spPr>
              <a:xfrm>
                <a:off x="7831785" y="3089759"/>
                <a:ext cx="69764" cy="3675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186" extrusionOk="0">
                    <a:moveTo>
                      <a:pt x="1394" y="1"/>
                    </a:moveTo>
                    <a:cubicBezTo>
                      <a:pt x="1210" y="1"/>
                      <a:pt x="1013" y="30"/>
                      <a:pt x="822" y="114"/>
                    </a:cubicBezTo>
                    <a:cubicBezTo>
                      <a:pt x="429" y="268"/>
                      <a:pt x="167" y="590"/>
                      <a:pt x="1" y="1066"/>
                    </a:cubicBezTo>
                    <a:lnTo>
                      <a:pt x="370" y="1185"/>
                    </a:lnTo>
                    <a:cubicBezTo>
                      <a:pt x="513" y="816"/>
                      <a:pt x="703" y="578"/>
                      <a:pt x="977" y="471"/>
                    </a:cubicBezTo>
                    <a:cubicBezTo>
                      <a:pt x="1119" y="407"/>
                      <a:pt x="1269" y="384"/>
                      <a:pt x="1412" y="384"/>
                    </a:cubicBezTo>
                    <a:cubicBezTo>
                      <a:pt x="1773" y="384"/>
                      <a:pt x="2084" y="530"/>
                      <a:pt x="2084" y="530"/>
                    </a:cubicBezTo>
                    <a:lnTo>
                      <a:pt x="2251" y="185"/>
                    </a:lnTo>
                    <a:cubicBezTo>
                      <a:pt x="2217" y="177"/>
                      <a:pt x="1842" y="1"/>
                      <a:pt x="1394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5"/>
              <p:cNvSpPr/>
              <p:nvPr/>
            </p:nvSpPr>
            <p:spPr>
              <a:xfrm>
                <a:off x="7922220" y="2841017"/>
                <a:ext cx="443193" cy="307260"/>
              </a:xfrm>
              <a:custGeom>
                <a:avLst/>
                <a:gdLst/>
                <a:ahLst/>
                <a:cxnLst/>
                <a:rect l="l" t="t" r="r" b="b"/>
                <a:pathLst>
                  <a:path w="14300" h="9914" extrusionOk="0">
                    <a:moveTo>
                      <a:pt x="8653" y="1"/>
                    </a:moveTo>
                    <a:cubicBezTo>
                      <a:pt x="5212" y="1"/>
                      <a:pt x="0" y="2952"/>
                      <a:pt x="2023" y="2952"/>
                    </a:cubicBezTo>
                    <a:cubicBezTo>
                      <a:pt x="2282" y="2952"/>
                      <a:pt x="2661" y="2903"/>
                      <a:pt x="3179" y="2794"/>
                    </a:cubicBezTo>
                    <a:cubicBezTo>
                      <a:pt x="3262" y="2782"/>
                      <a:pt x="3322" y="2782"/>
                      <a:pt x="3381" y="2770"/>
                    </a:cubicBezTo>
                    <a:cubicBezTo>
                      <a:pt x="3580" y="2738"/>
                      <a:pt x="3771" y="2722"/>
                      <a:pt x="3956" y="2722"/>
                    </a:cubicBezTo>
                    <a:cubicBezTo>
                      <a:pt x="7936" y="2722"/>
                      <a:pt x="8818" y="9868"/>
                      <a:pt x="11299" y="9914"/>
                    </a:cubicBezTo>
                    <a:cubicBezTo>
                      <a:pt x="11311" y="9914"/>
                      <a:pt x="11323" y="9914"/>
                      <a:pt x="11335" y="9914"/>
                    </a:cubicBezTo>
                    <a:cubicBezTo>
                      <a:pt x="13922" y="9914"/>
                      <a:pt x="14299" y="6104"/>
                      <a:pt x="14299" y="6104"/>
                    </a:cubicBezTo>
                    <a:cubicBezTo>
                      <a:pt x="14299" y="6104"/>
                      <a:pt x="12787" y="222"/>
                      <a:pt x="8929" y="8"/>
                    </a:cubicBezTo>
                    <a:cubicBezTo>
                      <a:pt x="8839" y="3"/>
                      <a:pt x="8746" y="1"/>
                      <a:pt x="8653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5"/>
              <p:cNvSpPr/>
              <p:nvPr/>
            </p:nvSpPr>
            <p:spPr>
              <a:xfrm>
                <a:off x="8340642" y="3115203"/>
                <a:ext cx="49836" cy="12570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4056" extrusionOk="0">
                    <a:moveTo>
                      <a:pt x="1508" y="1"/>
                    </a:moveTo>
                    <a:cubicBezTo>
                      <a:pt x="1136" y="1"/>
                      <a:pt x="500" y="244"/>
                      <a:pt x="250" y="1102"/>
                    </a:cubicBezTo>
                    <a:cubicBezTo>
                      <a:pt x="0" y="1983"/>
                      <a:pt x="143" y="3448"/>
                      <a:pt x="679" y="3900"/>
                    </a:cubicBezTo>
                    <a:cubicBezTo>
                      <a:pt x="798" y="4007"/>
                      <a:pt x="929" y="4055"/>
                      <a:pt x="1072" y="4055"/>
                    </a:cubicBezTo>
                    <a:cubicBezTo>
                      <a:pt x="1155" y="4055"/>
                      <a:pt x="1251" y="4031"/>
                      <a:pt x="1346" y="3996"/>
                    </a:cubicBezTo>
                    <a:lnTo>
                      <a:pt x="1191" y="3650"/>
                    </a:lnTo>
                    <a:cubicBezTo>
                      <a:pt x="1148" y="3672"/>
                      <a:pt x="1108" y="3683"/>
                      <a:pt x="1069" y="3683"/>
                    </a:cubicBezTo>
                    <a:cubicBezTo>
                      <a:pt x="1021" y="3683"/>
                      <a:pt x="975" y="3666"/>
                      <a:pt x="929" y="3626"/>
                    </a:cubicBezTo>
                    <a:cubicBezTo>
                      <a:pt x="560" y="3317"/>
                      <a:pt x="393" y="2031"/>
                      <a:pt x="619" y="1233"/>
                    </a:cubicBezTo>
                    <a:cubicBezTo>
                      <a:pt x="856" y="438"/>
                      <a:pt x="1422" y="399"/>
                      <a:pt x="1548" y="399"/>
                    </a:cubicBezTo>
                    <a:cubicBezTo>
                      <a:pt x="1561" y="399"/>
                      <a:pt x="1570" y="400"/>
                      <a:pt x="1572" y="400"/>
                    </a:cubicBezTo>
                    <a:lnTo>
                      <a:pt x="1608" y="7"/>
                    </a:lnTo>
                    <a:cubicBezTo>
                      <a:pt x="1577" y="3"/>
                      <a:pt x="1544" y="1"/>
                      <a:pt x="1508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5"/>
              <p:cNvSpPr/>
              <p:nvPr/>
            </p:nvSpPr>
            <p:spPr>
              <a:xfrm>
                <a:off x="8223958" y="2668454"/>
                <a:ext cx="252496" cy="22764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7345" extrusionOk="0">
                    <a:moveTo>
                      <a:pt x="2007" y="0"/>
                    </a:moveTo>
                    <a:cubicBezTo>
                      <a:pt x="1229" y="0"/>
                      <a:pt x="74" y="3599"/>
                      <a:pt x="74" y="3599"/>
                    </a:cubicBezTo>
                    <a:cubicBezTo>
                      <a:pt x="0" y="4301"/>
                      <a:pt x="1060" y="4435"/>
                      <a:pt x="1875" y="4435"/>
                    </a:cubicBezTo>
                    <a:cubicBezTo>
                      <a:pt x="2372" y="4435"/>
                      <a:pt x="2777" y="4385"/>
                      <a:pt x="2777" y="4385"/>
                    </a:cubicBezTo>
                    <a:cubicBezTo>
                      <a:pt x="2777" y="4385"/>
                      <a:pt x="4855" y="7344"/>
                      <a:pt x="5569" y="7344"/>
                    </a:cubicBezTo>
                    <a:cubicBezTo>
                      <a:pt x="5588" y="7344"/>
                      <a:pt x="5606" y="7342"/>
                      <a:pt x="5623" y="7338"/>
                    </a:cubicBezTo>
                    <a:cubicBezTo>
                      <a:pt x="6266" y="7159"/>
                      <a:pt x="8147" y="3290"/>
                      <a:pt x="7540" y="2861"/>
                    </a:cubicBezTo>
                    <a:cubicBezTo>
                      <a:pt x="7436" y="2786"/>
                      <a:pt x="7263" y="2755"/>
                      <a:pt x="7046" y="2755"/>
                    </a:cubicBezTo>
                    <a:cubicBezTo>
                      <a:pt x="5993" y="2755"/>
                      <a:pt x="3920" y="3492"/>
                      <a:pt x="3920" y="3492"/>
                    </a:cubicBezTo>
                    <a:cubicBezTo>
                      <a:pt x="3920" y="3492"/>
                      <a:pt x="3015" y="1147"/>
                      <a:pt x="2253" y="146"/>
                    </a:cubicBezTo>
                    <a:cubicBezTo>
                      <a:pt x="2178" y="45"/>
                      <a:pt x="2095" y="0"/>
                      <a:pt x="2007" y="0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5"/>
              <p:cNvSpPr/>
              <p:nvPr/>
            </p:nvSpPr>
            <p:spPr>
              <a:xfrm>
                <a:off x="7567578" y="2876224"/>
                <a:ext cx="374947" cy="489991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5810" extrusionOk="0">
                    <a:moveTo>
                      <a:pt x="9543" y="0"/>
                    </a:moveTo>
                    <a:cubicBezTo>
                      <a:pt x="7557" y="0"/>
                      <a:pt x="3874" y="598"/>
                      <a:pt x="2263" y="4753"/>
                    </a:cubicBezTo>
                    <a:cubicBezTo>
                      <a:pt x="1" y="10587"/>
                      <a:pt x="4144" y="12659"/>
                      <a:pt x="4763" y="14790"/>
                    </a:cubicBezTo>
                    <a:cubicBezTo>
                      <a:pt x="4970" y="15509"/>
                      <a:pt x="5393" y="15810"/>
                      <a:pt x="5852" y="15810"/>
                    </a:cubicBezTo>
                    <a:cubicBezTo>
                      <a:pt x="6738" y="15810"/>
                      <a:pt x="7762" y="14690"/>
                      <a:pt x="7645" y="13302"/>
                    </a:cubicBezTo>
                    <a:cubicBezTo>
                      <a:pt x="7454" y="11183"/>
                      <a:pt x="7216" y="9278"/>
                      <a:pt x="7347" y="7015"/>
                    </a:cubicBezTo>
                    <a:cubicBezTo>
                      <a:pt x="7514" y="4301"/>
                      <a:pt x="12098" y="931"/>
                      <a:pt x="10871" y="98"/>
                    </a:cubicBezTo>
                    <a:cubicBezTo>
                      <a:pt x="10871" y="98"/>
                      <a:pt x="10346" y="0"/>
                      <a:pt x="9543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5"/>
              <p:cNvSpPr/>
              <p:nvPr/>
            </p:nvSpPr>
            <p:spPr>
              <a:xfrm>
                <a:off x="8189804" y="3561364"/>
                <a:ext cx="606585" cy="413254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13334" extrusionOk="0">
                    <a:moveTo>
                      <a:pt x="6564" y="1"/>
                    </a:moveTo>
                    <a:cubicBezTo>
                      <a:pt x="0" y="1"/>
                      <a:pt x="7475" y="11079"/>
                      <a:pt x="11416" y="11162"/>
                    </a:cubicBezTo>
                    <a:cubicBezTo>
                      <a:pt x="11416" y="11162"/>
                      <a:pt x="15544" y="13334"/>
                      <a:pt x="17736" y="13334"/>
                    </a:cubicBezTo>
                    <a:cubicBezTo>
                      <a:pt x="18416" y="13334"/>
                      <a:pt x="18909" y="13125"/>
                      <a:pt x="19036" y="12579"/>
                    </a:cubicBezTo>
                    <a:cubicBezTo>
                      <a:pt x="19572" y="10269"/>
                      <a:pt x="15940" y="363"/>
                      <a:pt x="6808" y="6"/>
                    </a:cubicBezTo>
                    <a:cubicBezTo>
                      <a:pt x="6725" y="2"/>
                      <a:pt x="6643" y="1"/>
                      <a:pt x="6564" y="1"/>
                    </a:cubicBezTo>
                    <a:close/>
                  </a:path>
                </a:pathLst>
              </a:custGeom>
              <a:solidFill>
                <a:srgbClr val="D1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5"/>
              <p:cNvSpPr/>
              <p:nvPr/>
            </p:nvSpPr>
            <p:spPr>
              <a:xfrm>
                <a:off x="8238369" y="3542676"/>
                <a:ext cx="462067" cy="668353"/>
              </a:xfrm>
              <a:custGeom>
                <a:avLst/>
                <a:gdLst/>
                <a:ahLst/>
                <a:cxnLst/>
                <a:rect l="l" t="t" r="r" b="b"/>
                <a:pathLst>
                  <a:path w="14909" h="21565" extrusionOk="0">
                    <a:moveTo>
                      <a:pt x="4827" y="0"/>
                    </a:moveTo>
                    <a:cubicBezTo>
                      <a:pt x="3870" y="0"/>
                      <a:pt x="1551" y="644"/>
                      <a:pt x="1562" y="644"/>
                    </a:cubicBezTo>
                    <a:cubicBezTo>
                      <a:pt x="1" y="12901"/>
                      <a:pt x="10151" y="21565"/>
                      <a:pt x="12811" y="21565"/>
                    </a:cubicBezTo>
                    <a:cubicBezTo>
                      <a:pt x="12991" y="21565"/>
                      <a:pt x="13137" y="21525"/>
                      <a:pt x="13242" y="21444"/>
                    </a:cubicBezTo>
                    <a:cubicBezTo>
                      <a:pt x="14909" y="20159"/>
                      <a:pt x="13111" y="18111"/>
                      <a:pt x="13111" y="18111"/>
                    </a:cubicBezTo>
                    <a:cubicBezTo>
                      <a:pt x="6694" y="16444"/>
                      <a:pt x="5027" y="13"/>
                      <a:pt x="5027" y="13"/>
                    </a:cubicBezTo>
                    <a:cubicBezTo>
                      <a:pt x="4970" y="5"/>
                      <a:pt x="4903" y="0"/>
                      <a:pt x="4827" y="0"/>
                    </a:cubicBezTo>
                    <a:close/>
                  </a:path>
                </a:pathLst>
              </a:custGeom>
              <a:solidFill>
                <a:srgbClr val="E7B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5"/>
              <p:cNvSpPr/>
              <p:nvPr/>
            </p:nvSpPr>
            <p:spPr>
              <a:xfrm>
                <a:off x="7564634" y="3578099"/>
                <a:ext cx="407768" cy="664727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21448" extrusionOk="0">
                    <a:moveTo>
                      <a:pt x="12685" y="1"/>
                    </a:moveTo>
                    <a:cubicBezTo>
                      <a:pt x="11722" y="1"/>
                      <a:pt x="9821" y="920"/>
                      <a:pt x="9811" y="930"/>
                    </a:cubicBezTo>
                    <a:cubicBezTo>
                      <a:pt x="1" y="9776"/>
                      <a:pt x="4989" y="21325"/>
                      <a:pt x="7085" y="21444"/>
                    </a:cubicBezTo>
                    <a:cubicBezTo>
                      <a:pt x="7126" y="21447"/>
                      <a:pt x="7166" y="21448"/>
                      <a:pt x="7205" y="21448"/>
                    </a:cubicBezTo>
                    <a:cubicBezTo>
                      <a:pt x="9203" y="21448"/>
                      <a:pt x="9168" y="18825"/>
                      <a:pt x="9168" y="18825"/>
                    </a:cubicBezTo>
                    <a:cubicBezTo>
                      <a:pt x="5394" y="13372"/>
                      <a:pt x="13157" y="156"/>
                      <a:pt x="13157" y="156"/>
                    </a:cubicBezTo>
                    <a:cubicBezTo>
                      <a:pt x="13066" y="46"/>
                      <a:pt x="12899" y="1"/>
                      <a:pt x="12685" y="1"/>
                    </a:cubicBezTo>
                    <a:close/>
                  </a:path>
                </a:pathLst>
              </a:custGeom>
              <a:solidFill>
                <a:srgbClr val="E7B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5"/>
              <p:cNvSpPr/>
              <p:nvPr/>
            </p:nvSpPr>
            <p:spPr>
              <a:xfrm>
                <a:off x="7581866" y="3576364"/>
                <a:ext cx="839618" cy="304594"/>
              </a:xfrm>
              <a:custGeom>
                <a:avLst/>
                <a:gdLst/>
                <a:ahLst/>
                <a:cxnLst/>
                <a:rect l="l" t="t" r="r" b="b"/>
                <a:pathLst>
                  <a:path w="27091" h="9828" extrusionOk="0">
                    <a:moveTo>
                      <a:pt x="2677" y="1"/>
                    </a:moveTo>
                    <a:cubicBezTo>
                      <a:pt x="1" y="1"/>
                      <a:pt x="623" y="2701"/>
                      <a:pt x="623" y="2701"/>
                    </a:cubicBezTo>
                    <a:cubicBezTo>
                      <a:pt x="623" y="2701"/>
                      <a:pt x="9005" y="9058"/>
                      <a:pt x="11422" y="9761"/>
                    </a:cubicBezTo>
                    <a:cubicBezTo>
                      <a:pt x="11581" y="9806"/>
                      <a:pt x="11783" y="9827"/>
                      <a:pt x="12022" y="9827"/>
                    </a:cubicBezTo>
                    <a:cubicBezTo>
                      <a:pt x="15445" y="9827"/>
                      <a:pt x="26480" y="5483"/>
                      <a:pt x="26769" y="4748"/>
                    </a:cubicBezTo>
                    <a:cubicBezTo>
                      <a:pt x="27091" y="3951"/>
                      <a:pt x="27091" y="1772"/>
                      <a:pt x="24579" y="831"/>
                    </a:cubicBezTo>
                    <a:cubicBezTo>
                      <a:pt x="24433" y="776"/>
                      <a:pt x="24258" y="749"/>
                      <a:pt x="24060" y="749"/>
                    </a:cubicBezTo>
                    <a:cubicBezTo>
                      <a:pt x="20854" y="749"/>
                      <a:pt x="11279" y="7558"/>
                      <a:pt x="11279" y="7558"/>
                    </a:cubicBezTo>
                    <a:cubicBezTo>
                      <a:pt x="11279" y="7558"/>
                      <a:pt x="6505" y="426"/>
                      <a:pt x="3219" y="34"/>
                    </a:cubicBezTo>
                    <a:cubicBezTo>
                      <a:pt x="3025" y="11"/>
                      <a:pt x="2845" y="1"/>
                      <a:pt x="2677" y="1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5"/>
              <p:cNvSpPr/>
              <p:nvPr/>
            </p:nvSpPr>
            <p:spPr>
              <a:xfrm>
                <a:off x="7452102" y="3632366"/>
                <a:ext cx="1068280" cy="706102"/>
              </a:xfrm>
              <a:custGeom>
                <a:avLst/>
                <a:gdLst/>
                <a:ahLst/>
                <a:cxnLst/>
                <a:rect l="l" t="t" r="r" b="b"/>
                <a:pathLst>
                  <a:path w="34469" h="22783" extrusionOk="0">
                    <a:moveTo>
                      <a:pt x="4160" y="0"/>
                    </a:moveTo>
                    <a:cubicBezTo>
                      <a:pt x="4047" y="0"/>
                      <a:pt x="3946" y="12"/>
                      <a:pt x="3858" y="36"/>
                    </a:cubicBezTo>
                    <a:cubicBezTo>
                      <a:pt x="1727" y="608"/>
                      <a:pt x="0" y="16014"/>
                      <a:pt x="0" y="16014"/>
                    </a:cubicBezTo>
                    <a:cubicBezTo>
                      <a:pt x="274" y="19836"/>
                      <a:pt x="15216" y="22372"/>
                      <a:pt x="17133" y="22753"/>
                    </a:cubicBezTo>
                    <a:cubicBezTo>
                      <a:pt x="17230" y="22773"/>
                      <a:pt x="17356" y="22783"/>
                      <a:pt x="17509" y="22783"/>
                    </a:cubicBezTo>
                    <a:cubicBezTo>
                      <a:pt x="20379" y="22783"/>
                      <a:pt x="32550" y="19430"/>
                      <a:pt x="32730" y="18515"/>
                    </a:cubicBezTo>
                    <a:cubicBezTo>
                      <a:pt x="32921" y="17550"/>
                      <a:pt x="34469" y="5418"/>
                      <a:pt x="32921" y="1953"/>
                    </a:cubicBezTo>
                    <a:cubicBezTo>
                      <a:pt x="32623" y="1279"/>
                      <a:pt x="31831" y="1005"/>
                      <a:pt x="30740" y="1005"/>
                    </a:cubicBezTo>
                    <a:cubicBezTo>
                      <a:pt x="25995" y="1005"/>
                      <a:pt x="15597" y="6192"/>
                      <a:pt x="15597" y="6192"/>
                    </a:cubicBezTo>
                    <a:cubicBezTo>
                      <a:pt x="15597" y="6192"/>
                      <a:pt x="6770" y="0"/>
                      <a:pt x="4160" y="0"/>
                    </a:cubicBezTo>
                    <a:close/>
                  </a:path>
                </a:pathLst>
              </a:custGeom>
              <a:solidFill>
                <a:srgbClr val="6E9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5"/>
              <p:cNvSpPr/>
              <p:nvPr/>
            </p:nvSpPr>
            <p:spPr>
              <a:xfrm>
                <a:off x="7414075" y="3777254"/>
                <a:ext cx="196709" cy="207154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6684" extrusionOk="0">
                    <a:moveTo>
                      <a:pt x="5215" y="0"/>
                    </a:moveTo>
                    <a:cubicBezTo>
                      <a:pt x="4058" y="0"/>
                      <a:pt x="2120" y="755"/>
                      <a:pt x="2120" y="755"/>
                    </a:cubicBezTo>
                    <a:cubicBezTo>
                      <a:pt x="156" y="1148"/>
                      <a:pt x="1" y="4053"/>
                      <a:pt x="1644" y="5994"/>
                    </a:cubicBezTo>
                    <a:cubicBezTo>
                      <a:pt x="2065" y="6491"/>
                      <a:pt x="2537" y="6684"/>
                      <a:pt x="3007" y="6684"/>
                    </a:cubicBezTo>
                    <a:cubicBezTo>
                      <a:pt x="4383" y="6684"/>
                      <a:pt x="5746" y="5029"/>
                      <a:pt x="5799" y="4505"/>
                    </a:cubicBezTo>
                    <a:cubicBezTo>
                      <a:pt x="5837" y="4141"/>
                      <a:pt x="4987" y="4055"/>
                      <a:pt x="4176" y="4055"/>
                    </a:cubicBezTo>
                    <a:cubicBezTo>
                      <a:pt x="3448" y="4055"/>
                      <a:pt x="2751" y="4124"/>
                      <a:pt x="2751" y="4124"/>
                    </a:cubicBezTo>
                    <a:cubicBezTo>
                      <a:pt x="2751" y="4124"/>
                      <a:pt x="6275" y="3017"/>
                      <a:pt x="6037" y="2565"/>
                    </a:cubicBezTo>
                    <a:cubicBezTo>
                      <a:pt x="5947" y="2389"/>
                      <a:pt x="5464" y="2334"/>
                      <a:pt x="4899" y="2334"/>
                    </a:cubicBezTo>
                    <a:cubicBezTo>
                      <a:pt x="3972" y="2334"/>
                      <a:pt x="2823" y="2481"/>
                      <a:pt x="2823" y="2481"/>
                    </a:cubicBezTo>
                    <a:cubicBezTo>
                      <a:pt x="2823" y="2481"/>
                      <a:pt x="6347" y="1386"/>
                      <a:pt x="6037" y="374"/>
                    </a:cubicBezTo>
                    <a:cubicBezTo>
                      <a:pt x="5955" y="100"/>
                      <a:pt x="5637" y="0"/>
                      <a:pt x="5215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5"/>
              <p:cNvSpPr/>
              <p:nvPr/>
            </p:nvSpPr>
            <p:spPr>
              <a:xfrm>
                <a:off x="7857973" y="3786706"/>
                <a:ext cx="165717" cy="553216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17850" extrusionOk="0">
                    <a:moveTo>
                      <a:pt x="3251" y="0"/>
                    </a:moveTo>
                    <a:cubicBezTo>
                      <a:pt x="2136" y="0"/>
                      <a:pt x="644" y="212"/>
                      <a:pt x="644" y="212"/>
                    </a:cubicBezTo>
                    <a:cubicBezTo>
                      <a:pt x="644" y="212"/>
                      <a:pt x="1" y="16809"/>
                      <a:pt x="715" y="17440"/>
                    </a:cubicBezTo>
                    <a:cubicBezTo>
                      <a:pt x="1075" y="17752"/>
                      <a:pt x="1970" y="17849"/>
                      <a:pt x="2840" y="17849"/>
                    </a:cubicBezTo>
                    <a:cubicBezTo>
                      <a:pt x="3696" y="17849"/>
                      <a:pt x="4527" y="17755"/>
                      <a:pt x="4799" y="17678"/>
                    </a:cubicBezTo>
                    <a:cubicBezTo>
                      <a:pt x="5347" y="17523"/>
                      <a:pt x="4799" y="688"/>
                      <a:pt x="4406" y="212"/>
                    </a:cubicBezTo>
                    <a:cubicBezTo>
                      <a:pt x="4271" y="53"/>
                      <a:pt x="3808" y="0"/>
                      <a:pt x="3251" y="0"/>
                    </a:cubicBezTo>
                    <a:close/>
                  </a:path>
                </a:pathLst>
              </a:custGeom>
              <a:solidFill>
                <a:srgbClr val="6C8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5"/>
              <p:cNvSpPr/>
              <p:nvPr/>
            </p:nvSpPr>
            <p:spPr>
              <a:xfrm>
                <a:off x="8356882" y="3816025"/>
                <a:ext cx="241339" cy="183259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5913" extrusionOk="0">
                    <a:moveTo>
                      <a:pt x="2829" y="1"/>
                    </a:moveTo>
                    <a:cubicBezTo>
                      <a:pt x="2246" y="1"/>
                      <a:pt x="1681" y="69"/>
                      <a:pt x="1453" y="302"/>
                    </a:cubicBezTo>
                    <a:cubicBezTo>
                      <a:pt x="905" y="849"/>
                      <a:pt x="4036" y="2028"/>
                      <a:pt x="4036" y="2028"/>
                    </a:cubicBezTo>
                    <a:cubicBezTo>
                      <a:pt x="4036" y="2028"/>
                      <a:pt x="2364" y="1441"/>
                      <a:pt x="1320" y="1441"/>
                    </a:cubicBezTo>
                    <a:cubicBezTo>
                      <a:pt x="798" y="1441"/>
                      <a:pt x="433" y="1587"/>
                      <a:pt x="512" y="2028"/>
                    </a:cubicBezTo>
                    <a:cubicBezTo>
                      <a:pt x="747" y="3334"/>
                      <a:pt x="3354" y="3977"/>
                      <a:pt x="3416" y="3992"/>
                    </a:cubicBezTo>
                    <a:lnTo>
                      <a:pt x="3416" y="3992"/>
                    </a:lnTo>
                    <a:cubicBezTo>
                      <a:pt x="3364" y="3980"/>
                      <a:pt x="1558" y="3543"/>
                      <a:pt x="667" y="3543"/>
                    </a:cubicBezTo>
                    <a:cubicBezTo>
                      <a:pt x="216" y="3543"/>
                      <a:pt x="0" y="3655"/>
                      <a:pt x="369" y="3992"/>
                    </a:cubicBezTo>
                    <a:cubicBezTo>
                      <a:pt x="1342" y="4891"/>
                      <a:pt x="2503" y="5912"/>
                      <a:pt x="3902" y="5912"/>
                    </a:cubicBezTo>
                    <a:cubicBezTo>
                      <a:pt x="4078" y="5912"/>
                      <a:pt x="4258" y="5896"/>
                      <a:pt x="4441" y="5862"/>
                    </a:cubicBezTo>
                    <a:cubicBezTo>
                      <a:pt x="6084" y="5540"/>
                      <a:pt x="7787" y="1075"/>
                      <a:pt x="4501" y="135"/>
                    </a:cubicBezTo>
                    <a:cubicBezTo>
                      <a:pt x="4501" y="135"/>
                      <a:pt x="3648" y="1"/>
                      <a:pt x="2829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5"/>
              <p:cNvSpPr/>
              <p:nvPr/>
            </p:nvSpPr>
            <p:spPr>
              <a:xfrm>
                <a:off x="8433618" y="3869579"/>
                <a:ext cx="386693" cy="304842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9836" extrusionOk="0">
                    <a:moveTo>
                      <a:pt x="4299" y="0"/>
                    </a:moveTo>
                    <a:cubicBezTo>
                      <a:pt x="3278" y="0"/>
                      <a:pt x="2572" y="74"/>
                      <a:pt x="2572" y="74"/>
                    </a:cubicBezTo>
                    <a:cubicBezTo>
                      <a:pt x="2572" y="74"/>
                      <a:pt x="1" y="3527"/>
                      <a:pt x="1418" y="4324"/>
                    </a:cubicBezTo>
                    <a:cubicBezTo>
                      <a:pt x="2846" y="5122"/>
                      <a:pt x="4882" y="7063"/>
                      <a:pt x="7716" y="8932"/>
                    </a:cubicBezTo>
                    <a:cubicBezTo>
                      <a:pt x="8491" y="9438"/>
                      <a:pt x="9093" y="9835"/>
                      <a:pt x="9598" y="9835"/>
                    </a:cubicBezTo>
                    <a:cubicBezTo>
                      <a:pt x="10459" y="9835"/>
                      <a:pt x="11037" y="8681"/>
                      <a:pt x="11705" y="4943"/>
                    </a:cubicBezTo>
                    <a:cubicBezTo>
                      <a:pt x="12476" y="575"/>
                      <a:pt x="7155" y="0"/>
                      <a:pt x="4299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5"/>
              <p:cNvSpPr/>
              <p:nvPr/>
            </p:nvSpPr>
            <p:spPr>
              <a:xfrm>
                <a:off x="8269795" y="2725727"/>
                <a:ext cx="57212" cy="6573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121" extrusionOk="0">
                    <a:moveTo>
                      <a:pt x="262" y="1"/>
                    </a:moveTo>
                    <a:lnTo>
                      <a:pt x="0" y="275"/>
                    </a:lnTo>
                    <a:cubicBezTo>
                      <a:pt x="24" y="299"/>
                      <a:pt x="1262" y="1406"/>
                      <a:pt x="1489" y="2120"/>
                    </a:cubicBezTo>
                    <a:lnTo>
                      <a:pt x="1846" y="2001"/>
                    </a:lnTo>
                    <a:cubicBezTo>
                      <a:pt x="1584" y="1192"/>
                      <a:pt x="322" y="37"/>
                      <a:pt x="262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5"/>
              <p:cNvSpPr/>
              <p:nvPr/>
            </p:nvSpPr>
            <p:spPr>
              <a:xfrm>
                <a:off x="8341014" y="2800015"/>
                <a:ext cx="69764" cy="1543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498" extrusionOk="0">
                    <a:moveTo>
                      <a:pt x="1407" y="0"/>
                    </a:moveTo>
                    <a:cubicBezTo>
                      <a:pt x="1083" y="0"/>
                      <a:pt x="632" y="32"/>
                      <a:pt x="0" y="116"/>
                    </a:cubicBezTo>
                    <a:lnTo>
                      <a:pt x="48" y="497"/>
                    </a:lnTo>
                    <a:cubicBezTo>
                      <a:pt x="688" y="416"/>
                      <a:pt x="1116" y="390"/>
                      <a:pt x="1401" y="390"/>
                    </a:cubicBezTo>
                    <a:cubicBezTo>
                      <a:pt x="1825" y="390"/>
                      <a:pt x="1932" y="447"/>
                      <a:pt x="1953" y="461"/>
                    </a:cubicBezTo>
                    <a:cubicBezTo>
                      <a:pt x="1953" y="461"/>
                      <a:pt x="1917" y="438"/>
                      <a:pt x="1905" y="402"/>
                    </a:cubicBezTo>
                    <a:lnTo>
                      <a:pt x="2251" y="223"/>
                    </a:lnTo>
                    <a:cubicBezTo>
                      <a:pt x="2218" y="157"/>
                      <a:pt x="2133" y="0"/>
                      <a:pt x="1407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5"/>
              <p:cNvSpPr/>
              <p:nvPr/>
            </p:nvSpPr>
            <p:spPr>
              <a:xfrm>
                <a:off x="7762053" y="3131257"/>
                <a:ext cx="196709" cy="196368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6336" extrusionOk="0">
                    <a:moveTo>
                      <a:pt x="3167" y="370"/>
                    </a:moveTo>
                    <a:cubicBezTo>
                      <a:pt x="4715" y="370"/>
                      <a:pt x="5965" y="1620"/>
                      <a:pt x="5965" y="3168"/>
                    </a:cubicBezTo>
                    <a:cubicBezTo>
                      <a:pt x="5965" y="4716"/>
                      <a:pt x="4703" y="5966"/>
                      <a:pt x="3167" y="5966"/>
                    </a:cubicBezTo>
                    <a:cubicBezTo>
                      <a:pt x="1620" y="5966"/>
                      <a:pt x="369" y="4716"/>
                      <a:pt x="369" y="3168"/>
                    </a:cubicBezTo>
                    <a:cubicBezTo>
                      <a:pt x="369" y="1620"/>
                      <a:pt x="1643" y="370"/>
                      <a:pt x="3167" y="370"/>
                    </a:cubicBezTo>
                    <a:close/>
                    <a:moveTo>
                      <a:pt x="3167" y="1"/>
                    </a:moveTo>
                    <a:cubicBezTo>
                      <a:pt x="1429" y="1"/>
                      <a:pt x="0" y="1430"/>
                      <a:pt x="0" y="3168"/>
                    </a:cubicBezTo>
                    <a:cubicBezTo>
                      <a:pt x="0" y="4906"/>
                      <a:pt x="1417" y="6335"/>
                      <a:pt x="3167" y="6335"/>
                    </a:cubicBezTo>
                    <a:cubicBezTo>
                      <a:pt x="4930" y="6335"/>
                      <a:pt x="6346" y="4906"/>
                      <a:pt x="6346" y="3168"/>
                    </a:cubicBezTo>
                    <a:cubicBezTo>
                      <a:pt x="6346" y="1430"/>
                      <a:pt x="4918" y="1"/>
                      <a:pt x="3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5"/>
              <p:cNvSpPr/>
              <p:nvPr/>
            </p:nvSpPr>
            <p:spPr>
              <a:xfrm>
                <a:off x="7991921" y="3074820"/>
                <a:ext cx="196368" cy="196337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6335" extrusionOk="0">
                    <a:moveTo>
                      <a:pt x="3168" y="357"/>
                    </a:moveTo>
                    <a:cubicBezTo>
                      <a:pt x="4716" y="357"/>
                      <a:pt x="5966" y="1620"/>
                      <a:pt x="5966" y="3155"/>
                    </a:cubicBezTo>
                    <a:cubicBezTo>
                      <a:pt x="5966" y="4703"/>
                      <a:pt x="4716" y="5953"/>
                      <a:pt x="3168" y="5953"/>
                    </a:cubicBezTo>
                    <a:cubicBezTo>
                      <a:pt x="1620" y="5953"/>
                      <a:pt x="370" y="4691"/>
                      <a:pt x="370" y="3155"/>
                    </a:cubicBezTo>
                    <a:cubicBezTo>
                      <a:pt x="370" y="1608"/>
                      <a:pt x="1632" y="357"/>
                      <a:pt x="3168" y="357"/>
                    </a:cubicBezTo>
                    <a:close/>
                    <a:moveTo>
                      <a:pt x="3168" y="0"/>
                    </a:moveTo>
                    <a:cubicBezTo>
                      <a:pt x="1430" y="0"/>
                      <a:pt x="1" y="1429"/>
                      <a:pt x="1" y="3167"/>
                    </a:cubicBezTo>
                    <a:cubicBezTo>
                      <a:pt x="1" y="4906"/>
                      <a:pt x="1406" y="6334"/>
                      <a:pt x="3168" y="6334"/>
                    </a:cubicBezTo>
                    <a:cubicBezTo>
                      <a:pt x="4918" y="6334"/>
                      <a:pt x="6335" y="4906"/>
                      <a:pt x="6335" y="3167"/>
                    </a:cubicBezTo>
                    <a:cubicBezTo>
                      <a:pt x="6335" y="1429"/>
                      <a:pt x="4906" y="0"/>
                      <a:pt x="3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5"/>
              <p:cNvSpPr/>
              <p:nvPr/>
            </p:nvSpPr>
            <p:spPr>
              <a:xfrm>
                <a:off x="7950608" y="3185896"/>
                <a:ext cx="56127" cy="2364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63" extrusionOk="0">
                    <a:moveTo>
                      <a:pt x="1727" y="0"/>
                    </a:moveTo>
                    <a:lnTo>
                      <a:pt x="0" y="393"/>
                    </a:lnTo>
                    <a:lnTo>
                      <a:pt x="84" y="762"/>
                    </a:lnTo>
                    <a:lnTo>
                      <a:pt x="1810" y="381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5"/>
              <p:cNvSpPr/>
              <p:nvPr/>
            </p:nvSpPr>
            <p:spPr>
              <a:xfrm>
                <a:off x="8180135" y="3067072"/>
                <a:ext cx="161657" cy="8268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668" extrusionOk="0">
                    <a:moveTo>
                      <a:pt x="5048" y="0"/>
                    </a:moveTo>
                    <a:lnTo>
                      <a:pt x="0" y="2310"/>
                    </a:lnTo>
                    <a:lnTo>
                      <a:pt x="167" y="2667"/>
                    </a:lnTo>
                    <a:lnTo>
                      <a:pt x="5215" y="357"/>
                    </a:lnTo>
                    <a:lnTo>
                      <a:pt x="50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0" name="Google Shape;1350;p55"/>
            <p:cNvGrpSpPr/>
            <p:nvPr/>
          </p:nvGrpSpPr>
          <p:grpSpPr>
            <a:xfrm rot="-2947665">
              <a:off x="6807146" y="341783"/>
              <a:ext cx="2907635" cy="2840909"/>
              <a:chOff x="6090062" y="1499344"/>
              <a:chExt cx="2907522" cy="2840799"/>
            </a:xfrm>
          </p:grpSpPr>
          <p:grpSp>
            <p:nvGrpSpPr>
              <p:cNvPr id="1351" name="Google Shape;1351;p55"/>
              <p:cNvGrpSpPr/>
              <p:nvPr/>
            </p:nvGrpSpPr>
            <p:grpSpPr>
              <a:xfrm>
                <a:off x="6401239" y="1637565"/>
                <a:ext cx="2596345" cy="2702578"/>
                <a:chOff x="6401239" y="1637565"/>
                <a:chExt cx="2596345" cy="2702578"/>
              </a:xfrm>
            </p:grpSpPr>
            <p:sp>
              <p:nvSpPr>
                <p:cNvPr id="1352" name="Google Shape;1352;p55"/>
                <p:cNvSpPr/>
                <p:nvPr/>
              </p:nvSpPr>
              <p:spPr>
                <a:xfrm rot="3033256" flipH="1">
                  <a:off x="6564239" y="2241737"/>
                  <a:ext cx="2270344" cy="1494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3" h="35279" extrusionOk="0">
                      <a:moveTo>
                        <a:pt x="32683" y="0"/>
                      </a:moveTo>
                      <a:lnTo>
                        <a:pt x="32683" y="560"/>
                      </a:lnTo>
                      <a:cubicBezTo>
                        <a:pt x="33041" y="560"/>
                        <a:pt x="33398" y="560"/>
                        <a:pt x="33767" y="572"/>
                      </a:cubicBezTo>
                      <a:cubicBezTo>
                        <a:pt x="33886" y="572"/>
                        <a:pt x="33993" y="596"/>
                        <a:pt x="34100" y="596"/>
                      </a:cubicBezTo>
                      <a:lnTo>
                        <a:pt x="34112" y="24"/>
                      </a:lnTo>
                      <a:cubicBezTo>
                        <a:pt x="34005" y="24"/>
                        <a:pt x="33898" y="12"/>
                        <a:pt x="33779" y="12"/>
                      </a:cubicBezTo>
                      <a:cubicBezTo>
                        <a:pt x="33410" y="12"/>
                        <a:pt x="33041" y="0"/>
                        <a:pt x="32683" y="0"/>
                      </a:cubicBezTo>
                      <a:close/>
                      <a:moveTo>
                        <a:pt x="31219" y="24"/>
                      </a:moveTo>
                      <a:cubicBezTo>
                        <a:pt x="30731" y="36"/>
                        <a:pt x="30254" y="84"/>
                        <a:pt x="29790" y="143"/>
                      </a:cubicBezTo>
                      <a:lnTo>
                        <a:pt x="29873" y="715"/>
                      </a:lnTo>
                      <a:cubicBezTo>
                        <a:pt x="30326" y="655"/>
                        <a:pt x="30790" y="608"/>
                        <a:pt x="31255" y="596"/>
                      </a:cubicBezTo>
                      <a:lnTo>
                        <a:pt x="31219" y="24"/>
                      </a:lnTo>
                      <a:close/>
                      <a:moveTo>
                        <a:pt x="35553" y="143"/>
                      </a:moveTo>
                      <a:lnTo>
                        <a:pt x="35481" y="715"/>
                      </a:lnTo>
                      <a:cubicBezTo>
                        <a:pt x="35958" y="774"/>
                        <a:pt x="36422" y="858"/>
                        <a:pt x="36851" y="953"/>
                      </a:cubicBezTo>
                      <a:lnTo>
                        <a:pt x="36981" y="381"/>
                      </a:lnTo>
                      <a:cubicBezTo>
                        <a:pt x="36517" y="298"/>
                        <a:pt x="36041" y="203"/>
                        <a:pt x="35553" y="143"/>
                      </a:cubicBezTo>
                      <a:close/>
                      <a:moveTo>
                        <a:pt x="28385" y="369"/>
                      </a:moveTo>
                      <a:cubicBezTo>
                        <a:pt x="27885" y="477"/>
                        <a:pt x="27433" y="596"/>
                        <a:pt x="26980" y="727"/>
                      </a:cubicBezTo>
                      <a:lnTo>
                        <a:pt x="27147" y="1262"/>
                      </a:lnTo>
                      <a:cubicBezTo>
                        <a:pt x="27576" y="1143"/>
                        <a:pt x="28028" y="1024"/>
                        <a:pt x="28504" y="917"/>
                      </a:cubicBezTo>
                      <a:lnTo>
                        <a:pt x="28385" y="369"/>
                      </a:lnTo>
                      <a:close/>
                      <a:moveTo>
                        <a:pt x="38363" y="774"/>
                      </a:moveTo>
                      <a:lnTo>
                        <a:pt x="38184" y="1310"/>
                      </a:lnTo>
                      <a:cubicBezTo>
                        <a:pt x="38636" y="1465"/>
                        <a:pt x="39053" y="1655"/>
                        <a:pt x="39458" y="1846"/>
                      </a:cubicBezTo>
                      <a:lnTo>
                        <a:pt x="39708" y="1334"/>
                      </a:lnTo>
                      <a:cubicBezTo>
                        <a:pt x="39291" y="1108"/>
                        <a:pt x="38827" y="929"/>
                        <a:pt x="38363" y="774"/>
                      </a:cubicBezTo>
                      <a:close/>
                      <a:moveTo>
                        <a:pt x="25611" y="1227"/>
                      </a:moveTo>
                      <a:cubicBezTo>
                        <a:pt x="25170" y="1441"/>
                        <a:pt x="24730" y="1667"/>
                        <a:pt x="24337" y="1917"/>
                      </a:cubicBezTo>
                      <a:lnTo>
                        <a:pt x="24635" y="2394"/>
                      </a:lnTo>
                      <a:cubicBezTo>
                        <a:pt x="25016" y="2155"/>
                        <a:pt x="25421" y="1929"/>
                        <a:pt x="25837" y="1751"/>
                      </a:cubicBezTo>
                      <a:lnTo>
                        <a:pt x="25611" y="1227"/>
                      </a:lnTo>
                      <a:close/>
                      <a:moveTo>
                        <a:pt x="40958" y="2096"/>
                      </a:moveTo>
                      <a:lnTo>
                        <a:pt x="40625" y="2560"/>
                      </a:lnTo>
                      <a:cubicBezTo>
                        <a:pt x="41006" y="2822"/>
                        <a:pt x="41339" y="3120"/>
                        <a:pt x="41673" y="3429"/>
                      </a:cubicBezTo>
                      <a:lnTo>
                        <a:pt x="42065" y="3036"/>
                      </a:lnTo>
                      <a:cubicBezTo>
                        <a:pt x="41732" y="2691"/>
                        <a:pt x="41351" y="2382"/>
                        <a:pt x="40958" y="2096"/>
                      </a:cubicBezTo>
                      <a:close/>
                      <a:moveTo>
                        <a:pt x="23158" y="2751"/>
                      </a:moveTo>
                      <a:cubicBezTo>
                        <a:pt x="22801" y="3072"/>
                        <a:pt x="22444" y="3417"/>
                        <a:pt x="22134" y="3787"/>
                      </a:cubicBezTo>
                      <a:lnTo>
                        <a:pt x="22563" y="4168"/>
                      </a:lnTo>
                      <a:cubicBezTo>
                        <a:pt x="22861" y="3822"/>
                        <a:pt x="23182" y="3489"/>
                        <a:pt x="23527" y="3179"/>
                      </a:cubicBezTo>
                      <a:lnTo>
                        <a:pt x="23158" y="2751"/>
                      </a:lnTo>
                      <a:close/>
                      <a:moveTo>
                        <a:pt x="43030" y="4132"/>
                      </a:moveTo>
                      <a:lnTo>
                        <a:pt x="42566" y="4465"/>
                      </a:lnTo>
                      <a:cubicBezTo>
                        <a:pt x="42827" y="4834"/>
                        <a:pt x="43066" y="5227"/>
                        <a:pt x="43292" y="5632"/>
                      </a:cubicBezTo>
                      <a:lnTo>
                        <a:pt x="43792" y="5370"/>
                      </a:lnTo>
                      <a:cubicBezTo>
                        <a:pt x="43554" y="4941"/>
                        <a:pt x="43304" y="4525"/>
                        <a:pt x="43030" y="4132"/>
                      </a:cubicBezTo>
                      <a:close/>
                      <a:moveTo>
                        <a:pt x="21265" y="4977"/>
                      </a:moveTo>
                      <a:cubicBezTo>
                        <a:pt x="21027" y="5382"/>
                        <a:pt x="20789" y="5811"/>
                        <a:pt x="20587" y="6263"/>
                      </a:cubicBezTo>
                      <a:lnTo>
                        <a:pt x="21087" y="6501"/>
                      </a:lnTo>
                      <a:cubicBezTo>
                        <a:pt x="21301" y="6073"/>
                        <a:pt x="21515" y="5668"/>
                        <a:pt x="21741" y="5275"/>
                      </a:cubicBezTo>
                      <a:lnTo>
                        <a:pt x="21265" y="4977"/>
                      </a:lnTo>
                      <a:close/>
                      <a:moveTo>
                        <a:pt x="44399" y="6692"/>
                      </a:moveTo>
                      <a:lnTo>
                        <a:pt x="43875" y="6906"/>
                      </a:lnTo>
                      <a:cubicBezTo>
                        <a:pt x="44042" y="7323"/>
                        <a:pt x="44185" y="7763"/>
                        <a:pt x="44316" y="8228"/>
                      </a:cubicBezTo>
                      <a:lnTo>
                        <a:pt x="44852" y="8061"/>
                      </a:lnTo>
                      <a:cubicBezTo>
                        <a:pt x="44721" y="7585"/>
                        <a:pt x="44554" y="7120"/>
                        <a:pt x="44399" y="6692"/>
                      </a:cubicBezTo>
                      <a:close/>
                      <a:moveTo>
                        <a:pt x="20051" y="7620"/>
                      </a:moveTo>
                      <a:cubicBezTo>
                        <a:pt x="19884" y="8049"/>
                        <a:pt x="19753" y="8513"/>
                        <a:pt x="19610" y="9001"/>
                      </a:cubicBezTo>
                      <a:lnTo>
                        <a:pt x="20170" y="9144"/>
                      </a:lnTo>
                      <a:cubicBezTo>
                        <a:pt x="20289" y="8656"/>
                        <a:pt x="20420" y="8228"/>
                        <a:pt x="20587" y="7799"/>
                      </a:cubicBezTo>
                      <a:lnTo>
                        <a:pt x="20051" y="7620"/>
                      </a:lnTo>
                      <a:close/>
                      <a:moveTo>
                        <a:pt x="45197" y="9478"/>
                      </a:moveTo>
                      <a:lnTo>
                        <a:pt x="44649" y="9597"/>
                      </a:lnTo>
                      <a:cubicBezTo>
                        <a:pt x="44756" y="10025"/>
                        <a:pt x="44828" y="10490"/>
                        <a:pt x="44911" y="10978"/>
                      </a:cubicBezTo>
                      <a:lnTo>
                        <a:pt x="45471" y="10895"/>
                      </a:lnTo>
                      <a:cubicBezTo>
                        <a:pt x="45375" y="10383"/>
                        <a:pt x="45280" y="9930"/>
                        <a:pt x="45197" y="9478"/>
                      </a:cubicBezTo>
                      <a:close/>
                      <a:moveTo>
                        <a:pt x="19277" y="10395"/>
                      </a:moveTo>
                      <a:cubicBezTo>
                        <a:pt x="19170" y="10859"/>
                        <a:pt x="19074" y="11335"/>
                        <a:pt x="18991" y="11799"/>
                      </a:cubicBezTo>
                      <a:lnTo>
                        <a:pt x="19539" y="11907"/>
                      </a:lnTo>
                      <a:cubicBezTo>
                        <a:pt x="19634" y="11442"/>
                        <a:pt x="19717" y="10978"/>
                        <a:pt x="19825" y="10514"/>
                      </a:cubicBezTo>
                      <a:lnTo>
                        <a:pt x="19277" y="10395"/>
                      </a:lnTo>
                      <a:close/>
                      <a:moveTo>
                        <a:pt x="45685" y="12323"/>
                      </a:moveTo>
                      <a:lnTo>
                        <a:pt x="45125" y="12395"/>
                      </a:lnTo>
                      <a:cubicBezTo>
                        <a:pt x="45185" y="12871"/>
                        <a:pt x="45233" y="13335"/>
                        <a:pt x="45292" y="13812"/>
                      </a:cubicBezTo>
                      <a:lnTo>
                        <a:pt x="45864" y="13752"/>
                      </a:lnTo>
                      <a:lnTo>
                        <a:pt x="45685" y="12323"/>
                      </a:lnTo>
                      <a:close/>
                      <a:moveTo>
                        <a:pt x="18717" y="13204"/>
                      </a:moveTo>
                      <a:cubicBezTo>
                        <a:pt x="18634" y="13669"/>
                        <a:pt x="18539" y="14133"/>
                        <a:pt x="18455" y="14597"/>
                      </a:cubicBezTo>
                      <a:lnTo>
                        <a:pt x="19003" y="14716"/>
                      </a:lnTo>
                      <a:cubicBezTo>
                        <a:pt x="19110" y="14252"/>
                        <a:pt x="19194" y="13788"/>
                        <a:pt x="19277" y="13300"/>
                      </a:cubicBezTo>
                      <a:lnTo>
                        <a:pt x="18717" y="13204"/>
                      </a:lnTo>
                      <a:close/>
                      <a:moveTo>
                        <a:pt x="46006" y="15145"/>
                      </a:moveTo>
                      <a:lnTo>
                        <a:pt x="45435" y="15205"/>
                      </a:lnTo>
                      <a:cubicBezTo>
                        <a:pt x="45494" y="15693"/>
                        <a:pt x="45542" y="16157"/>
                        <a:pt x="45602" y="16633"/>
                      </a:cubicBezTo>
                      <a:lnTo>
                        <a:pt x="46161" y="16562"/>
                      </a:lnTo>
                      <a:cubicBezTo>
                        <a:pt x="46102" y="16098"/>
                        <a:pt x="46042" y="15621"/>
                        <a:pt x="46006" y="15145"/>
                      </a:cubicBezTo>
                      <a:close/>
                      <a:moveTo>
                        <a:pt x="9109" y="16140"/>
                      </a:moveTo>
                      <a:cubicBezTo>
                        <a:pt x="8921" y="16140"/>
                        <a:pt x="8737" y="16165"/>
                        <a:pt x="8561" y="16217"/>
                      </a:cubicBezTo>
                      <a:lnTo>
                        <a:pt x="8716" y="16752"/>
                      </a:lnTo>
                      <a:cubicBezTo>
                        <a:pt x="8843" y="16714"/>
                        <a:pt x="8978" y="16696"/>
                        <a:pt x="9117" y="16696"/>
                      </a:cubicBezTo>
                      <a:cubicBezTo>
                        <a:pt x="9370" y="16696"/>
                        <a:pt x="9638" y="16756"/>
                        <a:pt x="9907" y="16871"/>
                      </a:cubicBezTo>
                      <a:lnTo>
                        <a:pt x="10133" y="16371"/>
                      </a:lnTo>
                      <a:cubicBezTo>
                        <a:pt x="9790" y="16219"/>
                        <a:pt x="9443" y="16140"/>
                        <a:pt x="9109" y="16140"/>
                      </a:cubicBezTo>
                      <a:close/>
                      <a:moveTo>
                        <a:pt x="18122" y="15967"/>
                      </a:moveTo>
                      <a:cubicBezTo>
                        <a:pt x="17991" y="16467"/>
                        <a:pt x="17860" y="16907"/>
                        <a:pt x="17705" y="17300"/>
                      </a:cubicBezTo>
                      <a:lnTo>
                        <a:pt x="18241" y="17503"/>
                      </a:lnTo>
                      <a:cubicBezTo>
                        <a:pt x="18408" y="17086"/>
                        <a:pt x="18539" y="16633"/>
                        <a:pt x="18682" y="16109"/>
                      </a:cubicBezTo>
                      <a:lnTo>
                        <a:pt x="18122" y="15967"/>
                      </a:lnTo>
                      <a:close/>
                      <a:moveTo>
                        <a:pt x="7335" y="17217"/>
                      </a:moveTo>
                      <a:cubicBezTo>
                        <a:pt x="7049" y="17645"/>
                        <a:pt x="6835" y="18110"/>
                        <a:pt x="6668" y="18550"/>
                      </a:cubicBezTo>
                      <a:lnTo>
                        <a:pt x="7204" y="18753"/>
                      </a:lnTo>
                      <a:cubicBezTo>
                        <a:pt x="7335" y="18336"/>
                        <a:pt x="7549" y="17919"/>
                        <a:pt x="7811" y="17526"/>
                      </a:cubicBezTo>
                      <a:lnTo>
                        <a:pt x="7335" y="17217"/>
                      </a:lnTo>
                      <a:close/>
                      <a:moveTo>
                        <a:pt x="11359" y="17288"/>
                      </a:moveTo>
                      <a:lnTo>
                        <a:pt x="10919" y="17657"/>
                      </a:lnTo>
                      <a:cubicBezTo>
                        <a:pt x="11204" y="17979"/>
                        <a:pt x="11443" y="18360"/>
                        <a:pt x="11633" y="18788"/>
                      </a:cubicBezTo>
                      <a:lnTo>
                        <a:pt x="12157" y="18550"/>
                      </a:lnTo>
                      <a:cubicBezTo>
                        <a:pt x="11931" y="18074"/>
                        <a:pt x="11669" y="17645"/>
                        <a:pt x="11359" y="17288"/>
                      </a:cubicBezTo>
                      <a:close/>
                      <a:moveTo>
                        <a:pt x="46340" y="18003"/>
                      </a:moveTo>
                      <a:lnTo>
                        <a:pt x="45792" y="18074"/>
                      </a:lnTo>
                      <a:cubicBezTo>
                        <a:pt x="45864" y="18598"/>
                        <a:pt x="45947" y="19062"/>
                        <a:pt x="46030" y="19491"/>
                      </a:cubicBezTo>
                      <a:lnTo>
                        <a:pt x="46578" y="19408"/>
                      </a:lnTo>
                      <a:cubicBezTo>
                        <a:pt x="46495" y="18967"/>
                        <a:pt x="46423" y="18515"/>
                        <a:pt x="46340" y="18003"/>
                      </a:cubicBezTo>
                      <a:close/>
                      <a:moveTo>
                        <a:pt x="17146" y="18550"/>
                      </a:moveTo>
                      <a:cubicBezTo>
                        <a:pt x="16908" y="18991"/>
                        <a:pt x="16658" y="19348"/>
                        <a:pt x="16360" y="19658"/>
                      </a:cubicBezTo>
                      <a:lnTo>
                        <a:pt x="16777" y="20039"/>
                      </a:lnTo>
                      <a:cubicBezTo>
                        <a:pt x="17098" y="19705"/>
                        <a:pt x="17384" y="19288"/>
                        <a:pt x="17634" y="18836"/>
                      </a:cubicBezTo>
                      <a:lnTo>
                        <a:pt x="17146" y="18550"/>
                      </a:lnTo>
                      <a:close/>
                      <a:moveTo>
                        <a:pt x="6990" y="20027"/>
                      </a:moveTo>
                      <a:lnTo>
                        <a:pt x="6430" y="20074"/>
                      </a:lnTo>
                      <a:cubicBezTo>
                        <a:pt x="6478" y="20670"/>
                        <a:pt x="6716" y="21146"/>
                        <a:pt x="7109" y="21515"/>
                      </a:cubicBezTo>
                      <a:lnTo>
                        <a:pt x="7490" y="21098"/>
                      </a:lnTo>
                      <a:cubicBezTo>
                        <a:pt x="7192" y="20836"/>
                        <a:pt x="7025" y="20479"/>
                        <a:pt x="6990" y="20027"/>
                      </a:cubicBezTo>
                      <a:close/>
                      <a:moveTo>
                        <a:pt x="15324" y="20503"/>
                      </a:moveTo>
                      <a:cubicBezTo>
                        <a:pt x="14967" y="20729"/>
                        <a:pt x="14550" y="20908"/>
                        <a:pt x="14110" y="21039"/>
                      </a:cubicBezTo>
                      <a:lnTo>
                        <a:pt x="14276" y="21574"/>
                      </a:lnTo>
                      <a:cubicBezTo>
                        <a:pt x="14764" y="21432"/>
                        <a:pt x="15229" y="21229"/>
                        <a:pt x="15622" y="20979"/>
                      </a:cubicBezTo>
                      <a:lnTo>
                        <a:pt x="15324" y="20503"/>
                      </a:lnTo>
                      <a:close/>
                      <a:moveTo>
                        <a:pt x="12609" y="19955"/>
                      </a:moveTo>
                      <a:lnTo>
                        <a:pt x="12050" y="20074"/>
                      </a:lnTo>
                      <a:cubicBezTo>
                        <a:pt x="12145" y="20503"/>
                        <a:pt x="12205" y="20967"/>
                        <a:pt x="12228" y="21443"/>
                      </a:cubicBezTo>
                      <a:lnTo>
                        <a:pt x="12312" y="21443"/>
                      </a:lnTo>
                      <a:cubicBezTo>
                        <a:pt x="11978" y="21515"/>
                        <a:pt x="11669" y="21563"/>
                        <a:pt x="11371" y="21610"/>
                      </a:cubicBezTo>
                      <a:lnTo>
                        <a:pt x="11443" y="22170"/>
                      </a:lnTo>
                      <a:cubicBezTo>
                        <a:pt x="11895" y="22110"/>
                        <a:pt x="12371" y="22027"/>
                        <a:pt x="12871" y="21908"/>
                      </a:cubicBezTo>
                      <a:lnTo>
                        <a:pt x="12764" y="21408"/>
                      </a:lnTo>
                      <a:lnTo>
                        <a:pt x="12800" y="21408"/>
                      </a:lnTo>
                      <a:cubicBezTo>
                        <a:pt x="12764" y="20908"/>
                        <a:pt x="12705" y="20420"/>
                        <a:pt x="12609" y="19955"/>
                      </a:cubicBezTo>
                      <a:close/>
                      <a:moveTo>
                        <a:pt x="46911" y="20741"/>
                      </a:moveTo>
                      <a:lnTo>
                        <a:pt x="46364" y="20896"/>
                      </a:lnTo>
                      <a:cubicBezTo>
                        <a:pt x="46495" y="21384"/>
                        <a:pt x="46637" y="21860"/>
                        <a:pt x="46804" y="22277"/>
                      </a:cubicBezTo>
                      <a:lnTo>
                        <a:pt x="47340" y="22063"/>
                      </a:lnTo>
                      <a:cubicBezTo>
                        <a:pt x="47197" y="21670"/>
                        <a:pt x="47042" y="21217"/>
                        <a:pt x="46911" y="20741"/>
                      </a:cubicBezTo>
                      <a:close/>
                      <a:moveTo>
                        <a:pt x="8633" y="21622"/>
                      </a:moveTo>
                      <a:lnTo>
                        <a:pt x="8514" y="22170"/>
                      </a:lnTo>
                      <a:cubicBezTo>
                        <a:pt x="8895" y="22241"/>
                        <a:pt x="9323" y="22289"/>
                        <a:pt x="9823" y="22289"/>
                      </a:cubicBezTo>
                      <a:lnTo>
                        <a:pt x="10002" y="22289"/>
                      </a:lnTo>
                      <a:lnTo>
                        <a:pt x="9990" y="21729"/>
                      </a:lnTo>
                      <a:lnTo>
                        <a:pt x="9823" y="21729"/>
                      </a:lnTo>
                      <a:cubicBezTo>
                        <a:pt x="9371" y="21729"/>
                        <a:pt x="8978" y="21694"/>
                        <a:pt x="8633" y="21622"/>
                      </a:cubicBezTo>
                      <a:close/>
                      <a:moveTo>
                        <a:pt x="12228" y="22860"/>
                      </a:moveTo>
                      <a:cubicBezTo>
                        <a:pt x="12193" y="23301"/>
                        <a:pt x="12145" y="23765"/>
                        <a:pt x="12050" y="24241"/>
                      </a:cubicBezTo>
                      <a:lnTo>
                        <a:pt x="12609" y="24325"/>
                      </a:lnTo>
                      <a:cubicBezTo>
                        <a:pt x="12681" y="23837"/>
                        <a:pt x="12740" y="23360"/>
                        <a:pt x="12800" y="22896"/>
                      </a:cubicBezTo>
                      <a:lnTo>
                        <a:pt x="12228" y="22860"/>
                      </a:lnTo>
                      <a:close/>
                      <a:moveTo>
                        <a:pt x="47923" y="23301"/>
                      </a:moveTo>
                      <a:lnTo>
                        <a:pt x="47435" y="23587"/>
                      </a:lnTo>
                      <a:cubicBezTo>
                        <a:pt x="47697" y="24027"/>
                        <a:pt x="47995" y="24432"/>
                        <a:pt x="48304" y="24777"/>
                      </a:cubicBezTo>
                      <a:lnTo>
                        <a:pt x="48721" y="24384"/>
                      </a:lnTo>
                      <a:cubicBezTo>
                        <a:pt x="48423" y="24075"/>
                        <a:pt x="48161" y="23706"/>
                        <a:pt x="47923" y="23301"/>
                      </a:cubicBezTo>
                      <a:close/>
                      <a:moveTo>
                        <a:pt x="49733" y="25277"/>
                      </a:moveTo>
                      <a:lnTo>
                        <a:pt x="49424" y="25742"/>
                      </a:lnTo>
                      <a:cubicBezTo>
                        <a:pt x="49828" y="26015"/>
                        <a:pt x="50269" y="26230"/>
                        <a:pt x="50733" y="26408"/>
                      </a:cubicBezTo>
                      <a:lnTo>
                        <a:pt x="50924" y="25896"/>
                      </a:lnTo>
                      <a:cubicBezTo>
                        <a:pt x="50495" y="25730"/>
                        <a:pt x="50090" y="25515"/>
                        <a:pt x="49733" y="25277"/>
                      </a:cubicBezTo>
                      <a:close/>
                      <a:moveTo>
                        <a:pt x="52233" y="26254"/>
                      </a:moveTo>
                      <a:lnTo>
                        <a:pt x="52138" y="26801"/>
                      </a:lnTo>
                      <a:cubicBezTo>
                        <a:pt x="52579" y="26885"/>
                        <a:pt x="53067" y="26932"/>
                        <a:pt x="53579" y="26968"/>
                      </a:cubicBezTo>
                      <a:lnTo>
                        <a:pt x="53603" y="26408"/>
                      </a:lnTo>
                      <a:cubicBezTo>
                        <a:pt x="53126" y="26385"/>
                        <a:pt x="52674" y="26325"/>
                        <a:pt x="52233" y="26254"/>
                      </a:cubicBezTo>
                      <a:close/>
                      <a:moveTo>
                        <a:pt x="11728" y="25575"/>
                      </a:moveTo>
                      <a:cubicBezTo>
                        <a:pt x="11609" y="26015"/>
                        <a:pt x="11431" y="26444"/>
                        <a:pt x="11216" y="26861"/>
                      </a:cubicBezTo>
                      <a:lnTo>
                        <a:pt x="11728" y="27111"/>
                      </a:lnTo>
                      <a:cubicBezTo>
                        <a:pt x="11955" y="26670"/>
                        <a:pt x="12133" y="26218"/>
                        <a:pt x="12264" y="25742"/>
                      </a:cubicBezTo>
                      <a:lnTo>
                        <a:pt x="11728" y="25575"/>
                      </a:lnTo>
                      <a:close/>
                      <a:moveTo>
                        <a:pt x="10502" y="28051"/>
                      </a:moveTo>
                      <a:cubicBezTo>
                        <a:pt x="10240" y="28409"/>
                        <a:pt x="9954" y="28766"/>
                        <a:pt x="9621" y="29123"/>
                      </a:cubicBezTo>
                      <a:lnTo>
                        <a:pt x="10050" y="29504"/>
                      </a:lnTo>
                      <a:cubicBezTo>
                        <a:pt x="10383" y="29135"/>
                        <a:pt x="10704" y="28754"/>
                        <a:pt x="10966" y="28373"/>
                      </a:cubicBezTo>
                      <a:lnTo>
                        <a:pt x="10502" y="28051"/>
                      </a:lnTo>
                      <a:close/>
                      <a:moveTo>
                        <a:pt x="8633" y="30099"/>
                      </a:moveTo>
                      <a:cubicBezTo>
                        <a:pt x="8299" y="30397"/>
                        <a:pt x="7930" y="30695"/>
                        <a:pt x="7537" y="30980"/>
                      </a:cubicBezTo>
                      <a:lnTo>
                        <a:pt x="7883" y="31433"/>
                      </a:lnTo>
                      <a:cubicBezTo>
                        <a:pt x="8276" y="31135"/>
                        <a:pt x="8657" y="30837"/>
                        <a:pt x="9002" y="30516"/>
                      </a:cubicBezTo>
                      <a:lnTo>
                        <a:pt x="8633" y="30099"/>
                      </a:lnTo>
                      <a:close/>
                      <a:moveTo>
                        <a:pt x="6382" y="31790"/>
                      </a:moveTo>
                      <a:cubicBezTo>
                        <a:pt x="6013" y="32028"/>
                        <a:pt x="5597" y="32266"/>
                        <a:pt x="5180" y="32504"/>
                      </a:cubicBezTo>
                      <a:lnTo>
                        <a:pt x="5442" y="32993"/>
                      </a:lnTo>
                      <a:cubicBezTo>
                        <a:pt x="5882" y="32754"/>
                        <a:pt x="6299" y="32504"/>
                        <a:pt x="6680" y="32266"/>
                      </a:cubicBezTo>
                      <a:lnTo>
                        <a:pt x="6382" y="31790"/>
                      </a:lnTo>
                      <a:close/>
                      <a:moveTo>
                        <a:pt x="3930" y="33135"/>
                      </a:moveTo>
                      <a:cubicBezTo>
                        <a:pt x="3513" y="33350"/>
                        <a:pt x="3084" y="33540"/>
                        <a:pt x="2644" y="33731"/>
                      </a:cubicBezTo>
                      <a:lnTo>
                        <a:pt x="2870" y="34255"/>
                      </a:lnTo>
                      <a:cubicBezTo>
                        <a:pt x="3323" y="34064"/>
                        <a:pt x="3751" y="33850"/>
                        <a:pt x="4180" y="33647"/>
                      </a:cubicBezTo>
                      <a:lnTo>
                        <a:pt x="3930" y="33135"/>
                      </a:lnTo>
                      <a:close/>
                      <a:moveTo>
                        <a:pt x="1322" y="34266"/>
                      </a:moveTo>
                      <a:cubicBezTo>
                        <a:pt x="894" y="34433"/>
                        <a:pt x="441" y="34600"/>
                        <a:pt x="1" y="34743"/>
                      </a:cubicBezTo>
                      <a:lnTo>
                        <a:pt x="179" y="35279"/>
                      </a:lnTo>
                      <a:cubicBezTo>
                        <a:pt x="644" y="35136"/>
                        <a:pt x="1084" y="34969"/>
                        <a:pt x="1537" y="34790"/>
                      </a:cubicBezTo>
                      <a:lnTo>
                        <a:pt x="1322" y="34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55"/>
                <p:cNvSpPr/>
                <p:nvPr/>
              </p:nvSpPr>
              <p:spPr>
                <a:xfrm rot="3033256" flipH="1">
                  <a:off x="6614155" y="2275307"/>
                  <a:ext cx="31300" cy="2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20" extrusionOk="0">
                      <a:moveTo>
                        <a:pt x="679" y="0"/>
                      </a:moveTo>
                      <a:cubicBezTo>
                        <a:pt x="465" y="24"/>
                        <a:pt x="227" y="48"/>
                        <a:pt x="1" y="60"/>
                      </a:cubicBezTo>
                      <a:lnTo>
                        <a:pt x="24" y="619"/>
                      </a:lnTo>
                      <a:cubicBezTo>
                        <a:pt x="263" y="607"/>
                        <a:pt x="501" y="595"/>
                        <a:pt x="739" y="560"/>
                      </a:cubicBezTo>
                      <a:lnTo>
                        <a:pt x="67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55"/>
              <p:cNvSpPr/>
              <p:nvPr/>
            </p:nvSpPr>
            <p:spPr>
              <a:xfrm rot="3033256" flipH="1">
                <a:off x="6143400" y="1650431"/>
                <a:ext cx="587546" cy="41558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9812" extrusionOk="0">
                    <a:moveTo>
                      <a:pt x="1703" y="0"/>
                    </a:moveTo>
                    <a:cubicBezTo>
                      <a:pt x="972" y="0"/>
                      <a:pt x="1774" y="1651"/>
                      <a:pt x="2394" y="2727"/>
                    </a:cubicBezTo>
                    <a:cubicBezTo>
                      <a:pt x="1834" y="3977"/>
                      <a:pt x="1" y="8013"/>
                      <a:pt x="120" y="8085"/>
                    </a:cubicBezTo>
                    <a:cubicBezTo>
                      <a:pt x="130" y="8091"/>
                      <a:pt x="144" y="8095"/>
                      <a:pt x="160" y="8095"/>
                    </a:cubicBezTo>
                    <a:cubicBezTo>
                      <a:pt x="400" y="8095"/>
                      <a:pt x="1245" y="7369"/>
                      <a:pt x="2037" y="6644"/>
                    </a:cubicBezTo>
                    <a:lnTo>
                      <a:pt x="2037" y="6644"/>
                    </a:lnTo>
                    <a:cubicBezTo>
                      <a:pt x="1680" y="7966"/>
                      <a:pt x="1394" y="9287"/>
                      <a:pt x="1537" y="9704"/>
                    </a:cubicBezTo>
                    <a:cubicBezTo>
                      <a:pt x="1562" y="9778"/>
                      <a:pt x="1669" y="9812"/>
                      <a:pt x="1846" y="9812"/>
                    </a:cubicBezTo>
                    <a:cubicBezTo>
                      <a:pt x="3770" y="9812"/>
                      <a:pt x="13872" y="5775"/>
                      <a:pt x="13872" y="5775"/>
                    </a:cubicBezTo>
                    <a:cubicBezTo>
                      <a:pt x="13872" y="5775"/>
                      <a:pt x="3168" y="691"/>
                      <a:pt x="2465" y="286"/>
                    </a:cubicBezTo>
                    <a:cubicBezTo>
                      <a:pt x="2117" y="87"/>
                      <a:pt x="1870" y="0"/>
                      <a:pt x="1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5"/>
              <p:cNvSpPr/>
              <p:nvPr/>
            </p:nvSpPr>
            <p:spPr>
              <a:xfrm rot="3033256" flipH="1">
                <a:off x="6165415" y="1768420"/>
                <a:ext cx="540278" cy="230749"/>
              </a:xfrm>
              <a:custGeom>
                <a:avLst/>
                <a:gdLst/>
                <a:ahLst/>
                <a:cxnLst/>
                <a:rect l="l" t="t" r="r" b="b"/>
                <a:pathLst>
                  <a:path w="12756" h="5448" extrusionOk="0">
                    <a:moveTo>
                      <a:pt x="2278" y="1"/>
                    </a:moveTo>
                    <a:cubicBezTo>
                      <a:pt x="1933" y="239"/>
                      <a:pt x="52" y="5061"/>
                      <a:pt x="4" y="5418"/>
                    </a:cubicBezTo>
                    <a:cubicBezTo>
                      <a:pt x="1" y="5438"/>
                      <a:pt x="4" y="5447"/>
                      <a:pt x="13" y="5447"/>
                    </a:cubicBezTo>
                    <a:cubicBezTo>
                      <a:pt x="180" y="5447"/>
                      <a:pt x="2253" y="2468"/>
                      <a:pt x="2873" y="2085"/>
                    </a:cubicBezTo>
                    <a:cubicBezTo>
                      <a:pt x="2943" y="2042"/>
                      <a:pt x="3084" y="2023"/>
                      <a:pt x="3281" y="2023"/>
                    </a:cubicBezTo>
                    <a:cubicBezTo>
                      <a:pt x="4745" y="2023"/>
                      <a:pt x="9322" y="3063"/>
                      <a:pt x="11081" y="3063"/>
                    </a:cubicBezTo>
                    <a:cubicBezTo>
                      <a:pt x="11318" y="3063"/>
                      <a:pt x="11504" y="3044"/>
                      <a:pt x="11624" y="3001"/>
                    </a:cubicBezTo>
                    <a:cubicBezTo>
                      <a:pt x="12756" y="2608"/>
                      <a:pt x="2278" y="1"/>
                      <a:pt x="2278" y="1"/>
                    </a:cubicBezTo>
                    <a:close/>
                  </a:path>
                </a:pathLst>
              </a:custGeom>
              <a:solidFill>
                <a:srgbClr val="CB8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6" name="Google Shape;1356;p55">
            <a:hlinkClick r:id="rId3" action="ppaction://hlinksldjump"/>
          </p:cNvPr>
          <p:cNvSpPr/>
          <p:nvPr/>
        </p:nvSpPr>
        <p:spPr>
          <a:xfrm>
            <a:off x="4392227" y="4510027"/>
            <a:ext cx="359530" cy="258300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55">
            <a:hlinkClick r:id="" action="ppaction://hlinkshowjump?jump=nextslide"/>
          </p:cNvPr>
          <p:cNvSpPr/>
          <p:nvPr/>
        </p:nvSpPr>
        <p:spPr>
          <a:xfrm>
            <a:off x="4815749" y="4534901"/>
            <a:ext cx="260794" cy="208577"/>
          </a:xfrm>
          <a:custGeom>
            <a:avLst/>
            <a:gdLst/>
            <a:ahLst/>
            <a:cxnLst/>
            <a:rect l="l" t="t" r="r" b="b"/>
            <a:pathLst>
              <a:path w="73463" h="58754" extrusionOk="0">
                <a:moveTo>
                  <a:pt x="41428" y="0"/>
                </a:moveTo>
                <a:cubicBezTo>
                  <a:pt x="40675" y="0"/>
                  <a:pt x="39901" y="263"/>
                  <a:pt x="39118" y="911"/>
                </a:cubicBezTo>
                <a:cubicBezTo>
                  <a:pt x="36050" y="3468"/>
                  <a:pt x="38180" y="8922"/>
                  <a:pt x="37158" y="12246"/>
                </a:cubicBezTo>
                <a:cubicBezTo>
                  <a:pt x="36337" y="15119"/>
                  <a:pt x="32860" y="15737"/>
                  <a:pt x="29404" y="15737"/>
                </a:cubicBezTo>
                <a:cubicBezTo>
                  <a:pt x="27120" y="15737"/>
                  <a:pt x="24844" y="15467"/>
                  <a:pt x="23352" y="15399"/>
                </a:cubicBezTo>
                <a:cubicBezTo>
                  <a:pt x="19943" y="15399"/>
                  <a:pt x="16534" y="15361"/>
                  <a:pt x="13125" y="15361"/>
                </a:cubicBezTo>
                <a:cubicBezTo>
                  <a:pt x="11420" y="15361"/>
                  <a:pt x="9716" y="15371"/>
                  <a:pt x="8012" y="15399"/>
                </a:cubicBezTo>
                <a:cubicBezTo>
                  <a:pt x="7366" y="15399"/>
                  <a:pt x="6720" y="15360"/>
                  <a:pt x="6089" y="15360"/>
                </a:cubicBezTo>
                <a:cubicBezTo>
                  <a:pt x="4637" y="15360"/>
                  <a:pt x="3260" y="15567"/>
                  <a:pt x="2131" y="16933"/>
                </a:cubicBezTo>
                <a:cubicBezTo>
                  <a:pt x="1" y="19490"/>
                  <a:pt x="1194" y="24177"/>
                  <a:pt x="1194" y="27245"/>
                </a:cubicBezTo>
                <a:cubicBezTo>
                  <a:pt x="1194" y="31847"/>
                  <a:pt x="1" y="37386"/>
                  <a:pt x="938" y="41903"/>
                </a:cubicBezTo>
                <a:cubicBezTo>
                  <a:pt x="1620" y="45142"/>
                  <a:pt x="3921" y="45483"/>
                  <a:pt x="6904" y="45738"/>
                </a:cubicBezTo>
                <a:cubicBezTo>
                  <a:pt x="8606" y="45858"/>
                  <a:pt x="10304" y="45905"/>
                  <a:pt x="11999" y="45905"/>
                </a:cubicBezTo>
                <a:cubicBezTo>
                  <a:pt x="18233" y="45905"/>
                  <a:pt x="24424" y="45269"/>
                  <a:pt x="30621" y="45269"/>
                </a:cubicBezTo>
                <a:cubicBezTo>
                  <a:pt x="33535" y="45269"/>
                  <a:pt x="36451" y="45409"/>
                  <a:pt x="39373" y="45823"/>
                </a:cubicBezTo>
                <a:cubicBezTo>
                  <a:pt x="38862" y="50511"/>
                  <a:pt x="37839" y="57925"/>
                  <a:pt x="43805" y="58692"/>
                </a:cubicBezTo>
                <a:cubicBezTo>
                  <a:pt x="44085" y="58733"/>
                  <a:pt x="44356" y="58753"/>
                  <a:pt x="44618" y="58753"/>
                </a:cubicBezTo>
                <a:cubicBezTo>
                  <a:pt x="46514" y="58753"/>
                  <a:pt x="47966" y="57707"/>
                  <a:pt x="49089" y="56135"/>
                </a:cubicBezTo>
                <a:cubicBezTo>
                  <a:pt x="52242" y="52045"/>
                  <a:pt x="54799" y="48039"/>
                  <a:pt x="58463" y="44460"/>
                </a:cubicBezTo>
                <a:cubicBezTo>
                  <a:pt x="61531" y="41221"/>
                  <a:pt x="64855" y="38239"/>
                  <a:pt x="67923" y="35000"/>
                </a:cubicBezTo>
                <a:cubicBezTo>
                  <a:pt x="70053" y="32870"/>
                  <a:pt x="73462" y="29972"/>
                  <a:pt x="73292" y="26563"/>
                </a:cubicBezTo>
                <a:cubicBezTo>
                  <a:pt x="73121" y="24092"/>
                  <a:pt x="71246" y="22643"/>
                  <a:pt x="69372" y="21365"/>
                </a:cubicBezTo>
                <a:cubicBezTo>
                  <a:pt x="64855" y="18126"/>
                  <a:pt x="60253" y="15144"/>
                  <a:pt x="55906" y="11649"/>
                </a:cubicBezTo>
                <a:cubicBezTo>
                  <a:pt x="52412" y="8752"/>
                  <a:pt x="49089" y="5599"/>
                  <a:pt x="45850" y="2445"/>
                </a:cubicBezTo>
                <a:cubicBezTo>
                  <a:pt x="44569" y="1223"/>
                  <a:pt x="43050" y="0"/>
                  <a:pt x="41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55">
            <a:hlinkClick r:id="" action="ppaction://hlinkshowjump?jump=previousslide"/>
          </p:cNvPr>
          <p:cNvSpPr/>
          <p:nvPr/>
        </p:nvSpPr>
        <p:spPr>
          <a:xfrm>
            <a:off x="4067450" y="4535206"/>
            <a:ext cx="261095" cy="208797"/>
          </a:xfrm>
          <a:custGeom>
            <a:avLst/>
            <a:gdLst/>
            <a:ahLst/>
            <a:cxnLst/>
            <a:rect l="l" t="t" r="r" b="b"/>
            <a:pathLst>
              <a:path w="73548" h="58816" extrusionOk="0">
                <a:moveTo>
                  <a:pt x="28969" y="0"/>
                </a:moveTo>
                <a:cubicBezTo>
                  <a:pt x="27052" y="0"/>
                  <a:pt x="25580" y="1108"/>
                  <a:pt x="24374" y="2615"/>
                </a:cubicBezTo>
                <a:cubicBezTo>
                  <a:pt x="21306" y="6706"/>
                  <a:pt x="18749" y="10711"/>
                  <a:pt x="15085" y="14376"/>
                </a:cubicBezTo>
                <a:cubicBezTo>
                  <a:pt x="12017" y="17529"/>
                  <a:pt x="8693" y="20512"/>
                  <a:pt x="5625" y="23750"/>
                </a:cubicBezTo>
                <a:cubicBezTo>
                  <a:pt x="3494" y="25966"/>
                  <a:pt x="0" y="28864"/>
                  <a:pt x="256" y="32272"/>
                </a:cubicBezTo>
                <a:cubicBezTo>
                  <a:pt x="426" y="34659"/>
                  <a:pt x="2301" y="36107"/>
                  <a:pt x="4091" y="37471"/>
                </a:cubicBezTo>
                <a:cubicBezTo>
                  <a:pt x="8608" y="40624"/>
                  <a:pt x="13295" y="43607"/>
                  <a:pt x="17556" y="47186"/>
                </a:cubicBezTo>
                <a:cubicBezTo>
                  <a:pt x="21135" y="50084"/>
                  <a:pt x="24459" y="53152"/>
                  <a:pt x="27698" y="56305"/>
                </a:cubicBezTo>
                <a:cubicBezTo>
                  <a:pt x="28991" y="57540"/>
                  <a:pt x="30529" y="58816"/>
                  <a:pt x="32169" y="58816"/>
                </a:cubicBezTo>
                <a:cubicBezTo>
                  <a:pt x="32906" y="58816"/>
                  <a:pt x="33664" y="58558"/>
                  <a:pt x="34430" y="57924"/>
                </a:cubicBezTo>
                <a:cubicBezTo>
                  <a:pt x="37498" y="55282"/>
                  <a:pt x="35368" y="49828"/>
                  <a:pt x="36390" y="46504"/>
                </a:cubicBezTo>
                <a:cubicBezTo>
                  <a:pt x="37218" y="43657"/>
                  <a:pt x="40751" y="43074"/>
                  <a:pt x="44237" y="43074"/>
                </a:cubicBezTo>
                <a:cubicBezTo>
                  <a:pt x="46490" y="43074"/>
                  <a:pt x="48724" y="43318"/>
                  <a:pt x="50196" y="43351"/>
                </a:cubicBezTo>
                <a:cubicBezTo>
                  <a:pt x="55310" y="43436"/>
                  <a:pt x="60423" y="43436"/>
                  <a:pt x="65536" y="43436"/>
                </a:cubicBezTo>
                <a:cubicBezTo>
                  <a:pt x="66182" y="43436"/>
                  <a:pt x="66827" y="43476"/>
                  <a:pt x="67459" y="43476"/>
                </a:cubicBezTo>
                <a:cubicBezTo>
                  <a:pt x="68911" y="43476"/>
                  <a:pt x="70288" y="43269"/>
                  <a:pt x="71417" y="41902"/>
                </a:cubicBezTo>
                <a:cubicBezTo>
                  <a:pt x="73547" y="39346"/>
                  <a:pt x="72354" y="34573"/>
                  <a:pt x="72354" y="31591"/>
                </a:cubicBezTo>
                <a:cubicBezTo>
                  <a:pt x="72354" y="26989"/>
                  <a:pt x="73547" y="21364"/>
                  <a:pt x="72610" y="16847"/>
                </a:cubicBezTo>
                <a:cubicBezTo>
                  <a:pt x="71928" y="13694"/>
                  <a:pt x="69627" y="13268"/>
                  <a:pt x="66644" y="13097"/>
                </a:cubicBezTo>
                <a:cubicBezTo>
                  <a:pt x="64876" y="12973"/>
                  <a:pt x="63110" y="12925"/>
                  <a:pt x="61345" y="12925"/>
                </a:cubicBezTo>
                <a:cubicBezTo>
                  <a:pt x="55263" y="12925"/>
                  <a:pt x="49203" y="13498"/>
                  <a:pt x="43150" y="13498"/>
                </a:cubicBezTo>
                <a:cubicBezTo>
                  <a:pt x="40128" y="13498"/>
                  <a:pt x="37109" y="13355"/>
                  <a:pt x="34089" y="12927"/>
                </a:cubicBezTo>
                <a:cubicBezTo>
                  <a:pt x="34686" y="8240"/>
                  <a:pt x="35708" y="911"/>
                  <a:pt x="29743" y="58"/>
                </a:cubicBezTo>
                <a:cubicBezTo>
                  <a:pt x="29477" y="19"/>
                  <a:pt x="29219" y="0"/>
                  <a:pt x="28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C27307-EB57-4466-8FF7-0669170EAF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10" t="53940" r="22604" b="21012"/>
          <a:stretch/>
        </p:blipFill>
        <p:spPr>
          <a:xfrm>
            <a:off x="772058" y="2252573"/>
            <a:ext cx="6429352" cy="1628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subTitle" idx="13"/>
          </p:nvPr>
        </p:nvSpPr>
        <p:spPr>
          <a:xfrm>
            <a:off x="1772348" y="3510858"/>
            <a:ext cx="15120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/>
          </a:p>
        </p:txBody>
      </p:sp>
      <p:sp>
        <p:nvSpPr>
          <p:cNvPr id="411" name="Google Shape;411;p38"/>
          <p:cNvSpPr/>
          <p:nvPr/>
        </p:nvSpPr>
        <p:spPr>
          <a:xfrm>
            <a:off x="4256743" y="1505253"/>
            <a:ext cx="939300" cy="9393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"/>
          <p:cNvSpPr/>
          <p:nvPr/>
        </p:nvSpPr>
        <p:spPr>
          <a:xfrm rot="5400000">
            <a:off x="770589" y="3298133"/>
            <a:ext cx="951900" cy="8235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698563" y="1568005"/>
            <a:ext cx="860100" cy="86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8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415" name="Google Shape;415;p38"/>
          <p:cNvSpPr txBox="1">
            <a:spLocks noGrp="1"/>
          </p:cNvSpPr>
          <p:nvPr>
            <p:ph type="title"/>
          </p:nvPr>
        </p:nvSpPr>
        <p:spPr>
          <a:xfrm>
            <a:off x="849913" y="1790175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16" name="Google Shape;416;p38"/>
          <p:cNvSpPr txBox="1">
            <a:spLocks noGrp="1"/>
          </p:cNvSpPr>
          <p:nvPr>
            <p:ph type="title" idx="9"/>
          </p:nvPr>
        </p:nvSpPr>
        <p:spPr>
          <a:xfrm>
            <a:off x="877254" y="3503608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17" name="Google Shape;417;p38"/>
          <p:cNvSpPr txBox="1">
            <a:spLocks noGrp="1"/>
          </p:cNvSpPr>
          <p:nvPr>
            <p:ph type="title" idx="2"/>
          </p:nvPr>
        </p:nvSpPr>
        <p:spPr>
          <a:xfrm>
            <a:off x="4447682" y="1768629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18" name="Google Shape;418;p38"/>
          <p:cNvSpPr txBox="1">
            <a:spLocks noGrp="1"/>
          </p:cNvSpPr>
          <p:nvPr>
            <p:ph type="subTitle" idx="1"/>
          </p:nvPr>
        </p:nvSpPr>
        <p:spPr>
          <a:xfrm>
            <a:off x="1744188" y="1790175"/>
            <a:ext cx="2512555" cy="565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 de la clase</a:t>
            </a: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0" name="Google Shape;420;p38"/>
          <p:cNvSpPr txBox="1">
            <a:spLocks noGrp="1"/>
          </p:cNvSpPr>
          <p:nvPr>
            <p:ph type="subTitle" idx="3"/>
          </p:nvPr>
        </p:nvSpPr>
        <p:spPr>
          <a:xfrm>
            <a:off x="5264663" y="1768629"/>
            <a:ext cx="3070573" cy="5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Activación de conocimientos</a:t>
            </a: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3392743" y="3251883"/>
            <a:ext cx="864000" cy="8640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5927131" y="3358308"/>
            <a:ext cx="939300" cy="7350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"/>
          <p:cNvSpPr txBox="1">
            <a:spLocks noGrp="1"/>
          </p:cNvSpPr>
          <p:nvPr>
            <p:ph type="title" idx="5"/>
          </p:nvPr>
        </p:nvSpPr>
        <p:spPr>
          <a:xfrm>
            <a:off x="3545994" y="3518058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426" name="Google Shape;426;p38"/>
          <p:cNvSpPr txBox="1">
            <a:spLocks noGrp="1"/>
          </p:cNvSpPr>
          <p:nvPr>
            <p:ph type="title" idx="6"/>
          </p:nvPr>
        </p:nvSpPr>
        <p:spPr>
          <a:xfrm>
            <a:off x="6137893" y="3518058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27" name="Google Shape;427;p38"/>
          <p:cNvSpPr txBox="1">
            <a:spLocks noGrp="1"/>
          </p:cNvSpPr>
          <p:nvPr>
            <p:ph type="subTitle" idx="7"/>
          </p:nvPr>
        </p:nvSpPr>
        <p:spPr>
          <a:xfrm>
            <a:off x="4440282" y="3518058"/>
            <a:ext cx="15120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8" name="Google Shape;428;p38"/>
          <p:cNvSpPr txBox="1">
            <a:spLocks noGrp="1"/>
          </p:cNvSpPr>
          <p:nvPr>
            <p:ph type="subTitle" idx="8"/>
          </p:nvPr>
        </p:nvSpPr>
        <p:spPr>
          <a:xfrm>
            <a:off x="7032993" y="3525208"/>
            <a:ext cx="15120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9" name="Google Shape;429;p38"/>
          <p:cNvSpPr/>
          <p:nvPr/>
        </p:nvSpPr>
        <p:spPr>
          <a:xfrm rot="10800000" flipH="1">
            <a:off x="-16175" y="-41425"/>
            <a:ext cx="1352275" cy="1116550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8"/>
          <p:cNvSpPr/>
          <p:nvPr/>
        </p:nvSpPr>
        <p:spPr>
          <a:xfrm rot="10800000">
            <a:off x="7807888" y="-18275"/>
            <a:ext cx="1352275" cy="1116550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38"/>
          <p:cNvGrpSpPr/>
          <p:nvPr/>
        </p:nvGrpSpPr>
        <p:grpSpPr>
          <a:xfrm rot="-1466728">
            <a:off x="-251448" y="357717"/>
            <a:ext cx="2138840" cy="747427"/>
            <a:chOff x="8739175" y="-86375"/>
            <a:chExt cx="1704100" cy="531825"/>
          </a:xfrm>
        </p:grpSpPr>
        <p:sp>
          <p:nvSpPr>
            <p:cNvPr id="432" name="Google Shape;432;p38"/>
            <p:cNvSpPr/>
            <p:nvPr/>
          </p:nvSpPr>
          <p:spPr>
            <a:xfrm>
              <a:off x="8739175" y="-86375"/>
              <a:ext cx="1564500" cy="335375"/>
            </a:xfrm>
            <a:custGeom>
              <a:avLst/>
              <a:gdLst/>
              <a:ahLst/>
              <a:cxnLst/>
              <a:rect l="l" t="t" r="r" b="b"/>
              <a:pathLst>
                <a:path w="62580" h="13415" extrusionOk="0">
                  <a:moveTo>
                    <a:pt x="29852" y="0"/>
                  </a:moveTo>
                  <a:cubicBezTo>
                    <a:pt x="29481" y="0"/>
                    <a:pt x="29026" y="180"/>
                    <a:pt x="28504" y="532"/>
                  </a:cubicBezTo>
                  <a:lnTo>
                    <a:pt x="28647" y="770"/>
                  </a:lnTo>
                  <a:lnTo>
                    <a:pt x="28814" y="1008"/>
                  </a:lnTo>
                  <a:cubicBezTo>
                    <a:pt x="29349" y="651"/>
                    <a:pt x="29671" y="579"/>
                    <a:pt x="29861" y="579"/>
                  </a:cubicBezTo>
                  <a:lnTo>
                    <a:pt x="29921" y="579"/>
                  </a:lnTo>
                  <a:lnTo>
                    <a:pt x="29980" y="8"/>
                  </a:lnTo>
                  <a:cubicBezTo>
                    <a:pt x="29939" y="3"/>
                    <a:pt x="29896" y="0"/>
                    <a:pt x="29852" y="0"/>
                  </a:cubicBezTo>
                  <a:close/>
                  <a:moveTo>
                    <a:pt x="54353" y="1449"/>
                  </a:moveTo>
                  <a:cubicBezTo>
                    <a:pt x="53912" y="1449"/>
                    <a:pt x="53460" y="1484"/>
                    <a:pt x="52995" y="1544"/>
                  </a:cubicBezTo>
                  <a:lnTo>
                    <a:pt x="53079" y="2103"/>
                  </a:lnTo>
                  <a:cubicBezTo>
                    <a:pt x="53507" y="2044"/>
                    <a:pt x="53936" y="2020"/>
                    <a:pt x="54353" y="2020"/>
                  </a:cubicBezTo>
                  <a:lnTo>
                    <a:pt x="54448" y="2020"/>
                  </a:lnTo>
                  <a:lnTo>
                    <a:pt x="54448" y="1449"/>
                  </a:lnTo>
                  <a:close/>
                  <a:moveTo>
                    <a:pt x="55888" y="1591"/>
                  </a:moveTo>
                  <a:lnTo>
                    <a:pt x="55781" y="2139"/>
                  </a:lnTo>
                  <a:cubicBezTo>
                    <a:pt x="56234" y="2222"/>
                    <a:pt x="56662" y="2365"/>
                    <a:pt x="57079" y="2520"/>
                  </a:cubicBezTo>
                  <a:lnTo>
                    <a:pt x="57281" y="2008"/>
                  </a:lnTo>
                  <a:cubicBezTo>
                    <a:pt x="56841" y="1830"/>
                    <a:pt x="56365" y="1675"/>
                    <a:pt x="55888" y="1591"/>
                  </a:cubicBezTo>
                  <a:close/>
                  <a:moveTo>
                    <a:pt x="51578" y="1830"/>
                  </a:moveTo>
                  <a:cubicBezTo>
                    <a:pt x="51138" y="1949"/>
                    <a:pt x="50674" y="2091"/>
                    <a:pt x="50221" y="2258"/>
                  </a:cubicBezTo>
                  <a:lnTo>
                    <a:pt x="50412" y="2794"/>
                  </a:lnTo>
                  <a:cubicBezTo>
                    <a:pt x="50852" y="2627"/>
                    <a:pt x="51305" y="2496"/>
                    <a:pt x="51733" y="2377"/>
                  </a:cubicBezTo>
                  <a:lnTo>
                    <a:pt x="51578" y="1830"/>
                  </a:lnTo>
                  <a:close/>
                  <a:moveTo>
                    <a:pt x="30242" y="1377"/>
                  </a:moveTo>
                  <a:cubicBezTo>
                    <a:pt x="30207" y="1734"/>
                    <a:pt x="30100" y="2187"/>
                    <a:pt x="29897" y="2663"/>
                  </a:cubicBezTo>
                  <a:lnTo>
                    <a:pt x="30421" y="2865"/>
                  </a:lnTo>
                  <a:cubicBezTo>
                    <a:pt x="30647" y="2330"/>
                    <a:pt x="30778" y="1853"/>
                    <a:pt x="30814" y="1425"/>
                  </a:cubicBezTo>
                  <a:lnTo>
                    <a:pt x="30242" y="1377"/>
                  </a:lnTo>
                  <a:close/>
                  <a:moveTo>
                    <a:pt x="27671" y="1913"/>
                  </a:moveTo>
                  <a:lnTo>
                    <a:pt x="27671" y="2044"/>
                  </a:lnTo>
                  <a:cubicBezTo>
                    <a:pt x="27671" y="2484"/>
                    <a:pt x="27802" y="2937"/>
                    <a:pt x="28087" y="3413"/>
                  </a:cubicBezTo>
                  <a:lnTo>
                    <a:pt x="28576" y="3115"/>
                  </a:lnTo>
                  <a:cubicBezTo>
                    <a:pt x="28349" y="2746"/>
                    <a:pt x="28230" y="2377"/>
                    <a:pt x="28230" y="2044"/>
                  </a:cubicBezTo>
                  <a:lnTo>
                    <a:pt x="28230" y="1961"/>
                  </a:lnTo>
                  <a:lnTo>
                    <a:pt x="27671" y="1913"/>
                  </a:lnTo>
                  <a:close/>
                  <a:moveTo>
                    <a:pt x="48888" y="2806"/>
                  </a:moveTo>
                  <a:cubicBezTo>
                    <a:pt x="48471" y="2996"/>
                    <a:pt x="48042" y="3211"/>
                    <a:pt x="47614" y="3449"/>
                  </a:cubicBezTo>
                  <a:lnTo>
                    <a:pt x="47876" y="3937"/>
                  </a:lnTo>
                  <a:cubicBezTo>
                    <a:pt x="48316" y="3711"/>
                    <a:pt x="48721" y="3508"/>
                    <a:pt x="49126" y="3318"/>
                  </a:cubicBezTo>
                  <a:lnTo>
                    <a:pt x="48888" y="2806"/>
                  </a:lnTo>
                  <a:close/>
                  <a:moveTo>
                    <a:pt x="58579" y="2687"/>
                  </a:moveTo>
                  <a:lnTo>
                    <a:pt x="58270" y="3163"/>
                  </a:lnTo>
                  <a:cubicBezTo>
                    <a:pt x="58639" y="3401"/>
                    <a:pt x="58996" y="3687"/>
                    <a:pt x="59329" y="4008"/>
                  </a:cubicBezTo>
                  <a:lnTo>
                    <a:pt x="59710" y="3615"/>
                  </a:lnTo>
                  <a:cubicBezTo>
                    <a:pt x="59353" y="3270"/>
                    <a:pt x="58984" y="2961"/>
                    <a:pt x="58579" y="2687"/>
                  </a:cubicBezTo>
                  <a:close/>
                  <a:moveTo>
                    <a:pt x="46375" y="4127"/>
                  </a:moveTo>
                  <a:cubicBezTo>
                    <a:pt x="45959" y="4342"/>
                    <a:pt x="45542" y="4544"/>
                    <a:pt x="45125" y="4747"/>
                  </a:cubicBezTo>
                  <a:lnTo>
                    <a:pt x="45363" y="5247"/>
                  </a:lnTo>
                  <a:cubicBezTo>
                    <a:pt x="45792" y="5056"/>
                    <a:pt x="46232" y="4842"/>
                    <a:pt x="46649" y="4639"/>
                  </a:cubicBezTo>
                  <a:lnTo>
                    <a:pt x="46375" y="4127"/>
                  </a:lnTo>
                  <a:close/>
                  <a:moveTo>
                    <a:pt x="29302" y="3889"/>
                  </a:moveTo>
                  <a:cubicBezTo>
                    <a:pt x="29064" y="4270"/>
                    <a:pt x="28814" y="4651"/>
                    <a:pt x="28528" y="5044"/>
                  </a:cubicBezTo>
                  <a:lnTo>
                    <a:pt x="28980" y="5378"/>
                  </a:lnTo>
                  <a:cubicBezTo>
                    <a:pt x="29111" y="5199"/>
                    <a:pt x="29230" y="5020"/>
                    <a:pt x="29349" y="4842"/>
                  </a:cubicBezTo>
                  <a:cubicBezTo>
                    <a:pt x="29599" y="5056"/>
                    <a:pt x="29885" y="5247"/>
                    <a:pt x="30183" y="5437"/>
                  </a:cubicBezTo>
                  <a:lnTo>
                    <a:pt x="30504" y="4973"/>
                  </a:lnTo>
                  <a:cubicBezTo>
                    <a:pt x="30207" y="4794"/>
                    <a:pt x="29933" y="4580"/>
                    <a:pt x="29671" y="4377"/>
                  </a:cubicBezTo>
                  <a:cubicBezTo>
                    <a:pt x="29719" y="4306"/>
                    <a:pt x="29754" y="4235"/>
                    <a:pt x="29802" y="4175"/>
                  </a:cubicBezTo>
                  <a:lnTo>
                    <a:pt x="29302" y="3889"/>
                  </a:lnTo>
                  <a:close/>
                  <a:moveTo>
                    <a:pt x="60675" y="4699"/>
                  </a:moveTo>
                  <a:lnTo>
                    <a:pt x="60234" y="5044"/>
                  </a:lnTo>
                  <a:cubicBezTo>
                    <a:pt x="60496" y="5378"/>
                    <a:pt x="60758" y="5771"/>
                    <a:pt x="60972" y="6187"/>
                  </a:cubicBezTo>
                  <a:lnTo>
                    <a:pt x="61472" y="5913"/>
                  </a:lnTo>
                  <a:cubicBezTo>
                    <a:pt x="61234" y="5485"/>
                    <a:pt x="60961" y="5068"/>
                    <a:pt x="60675" y="4699"/>
                  </a:cubicBezTo>
                  <a:close/>
                  <a:moveTo>
                    <a:pt x="43851" y="5294"/>
                  </a:moveTo>
                  <a:cubicBezTo>
                    <a:pt x="43411" y="5461"/>
                    <a:pt x="42970" y="5616"/>
                    <a:pt x="42542" y="5759"/>
                  </a:cubicBezTo>
                  <a:lnTo>
                    <a:pt x="42720" y="6294"/>
                  </a:lnTo>
                  <a:cubicBezTo>
                    <a:pt x="43149" y="6140"/>
                    <a:pt x="43613" y="5997"/>
                    <a:pt x="44054" y="5818"/>
                  </a:cubicBezTo>
                  <a:lnTo>
                    <a:pt x="43851" y="5294"/>
                  </a:lnTo>
                  <a:close/>
                  <a:moveTo>
                    <a:pt x="31683" y="5592"/>
                  </a:moveTo>
                  <a:lnTo>
                    <a:pt x="31469" y="6116"/>
                  </a:lnTo>
                  <a:cubicBezTo>
                    <a:pt x="31897" y="6306"/>
                    <a:pt x="32362" y="6473"/>
                    <a:pt x="32814" y="6616"/>
                  </a:cubicBezTo>
                  <a:lnTo>
                    <a:pt x="32981" y="6068"/>
                  </a:lnTo>
                  <a:cubicBezTo>
                    <a:pt x="32540" y="5937"/>
                    <a:pt x="32088" y="5771"/>
                    <a:pt x="31683" y="5592"/>
                  </a:cubicBezTo>
                  <a:close/>
                  <a:moveTo>
                    <a:pt x="41196" y="6128"/>
                  </a:moveTo>
                  <a:cubicBezTo>
                    <a:pt x="40756" y="6247"/>
                    <a:pt x="40291" y="6330"/>
                    <a:pt x="39839" y="6413"/>
                  </a:cubicBezTo>
                  <a:lnTo>
                    <a:pt x="39934" y="6961"/>
                  </a:lnTo>
                  <a:cubicBezTo>
                    <a:pt x="40387" y="6890"/>
                    <a:pt x="40875" y="6794"/>
                    <a:pt x="41327" y="6675"/>
                  </a:cubicBezTo>
                  <a:lnTo>
                    <a:pt x="41196" y="6128"/>
                  </a:lnTo>
                  <a:close/>
                  <a:moveTo>
                    <a:pt x="34326" y="6413"/>
                  </a:moveTo>
                  <a:lnTo>
                    <a:pt x="34219" y="6961"/>
                  </a:lnTo>
                  <a:cubicBezTo>
                    <a:pt x="34683" y="7056"/>
                    <a:pt x="35172" y="7104"/>
                    <a:pt x="35648" y="7152"/>
                  </a:cubicBezTo>
                  <a:lnTo>
                    <a:pt x="35695" y="6604"/>
                  </a:lnTo>
                  <a:cubicBezTo>
                    <a:pt x="35231" y="6556"/>
                    <a:pt x="34767" y="6497"/>
                    <a:pt x="34326" y="6413"/>
                  </a:cubicBezTo>
                  <a:close/>
                  <a:moveTo>
                    <a:pt x="38458" y="6592"/>
                  </a:moveTo>
                  <a:cubicBezTo>
                    <a:pt x="37993" y="6616"/>
                    <a:pt x="37541" y="6652"/>
                    <a:pt x="37077" y="6652"/>
                  </a:cubicBezTo>
                  <a:lnTo>
                    <a:pt x="37077" y="7211"/>
                  </a:lnTo>
                  <a:cubicBezTo>
                    <a:pt x="37553" y="7211"/>
                    <a:pt x="38029" y="7199"/>
                    <a:pt x="38505" y="7152"/>
                  </a:cubicBezTo>
                  <a:lnTo>
                    <a:pt x="38458" y="6592"/>
                  </a:lnTo>
                  <a:close/>
                  <a:moveTo>
                    <a:pt x="536" y="5949"/>
                  </a:moveTo>
                  <a:lnTo>
                    <a:pt x="1" y="6116"/>
                  </a:lnTo>
                  <a:cubicBezTo>
                    <a:pt x="12" y="6140"/>
                    <a:pt x="167" y="6675"/>
                    <a:pt x="596" y="7461"/>
                  </a:cubicBezTo>
                  <a:lnTo>
                    <a:pt x="1084" y="7187"/>
                  </a:lnTo>
                  <a:cubicBezTo>
                    <a:pt x="691" y="6461"/>
                    <a:pt x="536" y="5949"/>
                    <a:pt x="536" y="5949"/>
                  </a:cubicBezTo>
                  <a:close/>
                  <a:moveTo>
                    <a:pt x="27659" y="6116"/>
                  </a:moveTo>
                  <a:cubicBezTo>
                    <a:pt x="27361" y="6449"/>
                    <a:pt x="27028" y="6783"/>
                    <a:pt x="26682" y="7104"/>
                  </a:cubicBezTo>
                  <a:lnTo>
                    <a:pt x="27075" y="7509"/>
                  </a:lnTo>
                  <a:cubicBezTo>
                    <a:pt x="27421" y="7164"/>
                    <a:pt x="27754" y="6830"/>
                    <a:pt x="28075" y="6485"/>
                  </a:cubicBezTo>
                  <a:lnTo>
                    <a:pt x="27659" y="6116"/>
                  </a:lnTo>
                  <a:close/>
                  <a:moveTo>
                    <a:pt x="62092" y="7211"/>
                  </a:moveTo>
                  <a:lnTo>
                    <a:pt x="61568" y="7437"/>
                  </a:lnTo>
                  <a:cubicBezTo>
                    <a:pt x="61746" y="7854"/>
                    <a:pt x="61913" y="8283"/>
                    <a:pt x="62044" y="8735"/>
                  </a:cubicBezTo>
                  <a:lnTo>
                    <a:pt x="62580" y="8568"/>
                  </a:lnTo>
                  <a:cubicBezTo>
                    <a:pt x="62449" y="8104"/>
                    <a:pt x="62270" y="7664"/>
                    <a:pt x="62092" y="7211"/>
                  </a:cubicBezTo>
                  <a:close/>
                  <a:moveTo>
                    <a:pt x="25635" y="8021"/>
                  </a:moveTo>
                  <a:cubicBezTo>
                    <a:pt x="25289" y="8307"/>
                    <a:pt x="24920" y="8580"/>
                    <a:pt x="24527" y="8854"/>
                  </a:cubicBezTo>
                  <a:lnTo>
                    <a:pt x="24861" y="9307"/>
                  </a:lnTo>
                  <a:cubicBezTo>
                    <a:pt x="25242" y="9045"/>
                    <a:pt x="25635" y="8747"/>
                    <a:pt x="25992" y="8449"/>
                  </a:cubicBezTo>
                  <a:lnTo>
                    <a:pt x="25635" y="8021"/>
                  </a:lnTo>
                  <a:close/>
                  <a:moveTo>
                    <a:pt x="1834" y="8354"/>
                  </a:moveTo>
                  <a:lnTo>
                    <a:pt x="1370" y="8688"/>
                  </a:lnTo>
                  <a:cubicBezTo>
                    <a:pt x="1655" y="9069"/>
                    <a:pt x="1965" y="9450"/>
                    <a:pt x="2287" y="9783"/>
                  </a:cubicBezTo>
                  <a:lnTo>
                    <a:pt x="2715" y="9414"/>
                  </a:lnTo>
                  <a:cubicBezTo>
                    <a:pt x="2394" y="9069"/>
                    <a:pt x="2096" y="8735"/>
                    <a:pt x="1834" y="8354"/>
                  </a:cubicBezTo>
                  <a:close/>
                  <a:moveTo>
                    <a:pt x="23372" y="9604"/>
                  </a:moveTo>
                  <a:cubicBezTo>
                    <a:pt x="22980" y="9842"/>
                    <a:pt x="22575" y="10081"/>
                    <a:pt x="22158" y="10295"/>
                  </a:cubicBezTo>
                  <a:lnTo>
                    <a:pt x="22420" y="10795"/>
                  </a:lnTo>
                  <a:cubicBezTo>
                    <a:pt x="22825" y="10581"/>
                    <a:pt x="23253" y="10342"/>
                    <a:pt x="23670" y="10081"/>
                  </a:cubicBezTo>
                  <a:lnTo>
                    <a:pt x="23372" y="9604"/>
                  </a:lnTo>
                  <a:close/>
                  <a:moveTo>
                    <a:pt x="3703" y="10319"/>
                  </a:moveTo>
                  <a:lnTo>
                    <a:pt x="3346" y="10771"/>
                  </a:lnTo>
                  <a:cubicBezTo>
                    <a:pt x="3739" y="11069"/>
                    <a:pt x="4120" y="11355"/>
                    <a:pt x="4537" y="11605"/>
                  </a:cubicBezTo>
                  <a:lnTo>
                    <a:pt x="4834" y="11116"/>
                  </a:lnTo>
                  <a:cubicBezTo>
                    <a:pt x="4442" y="10878"/>
                    <a:pt x="4061" y="10604"/>
                    <a:pt x="3703" y="10319"/>
                  </a:cubicBezTo>
                  <a:close/>
                  <a:moveTo>
                    <a:pt x="20896" y="10890"/>
                  </a:moveTo>
                  <a:cubicBezTo>
                    <a:pt x="20479" y="11069"/>
                    <a:pt x="20039" y="11247"/>
                    <a:pt x="19598" y="11414"/>
                  </a:cubicBezTo>
                  <a:lnTo>
                    <a:pt x="19801" y="11950"/>
                  </a:lnTo>
                  <a:cubicBezTo>
                    <a:pt x="20253" y="11783"/>
                    <a:pt x="20705" y="11605"/>
                    <a:pt x="21122" y="11414"/>
                  </a:cubicBezTo>
                  <a:lnTo>
                    <a:pt x="20896" y="10890"/>
                  </a:lnTo>
                  <a:close/>
                  <a:moveTo>
                    <a:pt x="18277" y="11855"/>
                  </a:moveTo>
                  <a:cubicBezTo>
                    <a:pt x="17848" y="11986"/>
                    <a:pt x="17384" y="12117"/>
                    <a:pt x="16943" y="12212"/>
                  </a:cubicBezTo>
                  <a:lnTo>
                    <a:pt x="17074" y="12759"/>
                  </a:lnTo>
                  <a:cubicBezTo>
                    <a:pt x="17538" y="12664"/>
                    <a:pt x="17991" y="12521"/>
                    <a:pt x="18443" y="12390"/>
                  </a:cubicBezTo>
                  <a:lnTo>
                    <a:pt x="18277" y="11855"/>
                  </a:lnTo>
                  <a:close/>
                  <a:moveTo>
                    <a:pt x="6049" y="11747"/>
                  </a:moveTo>
                  <a:lnTo>
                    <a:pt x="5823" y="12271"/>
                  </a:lnTo>
                  <a:cubicBezTo>
                    <a:pt x="6251" y="12462"/>
                    <a:pt x="6716" y="12628"/>
                    <a:pt x="7180" y="12783"/>
                  </a:cubicBezTo>
                  <a:lnTo>
                    <a:pt x="7323" y="12247"/>
                  </a:lnTo>
                  <a:cubicBezTo>
                    <a:pt x="6894" y="12093"/>
                    <a:pt x="6466" y="11926"/>
                    <a:pt x="6049" y="11747"/>
                  </a:cubicBezTo>
                  <a:close/>
                  <a:moveTo>
                    <a:pt x="15586" y="12498"/>
                  </a:moveTo>
                  <a:lnTo>
                    <a:pt x="15455" y="12521"/>
                  </a:lnTo>
                  <a:cubicBezTo>
                    <a:pt x="15026" y="12581"/>
                    <a:pt x="14621" y="12664"/>
                    <a:pt x="14193" y="12700"/>
                  </a:cubicBezTo>
                  <a:lnTo>
                    <a:pt x="14276" y="13271"/>
                  </a:lnTo>
                  <a:cubicBezTo>
                    <a:pt x="14693" y="13212"/>
                    <a:pt x="15121" y="13152"/>
                    <a:pt x="15550" y="13081"/>
                  </a:cubicBezTo>
                  <a:lnTo>
                    <a:pt x="15681" y="13045"/>
                  </a:lnTo>
                  <a:lnTo>
                    <a:pt x="15586" y="12498"/>
                  </a:lnTo>
                  <a:close/>
                  <a:moveTo>
                    <a:pt x="8680" y="12581"/>
                  </a:moveTo>
                  <a:lnTo>
                    <a:pt x="8573" y="13140"/>
                  </a:lnTo>
                  <a:cubicBezTo>
                    <a:pt x="9025" y="13224"/>
                    <a:pt x="9514" y="13295"/>
                    <a:pt x="9990" y="13343"/>
                  </a:cubicBezTo>
                  <a:lnTo>
                    <a:pt x="10049" y="12795"/>
                  </a:lnTo>
                  <a:cubicBezTo>
                    <a:pt x="9585" y="12736"/>
                    <a:pt x="9121" y="12676"/>
                    <a:pt x="8680" y="12581"/>
                  </a:cubicBezTo>
                  <a:close/>
                  <a:moveTo>
                    <a:pt x="12812" y="12819"/>
                  </a:moveTo>
                  <a:cubicBezTo>
                    <a:pt x="12454" y="12846"/>
                    <a:pt x="12111" y="12859"/>
                    <a:pt x="11770" y="12859"/>
                  </a:cubicBezTo>
                  <a:cubicBezTo>
                    <a:pt x="11657" y="12859"/>
                    <a:pt x="11544" y="12858"/>
                    <a:pt x="11431" y="12855"/>
                  </a:cubicBezTo>
                  <a:lnTo>
                    <a:pt x="11419" y="13414"/>
                  </a:lnTo>
                  <a:lnTo>
                    <a:pt x="11740" y="13414"/>
                  </a:lnTo>
                  <a:cubicBezTo>
                    <a:pt x="12097" y="13414"/>
                    <a:pt x="12478" y="13414"/>
                    <a:pt x="12847" y="13390"/>
                  </a:cubicBezTo>
                  <a:lnTo>
                    <a:pt x="12812" y="12819"/>
                  </a:lnTo>
                  <a:close/>
                </a:path>
              </a:pathLst>
            </a:custGeom>
            <a:solidFill>
              <a:srgbClr val="C59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10186675" y="106200"/>
              <a:ext cx="256600" cy="339250"/>
            </a:xfrm>
            <a:custGeom>
              <a:avLst/>
              <a:gdLst/>
              <a:ahLst/>
              <a:cxnLst/>
              <a:rect l="l" t="t" r="r" b="b"/>
              <a:pathLst>
                <a:path w="10264" h="13570" extrusionOk="0">
                  <a:moveTo>
                    <a:pt x="8818" y="1"/>
                  </a:moveTo>
                  <a:cubicBezTo>
                    <a:pt x="8356" y="1"/>
                    <a:pt x="7569" y="1225"/>
                    <a:pt x="7049" y="2128"/>
                  </a:cubicBezTo>
                  <a:cubicBezTo>
                    <a:pt x="5680" y="2282"/>
                    <a:pt x="1275" y="2770"/>
                    <a:pt x="1275" y="2901"/>
                  </a:cubicBezTo>
                  <a:cubicBezTo>
                    <a:pt x="1263" y="3092"/>
                    <a:pt x="2394" y="3485"/>
                    <a:pt x="3489" y="3830"/>
                  </a:cubicBezTo>
                  <a:cubicBezTo>
                    <a:pt x="2179" y="4199"/>
                    <a:pt x="894" y="4628"/>
                    <a:pt x="608" y="4961"/>
                  </a:cubicBezTo>
                  <a:cubicBezTo>
                    <a:pt x="1" y="5652"/>
                    <a:pt x="10264" y="13569"/>
                    <a:pt x="10264" y="13569"/>
                  </a:cubicBezTo>
                  <a:cubicBezTo>
                    <a:pt x="10264" y="13569"/>
                    <a:pt x="9204" y="1758"/>
                    <a:pt x="9192" y="949"/>
                  </a:cubicBezTo>
                  <a:cubicBezTo>
                    <a:pt x="9177" y="265"/>
                    <a:pt x="9033" y="1"/>
                    <a:pt x="8818" y="1"/>
                  </a:cubicBezTo>
                  <a:close/>
                </a:path>
              </a:pathLst>
            </a:custGeom>
            <a:solidFill>
              <a:srgbClr val="DCB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10211375" y="157275"/>
              <a:ext cx="226575" cy="241225"/>
            </a:xfrm>
            <a:custGeom>
              <a:avLst/>
              <a:gdLst/>
              <a:ahLst/>
              <a:cxnLst/>
              <a:rect l="l" t="t" r="r" b="b"/>
              <a:pathLst>
                <a:path w="9063" h="9649" extrusionOk="0">
                  <a:moveTo>
                    <a:pt x="5952" y="0"/>
                  </a:moveTo>
                  <a:cubicBezTo>
                    <a:pt x="4875" y="0"/>
                    <a:pt x="670" y="695"/>
                    <a:pt x="358" y="835"/>
                  </a:cubicBezTo>
                  <a:cubicBezTo>
                    <a:pt x="1" y="966"/>
                    <a:pt x="4013" y="1251"/>
                    <a:pt x="4692" y="1609"/>
                  </a:cubicBezTo>
                  <a:cubicBezTo>
                    <a:pt x="5359" y="1966"/>
                    <a:pt x="7430" y="8871"/>
                    <a:pt x="8359" y="9610"/>
                  </a:cubicBezTo>
                  <a:cubicBezTo>
                    <a:pt x="8391" y="9636"/>
                    <a:pt x="8418" y="9648"/>
                    <a:pt x="8441" y="9648"/>
                  </a:cubicBezTo>
                  <a:cubicBezTo>
                    <a:pt x="9063" y="9648"/>
                    <a:pt x="6180" y="25"/>
                    <a:pt x="6180" y="25"/>
                  </a:cubicBezTo>
                  <a:cubicBezTo>
                    <a:pt x="6145" y="8"/>
                    <a:pt x="6066" y="0"/>
                    <a:pt x="5952" y="0"/>
                  </a:cubicBezTo>
                  <a:close/>
                </a:path>
              </a:pathLst>
            </a:custGeom>
            <a:solidFill>
              <a:srgbClr val="CB8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10217925" y="178075"/>
              <a:ext cx="123550" cy="26875"/>
            </a:xfrm>
            <a:custGeom>
              <a:avLst/>
              <a:gdLst/>
              <a:ahLst/>
              <a:cxnLst/>
              <a:rect l="l" t="t" r="r" b="b"/>
              <a:pathLst>
                <a:path w="4942" h="1075" extrusionOk="0">
                  <a:moveTo>
                    <a:pt x="244" y="1"/>
                  </a:moveTo>
                  <a:cubicBezTo>
                    <a:pt x="109" y="1"/>
                    <a:pt x="29" y="9"/>
                    <a:pt x="25" y="26"/>
                  </a:cubicBezTo>
                  <a:cubicBezTo>
                    <a:pt x="1" y="181"/>
                    <a:pt x="1822" y="1050"/>
                    <a:pt x="2299" y="1074"/>
                  </a:cubicBezTo>
                  <a:cubicBezTo>
                    <a:pt x="2308" y="1074"/>
                    <a:pt x="2318" y="1075"/>
                    <a:pt x="2328" y="1075"/>
                  </a:cubicBezTo>
                  <a:cubicBezTo>
                    <a:pt x="2836" y="1075"/>
                    <a:pt x="4347" y="788"/>
                    <a:pt x="4347" y="788"/>
                  </a:cubicBezTo>
                  <a:cubicBezTo>
                    <a:pt x="4941" y="413"/>
                    <a:pt x="1202" y="1"/>
                    <a:pt x="244" y="1"/>
                  </a:cubicBezTo>
                  <a:close/>
                </a:path>
              </a:pathLst>
            </a:custGeom>
            <a:solidFill>
              <a:srgbClr val="C05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38"/>
          <p:cNvSpPr/>
          <p:nvPr/>
        </p:nvSpPr>
        <p:spPr>
          <a:xfrm rot="-2345280" flipH="1">
            <a:off x="7445369" y="4687767"/>
            <a:ext cx="2443186" cy="648718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/>
          <p:nvPr/>
        </p:nvSpPr>
        <p:spPr>
          <a:xfrm>
            <a:off x="758700" y="1139530"/>
            <a:ext cx="860100" cy="86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9"/>
          <p:cNvSpPr txBox="1">
            <a:spLocks noGrp="1"/>
          </p:cNvSpPr>
          <p:nvPr>
            <p:ph type="title"/>
          </p:nvPr>
        </p:nvSpPr>
        <p:spPr>
          <a:xfrm>
            <a:off x="1866900" y="1016400"/>
            <a:ext cx="30291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 de la clase</a:t>
            </a:r>
            <a:endParaRPr dirty="0"/>
          </a:p>
        </p:txBody>
      </p:sp>
      <p:sp>
        <p:nvSpPr>
          <p:cNvPr id="443" name="Google Shape;443;p39"/>
          <p:cNvSpPr txBox="1">
            <a:spLocks noGrp="1"/>
          </p:cNvSpPr>
          <p:nvPr>
            <p:ph type="subTitle" idx="1"/>
          </p:nvPr>
        </p:nvSpPr>
        <p:spPr>
          <a:xfrm>
            <a:off x="1866900" y="2571750"/>
            <a:ext cx="3209643" cy="14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spc="-45" dirty="0">
                <a:solidFill>
                  <a:schemeClr val="bg2"/>
                </a:solidFill>
                <a:latin typeface="Quicksand"/>
                <a:cs typeface="Times New Roman"/>
              </a:rPr>
              <a:t>Reconocer actividades que se realizan durante los días de la semana.</a:t>
            </a:r>
            <a:endParaRPr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444" name="Google Shape;444;p39"/>
          <p:cNvSpPr txBox="1">
            <a:spLocks noGrp="1"/>
          </p:cNvSpPr>
          <p:nvPr>
            <p:ph type="title" idx="2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446" name="Google Shape;446;p39"/>
          <p:cNvGrpSpPr/>
          <p:nvPr/>
        </p:nvGrpSpPr>
        <p:grpSpPr>
          <a:xfrm rot="-3193149">
            <a:off x="7342821" y="526134"/>
            <a:ext cx="1796299" cy="1166638"/>
            <a:chOff x="5640092" y="225779"/>
            <a:chExt cx="1213796" cy="790351"/>
          </a:xfrm>
        </p:grpSpPr>
        <p:sp>
          <p:nvSpPr>
            <p:cNvPr id="447" name="Google Shape;447;p39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9"/>
          <p:cNvGrpSpPr/>
          <p:nvPr/>
        </p:nvGrpSpPr>
        <p:grpSpPr>
          <a:xfrm>
            <a:off x="5816374" y="1151344"/>
            <a:ext cx="3127236" cy="3963447"/>
            <a:chOff x="5816374" y="1151344"/>
            <a:chExt cx="3127236" cy="3963447"/>
          </a:xfrm>
        </p:grpSpPr>
        <p:grpSp>
          <p:nvGrpSpPr>
            <p:cNvPr id="452" name="Google Shape;452;p39"/>
            <p:cNvGrpSpPr/>
            <p:nvPr/>
          </p:nvGrpSpPr>
          <p:grpSpPr>
            <a:xfrm>
              <a:off x="7607101" y="2556000"/>
              <a:ext cx="1336509" cy="2558792"/>
              <a:chOff x="7483076" y="2508516"/>
              <a:chExt cx="1336509" cy="2558792"/>
            </a:xfrm>
          </p:grpSpPr>
          <p:sp>
            <p:nvSpPr>
              <p:cNvPr id="453" name="Google Shape;453;p39"/>
              <p:cNvSpPr/>
              <p:nvPr/>
            </p:nvSpPr>
            <p:spPr>
              <a:xfrm>
                <a:off x="8252334" y="4351239"/>
                <a:ext cx="338374" cy="489320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6805" extrusionOk="0">
                    <a:moveTo>
                      <a:pt x="5816" y="1"/>
                    </a:moveTo>
                    <a:cubicBezTo>
                      <a:pt x="3543" y="1"/>
                      <a:pt x="0" y="1307"/>
                      <a:pt x="0" y="1307"/>
                    </a:cubicBezTo>
                    <a:cubicBezTo>
                      <a:pt x="0" y="1307"/>
                      <a:pt x="5870" y="15654"/>
                      <a:pt x="7572" y="16547"/>
                    </a:cubicBezTo>
                    <a:cubicBezTo>
                      <a:pt x="7915" y="16726"/>
                      <a:pt x="8270" y="16804"/>
                      <a:pt x="8620" y="16804"/>
                    </a:cubicBezTo>
                    <a:cubicBezTo>
                      <a:pt x="10018" y="16804"/>
                      <a:pt x="11332" y="15554"/>
                      <a:pt x="11466" y="14488"/>
                    </a:cubicBezTo>
                    <a:cubicBezTo>
                      <a:pt x="11621" y="13154"/>
                      <a:pt x="8882" y="879"/>
                      <a:pt x="6953" y="164"/>
                    </a:cubicBezTo>
                    <a:cubicBezTo>
                      <a:pt x="6644" y="49"/>
                      <a:pt x="6254" y="1"/>
                      <a:pt x="5816" y="1"/>
                    </a:cubicBezTo>
                    <a:close/>
                  </a:path>
                </a:pathLst>
              </a:custGeom>
              <a:solidFill>
                <a:srgbClr val="85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9"/>
              <p:cNvSpPr/>
              <p:nvPr/>
            </p:nvSpPr>
            <p:spPr>
              <a:xfrm>
                <a:off x="7830436" y="4328266"/>
                <a:ext cx="293301" cy="537567"/>
              </a:xfrm>
              <a:custGeom>
                <a:avLst/>
                <a:gdLst/>
                <a:ahLst/>
                <a:cxnLst/>
                <a:rect l="l" t="t" r="r" b="b"/>
                <a:pathLst>
                  <a:path w="10073" h="18462" extrusionOk="0">
                    <a:moveTo>
                      <a:pt x="2024" y="1"/>
                    </a:moveTo>
                    <a:cubicBezTo>
                      <a:pt x="2024" y="1"/>
                      <a:pt x="0" y="16062"/>
                      <a:pt x="1084" y="17670"/>
                    </a:cubicBezTo>
                    <a:cubicBezTo>
                      <a:pt x="1470" y="18239"/>
                      <a:pt x="2096" y="18461"/>
                      <a:pt x="2777" y="18461"/>
                    </a:cubicBezTo>
                    <a:cubicBezTo>
                      <a:pt x="4004" y="18461"/>
                      <a:pt x="5408" y="17739"/>
                      <a:pt x="5906" y="17027"/>
                    </a:cubicBezTo>
                    <a:cubicBezTo>
                      <a:pt x="6680" y="15931"/>
                      <a:pt x="10073" y="3811"/>
                      <a:pt x="8704" y="2275"/>
                    </a:cubicBezTo>
                    <a:cubicBezTo>
                      <a:pt x="7334" y="727"/>
                      <a:pt x="2024" y="1"/>
                      <a:pt x="2024" y="1"/>
                    </a:cubicBezTo>
                    <a:close/>
                  </a:path>
                </a:pathLst>
              </a:custGeom>
              <a:solidFill>
                <a:srgbClr val="85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9"/>
              <p:cNvSpPr/>
              <p:nvPr/>
            </p:nvSpPr>
            <p:spPr>
              <a:xfrm>
                <a:off x="7860251" y="4438850"/>
                <a:ext cx="233668" cy="155022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5324" extrusionOk="0">
                    <a:moveTo>
                      <a:pt x="560" y="1"/>
                    </a:moveTo>
                    <a:cubicBezTo>
                      <a:pt x="560" y="1"/>
                      <a:pt x="0" y="3466"/>
                      <a:pt x="60" y="3918"/>
                    </a:cubicBezTo>
                    <a:cubicBezTo>
                      <a:pt x="119" y="4359"/>
                      <a:pt x="7251" y="5323"/>
                      <a:pt x="7251" y="5323"/>
                    </a:cubicBezTo>
                    <a:cubicBezTo>
                      <a:pt x="7251" y="5323"/>
                      <a:pt x="8025" y="2370"/>
                      <a:pt x="7751" y="1918"/>
                    </a:cubicBezTo>
                    <a:cubicBezTo>
                      <a:pt x="7501" y="1477"/>
                      <a:pt x="560" y="1"/>
                      <a:pt x="560" y="1"/>
                    </a:cubicBezTo>
                    <a:close/>
                  </a:path>
                </a:pathLst>
              </a:custGeom>
              <a:solidFill>
                <a:srgbClr val="6426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9"/>
              <p:cNvSpPr/>
              <p:nvPr/>
            </p:nvSpPr>
            <p:spPr>
              <a:xfrm>
                <a:off x="8304656" y="4467588"/>
                <a:ext cx="242723" cy="150537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5170" extrusionOk="0">
                    <a:moveTo>
                      <a:pt x="7211" y="1"/>
                    </a:moveTo>
                    <a:cubicBezTo>
                      <a:pt x="5893" y="1"/>
                      <a:pt x="1" y="1610"/>
                      <a:pt x="1" y="1895"/>
                    </a:cubicBezTo>
                    <a:cubicBezTo>
                      <a:pt x="1" y="2229"/>
                      <a:pt x="1727" y="5170"/>
                      <a:pt x="1727" y="5170"/>
                    </a:cubicBezTo>
                    <a:cubicBezTo>
                      <a:pt x="1727" y="5170"/>
                      <a:pt x="7954" y="3824"/>
                      <a:pt x="8145" y="3562"/>
                    </a:cubicBezTo>
                    <a:cubicBezTo>
                      <a:pt x="8335" y="3312"/>
                      <a:pt x="7954" y="347"/>
                      <a:pt x="7442" y="38"/>
                    </a:cubicBezTo>
                    <a:cubicBezTo>
                      <a:pt x="7403" y="13"/>
                      <a:pt x="7324" y="1"/>
                      <a:pt x="7211" y="1"/>
                    </a:cubicBezTo>
                    <a:close/>
                  </a:path>
                </a:pathLst>
              </a:custGeom>
              <a:solidFill>
                <a:srgbClr val="6426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9"/>
              <p:cNvSpPr/>
              <p:nvPr/>
            </p:nvSpPr>
            <p:spPr>
              <a:xfrm>
                <a:off x="8331705" y="4864067"/>
                <a:ext cx="330425" cy="203240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6980" extrusionOk="0">
                    <a:moveTo>
                      <a:pt x="9323" y="0"/>
                    </a:moveTo>
                    <a:cubicBezTo>
                      <a:pt x="9299" y="0"/>
                      <a:pt x="9276" y="2"/>
                      <a:pt x="9252" y="6"/>
                    </a:cubicBezTo>
                    <a:cubicBezTo>
                      <a:pt x="9252" y="6"/>
                      <a:pt x="5847" y="542"/>
                      <a:pt x="4882" y="1423"/>
                    </a:cubicBezTo>
                    <a:cubicBezTo>
                      <a:pt x="3918" y="2304"/>
                      <a:pt x="1" y="6840"/>
                      <a:pt x="1739" y="6971"/>
                    </a:cubicBezTo>
                    <a:cubicBezTo>
                      <a:pt x="1807" y="6977"/>
                      <a:pt x="1880" y="6979"/>
                      <a:pt x="1958" y="6979"/>
                    </a:cubicBezTo>
                    <a:cubicBezTo>
                      <a:pt x="3853" y="6979"/>
                      <a:pt x="8512" y="5352"/>
                      <a:pt x="9930" y="4197"/>
                    </a:cubicBezTo>
                    <a:cubicBezTo>
                      <a:pt x="11348" y="3000"/>
                      <a:pt x="10293" y="0"/>
                      <a:pt x="9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9"/>
              <p:cNvSpPr/>
              <p:nvPr/>
            </p:nvSpPr>
            <p:spPr>
              <a:xfrm>
                <a:off x="8459963" y="4916622"/>
                <a:ext cx="56197" cy="3223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107" extrusionOk="0">
                    <a:moveTo>
                      <a:pt x="208" y="0"/>
                    </a:moveTo>
                    <a:cubicBezTo>
                      <a:pt x="141" y="0"/>
                      <a:pt x="72" y="4"/>
                      <a:pt x="1" y="11"/>
                    </a:cubicBezTo>
                    <a:lnTo>
                      <a:pt x="25" y="392"/>
                    </a:lnTo>
                    <a:cubicBezTo>
                      <a:pt x="76" y="387"/>
                      <a:pt x="126" y="385"/>
                      <a:pt x="174" y="385"/>
                    </a:cubicBezTo>
                    <a:cubicBezTo>
                      <a:pt x="1082" y="385"/>
                      <a:pt x="1598" y="1083"/>
                      <a:pt x="1620" y="1106"/>
                    </a:cubicBezTo>
                    <a:lnTo>
                      <a:pt x="1930" y="868"/>
                    </a:lnTo>
                    <a:cubicBezTo>
                      <a:pt x="1907" y="846"/>
                      <a:pt x="1284" y="0"/>
                      <a:pt x="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9"/>
              <p:cNvSpPr/>
              <p:nvPr/>
            </p:nvSpPr>
            <p:spPr>
              <a:xfrm>
                <a:off x="8427382" y="4946379"/>
                <a:ext cx="55498" cy="22566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775" extrusionOk="0">
                    <a:moveTo>
                      <a:pt x="1" y="1"/>
                    </a:moveTo>
                    <a:lnTo>
                      <a:pt x="1906" y="775"/>
                    </a:lnTo>
                    <a:cubicBezTo>
                      <a:pt x="1906" y="775"/>
                      <a:pt x="572" y="25"/>
                      <a:pt x="1" y="1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9"/>
              <p:cNvSpPr/>
              <p:nvPr/>
            </p:nvSpPr>
            <p:spPr>
              <a:xfrm>
                <a:off x="8427032" y="4940498"/>
                <a:ext cx="58963" cy="3296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32" extrusionOk="0">
                    <a:moveTo>
                      <a:pt x="25" y="0"/>
                    </a:moveTo>
                    <a:lnTo>
                      <a:pt x="1" y="393"/>
                    </a:lnTo>
                    <a:cubicBezTo>
                      <a:pt x="429" y="405"/>
                      <a:pt x="1477" y="941"/>
                      <a:pt x="1834" y="1131"/>
                    </a:cubicBezTo>
                    <a:lnTo>
                      <a:pt x="2025" y="798"/>
                    </a:lnTo>
                    <a:cubicBezTo>
                      <a:pt x="1870" y="715"/>
                      <a:pt x="620" y="36"/>
                      <a:pt x="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9"/>
              <p:cNvSpPr/>
              <p:nvPr/>
            </p:nvSpPr>
            <p:spPr>
              <a:xfrm>
                <a:off x="8404147" y="4980358"/>
                <a:ext cx="55498" cy="22566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775" extrusionOk="0">
                    <a:moveTo>
                      <a:pt x="1" y="1"/>
                    </a:moveTo>
                    <a:lnTo>
                      <a:pt x="1906" y="774"/>
                    </a:lnTo>
                    <a:cubicBezTo>
                      <a:pt x="1906" y="774"/>
                      <a:pt x="561" y="36"/>
                      <a:pt x="1" y="1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9"/>
              <p:cNvSpPr/>
              <p:nvPr/>
            </p:nvSpPr>
            <p:spPr>
              <a:xfrm>
                <a:off x="8403477" y="4974826"/>
                <a:ext cx="58963" cy="3296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32" extrusionOk="0">
                    <a:moveTo>
                      <a:pt x="36" y="0"/>
                    </a:moveTo>
                    <a:lnTo>
                      <a:pt x="0" y="393"/>
                    </a:lnTo>
                    <a:cubicBezTo>
                      <a:pt x="441" y="405"/>
                      <a:pt x="1477" y="941"/>
                      <a:pt x="1834" y="1131"/>
                    </a:cubicBezTo>
                    <a:lnTo>
                      <a:pt x="2024" y="786"/>
                    </a:lnTo>
                    <a:cubicBezTo>
                      <a:pt x="1881" y="714"/>
                      <a:pt x="631" y="36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9"/>
              <p:cNvSpPr/>
              <p:nvPr/>
            </p:nvSpPr>
            <p:spPr>
              <a:xfrm>
                <a:off x="8449219" y="4777096"/>
                <a:ext cx="162621" cy="131902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530" extrusionOk="0">
                    <a:moveTo>
                      <a:pt x="4455" y="1"/>
                    </a:moveTo>
                    <a:cubicBezTo>
                      <a:pt x="4443" y="1"/>
                      <a:pt x="4430" y="2"/>
                      <a:pt x="4418" y="4"/>
                    </a:cubicBezTo>
                    <a:cubicBezTo>
                      <a:pt x="3787" y="135"/>
                      <a:pt x="441" y="874"/>
                      <a:pt x="215" y="1445"/>
                    </a:cubicBezTo>
                    <a:cubicBezTo>
                      <a:pt x="1" y="2017"/>
                      <a:pt x="953" y="4517"/>
                      <a:pt x="1370" y="4529"/>
                    </a:cubicBezTo>
                    <a:cubicBezTo>
                      <a:pt x="1376" y="4529"/>
                      <a:pt x="1383" y="4530"/>
                      <a:pt x="1390" y="4530"/>
                    </a:cubicBezTo>
                    <a:cubicBezTo>
                      <a:pt x="1876" y="4530"/>
                      <a:pt x="5503" y="3404"/>
                      <a:pt x="5585" y="3041"/>
                    </a:cubicBezTo>
                    <a:cubicBezTo>
                      <a:pt x="5585" y="3041"/>
                      <a:pt x="5048" y="1"/>
                      <a:pt x="4455" y="1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9"/>
              <p:cNvSpPr/>
              <p:nvPr/>
            </p:nvSpPr>
            <p:spPr>
              <a:xfrm>
                <a:off x="7640800" y="4887360"/>
                <a:ext cx="358844" cy="143462"/>
              </a:xfrm>
              <a:custGeom>
                <a:avLst/>
                <a:gdLst/>
                <a:ahLst/>
                <a:cxnLst/>
                <a:rect l="l" t="t" r="r" b="b"/>
                <a:pathLst>
                  <a:path w="12324" h="4927" extrusionOk="0">
                    <a:moveTo>
                      <a:pt x="7066" y="0"/>
                    </a:moveTo>
                    <a:cubicBezTo>
                      <a:pt x="6986" y="0"/>
                      <a:pt x="7074" y="39"/>
                      <a:pt x="7406" y="135"/>
                    </a:cubicBezTo>
                    <a:cubicBezTo>
                      <a:pt x="7406" y="135"/>
                      <a:pt x="0" y="2480"/>
                      <a:pt x="1465" y="3421"/>
                    </a:cubicBezTo>
                    <a:cubicBezTo>
                      <a:pt x="2679" y="4207"/>
                      <a:pt x="6519" y="4926"/>
                      <a:pt x="8833" y="4926"/>
                    </a:cubicBezTo>
                    <a:cubicBezTo>
                      <a:pt x="9288" y="4926"/>
                      <a:pt x="9684" y="4898"/>
                      <a:pt x="9990" y="4838"/>
                    </a:cubicBezTo>
                    <a:cubicBezTo>
                      <a:pt x="11871" y="4445"/>
                      <a:pt x="12323" y="1147"/>
                      <a:pt x="11395" y="837"/>
                    </a:cubicBezTo>
                    <a:cubicBezTo>
                      <a:pt x="11395" y="837"/>
                      <a:pt x="7435" y="0"/>
                      <a:pt x="7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9"/>
              <p:cNvSpPr/>
              <p:nvPr/>
            </p:nvSpPr>
            <p:spPr>
              <a:xfrm>
                <a:off x="7818294" y="4890912"/>
                <a:ext cx="41987" cy="50664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740" extrusionOk="0">
                    <a:moveTo>
                      <a:pt x="143" y="1"/>
                    </a:moveTo>
                    <a:lnTo>
                      <a:pt x="0" y="358"/>
                    </a:lnTo>
                    <a:cubicBezTo>
                      <a:pt x="917" y="739"/>
                      <a:pt x="1072" y="1691"/>
                      <a:pt x="1072" y="1739"/>
                    </a:cubicBezTo>
                    <a:lnTo>
                      <a:pt x="1441" y="1679"/>
                    </a:lnTo>
                    <a:cubicBezTo>
                      <a:pt x="1441" y="1632"/>
                      <a:pt x="1262" y="477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9"/>
              <p:cNvSpPr/>
              <p:nvPr/>
            </p:nvSpPr>
            <p:spPr>
              <a:xfrm>
                <a:off x="7780152" y="4901656"/>
                <a:ext cx="38522" cy="4580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573" extrusionOk="0">
                    <a:moveTo>
                      <a:pt x="1" y="1"/>
                    </a:moveTo>
                    <a:lnTo>
                      <a:pt x="1322" y="1572"/>
                    </a:lnTo>
                    <a:cubicBezTo>
                      <a:pt x="1322" y="1572"/>
                      <a:pt x="489" y="298"/>
                      <a:pt x="1" y="1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9"/>
              <p:cNvSpPr/>
              <p:nvPr/>
            </p:nvSpPr>
            <p:spPr>
              <a:xfrm>
                <a:off x="7777386" y="4896823"/>
                <a:ext cx="46472" cy="53751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846" extrusionOk="0">
                    <a:moveTo>
                      <a:pt x="215" y="0"/>
                    </a:moveTo>
                    <a:lnTo>
                      <a:pt x="0" y="333"/>
                    </a:lnTo>
                    <a:cubicBezTo>
                      <a:pt x="358" y="548"/>
                      <a:pt x="1024" y="1500"/>
                      <a:pt x="1251" y="1846"/>
                    </a:cubicBezTo>
                    <a:lnTo>
                      <a:pt x="1596" y="1643"/>
                    </a:lnTo>
                    <a:cubicBezTo>
                      <a:pt x="1501" y="1500"/>
                      <a:pt x="715" y="310"/>
                      <a:pt x="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9"/>
              <p:cNvSpPr/>
              <p:nvPr/>
            </p:nvSpPr>
            <p:spPr>
              <a:xfrm>
                <a:off x="7743057" y="4920728"/>
                <a:ext cx="38872" cy="4580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573" extrusionOk="0">
                    <a:moveTo>
                      <a:pt x="1" y="1"/>
                    </a:moveTo>
                    <a:lnTo>
                      <a:pt x="1334" y="1572"/>
                    </a:lnTo>
                    <a:cubicBezTo>
                      <a:pt x="1334" y="1572"/>
                      <a:pt x="501" y="298"/>
                      <a:pt x="1" y="1"/>
                    </a:cubicBez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>
                <a:off x="7740990" y="4915865"/>
                <a:ext cx="46472" cy="5378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847" extrusionOk="0">
                    <a:moveTo>
                      <a:pt x="215" y="1"/>
                    </a:moveTo>
                    <a:lnTo>
                      <a:pt x="0" y="334"/>
                    </a:lnTo>
                    <a:cubicBezTo>
                      <a:pt x="357" y="549"/>
                      <a:pt x="1024" y="1501"/>
                      <a:pt x="1250" y="1846"/>
                    </a:cubicBezTo>
                    <a:lnTo>
                      <a:pt x="1596" y="1644"/>
                    </a:lnTo>
                    <a:cubicBezTo>
                      <a:pt x="1500" y="1501"/>
                      <a:pt x="715" y="31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>
                <a:off x="7840831" y="4805252"/>
                <a:ext cx="173366" cy="114228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3923" extrusionOk="0">
                    <a:moveTo>
                      <a:pt x="1093" y="0"/>
                    </a:moveTo>
                    <a:cubicBezTo>
                      <a:pt x="779" y="0"/>
                      <a:pt x="547" y="32"/>
                      <a:pt x="453" y="109"/>
                    </a:cubicBezTo>
                    <a:cubicBezTo>
                      <a:pt x="0" y="502"/>
                      <a:pt x="12" y="2955"/>
                      <a:pt x="369" y="3157"/>
                    </a:cubicBezTo>
                    <a:cubicBezTo>
                      <a:pt x="682" y="3348"/>
                      <a:pt x="3463" y="3923"/>
                      <a:pt x="4458" y="3923"/>
                    </a:cubicBezTo>
                    <a:cubicBezTo>
                      <a:pt x="4640" y="3923"/>
                      <a:pt x="4762" y="3904"/>
                      <a:pt x="4799" y="3859"/>
                    </a:cubicBezTo>
                    <a:cubicBezTo>
                      <a:pt x="4799" y="3859"/>
                      <a:pt x="5953" y="812"/>
                      <a:pt x="5334" y="633"/>
                    </a:cubicBezTo>
                    <a:cubicBezTo>
                      <a:pt x="4850" y="491"/>
                      <a:pt x="2330" y="0"/>
                      <a:pt x="1093" y="0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9"/>
              <p:cNvSpPr/>
              <p:nvPr/>
            </p:nvSpPr>
            <p:spPr>
              <a:xfrm>
                <a:off x="7756917" y="4106398"/>
                <a:ext cx="935400" cy="455194"/>
              </a:xfrm>
              <a:custGeom>
                <a:avLst/>
                <a:gdLst/>
                <a:ahLst/>
                <a:cxnLst/>
                <a:rect l="l" t="t" r="r" b="b"/>
                <a:pathLst>
                  <a:path w="32125" h="15633" extrusionOk="0">
                    <a:moveTo>
                      <a:pt x="3382" y="1"/>
                    </a:moveTo>
                    <a:cubicBezTo>
                      <a:pt x="3382" y="1"/>
                      <a:pt x="1" y="10562"/>
                      <a:pt x="1656" y="11455"/>
                    </a:cubicBezTo>
                    <a:cubicBezTo>
                      <a:pt x="3184" y="12285"/>
                      <a:pt x="10828" y="14228"/>
                      <a:pt x="12590" y="14228"/>
                    </a:cubicBezTo>
                    <a:cubicBezTo>
                      <a:pt x="12723" y="14228"/>
                      <a:pt x="12823" y="14217"/>
                      <a:pt x="12884" y="14193"/>
                    </a:cubicBezTo>
                    <a:cubicBezTo>
                      <a:pt x="13741" y="13860"/>
                      <a:pt x="14872" y="7538"/>
                      <a:pt x="14872" y="7538"/>
                    </a:cubicBezTo>
                    <a:cubicBezTo>
                      <a:pt x="14872" y="7538"/>
                      <a:pt x="15503" y="14205"/>
                      <a:pt x="17348" y="15396"/>
                    </a:cubicBezTo>
                    <a:cubicBezTo>
                      <a:pt x="17602" y="15561"/>
                      <a:pt x="18039" y="15633"/>
                      <a:pt x="18606" y="15633"/>
                    </a:cubicBezTo>
                    <a:cubicBezTo>
                      <a:pt x="22170" y="15633"/>
                      <a:pt x="30872" y="12785"/>
                      <a:pt x="31457" y="12241"/>
                    </a:cubicBezTo>
                    <a:cubicBezTo>
                      <a:pt x="32124" y="11598"/>
                      <a:pt x="29398" y="3632"/>
                      <a:pt x="29398" y="3632"/>
                    </a:cubicBez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9"/>
              <p:cNvSpPr/>
              <p:nvPr/>
            </p:nvSpPr>
            <p:spPr>
              <a:xfrm>
                <a:off x="8036348" y="3392754"/>
                <a:ext cx="742263" cy="740720"/>
              </a:xfrm>
              <a:custGeom>
                <a:avLst/>
                <a:gdLst/>
                <a:ahLst/>
                <a:cxnLst/>
                <a:rect l="l" t="t" r="r" b="b"/>
                <a:pathLst>
                  <a:path w="25492" h="25439" extrusionOk="0">
                    <a:moveTo>
                      <a:pt x="8940" y="1"/>
                    </a:moveTo>
                    <a:cubicBezTo>
                      <a:pt x="4229" y="1"/>
                      <a:pt x="83" y="911"/>
                      <a:pt x="24" y="3437"/>
                    </a:cubicBezTo>
                    <a:cubicBezTo>
                      <a:pt x="0" y="4711"/>
                      <a:pt x="1989" y="21689"/>
                      <a:pt x="4168" y="22987"/>
                    </a:cubicBezTo>
                    <a:cubicBezTo>
                      <a:pt x="5628" y="23861"/>
                      <a:pt x="13028" y="25438"/>
                      <a:pt x="18298" y="25438"/>
                    </a:cubicBezTo>
                    <a:cubicBezTo>
                      <a:pt x="20850" y="25438"/>
                      <a:pt x="22902" y="25069"/>
                      <a:pt x="23539" y="24070"/>
                    </a:cubicBezTo>
                    <a:cubicBezTo>
                      <a:pt x="25492" y="20999"/>
                      <a:pt x="24325" y="5342"/>
                      <a:pt x="22289" y="2758"/>
                    </a:cubicBezTo>
                    <a:cubicBezTo>
                      <a:pt x="21180" y="1337"/>
                      <a:pt x="14646" y="1"/>
                      <a:pt x="8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9"/>
              <p:cNvSpPr/>
              <p:nvPr/>
            </p:nvSpPr>
            <p:spPr>
              <a:xfrm>
                <a:off x="7761546" y="3458499"/>
                <a:ext cx="918628" cy="844553"/>
              </a:xfrm>
              <a:custGeom>
                <a:avLst/>
                <a:gdLst/>
                <a:ahLst/>
                <a:cxnLst/>
                <a:rect l="l" t="t" r="r" b="b"/>
                <a:pathLst>
                  <a:path w="31549" h="29005" extrusionOk="0">
                    <a:moveTo>
                      <a:pt x="13866" y="0"/>
                    </a:moveTo>
                    <a:cubicBezTo>
                      <a:pt x="10529" y="0"/>
                      <a:pt x="7807" y="226"/>
                      <a:pt x="7807" y="226"/>
                    </a:cubicBezTo>
                    <a:cubicBezTo>
                      <a:pt x="7781" y="224"/>
                      <a:pt x="7755" y="222"/>
                      <a:pt x="7728" y="222"/>
                    </a:cubicBezTo>
                    <a:cubicBezTo>
                      <a:pt x="4380" y="222"/>
                      <a:pt x="1" y="22587"/>
                      <a:pt x="2021" y="25765"/>
                    </a:cubicBezTo>
                    <a:cubicBezTo>
                      <a:pt x="3664" y="28333"/>
                      <a:pt x="11926" y="29005"/>
                      <a:pt x="19141" y="29005"/>
                    </a:cubicBezTo>
                    <a:cubicBezTo>
                      <a:pt x="24940" y="29005"/>
                      <a:pt x="30063" y="28570"/>
                      <a:pt x="30524" y="28337"/>
                    </a:cubicBezTo>
                    <a:cubicBezTo>
                      <a:pt x="31548" y="27825"/>
                      <a:pt x="28858" y="3810"/>
                      <a:pt x="24488" y="1512"/>
                    </a:cubicBezTo>
                    <a:cubicBezTo>
                      <a:pt x="22178" y="288"/>
                      <a:pt x="17630" y="0"/>
                      <a:pt x="13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9"/>
              <p:cNvSpPr/>
              <p:nvPr/>
            </p:nvSpPr>
            <p:spPr>
              <a:xfrm>
                <a:off x="7856437" y="2508516"/>
                <a:ext cx="963149" cy="871108"/>
              </a:xfrm>
              <a:custGeom>
                <a:avLst/>
                <a:gdLst/>
                <a:ahLst/>
                <a:cxnLst/>
                <a:rect l="l" t="t" r="r" b="b"/>
                <a:pathLst>
                  <a:path w="33078" h="29917" extrusionOk="0">
                    <a:moveTo>
                      <a:pt x="13536" y="0"/>
                    </a:moveTo>
                    <a:cubicBezTo>
                      <a:pt x="6747" y="0"/>
                      <a:pt x="9916" y="4981"/>
                      <a:pt x="6668" y="4981"/>
                    </a:cubicBezTo>
                    <a:cubicBezTo>
                      <a:pt x="1762" y="4981"/>
                      <a:pt x="0" y="10636"/>
                      <a:pt x="2274" y="13494"/>
                    </a:cubicBezTo>
                    <a:cubicBezTo>
                      <a:pt x="4548" y="16351"/>
                      <a:pt x="1691" y="15054"/>
                      <a:pt x="1155" y="18554"/>
                    </a:cubicBezTo>
                    <a:cubicBezTo>
                      <a:pt x="705" y="21494"/>
                      <a:pt x="2884" y="21730"/>
                      <a:pt x="3593" y="21730"/>
                    </a:cubicBezTo>
                    <a:cubicBezTo>
                      <a:pt x="3728" y="21730"/>
                      <a:pt x="3810" y="21721"/>
                      <a:pt x="3810" y="21721"/>
                    </a:cubicBezTo>
                    <a:cubicBezTo>
                      <a:pt x="4165" y="21506"/>
                      <a:pt x="4814" y="21405"/>
                      <a:pt x="5636" y="21405"/>
                    </a:cubicBezTo>
                    <a:cubicBezTo>
                      <a:pt x="9234" y="21405"/>
                      <a:pt x="16146" y="23332"/>
                      <a:pt x="16204" y="26055"/>
                    </a:cubicBezTo>
                    <a:cubicBezTo>
                      <a:pt x="16285" y="28322"/>
                      <a:pt x="19400" y="29916"/>
                      <a:pt x="22637" y="29916"/>
                    </a:cubicBezTo>
                    <a:cubicBezTo>
                      <a:pt x="24177" y="29916"/>
                      <a:pt x="25745" y="29555"/>
                      <a:pt x="27027" y="28734"/>
                    </a:cubicBezTo>
                    <a:cubicBezTo>
                      <a:pt x="29966" y="26856"/>
                      <a:pt x="28897" y="24294"/>
                      <a:pt x="28360" y="23432"/>
                    </a:cubicBezTo>
                    <a:lnTo>
                      <a:pt x="28360" y="23432"/>
                    </a:lnTo>
                    <a:cubicBezTo>
                      <a:pt x="28505" y="23528"/>
                      <a:pt x="28706" y="23577"/>
                      <a:pt x="28941" y="23577"/>
                    </a:cubicBezTo>
                    <a:cubicBezTo>
                      <a:pt x="30117" y="23577"/>
                      <a:pt x="32164" y="22347"/>
                      <a:pt x="32587" y="19530"/>
                    </a:cubicBezTo>
                    <a:cubicBezTo>
                      <a:pt x="33078" y="16289"/>
                      <a:pt x="29406" y="13993"/>
                      <a:pt x="29958" y="13993"/>
                    </a:cubicBezTo>
                    <a:cubicBezTo>
                      <a:pt x="30022" y="13993"/>
                      <a:pt x="30144" y="14024"/>
                      <a:pt x="30337" y="14089"/>
                    </a:cubicBezTo>
                    <a:cubicBezTo>
                      <a:pt x="30405" y="14112"/>
                      <a:pt x="30470" y="14124"/>
                      <a:pt x="30532" y="14124"/>
                    </a:cubicBezTo>
                    <a:cubicBezTo>
                      <a:pt x="32158" y="14124"/>
                      <a:pt x="31776" y="6399"/>
                      <a:pt x="28289" y="4564"/>
                    </a:cubicBezTo>
                    <a:cubicBezTo>
                      <a:pt x="27464" y="4130"/>
                      <a:pt x="26679" y="3977"/>
                      <a:pt x="25964" y="3977"/>
                    </a:cubicBezTo>
                    <a:cubicBezTo>
                      <a:pt x="24242" y="3977"/>
                      <a:pt x="22928" y="4865"/>
                      <a:pt x="22446" y="4865"/>
                    </a:cubicBezTo>
                    <a:cubicBezTo>
                      <a:pt x="22249" y="4865"/>
                      <a:pt x="22191" y="4717"/>
                      <a:pt x="22300" y="4302"/>
                    </a:cubicBezTo>
                    <a:cubicBezTo>
                      <a:pt x="22801" y="2433"/>
                      <a:pt x="20955" y="730"/>
                      <a:pt x="15681" y="135"/>
                    </a:cubicBezTo>
                    <a:cubicBezTo>
                      <a:pt x="14873" y="43"/>
                      <a:pt x="14162" y="0"/>
                      <a:pt x="13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9"/>
              <p:cNvSpPr/>
              <p:nvPr/>
            </p:nvSpPr>
            <p:spPr>
              <a:xfrm>
                <a:off x="8458769" y="3084527"/>
                <a:ext cx="201959" cy="217391"/>
              </a:xfrm>
              <a:custGeom>
                <a:avLst/>
                <a:gdLst/>
                <a:ahLst/>
                <a:cxnLst/>
                <a:rect l="l" t="t" r="r" b="b"/>
                <a:pathLst>
                  <a:path w="6936" h="7466" extrusionOk="0">
                    <a:moveTo>
                      <a:pt x="2796" y="1"/>
                    </a:moveTo>
                    <a:cubicBezTo>
                      <a:pt x="1" y="1"/>
                      <a:pt x="42" y="4010"/>
                      <a:pt x="42" y="4010"/>
                    </a:cubicBezTo>
                    <a:cubicBezTo>
                      <a:pt x="42" y="4010"/>
                      <a:pt x="186" y="7466"/>
                      <a:pt x="2606" y="7466"/>
                    </a:cubicBezTo>
                    <a:cubicBezTo>
                      <a:pt x="2789" y="7466"/>
                      <a:pt x="2986" y="7446"/>
                      <a:pt x="3197" y="7403"/>
                    </a:cubicBezTo>
                    <a:cubicBezTo>
                      <a:pt x="6185" y="6796"/>
                      <a:pt x="6936" y="736"/>
                      <a:pt x="3459" y="69"/>
                    </a:cubicBezTo>
                    <a:cubicBezTo>
                      <a:pt x="3222" y="22"/>
                      <a:pt x="3001" y="1"/>
                      <a:pt x="2796" y="1"/>
                    </a:cubicBezTo>
                    <a:close/>
                  </a:path>
                </a:pathLst>
              </a:custGeom>
              <a:solidFill>
                <a:srgbClr val="85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9"/>
              <p:cNvSpPr/>
              <p:nvPr/>
            </p:nvSpPr>
            <p:spPr>
              <a:xfrm>
                <a:off x="7944136" y="2853022"/>
                <a:ext cx="622998" cy="7344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5224" extrusionOk="0">
                    <a:moveTo>
                      <a:pt x="9389" y="1"/>
                    </a:moveTo>
                    <a:cubicBezTo>
                      <a:pt x="7321" y="1"/>
                      <a:pt x="5367" y="351"/>
                      <a:pt x="4156" y="1400"/>
                    </a:cubicBezTo>
                    <a:cubicBezTo>
                      <a:pt x="512" y="4555"/>
                      <a:pt x="0" y="13616"/>
                      <a:pt x="1715" y="15414"/>
                    </a:cubicBezTo>
                    <a:cubicBezTo>
                      <a:pt x="4168" y="17985"/>
                      <a:pt x="6168" y="16735"/>
                      <a:pt x="6251" y="18212"/>
                    </a:cubicBezTo>
                    <a:cubicBezTo>
                      <a:pt x="6489" y="22248"/>
                      <a:pt x="2894" y="22653"/>
                      <a:pt x="6692" y="24736"/>
                    </a:cubicBezTo>
                    <a:cubicBezTo>
                      <a:pt x="7306" y="25072"/>
                      <a:pt x="7959" y="25223"/>
                      <a:pt x="8604" y="25223"/>
                    </a:cubicBezTo>
                    <a:cubicBezTo>
                      <a:pt x="10660" y="25223"/>
                      <a:pt x="12631" y="23683"/>
                      <a:pt x="12966" y="21652"/>
                    </a:cubicBezTo>
                    <a:cubicBezTo>
                      <a:pt x="13333" y="19490"/>
                      <a:pt x="13129" y="19269"/>
                      <a:pt x="13799" y="19269"/>
                    </a:cubicBezTo>
                    <a:cubicBezTo>
                      <a:pt x="13956" y="19269"/>
                      <a:pt x="14160" y="19281"/>
                      <a:pt x="14431" y="19283"/>
                    </a:cubicBezTo>
                    <a:cubicBezTo>
                      <a:pt x="14566" y="19284"/>
                      <a:pt x="14720" y="19288"/>
                      <a:pt x="14889" y="19288"/>
                    </a:cubicBezTo>
                    <a:cubicBezTo>
                      <a:pt x="16507" y="19288"/>
                      <a:pt x="19490" y="18970"/>
                      <a:pt x="20396" y="13247"/>
                    </a:cubicBezTo>
                    <a:cubicBezTo>
                      <a:pt x="21396" y="6924"/>
                      <a:pt x="21360" y="2198"/>
                      <a:pt x="18157" y="1412"/>
                    </a:cubicBezTo>
                    <a:cubicBezTo>
                      <a:pt x="18157" y="1412"/>
                      <a:pt x="13542" y="1"/>
                      <a:pt x="9389" y="1"/>
                    </a:cubicBezTo>
                    <a:close/>
                  </a:path>
                </a:pathLst>
              </a:custGeom>
              <a:solidFill>
                <a:srgbClr val="85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9"/>
              <p:cNvSpPr/>
              <p:nvPr/>
            </p:nvSpPr>
            <p:spPr>
              <a:xfrm>
                <a:off x="8259933" y="3075501"/>
                <a:ext cx="96408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127" extrusionOk="0">
                    <a:moveTo>
                      <a:pt x="1660" y="0"/>
                    </a:moveTo>
                    <a:cubicBezTo>
                      <a:pt x="875" y="0"/>
                      <a:pt x="197" y="592"/>
                      <a:pt x="108" y="1391"/>
                    </a:cubicBezTo>
                    <a:cubicBezTo>
                      <a:pt x="1" y="2248"/>
                      <a:pt x="620" y="3022"/>
                      <a:pt x="1477" y="3117"/>
                    </a:cubicBezTo>
                    <a:cubicBezTo>
                      <a:pt x="1536" y="3124"/>
                      <a:pt x="1594" y="3127"/>
                      <a:pt x="1651" y="3127"/>
                    </a:cubicBezTo>
                    <a:cubicBezTo>
                      <a:pt x="2437" y="3127"/>
                      <a:pt x="3115" y="2535"/>
                      <a:pt x="3204" y="1736"/>
                    </a:cubicBezTo>
                    <a:cubicBezTo>
                      <a:pt x="3311" y="879"/>
                      <a:pt x="2692" y="105"/>
                      <a:pt x="1835" y="10"/>
                    </a:cubicBezTo>
                    <a:cubicBezTo>
                      <a:pt x="1776" y="3"/>
                      <a:pt x="1718" y="0"/>
                      <a:pt x="16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9"/>
              <p:cNvSpPr/>
              <p:nvPr/>
            </p:nvSpPr>
            <p:spPr>
              <a:xfrm>
                <a:off x="8061999" y="3033893"/>
                <a:ext cx="96059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128" extrusionOk="0">
                    <a:moveTo>
                      <a:pt x="1648" y="0"/>
                    </a:moveTo>
                    <a:cubicBezTo>
                      <a:pt x="862" y="0"/>
                      <a:pt x="184" y="592"/>
                      <a:pt x="96" y="1391"/>
                    </a:cubicBezTo>
                    <a:cubicBezTo>
                      <a:pt x="0" y="2248"/>
                      <a:pt x="620" y="3022"/>
                      <a:pt x="1477" y="3118"/>
                    </a:cubicBezTo>
                    <a:cubicBezTo>
                      <a:pt x="1535" y="3124"/>
                      <a:pt x="1593" y="3127"/>
                      <a:pt x="1651" y="3127"/>
                    </a:cubicBezTo>
                    <a:cubicBezTo>
                      <a:pt x="2437" y="3127"/>
                      <a:pt x="3115" y="2535"/>
                      <a:pt x="3203" y="1736"/>
                    </a:cubicBezTo>
                    <a:cubicBezTo>
                      <a:pt x="3299" y="879"/>
                      <a:pt x="2679" y="105"/>
                      <a:pt x="1822" y="10"/>
                    </a:cubicBezTo>
                    <a:cubicBezTo>
                      <a:pt x="1764" y="3"/>
                      <a:pt x="1706" y="0"/>
                      <a:pt x="16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8329987" y="3174846"/>
                <a:ext cx="126195" cy="119702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111" extrusionOk="0">
                    <a:moveTo>
                      <a:pt x="2165" y="1"/>
                    </a:moveTo>
                    <a:cubicBezTo>
                      <a:pt x="1133" y="1"/>
                      <a:pt x="242" y="774"/>
                      <a:pt x="131" y="1825"/>
                    </a:cubicBezTo>
                    <a:cubicBezTo>
                      <a:pt x="0" y="2944"/>
                      <a:pt x="810" y="3968"/>
                      <a:pt x="1941" y="4099"/>
                    </a:cubicBezTo>
                    <a:cubicBezTo>
                      <a:pt x="2014" y="4106"/>
                      <a:pt x="2087" y="4110"/>
                      <a:pt x="2159" y="4110"/>
                    </a:cubicBezTo>
                    <a:cubicBezTo>
                      <a:pt x="3190" y="4110"/>
                      <a:pt x="4092" y="3334"/>
                      <a:pt x="4215" y="2277"/>
                    </a:cubicBezTo>
                    <a:cubicBezTo>
                      <a:pt x="4334" y="1158"/>
                      <a:pt x="3524" y="134"/>
                      <a:pt x="2405" y="15"/>
                    </a:cubicBezTo>
                    <a:cubicBezTo>
                      <a:pt x="2324" y="5"/>
                      <a:pt x="2244" y="1"/>
                      <a:pt x="2165" y="1"/>
                    </a:cubicBezTo>
                    <a:close/>
                  </a:path>
                </a:pathLst>
              </a:custGeom>
              <a:solidFill>
                <a:srgbClr val="6426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9"/>
              <p:cNvSpPr/>
              <p:nvPr/>
            </p:nvSpPr>
            <p:spPr>
              <a:xfrm>
                <a:off x="7983647" y="3140197"/>
                <a:ext cx="126224" cy="119382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4100" extrusionOk="0">
                    <a:moveTo>
                      <a:pt x="2166" y="0"/>
                    </a:moveTo>
                    <a:cubicBezTo>
                      <a:pt x="1133" y="0"/>
                      <a:pt x="242" y="773"/>
                      <a:pt x="132" y="1824"/>
                    </a:cubicBezTo>
                    <a:cubicBezTo>
                      <a:pt x="1" y="2943"/>
                      <a:pt x="810" y="3967"/>
                      <a:pt x="1941" y="4086"/>
                    </a:cubicBezTo>
                    <a:cubicBezTo>
                      <a:pt x="2021" y="4095"/>
                      <a:pt x="2100" y="4100"/>
                      <a:pt x="2179" y="4100"/>
                    </a:cubicBezTo>
                    <a:cubicBezTo>
                      <a:pt x="3202" y="4100"/>
                      <a:pt x="4094" y="3327"/>
                      <a:pt x="4215" y="2276"/>
                    </a:cubicBezTo>
                    <a:cubicBezTo>
                      <a:pt x="4335" y="1157"/>
                      <a:pt x="3525" y="133"/>
                      <a:pt x="2406" y="14"/>
                    </a:cubicBezTo>
                    <a:cubicBezTo>
                      <a:pt x="2325" y="5"/>
                      <a:pt x="2245" y="0"/>
                      <a:pt x="2166" y="0"/>
                    </a:cubicBezTo>
                    <a:close/>
                  </a:path>
                </a:pathLst>
              </a:custGeom>
              <a:solidFill>
                <a:srgbClr val="6426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9"/>
              <p:cNvSpPr/>
              <p:nvPr/>
            </p:nvSpPr>
            <p:spPr>
              <a:xfrm>
                <a:off x="8111235" y="3364190"/>
                <a:ext cx="182072" cy="110676"/>
              </a:xfrm>
              <a:custGeom>
                <a:avLst/>
                <a:gdLst/>
                <a:ahLst/>
                <a:cxnLst/>
                <a:rect l="l" t="t" r="r" b="b"/>
                <a:pathLst>
                  <a:path w="6253" h="3801" extrusionOk="0">
                    <a:moveTo>
                      <a:pt x="417" y="1"/>
                    </a:moveTo>
                    <a:lnTo>
                      <a:pt x="417" y="1"/>
                    </a:lnTo>
                    <a:cubicBezTo>
                      <a:pt x="774" y="846"/>
                      <a:pt x="0" y="3561"/>
                      <a:pt x="0" y="3573"/>
                    </a:cubicBezTo>
                    <a:cubicBezTo>
                      <a:pt x="796" y="3732"/>
                      <a:pt x="1495" y="3800"/>
                      <a:pt x="2104" y="3800"/>
                    </a:cubicBezTo>
                    <a:cubicBezTo>
                      <a:pt x="5843" y="3800"/>
                      <a:pt x="6253" y="1224"/>
                      <a:pt x="5588" y="1224"/>
                    </a:cubicBezTo>
                    <a:cubicBezTo>
                      <a:pt x="5575" y="1224"/>
                      <a:pt x="5562" y="1225"/>
                      <a:pt x="5548" y="1227"/>
                    </a:cubicBezTo>
                    <a:cubicBezTo>
                      <a:pt x="5513" y="1232"/>
                      <a:pt x="5472" y="1235"/>
                      <a:pt x="5424" y="1235"/>
                    </a:cubicBezTo>
                    <a:cubicBezTo>
                      <a:pt x="4359" y="1235"/>
                      <a:pt x="417" y="1"/>
                      <a:pt x="417" y="1"/>
                    </a:cubicBezTo>
                    <a:close/>
                  </a:path>
                </a:pathLst>
              </a:custGeom>
              <a:solidFill>
                <a:srgbClr val="6426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9"/>
              <p:cNvSpPr/>
              <p:nvPr/>
            </p:nvSpPr>
            <p:spPr>
              <a:xfrm>
                <a:off x="8138605" y="3063971"/>
                <a:ext cx="89478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4669" extrusionOk="0">
                    <a:moveTo>
                      <a:pt x="2715" y="1"/>
                    </a:moveTo>
                    <a:lnTo>
                      <a:pt x="1668" y="2596"/>
                    </a:lnTo>
                    <a:cubicBezTo>
                      <a:pt x="1339" y="2422"/>
                      <a:pt x="860" y="2201"/>
                      <a:pt x="533" y="2201"/>
                    </a:cubicBezTo>
                    <a:cubicBezTo>
                      <a:pt x="457" y="2201"/>
                      <a:pt x="390" y="2213"/>
                      <a:pt x="334" y="2239"/>
                    </a:cubicBezTo>
                    <a:cubicBezTo>
                      <a:pt x="227" y="2287"/>
                      <a:pt x="156" y="2382"/>
                      <a:pt x="144" y="2501"/>
                    </a:cubicBezTo>
                    <a:cubicBezTo>
                      <a:pt x="132" y="2596"/>
                      <a:pt x="1" y="3537"/>
                      <a:pt x="525" y="4168"/>
                    </a:cubicBezTo>
                    <a:cubicBezTo>
                      <a:pt x="810" y="4490"/>
                      <a:pt x="1227" y="4668"/>
                      <a:pt x="1751" y="4668"/>
                    </a:cubicBezTo>
                    <a:lnTo>
                      <a:pt x="1763" y="4311"/>
                    </a:lnTo>
                    <a:cubicBezTo>
                      <a:pt x="1370" y="4311"/>
                      <a:pt x="1049" y="4180"/>
                      <a:pt x="846" y="3942"/>
                    </a:cubicBezTo>
                    <a:cubicBezTo>
                      <a:pt x="501" y="3549"/>
                      <a:pt x="489" y="2930"/>
                      <a:pt x="537" y="2596"/>
                    </a:cubicBezTo>
                    <a:cubicBezTo>
                      <a:pt x="541" y="2596"/>
                      <a:pt x="545" y="2596"/>
                      <a:pt x="550" y="2596"/>
                    </a:cubicBezTo>
                    <a:cubicBezTo>
                      <a:pt x="710" y="2596"/>
                      <a:pt x="1217" y="2783"/>
                      <a:pt x="1668" y="3049"/>
                    </a:cubicBezTo>
                    <a:lnTo>
                      <a:pt x="1858" y="3168"/>
                    </a:lnTo>
                    <a:lnTo>
                      <a:pt x="3073" y="144"/>
                    </a:lnTo>
                    <a:lnTo>
                      <a:pt x="27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9"/>
              <p:cNvSpPr/>
              <p:nvPr/>
            </p:nvSpPr>
            <p:spPr>
              <a:xfrm>
                <a:off x="8147631" y="3211329"/>
                <a:ext cx="104037" cy="6484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227" extrusionOk="0">
                    <a:moveTo>
                      <a:pt x="3215" y="0"/>
                    </a:moveTo>
                    <a:cubicBezTo>
                      <a:pt x="3001" y="500"/>
                      <a:pt x="2334" y="1822"/>
                      <a:pt x="1643" y="1822"/>
                    </a:cubicBezTo>
                    <a:lnTo>
                      <a:pt x="1631" y="1822"/>
                    </a:lnTo>
                    <a:cubicBezTo>
                      <a:pt x="1191" y="1822"/>
                      <a:pt x="739" y="1226"/>
                      <a:pt x="358" y="95"/>
                    </a:cubicBezTo>
                    <a:lnTo>
                      <a:pt x="0" y="238"/>
                    </a:lnTo>
                    <a:cubicBezTo>
                      <a:pt x="453" y="1560"/>
                      <a:pt x="989" y="2215"/>
                      <a:pt x="1631" y="2227"/>
                    </a:cubicBezTo>
                    <a:lnTo>
                      <a:pt x="1643" y="2227"/>
                    </a:lnTo>
                    <a:cubicBezTo>
                      <a:pt x="2715" y="2227"/>
                      <a:pt x="3489" y="369"/>
                      <a:pt x="3572" y="143"/>
                    </a:cubicBezTo>
                    <a:lnTo>
                      <a:pt x="32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9"/>
              <p:cNvSpPr/>
              <p:nvPr/>
            </p:nvSpPr>
            <p:spPr>
              <a:xfrm>
                <a:off x="8327192" y="3010192"/>
                <a:ext cx="62079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348" extrusionOk="0">
                    <a:moveTo>
                      <a:pt x="676" y="1"/>
                    </a:moveTo>
                    <a:cubicBezTo>
                      <a:pt x="463" y="1"/>
                      <a:pt x="237" y="49"/>
                      <a:pt x="1" y="145"/>
                    </a:cubicBezTo>
                    <a:lnTo>
                      <a:pt x="156" y="503"/>
                    </a:lnTo>
                    <a:cubicBezTo>
                      <a:pt x="349" y="425"/>
                      <a:pt x="528" y="383"/>
                      <a:pt x="696" y="383"/>
                    </a:cubicBezTo>
                    <a:cubicBezTo>
                      <a:pt x="837" y="383"/>
                      <a:pt x="971" y="413"/>
                      <a:pt x="1096" y="479"/>
                    </a:cubicBezTo>
                    <a:cubicBezTo>
                      <a:pt x="1584" y="717"/>
                      <a:pt x="1763" y="1348"/>
                      <a:pt x="1763" y="1348"/>
                    </a:cubicBezTo>
                    <a:lnTo>
                      <a:pt x="2132" y="1265"/>
                    </a:lnTo>
                    <a:cubicBezTo>
                      <a:pt x="2120" y="1217"/>
                      <a:pt x="1894" y="443"/>
                      <a:pt x="1251" y="133"/>
                    </a:cubicBezTo>
                    <a:cubicBezTo>
                      <a:pt x="1075" y="46"/>
                      <a:pt x="882" y="1"/>
                      <a:pt x="6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9"/>
              <p:cNvSpPr/>
              <p:nvPr/>
            </p:nvSpPr>
            <p:spPr>
              <a:xfrm>
                <a:off x="8092164" y="2956443"/>
                <a:ext cx="69707" cy="25070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861" extrusionOk="0">
                    <a:moveTo>
                      <a:pt x="1170" y="0"/>
                    </a:moveTo>
                    <a:cubicBezTo>
                      <a:pt x="1142" y="0"/>
                      <a:pt x="1113" y="1"/>
                      <a:pt x="1084" y="3"/>
                    </a:cubicBezTo>
                    <a:cubicBezTo>
                      <a:pt x="667" y="15"/>
                      <a:pt x="310" y="241"/>
                      <a:pt x="0" y="622"/>
                    </a:cubicBezTo>
                    <a:lnTo>
                      <a:pt x="298" y="860"/>
                    </a:lnTo>
                    <a:cubicBezTo>
                      <a:pt x="536" y="563"/>
                      <a:pt x="798" y="396"/>
                      <a:pt x="1096" y="384"/>
                    </a:cubicBezTo>
                    <a:cubicBezTo>
                      <a:pt x="1109" y="383"/>
                      <a:pt x="1123" y="383"/>
                      <a:pt x="1137" y="383"/>
                    </a:cubicBezTo>
                    <a:cubicBezTo>
                      <a:pt x="1656" y="383"/>
                      <a:pt x="2120" y="813"/>
                      <a:pt x="2120" y="813"/>
                    </a:cubicBezTo>
                    <a:lnTo>
                      <a:pt x="2393" y="551"/>
                    </a:lnTo>
                    <a:cubicBezTo>
                      <a:pt x="2382" y="516"/>
                      <a:pt x="1845" y="0"/>
                      <a:pt x="1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9"/>
              <p:cNvSpPr/>
              <p:nvPr/>
            </p:nvSpPr>
            <p:spPr>
              <a:xfrm>
                <a:off x="8513712" y="3140954"/>
                <a:ext cx="74221" cy="11026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787" extrusionOk="0">
                    <a:moveTo>
                      <a:pt x="2089" y="1"/>
                    </a:moveTo>
                    <a:cubicBezTo>
                      <a:pt x="1730" y="1"/>
                      <a:pt x="1278" y="157"/>
                      <a:pt x="893" y="691"/>
                    </a:cubicBezTo>
                    <a:cubicBezTo>
                      <a:pt x="358" y="1429"/>
                      <a:pt x="0" y="2858"/>
                      <a:pt x="358" y="3465"/>
                    </a:cubicBezTo>
                    <a:cubicBezTo>
                      <a:pt x="477" y="3679"/>
                      <a:pt x="667" y="3786"/>
                      <a:pt x="893" y="3786"/>
                    </a:cubicBezTo>
                    <a:cubicBezTo>
                      <a:pt x="917" y="3786"/>
                      <a:pt x="953" y="3786"/>
                      <a:pt x="977" y="3762"/>
                    </a:cubicBezTo>
                    <a:lnTo>
                      <a:pt x="941" y="3381"/>
                    </a:lnTo>
                    <a:cubicBezTo>
                      <a:pt x="834" y="3381"/>
                      <a:pt x="762" y="3346"/>
                      <a:pt x="703" y="3262"/>
                    </a:cubicBezTo>
                    <a:cubicBezTo>
                      <a:pt x="441" y="2834"/>
                      <a:pt x="715" y="1560"/>
                      <a:pt x="1203" y="893"/>
                    </a:cubicBezTo>
                    <a:cubicBezTo>
                      <a:pt x="1512" y="467"/>
                      <a:pt x="1845" y="374"/>
                      <a:pt x="2079" y="374"/>
                    </a:cubicBezTo>
                    <a:cubicBezTo>
                      <a:pt x="2249" y="374"/>
                      <a:pt x="2366" y="424"/>
                      <a:pt x="2382" y="429"/>
                    </a:cubicBezTo>
                    <a:lnTo>
                      <a:pt x="2548" y="95"/>
                    </a:lnTo>
                    <a:cubicBezTo>
                      <a:pt x="2435" y="43"/>
                      <a:pt x="2274" y="1"/>
                      <a:pt x="20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9"/>
              <p:cNvSpPr/>
              <p:nvPr/>
            </p:nvSpPr>
            <p:spPr>
              <a:xfrm>
                <a:off x="8224236" y="3460246"/>
                <a:ext cx="459736" cy="655406"/>
              </a:xfrm>
              <a:custGeom>
                <a:avLst/>
                <a:gdLst/>
                <a:ahLst/>
                <a:cxnLst/>
                <a:rect l="l" t="t" r="r" b="b"/>
                <a:pathLst>
                  <a:path w="15789" h="22509" extrusionOk="0">
                    <a:moveTo>
                      <a:pt x="5903" y="0"/>
                    </a:moveTo>
                    <a:cubicBezTo>
                      <a:pt x="5815" y="0"/>
                      <a:pt x="5732" y="11"/>
                      <a:pt x="5656" y="35"/>
                    </a:cubicBezTo>
                    <a:cubicBezTo>
                      <a:pt x="4882" y="285"/>
                      <a:pt x="1" y="8132"/>
                      <a:pt x="2441" y="14156"/>
                    </a:cubicBezTo>
                    <a:cubicBezTo>
                      <a:pt x="4815" y="20038"/>
                      <a:pt x="13990" y="22508"/>
                      <a:pt x="15084" y="22508"/>
                    </a:cubicBezTo>
                    <a:cubicBezTo>
                      <a:pt x="15115" y="22508"/>
                      <a:pt x="15140" y="22506"/>
                      <a:pt x="15157" y="22502"/>
                    </a:cubicBezTo>
                    <a:cubicBezTo>
                      <a:pt x="15788" y="22372"/>
                      <a:pt x="15538" y="19038"/>
                      <a:pt x="15538" y="19038"/>
                    </a:cubicBezTo>
                    <a:cubicBezTo>
                      <a:pt x="132" y="14811"/>
                      <a:pt x="7966" y="940"/>
                      <a:pt x="7966" y="940"/>
                    </a:cubicBezTo>
                    <a:cubicBezTo>
                      <a:pt x="7966" y="940"/>
                      <a:pt x="6715" y="0"/>
                      <a:pt x="59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9"/>
              <p:cNvSpPr/>
              <p:nvPr/>
            </p:nvSpPr>
            <p:spPr>
              <a:xfrm>
                <a:off x="8265494" y="3487615"/>
                <a:ext cx="418477" cy="463871"/>
              </a:xfrm>
              <a:custGeom>
                <a:avLst/>
                <a:gdLst/>
                <a:ahLst/>
                <a:cxnLst/>
                <a:rect l="l" t="t" r="r" b="b"/>
                <a:pathLst>
                  <a:path w="14372" h="15931" extrusionOk="0">
                    <a:moveTo>
                      <a:pt x="6549" y="0"/>
                    </a:moveTo>
                    <a:cubicBezTo>
                      <a:pt x="5013" y="393"/>
                      <a:pt x="0" y="10275"/>
                      <a:pt x="1548" y="12454"/>
                    </a:cubicBezTo>
                    <a:cubicBezTo>
                      <a:pt x="3096" y="14645"/>
                      <a:pt x="9895" y="15931"/>
                      <a:pt x="11169" y="15931"/>
                    </a:cubicBezTo>
                    <a:cubicBezTo>
                      <a:pt x="12454" y="15931"/>
                      <a:pt x="14371" y="7692"/>
                      <a:pt x="12061" y="4108"/>
                    </a:cubicBezTo>
                    <a:cubicBezTo>
                      <a:pt x="9764" y="524"/>
                      <a:pt x="6549" y="0"/>
                      <a:pt x="6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9"/>
              <p:cNvSpPr/>
              <p:nvPr/>
            </p:nvSpPr>
            <p:spPr>
              <a:xfrm>
                <a:off x="8085933" y="3659548"/>
                <a:ext cx="463842" cy="421126"/>
              </a:xfrm>
              <a:custGeom>
                <a:avLst/>
                <a:gdLst/>
                <a:ahLst/>
                <a:cxnLst/>
                <a:rect l="l" t="t" r="r" b="b"/>
                <a:pathLst>
                  <a:path w="15930" h="14463" extrusionOk="0">
                    <a:moveTo>
                      <a:pt x="1417" y="1"/>
                    </a:moveTo>
                    <a:cubicBezTo>
                      <a:pt x="1417" y="1"/>
                      <a:pt x="0" y="644"/>
                      <a:pt x="155" y="2846"/>
                    </a:cubicBezTo>
                    <a:cubicBezTo>
                      <a:pt x="298" y="5049"/>
                      <a:pt x="2310" y="12348"/>
                      <a:pt x="7691" y="14014"/>
                    </a:cubicBezTo>
                    <a:cubicBezTo>
                      <a:pt x="8701" y="14326"/>
                      <a:pt x="9624" y="14463"/>
                      <a:pt x="10455" y="14463"/>
                    </a:cubicBezTo>
                    <a:cubicBezTo>
                      <a:pt x="14074" y="14463"/>
                      <a:pt x="15930" y="11865"/>
                      <a:pt x="15407" y="9764"/>
                    </a:cubicBezTo>
                    <a:cubicBezTo>
                      <a:pt x="14764" y="7192"/>
                      <a:pt x="1417" y="1"/>
                      <a:pt x="1417" y="1"/>
                    </a:cubicBezTo>
                    <a:close/>
                  </a:path>
                </a:pathLst>
              </a:custGeom>
              <a:solidFill>
                <a:srgbClr val="85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9"/>
              <p:cNvSpPr/>
              <p:nvPr/>
            </p:nvSpPr>
            <p:spPr>
              <a:xfrm>
                <a:off x="8352174" y="3737202"/>
                <a:ext cx="197620" cy="150829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5180" extrusionOk="0">
                    <a:moveTo>
                      <a:pt x="214" y="1"/>
                    </a:moveTo>
                    <a:lnTo>
                      <a:pt x="0" y="310"/>
                    </a:lnTo>
                    <a:cubicBezTo>
                      <a:pt x="36" y="346"/>
                      <a:pt x="4382" y="3287"/>
                      <a:pt x="6525" y="5180"/>
                    </a:cubicBezTo>
                    <a:lnTo>
                      <a:pt x="6787" y="4894"/>
                    </a:lnTo>
                    <a:cubicBezTo>
                      <a:pt x="4620" y="2977"/>
                      <a:pt x="262" y="37"/>
                      <a:pt x="214" y="1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9"/>
              <p:cNvSpPr/>
              <p:nvPr/>
            </p:nvSpPr>
            <p:spPr>
              <a:xfrm>
                <a:off x="7761081" y="3449735"/>
                <a:ext cx="332842" cy="691744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23757" extrusionOk="0">
                    <a:moveTo>
                      <a:pt x="9908" y="0"/>
                    </a:moveTo>
                    <a:cubicBezTo>
                      <a:pt x="9187" y="0"/>
                      <a:pt x="8367" y="111"/>
                      <a:pt x="7823" y="527"/>
                    </a:cubicBezTo>
                    <a:cubicBezTo>
                      <a:pt x="6680" y="1420"/>
                      <a:pt x="2049" y="13243"/>
                      <a:pt x="1025" y="16958"/>
                    </a:cubicBezTo>
                    <a:cubicBezTo>
                      <a:pt x="1" y="20685"/>
                      <a:pt x="1799" y="23756"/>
                      <a:pt x="1799" y="23756"/>
                    </a:cubicBezTo>
                    <a:cubicBezTo>
                      <a:pt x="2823" y="14517"/>
                      <a:pt x="11431" y="146"/>
                      <a:pt x="11431" y="146"/>
                    </a:cubicBezTo>
                    <a:cubicBezTo>
                      <a:pt x="11431" y="146"/>
                      <a:pt x="10734" y="0"/>
                      <a:pt x="9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9"/>
              <p:cNvSpPr/>
              <p:nvPr/>
            </p:nvSpPr>
            <p:spPr>
              <a:xfrm>
                <a:off x="7483076" y="3437972"/>
                <a:ext cx="655231" cy="587911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191" extrusionOk="0">
                    <a:moveTo>
                      <a:pt x="11251" y="1"/>
                    </a:moveTo>
                    <a:cubicBezTo>
                      <a:pt x="6884" y="1"/>
                      <a:pt x="2856" y="2852"/>
                      <a:pt x="1572" y="7254"/>
                    </a:cubicBezTo>
                    <a:cubicBezTo>
                      <a:pt x="0" y="12600"/>
                      <a:pt x="3060" y="18207"/>
                      <a:pt x="8406" y="19779"/>
                    </a:cubicBezTo>
                    <a:cubicBezTo>
                      <a:pt x="9353" y="20058"/>
                      <a:pt x="10309" y="20190"/>
                      <a:pt x="11249" y="20190"/>
                    </a:cubicBezTo>
                    <a:cubicBezTo>
                      <a:pt x="15613" y="20190"/>
                      <a:pt x="19638" y="17331"/>
                      <a:pt x="20931" y="12933"/>
                    </a:cubicBezTo>
                    <a:cubicBezTo>
                      <a:pt x="22503" y="7587"/>
                      <a:pt x="19431" y="1979"/>
                      <a:pt x="14085" y="408"/>
                    </a:cubicBezTo>
                    <a:cubicBezTo>
                      <a:pt x="13141" y="132"/>
                      <a:pt x="12188" y="1"/>
                      <a:pt x="112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9"/>
              <p:cNvSpPr/>
              <p:nvPr/>
            </p:nvSpPr>
            <p:spPr>
              <a:xfrm>
                <a:off x="7543726" y="3629383"/>
                <a:ext cx="525949" cy="225049"/>
              </a:xfrm>
              <a:custGeom>
                <a:avLst/>
                <a:gdLst/>
                <a:ahLst/>
                <a:cxnLst/>
                <a:rect l="l" t="t" r="r" b="b"/>
                <a:pathLst>
                  <a:path w="18063" h="7729" extrusionOk="0">
                    <a:moveTo>
                      <a:pt x="155" y="1"/>
                    </a:moveTo>
                    <a:lnTo>
                      <a:pt x="1" y="358"/>
                    </a:lnTo>
                    <a:cubicBezTo>
                      <a:pt x="155" y="430"/>
                      <a:pt x="15229" y="6597"/>
                      <a:pt x="17896" y="7728"/>
                    </a:cubicBezTo>
                    <a:lnTo>
                      <a:pt x="18062" y="7371"/>
                    </a:lnTo>
                    <a:cubicBezTo>
                      <a:pt x="15395" y="6216"/>
                      <a:pt x="298" y="60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9"/>
              <p:cNvSpPr/>
              <p:nvPr/>
            </p:nvSpPr>
            <p:spPr>
              <a:xfrm>
                <a:off x="7654660" y="3456402"/>
                <a:ext cx="265231" cy="533928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18337" extrusionOk="0">
                    <a:moveTo>
                      <a:pt x="8752" y="1"/>
                    </a:moveTo>
                    <a:lnTo>
                      <a:pt x="1" y="18170"/>
                    </a:lnTo>
                    <a:lnTo>
                      <a:pt x="358" y="18336"/>
                    </a:lnTo>
                    <a:lnTo>
                      <a:pt x="9109" y="167"/>
                    </a:lnTo>
                    <a:lnTo>
                      <a:pt x="87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9"/>
              <p:cNvSpPr/>
              <p:nvPr/>
            </p:nvSpPr>
            <p:spPr>
              <a:xfrm>
                <a:off x="7528818" y="3440796"/>
                <a:ext cx="276674" cy="360941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12396" extrusionOk="0">
                    <a:moveTo>
                      <a:pt x="7061" y="1"/>
                    </a:moveTo>
                    <a:lnTo>
                      <a:pt x="6728" y="180"/>
                    </a:lnTo>
                    <a:cubicBezTo>
                      <a:pt x="9026" y="4644"/>
                      <a:pt x="84" y="12026"/>
                      <a:pt x="1" y="12098"/>
                    </a:cubicBezTo>
                    <a:lnTo>
                      <a:pt x="239" y="12395"/>
                    </a:lnTo>
                    <a:cubicBezTo>
                      <a:pt x="620" y="12086"/>
                      <a:pt x="9502" y="4752"/>
                      <a:pt x="7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9"/>
              <p:cNvSpPr/>
              <p:nvPr/>
            </p:nvSpPr>
            <p:spPr>
              <a:xfrm>
                <a:off x="7887970" y="3633547"/>
                <a:ext cx="178927" cy="377567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2967" extrusionOk="0">
                    <a:moveTo>
                      <a:pt x="6001" y="1"/>
                    </a:moveTo>
                    <a:cubicBezTo>
                      <a:pt x="5847" y="60"/>
                      <a:pt x="2382" y="1572"/>
                      <a:pt x="941" y="5144"/>
                    </a:cubicBezTo>
                    <a:cubicBezTo>
                      <a:pt x="1" y="7442"/>
                      <a:pt x="143" y="10085"/>
                      <a:pt x="1370" y="12967"/>
                    </a:cubicBezTo>
                    <a:lnTo>
                      <a:pt x="1715" y="12824"/>
                    </a:lnTo>
                    <a:cubicBezTo>
                      <a:pt x="132" y="9097"/>
                      <a:pt x="382" y="5871"/>
                      <a:pt x="2489" y="3239"/>
                    </a:cubicBezTo>
                    <a:cubicBezTo>
                      <a:pt x="4061" y="1251"/>
                      <a:pt x="6132" y="382"/>
                      <a:pt x="6144" y="358"/>
                    </a:cubicBezTo>
                    <a:lnTo>
                      <a:pt x="60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9"/>
              <p:cNvSpPr/>
              <p:nvPr/>
            </p:nvSpPr>
            <p:spPr>
              <a:xfrm>
                <a:off x="7938575" y="3511403"/>
                <a:ext cx="235269" cy="233784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8029" extrusionOk="0">
                    <a:moveTo>
                      <a:pt x="1252" y="0"/>
                    </a:moveTo>
                    <a:cubicBezTo>
                      <a:pt x="994" y="0"/>
                      <a:pt x="783" y="66"/>
                      <a:pt x="656" y="231"/>
                    </a:cubicBezTo>
                    <a:cubicBezTo>
                      <a:pt x="111" y="953"/>
                      <a:pt x="2411" y="1970"/>
                      <a:pt x="2974" y="2205"/>
                    </a:cubicBezTo>
                    <a:lnTo>
                      <a:pt x="2974" y="2205"/>
                    </a:lnTo>
                    <a:cubicBezTo>
                      <a:pt x="2574" y="2045"/>
                      <a:pt x="1287" y="1551"/>
                      <a:pt x="584" y="1551"/>
                    </a:cubicBezTo>
                    <a:cubicBezTo>
                      <a:pt x="327" y="1551"/>
                      <a:pt x="148" y="1617"/>
                      <a:pt x="120" y="1791"/>
                    </a:cubicBezTo>
                    <a:cubicBezTo>
                      <a:pt x="1" y="2541"/>
                      <a:pt x="3739" y="3886"/>
                      <a:pt x="3739" y="3886"/>
                    </a:cubicBezTo>
                    <a:cubicBezTo>
                      <a:pt x="3739" y="3886"/>
                      <a:pt x="2582" y="3508"/>
                      <a:pt x="1779" y="3508"/>
                    </a:cubicBezTo>
                    <a:cubicBezTo>
                      <a:pt x="1307" y="3508"/>
                      <a:pt x="957" y="3639"/>
                      <a:pt x="1037" y="4053"/>
                    </a:cubicBezTo>
                    <a:cubicBezTo>
                      <a:pt x="1239" y="5148"/>
                      <a:pt x="5156" y="6779"/>
                      <a:pt x="5585" y="7863"/>
                    </a:cubicBezTo>
                    <a:cubicBezTo>
                      <a:pt x="5630" y="7976"/>
                      <a:pt x="5699" y="8029"/>
                      <a:pt x="5780" y="8029"/>
                    </a:cubicBezTo>
                    <a:cubicBezTo>
                      <a:pt x="6471" y="8029"/>
                      <a:pt x="8080" y="4230"/>
                      <a:pt x="4097" y="1088"/>
                    </a:cubicBezTo>
                    <a:cubicBezTo>
                      <a:pt x="4097" y="1088"/>
                      <a:pt x="2296" y="0"/>
                      <a:pt x="1252" y="0"/>
                    </a:cubicBezTo>
                    <a:close/>
                  </a:path>
                </a:pathLst>
              </a:custGeom>
              <a:solidFill>
                <a:srgbClr val="85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9"/>
              <p:cNvSpPr/>
              <p:nvPr/>
            </p:nvSpPr>
            <p:spPr>
              <a:xfrm>
                <a:off x="7519559" y="3415086"/>
                <a:ext cx="249683" cy="171094"/>
              </a:xfrm>
              <a:custGeom>
                <a:avLst/>
                <a:gdLst/>
                <a:ahLst/>
                <a:cxnLst/>
                <a:rect l="l" t="t" r="r" b="b"/>
                <a:pathLst>
                  <a:path w="8575" h="5876" extrusionOk="0">
                    <a:moveTo>
                      <a:pt x="7041" y="1"/>
                    </a:moveTo>
                    <a:cubicBezTo>
                      <a:pt x="6005" y="1"/>
                      <a:pt x="4700" y="360"/>
                      <a:pt x="4700" y="360"/>
                    </a:cubicBezTo>
                    <a:cubicBezTo>
                      <a:pt x="0" y="2335"/>
                      <a:pt x="996" y="5876"/>
                      <a:pt x="1753" y="5876"/>
                    </a:cubicBezTo>
                    <a:cubicBezTo>
                      <a:pt x="1836" y="5876"/>
                      <a:pt x="1916" y="5833"/>
                      <a:pt x="1986" y="5742"/>
                    </a:cubicBezTo>
                    <a:cubicBezTo>
                      <a:pt x="2700" y="4801"/>
                      <a:pt x="6355" y="5039"/>
                      <a:pt x="6867" y="4027"/>
                    </a:cubicBezTo>
                    <a:cubicBezTo>
                      <a:pt x="7271" y="3219"/>
                      <a:pt x="5352" y="3142"/>
                      <a:pt x="4600" y="3142"/>
                    </a:cubicBezTo>
                    <a:cubicBezTo>
                      <a:pt x="4420" y="3142"/>
                      <a:pt x="4307" y="3146"/>
                      <a:pt x="4307" y="3146"/>
                    </a:cubicBezTo>
                    <a:cubicBezTo>
                      <a:pt x="4307" y="3146"/>
                      <a:pt x="8260" y="2837"/>
                      <a:pt x="8355" y="2087"/>
                    </a:cubicBezTo>
                    <a:cubicBezTo>
                      <a:pt x="8395" y="1734"/>
                      <a:pt x="7715" y="1642"/>
                      <a:pt x="6992" y="1642"/>
                    </a:cubicBezTo>
                    <a:cubicBezTo>
                      <a:pt x="6424" y="1642"/>
                      <a:pt x="5831" y="1699"/>
                      <a:pt x="5539" y="1731"/>
                    </a:cubicBezTo>
                    <a:lnTo>
                      <a:pt x="5539" y="1731"/>
                    </a:lnTo>
                    <a:cubicBezTo>
                      <a:pt x="6225" y="1644"/>
                      <a:pt x="8574" y="1280"/>
                      <a:pt x="8248" y="455"/>
                    </a:cubicBezTo>
                    <a:cubicBezTo>
                      <a:pt x="8108" y="111"/>
                      <a:pt x="7616" y="1"/>
                      <a:pt x="7041" y="1"/>
                    </a:cubicBezTo>
                    <a:close/>
                  </a:path>
                </a:pathLst>
              </a:custGeom>
              <a:solidFill>
                <a:srgbClr val="85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9"/>
              <p:cNvSpPr/>
              <p:nvPr/>
            </p:nvSpPr>
            <p:spPr>
              <a:xfrm>
                <a:off x="7833901" y="4162913"/>
                <a:ext cx="763752" cy="71454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454" extrusionOk="0">
                    <a:moveTo>
                      <a:pt x="131" y="1"/>
                    </a:moveTo>
                    <a:lnTo>
                      <a:pt x="0" y="358"/>
                    </a:lnTo>
                    <a:cubicBezTo>
                      <a:pt x="48" y="370"/>
                      <a:pt x="4441" y="2037"/>
                      <a:pt x="10192" y="2287"/>
                    </a:cubicBezTo>
                    <a:cubicBezTo>
                      <a:pt x="13073" y="2418"/>
                      <a:pt x="17109" y="2453"/>
                      <a:pt x="20419" y="2453"/>
                    </a:cubicBezTo>
                    <a:cubicBezTo>
                      <a:pt x="22848" y="2453"/>
                      <a:pt x="24889" y="2433"/>
                      <a:pt x="25767" y="2433"/>
                    </a:cubicBezTo>
                    <a:cubicBezTo>
                      <a:pt x="26060" y="2433"/>
                      <a:pt x="26224" y="2435"/>
                      <a:pt x="26230" y="2441"/>
                    </a:cubicBezTo>
                    <a:lnTo>
                      <a:pt x="26230" y="2049"/>
                    </a:lnTo>
                    <a:cubicBezTo>
                      <a:pt x="26183" y="2049"/>
                      <a:pt x="23726" y="2077"/>
                      <a:pt x="20559" y="2077"/>
                    </a:cubicBezTo>
                    <a:cubicBezTo>
                      <a:pt x="17233" y="2077"/>
                      <a:pt x="13125" y="2046"/>
                      <a:pt x="10204" y="1918"/>
                    </a:cubicBezTo>
                    <a:cubicBezTo>
                      <a:pt x="4536" y="1668"/>
                      <a:pt x="179" y="13"/>
                      <a:pt x="131" y="1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9"/>
              <p:cNvSpPr/>
              <p:nvPr/>
            </p:nvSpPr>
            <p:spPr>
              <a:xfrm>
                <a:off x="8251984" y="2581773"/>
                <a:ext cx="80801" cy="249624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8573" extrusionOk="0">
                    <a:moveTo>
                      <a:pt x="1643" y="0"/>
                    </a:moveTo>
                    <a:cubicBezTo>
                      <a:pt x="1584" y="24"/>
                      <a:pt x="369" y="572"/>
                      <a:pt x="298" y="1905"/>
                    </a:cubicBezTo>
                    <a:cubicBezTo>
                      <a:pt x="250" y="2572"/>
                      <a:pt x="810" y="3156"/>
                      <a:pt x="1322" y="3715"/>
                    </a:cubicBezTo>
                    <a:cubicBezTo>
                      <a:pt x="1822" y="4251"/>
                      <a:pt x="2274" y="4763"/>
                      <a:pt x="2096" y="5180"/>
                    </a:cubicBezTo>
                    <a:cubicBezTo>
                      <a:pt x="1965" y="5477"/>
                      <a:pt x="1607" y="5727"/>
                      <a:pt x="1226" y="5989"/>
                    </a:cubicBezTo>
                    <a:cubicBezTo>
                      <a:pt x="703" y="6346"/>
                      <a:pt x="167" y="6739"/>
                      <a:pt x="60" y="7335"/>
                    </a:cubicBezTo>
                    <a:cubicBezTo>
                      <a:pt x="0" y="7716"/>
                      <a:pt x="119" y="8120"/>
                      <a:pt x="441" y="8573"/>
                    </a:cubicBezTo>
                    <a:lnTo>
                      <a:pt x="810" y="8347"/>
                    </a:lnTo>
                    <a:cubicBezTo>
                      <a:pt x="548" y="7989"/>
                      <a:pt x="453" y="7680"/>
                      <a:pt x="488" y="7406"/>
                    </a:cubicBezTo>
                    <a:cubicBezTo>
                      <a:pt x="572" y="6965"/>
                      <a:pt x="1024" y="6632"/>
                      <a:pt x="1488" y="6299"/>
                    </a:cubicBezTo>
                    <a:cubicBezTo>
                      <a:pt x="1893" y="6025"/>
                      <a:pt x="2310" y="5727"/>
                      <a:pt x="2489" y="5322"/>
                    </a:cubicBezTo>
                    <a:cubicBezTo>
                      <a:pt x="2774" y="4668"/>
                      <a:pt x="2203" y="4048"/>
                      <a:pt x="1643" y="3453"/>
                    </a:cubicBezTo>
                    <a:cubicBezTo>
                      <a:pt x="1167" y="2941"/>
                      <a:pt x="667" y="2417"/>
                      <a:pt x="703" y="1917"/>
                    </a:cubicBezTo>
                    <a:cubicBezTo>
                      <a:pt x="762" y="846"/>
                      <a:pt x="1762" y="369"/>
                      <a:pt x="1798" y="358"/>
                    </a:cubicBezTo>
                    <a:lnTo>
                      <a:pt x="1643" y="0"/>
                    </a:ln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9"/>
              <p:cNvSpPr/>
              <p:nvPr/>
            </p:nvSpPr>
            <p:spPr>
              <a:xfrm>
                <a:off x="8117466" y="2646935"/>
                <a:ext cx="84965" cy="171997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907" extrusionOk="0">
                    <a:moveTo>
                      <a:pt x="1251" y="1"/>
                    </a:moveTo>
                    <a:cubicBezTo>
                      <a:pt x="1227" y="13"/>
                      <a:pt x="572" y="191"/>
                      <a:pt x="239" y="822"/>
                    </a:cubicBezTo>
                    <a:cubicBezTo>
                      <a:pt x="24" y="1251"/>
                      <a:pt x="0" y="1775"/>
                      <a:pt x="227" y="2382"/>
                    </a:cubicBezTo>
                    <a:cubicBezTo>
                      <a:pt x="501" y="3108"/>
                      <a:pt x="1167" y="3608"/>
                      <a:pt x="1703" y="4001"/>
                    </a:cubicBezTo>
                    <a:cubicBezTo>
                      <a:pt x="2120" y="4323"/>
                      <a:pt x="2525" y="4620"/>
                      <a:pt x="2501" y="4870"/>
                    </a:cubicBezTo>
                    <a:cubicBezTo>
                      <a:pt x="2501" y="5061"/>
                      <a:pt x="2263" y="5299"/>
                      <a:pt x="1822" y="5585"/>
                    </a:cubicBezTo>
                    <a:lnTo>
                      <a:pt x="2025" y="5906"/>
                    </a:lnTo>
                    <a:cubicBezTo>
                      <a:pt x="2608" y="5549"/>
                      <a:pt x="2882" y="5228"/>
                      <a:pt x="2906" y="4882"/>
                    </a:cubicBezTo>
                    <a:cubicBezTo>
                      <a:pt x="2918" y="4430"/>
                      <a:pt x="2465" y="4085"/>
                      <a:pt x="1941" y="3692"/>
                    </a:cubicBezTo>
                    <a:cubicBezTo>
                      <a:pt x="1417" y="3311"/>
                      <a:pt x="822" y="2870"/>
                      <a:pt x="596" y="2251"/>
                    </a:cubicBezTo>
                    <a:cubicBezTo>
                      <a:pt x="417" y="1763"/>
                      <a:pt x="417" y="1322"/>
                      <a:pt x="584" y="1001"/>
                    </a:cubicBezTo>
                    <a:cubicBezTo>
                      <a:pt x="822" y="525"/>
                      <a:pt x="1358" y="370"/>
                      <a:pt x="1358" y="370"/>
                    </a:cubicBezTo>
                    <a:lnTo>
                      <a:pt x="1251" y="1"/>
                    </a:ln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9"/>
              <p:cNvSpPr/>
              <p:nvPr/>
            </p:nvSpPr>
            <p:spPr>
              <a:xfrm>
                <a:off x="7950017" y="2702053"/>
                <a:ext cx="124827" cy="165417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681" extrusionOk="0">
                    <a:moveTo>
                      <a:pt x="846" y="1"/>
                    </a:moveTo>
                    <a:cubicBezTo>
                      <a:pt x="489" y="322"/>
                      <a:pt x="1" y="1180"/>
                      <a:pt x="608" y="2096"/>
                    </a:cubicBezTo>
                    <a:cubicBezTo>
                      <a:pt x="916" y="2550"/>
                      <a:pt x="1426" y="2637"/>
                      <a:pt x="1951" y="2637"/>
                    </a:cubicBezTo>
                    <a:cubicBezTo>
                      <a:pt x="2115" y="2637"/>
                      <a:pt x="2280" y="2629"/>
                      <a:pt x="2442" y="2620"/>
                    </a:cubicBezTo>
                    <a:cubicBezTo>
                      <a:pt x="2608" y="2610"/>
                      <a:pt x="2751" y="2605"/>
                      <a:pt x="2873" y="2605"/>
                    </a:cubicBezTo>
                    <a:cubicBezTo>
                      <a:pt x="3348" y="2605"/>
                      <a:pt x="3516" y="2691"/>
                      <a:pt x="3525" y="2965"/>
                    </a:cubicBezTo>
                    <a:cubicBezTo>
                      <a:pt x="3537" y="3299"/>
                      <a:pt x="3370" y="3656"/>
                      <a:pt x="3227" y="4001"/>
                    </a:cubicBezTo>
                    <a:cubicBezTo>
                      <a:pt x="3049" y="4418"/>
                      <a:pt x="2870" y="4811"/>
                      <a:pt x="3061" y="5144"/>
                    </a:cubicBezTo>
                    <a:cubicBezTo>
                      <a:pt x="3215" y="5430"/>
                      <a:pt x="3596" y="5597"/>
                      <a:pt x="4239" y="5680"/>
                    </a:cubicBezTo>
                    <a:lnTo>
                      <a:pt x="4287" y="5311"/>
                    </a:lnTo>
                    <a:cubicBezTo>
                      <a:pt x="3656" y="5228"/>
                      <a:pt x="3454" y="5073"/>
                      <a:pt x="3394" y="4978"/>
                    </a:cubicBezTo>
                    <a:cubicBezTo>
                      <a:pt x="3299" y="4799"/>
                      <a:pt x="3430" y="4501"/>
                      <a:pt x="3585" y="4168"/>
                    </a:cubicBezTo>
                    <a:cubicBezTo>
                      <a:pt x="3751" y="3799"/>
                      <a:pt x="3942" y="3394"/>
                      <a:pt x="3906" y="2954"/>
                    </a:cubicBezTo>
                    <a:cubicBezTo>
                      <a:pt x="3878" y="2330"/>
                      <a:pt x="3399" y="2223"/>
                      <a:pt x="2868" y="2223"/>
                    </a:cubicBezTo>
                    <a:cubicBezTo>
                      <a:pt x="2719" y="2223"/>
                      <a:pt x="2566" y="2231"/>
                      <a:pt x="2418" y="2239"/>
                    </a:cubicBezTo>
                    <a:cubicBezTo>
                      <a:pt x="2254" y="2246"/>
                      <a:pt x="2089" y="2254"/>
                      <a:pt x="1929" y="2254"/>
                    </a:cubicBezTo>
                    <a:cubicBezTo>
                      <a:pt x="1508" y="2254"/>
                      <a:pt x="1128" y="2196"/>
                      <a:pt x="929" y="1894"/>
                    </a:cubicBezTo>
                    <a:cubicBezTo>
                      <a:pt x="358" y="1013"/>
                      <a:pt x="1084" y="310"/>
                      <a:pt x="1108" y="287"/>
                    </a:cubicBez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9"/>
              <p:cNvSpPr/>
              <p:nvPr/>
            </p:nvSpPr>
            <p:spPr>
              <a:xfrm>
                <a:off x="7922997" y="2831708"/>
                <a:ext cx="84266" cy="8013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2752" extrusionOk="0">
                    <a:moveTo>
                      <a:pt x="393" y="1"/>
                    </a:moveTo>
                    <a:lnTo>
                      <a:pt x="0" y="60"/>
                    </a:lnTo>
                    <a:cubicBezTo>
                      <a:pt x="0" y="72"/>
                      <a:pt x="393" y="2525"/>
                      <a:pt x="2846" y="2751"/>
                    </a:cubicBezTo>
                    <a:lnTo>
                      <a:pt x="2893" y="2370"/>
                    </a:lnTo>
                    <a:cubicBezTo>
                      <a:pt x="750" y="2180"/>
                      <a:pt x="405" y="84"/>
                      <a:pt x="393" y="1"/>
                    </a:cubicBez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9"/>
              <p:cNvSpPr/>
              <p:nvPr/>
            </p:nvSpPr>
            <p:spPr>
              <a:xfrm>
                <a:off x="8366383" y="2603261"/>
                <a:ext cx="93263" cy="24549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8431" extrusionOk="0">
                    <a:moveTo>
                      <a:pt x="3108" y="1"/>
                    </a:moveTo>
                    <a:cubicBezTo>
                      <a:pt x="2560" y="132"/>
                      <a:pt x="2155" y="393"/>
                      <a:pt x="1953" y="774"/>
                    </a:cubicBezTo>
                    <a:cubicBezTo>
                      <a:pt x="1512" y="1560"/>
                      <a:pt x="1905" y="2691"/>
                      <a:pt x="2215" y="3596"/>
                    </a:cubicBezTo>
                    <a:cubicBezTo>
                      <a:pt x="2405" y="4132"/>
                      <a:pt x="2620" y="4751"/>
                      <a:pt x="2500" y="4942"/>
                    </a:cubicBezTo>
                    <a:cubicBezTo>
                      <a:pt x="2500" y="4954"/>
                      <a:pt x="2465" y="4989"/>
                      <a:pt x="2381" y="5001"/>
                    </a:cubicBezTo>
                    <a:cubicBezTo>
                      <a:pt x="1488" y="5132"/>
                      <a:pt x="857" y="5489"/>
                      <a:pt x="548" y="6073"/>
                    </a:cubicBezTo>
                    <a:cubicBezTo>
                      <a:pt x="0" y="7085"/>
                      <a:pt x="560" y="8359"/>
                      <a:pt x="595" y="8430"/>
                    </a:cubicBezTo>
                    <a:lnTo>
                      <a:pt x="917" y="8240"/>
                    </a:lnTo>
                    <a:cubicBezTo>
                      <a:pt x="917" y="8228"/>
                      <a:pt x="417" y="7073"/>
                      <a:pt x="881" y="6239"/>
                    </a:cubicBezTo>
                    <a:cubicBezTo>
                      <a:pt x="1143" y="5775"/>
                      <a:pt x="1655" y="5477"/>
                      <a:pt x="2429" y="5370"/>
                    </a:cubicBezTo>
                    <a:cubicBezTo>
                      <a:pt x="2643" y="5346"/>
                      <a:pt x="2762" y="5227"/>
                      <a:pt x="2822" y="5132"/>
                    </a:cubicBezTo>
                    <a:cubicBezTo>
                      <a:pt x="3048" y="4775"/>
                      <a:pt x="2846" y="4203"/>
                      <a:pt x="2584" y="3465"/>
                    </a:cubicBezTo>
                    <a:cubicBezTo>
                      <a:pt x="2310" y="2620"/>
                      <a:pt x="1953" y="1584"/>
                      <a:pt x="2286" y="953"/>
                    </a:cubicBezTo>
                    <a:cubicBezTo>
                      <a:pt x="2441" y="667"/>
                      <a:pt x="2751" y="477"/>
                      <a:pt x="3203" y="370"/>
                    </a:cubicBezTo>
                    <a:lnTo>
                      <a:pt x="3108" y="1"/>
                    </a:ln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9"/>
              <p:cNvSpPr/>
              <p:nvPr/>
            </p:nvSpPr>
            <p:spPr>
              <a:xfrm>
                <a:off x="8494990" y="2690028"/>
                <a:ext cx="192438" cy="180558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6201" extrusionOk="0">
                    <a:moveTo>
                      <a:pt x="5299" y="0"/>
                    </a:moveTo>
                    <a:cubicBezTo>
                      <a:pt x="5206" y="0"/>
                      <a:pt x="5119" y="15"/>
                      <a:pt x="5037" y="45"/>
                    </a:cubicBezTo>
                    <a:cubicBezTo>
                      <a:pt x="4501" y="223"/>
                      <a:pt x="4299" y="878"/>
                      <a:pt x="4096" y="1593"/>
                    </a:cubicBezTo>
                    <a:cubicBezTo>
                      <a:pt x="3809" y="2587"/>
                      <a:pt x="3501" y="3612"/>
                      <a:pt x="2345" y="3612"/>
                    </a:cubicBezTo>
                    <a:cubicBezTo>
                      <a:pt x="2256" y="3612"/>
                      <a:pt x="2161" y="3606"/>
                      <a:pt x="2060" y="3593"/>
                    </a:cubicBezTo>
                    <a:cubicBezTo>
                      <a:pt x="2001" y="3588"/>
                      <a:pt x="1943" y="3585"/>
                      <a:pt x="1886" y="3585"/>
                    </a:cubicBezTo>
                    <a:cubicBezTo>
                      <a:pt x="1552" y="3585"/>
                      <a:pt x="1253" y="3677"/>
                      <a:pt x="989" y="3890"/>
                    </a:cubicBezTo>
                    <a:cubicBezTo>
                      <a:pt x="155" y="4569"/>
                      <a:pt x="0" y="6117"/>
                      <a:pt x="0" y="6176"/>
                    </a:cubicBezTo>
                    <a:lnTo>
                      <a:pt x="393" y="6200"/>
                    </a:lnTo>
                    <a:cubicBezTo>
                      <a:pt x="393" y="6188"/>
                      <a:pt x="524" y="4760"/>
                      <a:pt x="1227" y="4176"/>
                    </a:cubicBezTo>
                    <a:cubicBezTo>
                      <a:pt x="1398" y="4034"/>
                      <a:pt x="1607" y="3959"/>
                      <a:pt x="1835" y="3959"/>
                    </a:cubicBezTo>
                    <a:cubicBezTo>
                      <a:pt x="1893" y="3959"/>
                      <a:pt x="1952" y="3964"/>
                      <a:pt x="2013" y="3974"/>
                    </a:cubicBezTo>
                    <a:cubicBezTo>
                      <a:pt x="2129" y="3988"/>
                      <a:pt x="2240" y="3995"/>
                      <a:pt x="2345" y="3995"/>
                    </a:cubicBezTo>
                    <a:cubicBezTo>
                      <a:pt x="3795" y="3995"/>
                      <a:pt x="4177" y="2676"/>
                      <a:pt x="4465" y="1688"/>
                    </a:cubicBezTo>
                    <a:cubicBezTo>
                      <a:pt x="4644" y="1081"/>
                      <a:pt x="4822" y="497"/>
                      <a:pt x="5156" y="402"/>
                    </a:cubicBezTo>
                    <a:cubicBezTo>
                      <a:pt x="5200" y="385"/>
                      <a:pt x="5249" y="377"/>
                      <a:pt x="5302" y="377"/>
                    </a:cubicBezTo>
                    <a:cubicBezTo>
                      <a:pt x="5556" y="377"/>
                      <a:pt x="5919" y="560"/>
                      <a:pt x="6370" y="914"/>
                    </a:cubicBezTo>
                    <a:lnTo>
                      <a:pt x="6608" y="616"/>
                    </a:lnTo>
                    <a:cubicBezTo>
                      <a:pt x="6081" y="211"/>
                      <a:pt x="5651" y="0"/>
                      <a:pt x="5299" y="0"/>
                    </a:cubicBez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9"/>
              <p:cNvSpPr/>
              <p:nvPr/>
            </p:nvSpPr>
            <p:spPr>
              <a:xfrm>
                <a:off x="8568830" y="2843850"/>
                <a:ext cx="178578" cy="9952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3418" extrusionOk="0">
                    <a:moveTo>
                      <a:pt x="5739" y="0"/>
                    </a:moveTo>
                    <a:cubicBezTo>
                      <a:pt x="5739" y="0"/>
                      <a:pt x="5680" y="477"/>
                      <a:pt x="5263" y="762"/>
                    </a:cubicBezTo>
                    <a:cubicBezTo>
                      <a:pt x="5071" y="884"/>
                      <a:pt x="4831" y="949"/>
                      <a:pt x="4550" y="949"/>
                    </a:cubicBezTo>
                    <a:cubicBezTo>
                      <a:pt x="4361" y="949"/>
                      <a:pt x="4154" y="920"/>
                      <a:pt x="3929" y="858"/>
                    </a:cubicBezTo>
                    <a:cubicBezTo>
                      <a:pt x="3627" y="784"/>
                      <a:pt x="3328" y="747"/>
                      <a:pt x="3038" y="747"/>
                    </a:cubicBezTo>
                    <a:cubicBezTo>
                      <a:pt x="2484" y="747"/>
                      <a:pt x="1962" y="882"/>
                      <a:pt x="1501" y="1155"/>
                    </a:cubicBezTo>
                    <a:cubicBezTo>
                      <a:pt x="751" y="1608"/>
                      <a:pt x="215" y="2382"/>
                      <a:pt x="0" y="3334"/>
                    </a:cubicBezTo>
                    <a:lnTo>
                      <a:pt x="370" y="3418"/>
                    </a:lnTo>
                    <a:cubicBezTo>
                      <a:pt x="584" y="2560"/>
                      <a:pt x="1048" y="1870"/>
                      <a:pt x="1703" y="1489"/>
                    </a:cubicBezTo>
                    <a:cubicBezTo>
                      <a:pt x="2103" y="1250"/>
                      <a:pt x="2554" y="1126"/>
                      <a:pt x="3031" y="1126"/>
                    </a:cubicBezTo>
                    <a:cubicBezTo>
                      <a:pt x="3292" y="1126"/>
                      <a:pt x="3561" y="1163"/>
                      <a:pt x="3834" y="1239"/>
                    </a:cubicBezTo>
                    <a:cubicBezTo>
                      <a:pt x="4090" y="1298"/>
                      <a:pt x="4330" y="1329"/>
                      <a:pt x="4552" y="1329"/>
                    </a:cubicBezTo>
                    <a:cubicBezTo>
                      <a:pt x="4909" y="1329"/>
                      <a:pt x="5220" y="1248"/>
                      <a:pt x="5477" y="1072"/>
                    </a:cubicBezTo>
                    <a:cubicBezTo>
                      <a:pt x="6037" y="703"/>
                      <a:pt x="6132" y="72"/>
                      <a:pt x="6132" y="48"/>
                    </a:cubicBezTo>
                    <a:lnTo>
                      <a:pt x="5739" y="0"/>
                    </a:ln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9"/>
              <p:cNvSpPr/>
              <p:nvPr/>
            </p:nvSpPr>
            <p:spPr>
              <a:xfrm>
                <a:off x="8580971" y="3003961"/>
                <a:ext cx="184110" cy="57274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967" extrusionOk="0">
                    <a:moveTo>
                      <a:pt x="3665" y="1"/>
                    </a:moveTo>
                    <a:cubicBezTo>
                      <a:pt x="2886" y="1"/>
                      <a:pt x="2305" y="309"/>
                      <a:pt x="1846" y="562"/>
                    </a:cubicBezTo>
                    <a:cubicBezTo>
                      <a:pt x="1533" y="718"/>
                      <a:pt x="1292" y="842"/>
                      <a:pt x="1084" y="842"/>
                    </a:cubicBezTo>
                    <a:cubicBezTo>
                      <a:pt x="1039" y="842"/>
                      <a:pt x="995" y="836"/>
                      <a:pt x="953" y="824"/>
                    </a:cubicBezTo>
                    <a:cubicBezTo>
                      <a:pt x="738" y="752"/>
                      <a:pt x="548" y="526"/>
                      <a:pt x="334" y="109"/>
                    </a:cubicBezTo>
                    <a:lnTo>
                      <a:pt x="0" y="288"/>
                    </a:lnTo>
                    <a:cubicBezTo>
                      <a:pt x="262" y="812"/>
                      <a:pt x="512" y="1098"/>
                      <a:pt x="834" y="1193"/>
                    </a:cubicBezTo>
                    <a:cubicBezTo>
                      <a:pt x="917" y="1218"/>
                      <a:pt x="999" y="1229"/>
                      <a:pt x="1080" y="1229"/>
                    </a:cubicBezTo>
                    <a:cubicBezTo>
                      <a:pt x="1382" y="1229"/>
                      <a:pt x="1677" y="1073"/>
                      <a:pt x="2024" y="895"/>
                    </a:cubicBezTo>
                    <a:cubicBezTo>
                      <a:pt x="2451" y="659"/>
                      <a:pt x="2951" y="392"/>
                      <a:pt x="3606" y="392"/>
                    </a:cubicBezTo>
                    <a:cubicBezTo>
                      <a:pt x="3645" y="392"/>
                      <a:pt x="3686" y="393"/>
                      <a:pt x="3727" y="395"/>
                    </a:cubicBezTo>
                    <a:cubicBezTo>
                      <a:pt x="5477" y="455"/>
                      <a:pt x="5929" y="1907"/>
                      <a:pt x="5953" y="1967"/>
                    </a:cubicBezTo>
                    <a:lnTo>
                      <a:pt x="6322" y="1848"/>
                    </a:lnTo>
                    <a:cubicBezTo>
                      <a:pt x="6322" y="1836"/>
                      <a:pt x="5787" y="85"/>
                      <a:pt x="3751" y="2"/>
                    </a:cubicBezTo>
                    <a:cubicBezTo>
                      <a:pt x="3722" y="1"/>
                      <a:pt x="3693" y="1"/>
                      <a:pt x="3665" y="1"/>
                    </a:cubicBezTo>
                    <a:close/>
                  </a:path>
                </a:pathLst>
              </a:custGeom>
              <a:solidFill>
                <a:srgbClr val="322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9"/>
              <p:cNvSpPr/>
              <p:nvPr/>
            </p:nvSpPr>
            <p:spPr>
              <a:xfrm>
                <a:off x="8592414" y="4301595"/>
                <a:ext cx="51334" cy="15359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5275" extrusionOk="0">
                    <a:moveTo>
                      <a:pt x="393" y="0"/>
                    </a:moveTo>
                    <a:lnTo>
                      <a:pt x="0" y="36"/>
                    </a:lnTo>
                    <a:cubicBezTo>
                      <a:pt x="24" y="203"/>
                      <a:pt x="405" y="3977"/>
                      <a:pt x="1465" y="5275"/>
                    </a:cubicBezTo>
                    <a:lnTo>
                      <a:pt x="1762" y="5025"/>
                    </a:lnTo>
                    <a:cubicBezTo>
                      <a:pt x="774" y="3810"/>
                      <a:pt x="393" y="36"/>
                      <a:pt x="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9"/>
              <p:cNvSpPr/>
              <p:nvPr/>
            </p:nvSpPr>
            <p:spPr>
              <a:xfrm>
                <a:off x="8095629" y="4314057"/>
                <a:ext cx="51334" cy="175811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038" extrusionOk="0">
                    <a:moveTo>
                      <a:pt x="1441" y="1"/>
                    </a:moveTo>
                    <a:cubicBezTo>
                      <a:pt x="655" y="1310"/>
                      <a:pt x="24" y="5787"/>
                      <a:pt x="0" y="5978"/>
                    </a:cubicBezTo>
                    <a:lnTo>
                      <a:pt x="381" y="6037"/>
                    </a:lnTo>
                    <a:cubicBezTo>
                      <a:pt x="381" y="6001"/>
                      <a:pt x="1024" y="1441"/>
                      <a:pt x="1763" y="191"/>
                    </a:cubicBezTo>
                    <a:lnTo>
                      <a:pt x="14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39"/>
            <p:cNvGrpSpPr/>
            <p:nvPr/>
          </p:nvGrpSpPr>
          <p:grpSpPr>
            <a:xfrm>
              <a:off x="5816374" y="1151344"/>
              <a:ext cx="2907522" cy="2840799"/>
              <a:chOff x="6090062" y="1499344"/>
              <a:chExt cx="2907522" cy="2840799"/>
            </a:xfrm>
          </p:grpSpPr>
          <p:grpSp>
            <p:nvGrpSpPr>
              <p:cNvPr id="511" name="Google Shape;511;p39"/>
              <p:cNvGrpSpPr/>
              <p:nvPr/>
            </p:nvGrpSpPr>
            <p:grpSpPr>
              <a:xfrm>
                <a:off x="6401239" y="1637565"/>
                <a:ext cx="2596345" cy="2702578"/>
                <a:chOff x="6401239" y="1637565"/>
                <a:chExt cx="2596345" cy="2702578"/>
              </a:xfrm>
            </p:grpSpPr>
            <p:sp>
              <p:nvSpPr>
                <p:cNvPr id="512" name="Google Shape;512;p39"/>
                <p:cNvSpPr/>
                <p:nvPr/>
              </p:nvSpPr>
              <p:spPr>
                <a:xfrm rot="3033256" flipH="1">
                  <a:off x="6564239" y="2241737"/>
                  <a:ext cx="2270344" cy="1494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3" h="35279" extrusionOk="0">
                      <a:moveTo>
                        <a:pt x="32683" y="0"/>
                      </a:moveTo>
                      <a:lnTo>
                        <a:pt x="32683" y="560"/>
                      </a:lnTo>
                      <a:cubicBezTo>
                        <a:pt x="33041" y="560"/>
                        <a:pt x="33398" y="560"/>
                        <a:pt x="33767" y="572"/>
                      </a:cubicBezTo>
                      <a:cubicBezTo>
                        <a:pt x="33886" y="572"/>
                        <a:pt x="33993" y="596"/>
                        <a:pt x="34100" y="596"/>
                      </a:cubicBezTo>
                      <a:lnTo>
                        <a:pt x="34112" y="24"/>
                      </a:lnTo>
                      <a:cubicBezTo>
                        <a:pt x="34005" y="24"/>
                        <a:pt x="33898" y="12"/>
                        <a:pt x="33779" y="12"/>
                      </a:cubicBezTo>
                      <a:cubicBezTo>
                        <a:pt x="33410" y="12"/>
                        <a:pt x="33041" y="0"/>
                        <a:pt x="32683" y="0"/>
                      </a:cubicBezTo>
                      <a:close/>
                      <a:moveTo>
                        <a:pt x="31219" y="24"/>
                      </a:moveTo>
                      <a:cubicBezTo>
                        <a:pt x="30731" y="36"/>
                        <a:pt x="30254" y="84"/>
                        <a:pt x="29790" y="143"/>
                      </a:cubicBezTo>
                      <a:lnTo>
                        <a:pt x="29873" y="715"/>
                      </a:lnTo>
                      <a:cubicBezTo>
                        <a:pt x="30326" y="655"/>
                        <a:pt x="30790" y="608"/>
                        <a:pt x="31255" y="596"/>
                      </a:cubicBezTo>
                      <a:lnTo>
                        <a:pt x="31219" y="24"/>
                      </a:lnTo>
                      <a:close/>
                      <a:moveTo>
                        <a:pt x="35553" y="143"/>
                      </a:moveTo>
                      <a:lnTo>
                        <a:pt x="35481" y="715"/>
                      </a:lnTo>
                      <a:cubicBezTo>
                        <a:pt x="35958" y="774"/>
                        <a:pt x="36422" y="858"/>
                        <a:pt x="36851" y="953"/>
                      </a:cubicBezTo>
                      <a:lnTo>
                        <a:pt x="36981" y="381"/>
                      </a:lnTo>
                      <a:cubicBezTo>
                        <a:pt x="36517" y="298"/>
                        <a:pt x="36041" y="203"/>
                        <a:pt x="35553" y="143"/>
                      </a:cubicBezTo>
                      <a:close/>
                      <a:moveTo>
                        <a:pt x="28385" y="369"/>
                      </a:moveTo>
                      <a:cubicBezTo>
                        <a:pt x="27885" y="477"/>
                        <a:pt x="27433" y="596"/>
                        <a:pt x="26980" y="727"/>
                      </a:cubicBezTo>
                      <a:lnTo>
                        <a:pt x="27147" y="1262"/>
                      </a:lnTo>
                      <a:cubicBezTo>
                        <a:pt x="27576" y="1143"/>
                        <a:pt x="28028" y="1024"/>
                        <a:pt x="28504" y="917"/>
                      </a:cubicBezTo>
                      <a:lnTo>
                        <a:pt x="28385" y="369"/>
                      </a:lnTo>
                      <a:close/>
                      <a:moveTo>
                        <a:pt x="38363" y="774"/>
                      </a:moveTo>
                      <a:lnTo>
                        <a:pt x="38184" y="1310"/>
                      </a:lnTo>
                      <a:cubicBezTo>
                        <a:pt x="38636" y="1465"/>
                        <a:pt x="39053" y="1655"/>
                        <a:pt x="39458" y="1846"/>
                      </a:cubicBezTo>
                      <a:lnTo>
                        <a:pt x="39708" y="1334"/>
                      </a:lnTo>
                      <a:cubicBezTo>
                        <a:pt x="39291" y="1108"/>
                        <a:pt x="38827" y="929"/>
                        <a:pt x="38363" y="774"/>
                      </a:cubicBezTo>
                      <a:close/>
                      <a:moveTo>
                        <a:pt x="25611" y="1227"/>
                      </a:moveTo>
                      <a:cubicBezTo>
                        <a:pt x="25170" y="1441"/>
                        <a:pt x="24730" y="1667"/>
                        <a:pt x="24337" y="1917"/>
                      </a:cubicBezTo>
                      <a:lnTo>
                        <a:pt x="24635" y="2394"/>
                      </a:lnTo>
                      <a:cubicBezTo>
                        <a:pt x="25016" y="2155"/>
                        <a:pt x="25421" y="1929"/>
                        <a:pt x="25837" y="1751"/>
                      </a:cubicBezTo>
                      <a:lnTo>
                        <a:pt x="25611" y="1227"/>
                      </a:lnTo>
                      <a:close/>
                      <a:moveTo>
                        <a:pt x="40958" y="2096"/>
                      </a:moveTo>
                      <a:lnTo>
                        <a:pt x="40625" y="2560"/>
                      </a:lnTo>
                      <a:cubicBezTo>
                        <a:pt x="41006" y="2822"/>
                        <a:pt x="41339" y="3120"/>
                        <a:pt x="41673" y="3429"/>
                      </a:cubicBezTo>
                      <a:lnTo>
                        <a:pt x="42065" y="3036"/>
                      </a:lnTo>
                      <a:cubicBezTo>
                        <a:pt x="41732" y="2691"/>
                        <a:pt x="41351" y="2382"/>
                        <a:pt x="40958" y="2096"/>
                      </a:cubicBezTo>
                      <a:close/>
                      <a:moveTo>
                        <a:pt x="23158" y="2751"/>
                      </a:moveTo>
                      <a:cubicBezTo>
                        <a:pt x="22801" y="3072"/>
                        <a:pt x="22444" y="3417"/>
                        <a:pt x="22134" y="3787"/>
                      </a:cubicBezTo>
                      <a:lnTo>
                        <a:pt x="22563" y="4168"/>
                      </a:lnTo>
                      <a:cubicBezTo>
                        <a:pt x="22861" y="3822"/>
                        <a:pt x="23182" y="3489"/>
                        <a:pt x="23527" y="3179"/>
                      </a:cubicBezTo>
                      <a:lnTo>
                        <a:pt x="23158" y="2751"/>
                      </a:lnTo>
                      <a:close/>
                      <a:moveTo>
                        <a:pt x="43030" y="4132"/>
                      </a:moveTo>
                      <a:lnTo>
                        <a:pt x="42566" y="4465"/>
                      </a:lnTo>
                      <a:cubicBezTo>
                        <a:pt x="42827" y="4834"/>
                        <a:pt x="43066" y="5227"/>
                        <a:pt x="43292" y="5632"/>
                      </a:cubicBezTo>
                      <a:lnTo>
                        <a:pt x="43792" y="5370"/>
                      </a:lnTo>
                      <a:cubicBezTo>
                        <a:pt x="43554" y="4941"/>
                        <a:pt x="43304" y="4525"/>
                        <a:pt x="43030" y="4132"/>
                      </a:cubicBezTo>
                      <a:close/>
                      <a:moveTo>
                        <a:pt x="21265" y="4977"/>
                      </a:moveTo>
                      <a:cubicBezTo>
                        <a:pt x="21027" y="5382"/>
                        <a:pt x="20789" y="5811"/>
                        <a:pt x="20587" y="6263"/>
                      </a:cubicBezTo>
                      <a:lnTo>
                        <a:pt x="21087" y="6501"/>
                      </a:lnTo>
                      <a:cubicBezTo>
                        <a:pt x="21301" y="6073"/>
                        <a:pt x="21515" y="5668"/>
                        <a:pt x="21741" y="5275"/>
                      </a:cubicBezTo>
                      <a:lnTo>
                        <a:pt x="21265" y="4977"/>
                      </a:lnTo>
                      <a:close/>
                      <a:moveTo>
                        <a:pt x="44399" y="6692"/>
                      </a:moveTo>
                      <a:lnTo>
                        <a:pt x="43875" y="6906"/>
                      </a:lnTo>
                      <a:cubicBezTo>
                        <a:pt x="44042" y="7323"/>
                        <a:pt x="44185" y="7763"/>
                        <a:pt x="44316" y="8228"/>
                      </a:cubicBezTo>
                      <a:lnTo>
                        <a:pt x="44852" y="8061"/>
                      </a:lnTo>
                      <a:cubicBezTo>
                        <a:pt x="44721" y="7585"/>
                        <a:pt x="44554" y="7120"/>
                        <a:pt x="44399" y="6692"/>
                      </a:cubicBezTo>
                      <a:close/>
                      <a:moveTo>
                        <a:pt x="20051" y="7620"/>
                      </a:moveTo>
                      <a:cubicBezTo>
                        <a:pt x="19884" y="8049"/>
                        <a:pt x="19753" y="8513"/>
                        <a:pt x="19610" y="9001"/>
                      </a:cubicBezTo>
                      <a:lnTo>
                        <a:pt x="20170" y="9144"/>
                      </a:lnTo>
                      <a:cubicBezTo>
                        <a:pt x="20289" y="8656"/>
                        <a:pt x="20420" y="8228"/>
                        <a:pt x="20587" y="7799"/>
                      </a:cubicBezTo>
                      <a:lnTo>
                        <a:pt x="20051" y="7620"/>
                      </a:lnTo>
                      <a:close/>
                      <a:moveTo>
                        <a:pt x="45197" y="9478"/>
                      </a:moveTo>
                      <a:lnTo>
                        <a:pt x="44649" y="9597"/>
                      </a:lnTo>
                      <a:cubicBezTo>
                        <a:pt x="44756" y="10025"/>
                        <a:pt x="44828" y="10490"/>
                        <a:pt x="44911" y="10978"/>
                      </a:cubicBezTo>
                      <a:lnTo>
                        <a:pt x="45471" y="10895"/>
                      </a:lnTo>
                      <a:cubicBezTo>
                        <a:pt x="45375" y="10383"/>
                        <a:pt x="45280" y="9930"/>
                        <a:pt x="45197" y="9478"/>
                      </a:cubicBezTo>
                      <a:close/>
                      <a:moveTo>
                        <a:pt x="19277" y="10395"/>
                      </a:moveTo>
                      <a:cubicBezTo>
                        <a:pt x="19170" y="10859"/>
                        <a:pt x="19074" y="11335"/>
                        <a:pt x="18991" y="11799"/>
                      </a:cubicBezTo>
                      <a:lnTo>
                        <a:pt x="19539" y="11907"/>
                      </a:lnTo>
                      <a:cubicBezTo>
                        <a:pt x="19634" y="11442"/>
                        <a:pt x="19717" y="10978"/>
                        <a:pt x="19825" y="10514"/>
                      </a:cubicBezTo>
                      <a:lnTo>
                        <a:pt x="19277" y="10395"/>
                      </a:lnTo>
                      <a:close/>
                      <a:moveTo>
                        <a:pt x="45685" y="12323"/>
                      </a:moveTo>
                      <a:lnTo>
                        <a:pt x="45125" y="12395"/>
                      </a:lnTo>
                      <a:cubicBezTo>
                        <a:pt x="45185" y="12871"/>
                        <a:pt x="45233" y="13335"/>
                        <a:pt x="45292" y="13812"/>
                      </a:cubicBezTo>
                      <a:lnTo>
                        <a:pt x="45864" y="13752"/>
                      </a:lnTo>
                      <a:lnTo>
                        <a:pt x="45685" y="12323"/>
                      </a:lnTo>
                      <a:close/>
                      <a:moveTo>
                        <a:pt x="18717" y="13204"/>
                      </a:moveTo>
                      <a:cubicBezTo>
                        <a:pt x="18634" y="13669"/>
                        <a:pt x="18539" y="14133"/>
                        <a:pt x="18455" y="14597"/>
                      </a:cubicBezTo>
                      <a:lnTo>
                        <a:pt x="19003" y="14716"/>
                      </a:lnTo>
                      <a:cubicBezTo>
                        <a:pt x="19110" y="14252"/>
                        <a:pt x="19194" y="13788"/>
                        <a:pt x="19277" y="13300"/>
                      </a:cubicBezTo>
                      <a:lnTo>
                        <a:pt x="18717" y="13204"/>
                      </a:lnTo>
                      <a:close/>
                      <a:moveTo>
                        <a:pt x="46006" y="15145"/>
                      </a:moveTo>
                      <a:lnTo>
                        <a:pt x="45435" y="15205"/>
                      </a:lnTo>
                      <a:cubicBezTo>
                        <a:pt x="45494" y="15693"/>
                        <a:pt x="45542" y="16157"/>
                        <a:pt x="45602" y="16633"/>
                      </a:cubicBezTo>
                      <a:lnTo>
                        <a:pt x="46161" y="16562"/>
                      </a:lnTo>
                      <a:cubicBezTo>
                        <a:pt x="46102" y="16098"/>
                        <a:pt x="46042" y="15621"/>
                        <a:pt x="46006" y="15145"/>
                      </a:cubicBezTo>
                      <a:close/>
                      <a:moveTo>
                        <a:pt x="9109" y="16140"/>
                      </a:moveTo>
                      <a:cubicBezTo>
                        <a:pt x="8921" y="16140"/>
                        <a:pt x="8737" y="16165"/>
                        <a:pt x="8561" y="16217"/>
                      </a:cubicBezTo>
                      <a:lnTo>
                        <a:pt x="8716" y="16752"/>
                      </a:lnTo>
                      <a:cubicBezTo>
                        <a:pt x="8843" y="16714"/>
                        <a:pt x="8978" y="16696"/>
                        <a:pt x="9117" y="16696"/>
                      </a:cubicBezTo>
                      <a:cubicBezTo>
                        <a:pt x="9370" y="16696"/>
                        <a:pt x="9638" y="16756"/>
                        <a:pt x="9907" y="16871"/>
                      </a:cubicBezTo>
                      <a:lnTo>
                        <a:pt x="10133" y="16371"/>
                      </a:lnTo>
                      <a:cubicBezTo>
                        <a:pt x="9790" y="16219"/>
                        <a:pt x="9443" y="16140"/>
                        <a:pt x="9109" y="16140"/>
                      </a:cubicBezTo>
                      <a:close/>
                      <a:moveTo>
                        <a:pt x="18122" y="15967"/>
                      </a:moveTo>
                      <a:cubicBezTo>
                        <a:pt x="17991" y="16467"/>
                        <a:pt x="17860" y="16907"/>
                        <a:pt x="17705" y="17300"/>
                      </a:cubicBezTo>
                      <a:lnTo>
                        <a:pt x="18241" y="17503"/>
                      </a:lnTo>
                      <a:cubicBezTo>
                        <a:pt x="18408" y="17086"/>
                        <a:pt x="18539" y="16633"/>
                        <a:pt x="18682" y="16109"/>
                      </a:cubicBezTo>
                      <a:lnTo>
                        <a:pt x="18122" y="15967"/>
                      </a:lnTo>
                      <a:close/>
                      <a:moveTo>
                        <a:pt x="7335" y="17217"/>
                      </a:moveTo>
                      <a:cubicBezTo>
                        <a:pt x="7049" y="17645"/>
                        <a:pt x="6835" y="18110"/>
                        <a:pt x="6668" y="18550"/>
                      </a:cubicBezTo>
                      <a:lnTo>
                        <a:pt x="7204" y="18753"/>
                      </a:lnTo>
                      <a:cubicBezTo>
                        <a:pt x="7335" y="18336"/>
                        <a:pt x="7549" y="17919"/>
                        <a:pt x="7811" y="17526"/>
                      </a:cubicBezTo>
                      <a:lnTo>
                        <a:pt x="7335" y="17217"/>
                      </a:lnTo>
                      <a:close/>
                      <a:moveTo>
                        <a:pt x="11359" y="17288"/>
                      </a:moveTo>
                      <a:lnTo>
                        <a:pt x="10919" y="17657"/>
                      </a:lnTo>
                      <a:cubicBezTo>
                        <a:pt x="11204" y="17979"/>
                        <a:pt x="11443" y="18360"/>
                        <a:pt x="11633" y="18788"/>
                      </a:cubicBezTo>
                      <a:lnTo>
                        <a:pt x="12157" y="18550"/>
                      </a:lnTo>
                      <a:cubicBezTo>
                        <a:pt x="11931" y="18074"/>
                        <a:pt x="11669" y="17645"/>
                        <a:pt x="11359" y="17288"/>
                      </a:cubicBezTo>
                      <a:close/>
                      <a:moveTo>
                        <a:pt x="46340" y="18003"/>
                      </a:moveTo>
                      <a:lnTo>
                        <a:pt x="45792" y="18074"/>
                      </a:lnTo>
                      <a:cubicBezTo>
                        <a:pt x="45864" y="18598"/>
                        <a:pt x="45947" y="19062"/>
                        <a:pt x="46030" y="19491"/>
                      </a:cubicBezTo>
                      <a:lnTo>
                        <a:pt x="46578" y="19408"/>
                      </a:lnTo>
                      <a:cubicBezTo>
                        <a:pt x="46495" y="18967"/>
                        <a:pt x="46423" y="18515"/>
                        <a:pt x="46340" y="18003"/>
                      </a:cubicBezTo>
                      <a:close/>
                      <a:moveTo>
                        <a:pt x="17146" y="18550"/>
                      </a:moveTo>
                      <a:cubicBezTo>
                        <a:pt x="16908" y="18991"/>
                        <a:pt x="16658" y="19348"/>
                        <a:pt x="16360" y="19658"/>
                      </a:cubicBezTo>
                      <a:lnTo>
                        <a:pt x="16777" y="20039"/>
                      </a:lnTo>
                      <a:cubicBezTo>
                        <a:pt x="17098" y="19705"/>
                        <a:pt x="17384" y="19288"/>
                        <a:pt x="17634" y="18836"/>
                      </a:cubicBezTo>
                      <a:lnTo>
                        <a:pt x="17146" y="18550"/>
                      </a:lnTo>
                      <a:close/>
                      <a:moveTo>
                        <a:pt x="6990" y="20027"/>
                      </a:moveTo>
                      <a:lnTo>
                        <a:pt x="6430" y="20074"/>
                      </a:lnTo>
                      <a:cubicBezTo>
                        <a:pt x="6478" y="20670"/>
                        <a:pt x="6716" y="21146"/>
                        <a:pt x="7109" y="21515"/>
                      </a:cubicBezTo>
                      <a:lnTo>
                        <a:pt x="7490" y="21098"/>
                      </a:lnTo>
                      <a:cubicBezTo>
                        <a:pt x="7192" y="20836"/>
                        <a:pt x="7025" y="20479"/>
                        <a:pt x="6990" y="20027"/>
                      </a:cubicBezTo>
                      <a:close/>
                      <a:moveTo>
                        <a:pt x="15324" y="20503"/>
                      </a:moveTo>
                      <a:cubicBezTo>
                        <a:pt x="14967" y="20729"/>
                        <a:pt x="14550" y="20908"/>
                        <a:pt x="14110" y="21039"/>
                      </a:cubicBezTo>
                      <a:lnTo>
                        <a:pt x="14276" y="21574"/>
                      </a:lnTo>
                      <a:cubicBezTo>
                        <a:pt x="14764" y="21432"/>
                        <a:pt x="15229" y="21229"/>
                        <a:pt x="15622" y="20979"/>
                      </a:cubicBezTo>
                      <a:lnTo>
                        <a:pt x="15324" y="20503"/>
                      </a:lnTo>
                      <a:close/>
                      <a:moveTo>
                        <a:pt x="12609" y="19955"/>
                      </a:moveTo>
                      <a:lnTo>
                        <a:pt x="12050" y="20074"/>
                      </a:lnTo>
                      <a:cubicBezTo>
                        <a:pt x="12145" y="20503"/>
                        <a:pt x="12205" y="20967"/>
                        <a:pt x="12228" y="21443"/>
                      </a:cubicBezTo>
                      <a:lnTo>
                        <a:pt x="12312" y="21443"/>
                      </a:lnTo>
                      <a:cubicBezTo>
                        <a:pt x="11978" y="21515"/>
                        <a:pt x="11669" y="21563"/>
                        <a:pt x="11371" y="21610"/>
                      </a:cubicBezTo>
                      <a:lnTo>
                        <a:pt x="11443" y="22170"/>
                      </a:lnTo>
                      <a:cubicBezTo>
                        <a:pt x="11895" y="22110"/>
                        <a:pt x="12371" y="22027"/>
                        <a:pt x="12871" y="21908"/>
                      </a:cubicBezTo>
                      <a:lnTo>
                        <a:pt x="12764" y="21408"/>
                      </a:lnTo>
                      <a:lnTo>
                        <a:pt x="12800" y="21408"/>
                      </a:lnTo>
                      <a:cubicBezTo>
                        <a:pt x="12764" y="20908"/>
                        <a:pt x="12705" y="20420"/>
                        <a:pt x="12609" y="19955"/>
                      </a:cubicBezTo>
                      <a:close/>
                      <a:moveTo>
                        <a:pt x="46911" y="20741"/>
                      </a:moveTo>
                      <a:lnTo>
                        <a:pt x="46364" y="20896"/>
                      </a:lnTo>
                      <a:cubicBezTo>
                        <a:pt x="46495" y="21384"/>
                        <a:pt x="46637" y="21860"/>
                        <a:pt x="46804" y="22277"/>
                      </a:cubicBezTo>
                      <a:lnTo>
                        <a:pt x="47340" y="22063"/>
                      </a:lnTo>
                      <a:cubicBezTo>
                        <a:pt x="47197" y="21670"/>
                        <a:pt x="47042" y="21217"/>
                        <a:pt x="46911" y="20741"/>
                      </a:cubicBezTo>
                      <a:close/>
                      <a:moveTo>
                        <a:pt x="8633" y="21622"/>
                      </a:moveTo>
                      <a:lnTo>
                        <a:pt x="8514" y="22170"/>
                      </a:lnTo>
                      <a:cubicBezTo>
                        <a:pt x="8895" y="22241"/>
                        <a:pt x="9323" y="22289"/>
                        <a:pt x="9823" y="22289"/>
                      </a:cubicBezTo>
                      <a:lnTo>
                        <a:pt x="10002" y="22289"/>
                      </a:lnTo>
                      <a:lnTo>
                        <a:pt x="9990" y="21729"/>
                      </a:lnTo>
                      <a:lnTo>
                        <a:pt x="9823" y="21729"/>
                      </a:lnTo>
                      <a:cubicBezTo>
                        <a:pt x="9371" y="21729"/>
                        <a:pt x="8978" y="21694"/>
                        <a:pt x="8633" y="21622"/>
                      </a:cubicBezTo>
                      <a:close/>
                      <a:moveTo>
                        <a:pt x="12228" y="22860"/>
                      </a:moveTo>
                      <a:cubicBezTo>
                        <a:pt x="12193" y="23301"/>
                        <a:pt x="12145" y="23765"/>
                        <a:pt x="12050" y="24241"/>
                      </a:cubicBezTo>
                      <a:lnTo>
                        <a:pt x="12609" y="24325"/>
                      </a:lnTo>
                      <a:cubicBezTo>
                        <a:pt x="12681" y="23837"/>
                        <a:pt x="12740" y="23360"/>
                        <a:pt x="12800" y="22896"/>
                      </a:cubicBezTo>
                      <a:lnTo>
                        <a:pt x="12228" y="22860"/>
                      </a:lnTo>
                      <a:close/>
                      <a:moveTo>
                        <a:pt x="47923" y="23301"/>
                      </a:moveTo>
                      <a:lnTo>
                        <a:pt x="47435" y="23587"/>
                      </a:lnTo>
                      <a:cubicBezTo>
                        <a:pt x="47697" y="24027"/>
                        <a:pt x="47995" y="24432"/>
                        <a:pt x="48304" y="24777"/>
                      </a:cubicBezTo>
                      <a:lnTo>
                        <a:pt x="48721" y="24384"/>
                      </a:lnTo>
                      <a:cubicBezTo>
                        <a:pt x="48423" y="24075"/>
                        <a:pt x="48161" y="23706"/>
                        <a:pt x="47923" y="23301"/>
                      </a:cubicBezTo>
                      <a:close/>
                      <a:moveTo>
                        <a:pt x="49733" y="25277"/>
                      </a:moveTo>
                      <a:lnTo>
                        <a:pt x="49424" y="25742"/>
                      </a:lnTo>
                      <a:cubicBezTo>
                        <a:pt x="49828" y="26015"/>
                        <a:pt x="50269" y="26230"/>
                        <a:pt x="50733" y="26408"/>
                      </a:cubicBezTo>
                      <a:lnTo>
                        <a:pt x="50924" y="25896"/>
                      </a:lnTo>
                      <a:cubicBezTo>
                        <a:pt x="50495" y="25730"/>
                        <a:pt x="50090" y="25515"/>
                        <a:pt x="49733" y="25277"/>
                      </a:cubicBezTo>
                      <a:close/>
                      <a:moveTo>
                        <a:pt x="52233" y="26254"/>
                      </a:moveTo>
                      <a:lnTo>
                        <a:pt x="52138" y="26801"/>
                      </a:lnTo>
                      <a:cubicBezTo>
                        <a:pt x="52579" y="26885"/>
                        <a:pt x="53067" y="26932"/>
                        <a:pt x="53579" y="26968"/>
                      </a:cubicBezTo>
                      <a:lnTo>
                        <a:pt x="53603" y="26408"/>
                      </a:lnTo>
                      <a:cubicBezTo>
                        <a:pt x="53126" y="26385"/>
                        <a:pt x="52674" y="26325"/>
                        <a:pt x="52233" y="26254"/>
                      </a:cubicBezTo>
                      <a:close/>
                      <a:moveTo>
                        <a:pt x="11728" y="25575"/>
                      </a:moveTo>
                      <a:cubicBezTo>
                        <a:pt x="11609" y="26015"/>
                        <a:pt x="11431" y="26444"/>
                        <a:pt x="11216" y="26861"/>
                      </a:cubicBezTo>
                      <a:lnTo>
                        <a:pt x="11728" y="27111"/>
                      </a:lnTo>
                      <a:cubicBezTo>
                        <a:pt x="11955" y="26670"/>
                        <a:pt x="12133" y="26218"/>
                        <a:pt x="12264" y="25742"/>
                      </a:cubicBezTo>
                      <a:lnTo>
                        <a:pt x="11728" y="25575"/>
                      </a:lnTo>
                      <a:close/>
                      <a:moveTo>
                        <a:pt x="10502" y="28051"/>
                      </a:moveTo>
                      <a:cubicBezTo>
                        <a:pt x="10240" y="28409"/>
                        <a:pt x="9954" y="28766"/>
                        <a:pt x="9621" y="29123"/>
                      </a:cubicBezTo>
                      <a:lnTo>
                        <a:pt x="10050" y="29504"/>
                      </a:lnTo>
                      <a:cubicBezTo>
                        <a:pt x="10383" y="29135"/>
                        <a:pt x="10704" y="28754"/>
                        <a:pt x="10966" y="28373"/>
                      </a:cubicBezTo>
                      <a:lnTo>
                        <a:pt x="10502" y="28051"/>
                      </a:lnTo>
                      <a:close/>
                      <a:moveTo>
                        <a:pt x="8633" y="30099"/>
                      </a:moveTo>
                      <a:cubicBezTo>
                        <a:pt x="8299" y="30397"/>
                        <a:pt x="7930" y="30695"/>
                        <a:pt x="7537" y="30980"/>
                      </a:cubicBezTo>
                      <a:lnTo>
                        <a:pt x="7883" y="31433"/>
                      </a:lnTo>
                      <a:cubicBezTo>
                        <a:pt x="8276" y="31135"/>
                        <a:pt x="8657" y="30837"/>
                        <a:pt x="9002" y="30516"/>
                      </a:cubicBezTo>
                      <a:lnTo>
                        <a:pt x="8633" y="30099"/>
                      </a:lnTo>
                      <a:close/>
                      <a:moveTo>
                        <a:pt x="6382" y="31790"/>
                      </a:moveTo>
                      <a:cubicBezTo>
                        <a:pt x="6013" y="32028"/>
                        <a:pt x="5597" y="32266"/>
                        <a:pt x="5180" y="32504"/>
                      </a:cubicBezTo>
                      <a:lnTo>
                        <a:pt x="5442" y="32993"/>
                      </a:lnTo>
                      <a:cubicBezTo>
                        <a:pt x="5882" y="32754"/>
                        <a:pt x="6299" y="32504"/>
                        <a:pt x="6680" y="32266"/>
                      </a:cubicBezTo>
                      <a:lnTo>
                        <a:pt x="6382" y="31790"/>
                      </a:lnTo>
                      <a:close/>
                      <a:moveTo>
                        <a:pt x="3930" y="33135"/>
                      </a:moveTo>
                      <a:cubicBezTo>
                        <a:pt x="3513" y="33350"/>
                        <a:pt x="3084" y="33540"/>
                        <a:pt x="2644" y="33731"/>
                      </a:cubicBezTo>
                      <a:lnTo>
                        <a:pt x="2870" y="34255"/>
                      </a:lnTo>
                      <a:cubicBezTo>
                        <a:pt x="3323" y="34064"/>
                        <a:pt x="3751" y="33850"/>
                        <a:pt x="4180" y="33647"/>
                      </a:cubicBezTo>
                      <a:lnTo>
                        <a:pt x="3930" y="33135"/>
                      </a:lnTo>
                      <a:close/>
                      <a:moveTo>
                        <a:pt x="1322" y="34266"/>
                      </a:moveTo>
                      <a:cubicBezTo>
                        <a:pt x="894" y="34433"/>
                        <a:pt x="441" y="34600"/>
                        <a:pt x="1" y="34743"/>
                      </a:cubicBezTo>
                      <a:lnTo>
                        <a:pt x="179" y="35279"/>
                      </a:lnTo>
                      <a:cubicBezTo>
                        <a:pt x="644" y="35136"/>
                        <a:pt x="1084" y="34969"/>
                        <a:pt x="1537" y="34790"/>
                      </a:cubicBezTo>
                      <a:lnTo>
                        <a:pt x="1322" y="34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9"/>
                <p:cNvSpPr/>
                <p:nvPr/>
              </p:nvSpPr>
              <p:spPr>
                <a:xfrm rot="3033256" flipH="1">
                  <a:off x="6614155" y="2275307"/>
                  <a:ext cx="31300" cy="2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20" extrusionOk="0">
                      <a:moveTo>
                        <a:pt x="679" y="0"/>
                      </a:moveTo>
                      <a:cubicBezTo>
                        <a:pt x="465" y="24"/>
                        <a:pt x="227" y="48"/>
                        <a:pt x="1" y="60"/>
                      </a:cubicBezTo>
                      <a:lnTo>
                        <a:pt x="24" y="619"/>
                      </a:lnTo>
                      <a:cubicBezTo>
                        <a:pt x="263" y="607"/>
                        <a:pt x="501" y="595"/>
                        <a:pt x="739" y="560"/>
                      </a:cubicBezTo>
                      <a:lnTo>
                        <a:pt x="67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4" name="Google Shape;514;p39"/>
              <p:cNvSpPr/>
              <p:nvPr/>
            </p:nvSpPr>
            <p:spPr>
              <a:xfrm rot="3033256" flipH="1">
                <a:off x="6143400" y="1650431"/>
                <a:ext cx="587546" cy="41558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9812" extrusionOk="0">
                    <a:moveTo>
                      <a:pt x="1703" y="0"/>
                    </a:moveTo>
                    <a:cubicBezTo>
                      <a:pt x="972" y="0"/>
                      <a:pt x="1774" y="1651"/>
                      <a:pt x="2394" y="2727"/>
                    </a:cubicBezTo>
                    <a:cubicBezTo>
                      <a:pt x="1834" y="3977"/>
                      <a:pt x="1" y="8013"/>
                      <a:pt x="120" y="8085"/>
                    </a:cubicBezTo>
                    <a:cubicBezTo>
                      <a:pt x="130" y="8091"/>
                      <a:pt x="144" y="8095"/>
                      <a:pt x="160" y="8095"/>
                    </a:cubicBezTo>
                    <a:cubicBezTo>
                      <a:pt x="400" y="8095"/>
                      <a:pt x="1245" y="7369"/>
                      <a:pt x="2037" y="6644"/>
                    </a:cubicBezTo>
                    <a:lnTo>
                      <a:pt x="2037" y="6644"/>
                    </a:lnTo>
                    <a:cubicBezTo>
                      <a:pt x="1680" y="7966"/>
                      <a:pt x="1394" y="9287"/>
                      <a:pt x="1537" y="9704"/>
                    </a:cubicBezTo>
                    <a:cubicBezTo>
                      <a:pt x="1562" y="9778"/>
                      <a:pt x="1669" y="9812"/>
                      <a:pt x="1846" y="9812"/>
                    </a:cubicBezTo>
                    <a:cubicBezTo>
                      <a:pt x="3770" y="9812"/>
                      <a:pt x="13872" y="5775"/>
                      <a:pt x="13872" y="5775"/>
                    </a:cubicBezTo>
                    <a:cubicBezTo>
                      <a:pt x="13872" y="5775"/>
                      <a:pt x="3168" y="691"/>
                      <a:pt x="2465" y="286"/>
                    </a:cubicBezTo>
                    <a:cubicBezTo>
                      <a:pt x="2117" y="87"/>
                      <a:pt x="1870" y="0"/>
                      <a:pt x="1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9"/>
              <p:cNvSpPr/>
              <p:nvPr/>
            </p:nvSpPr>
            <p:spPr>
              <a:xfrm rot="3033256" flipH="1">
                <a:off x="6165415" y="1768420"/>
                <a:ext cx="540278" cy="230749"/>
              </a:xfrm>
              <a:custGeom>
                <a:avLst/>
                <a:gdLst/>
                <a:ahLst/>
                <a:cxnLst/>
                <a:rect l="l" t="t" r="r" b="b"/>
                <a:pathLst>
                  <a:path w="12756" h="5448" extrusionOk="0">
                    <a:moveTo>
                      <a:pt x="2278" y="1"/>
                    </a:moveTo>
                    <a:cubicBezTo>
                      <a:pt x="1933" y="239"/>
                      <a:pt x="52" y="5061"/>
                      <a:pt x="4" y="5418"/>
                    </a:cubicBezTo>
                    <a:cubicBezTo>
                      <a:pt x="1" y="5438"/>
                      <a:pt x="4" y="5447"/>
                      <a:pt x="13" y="5447"/>
                    </a:cubicBezTo>
                    <a:cubicBezTo>
                      <a:pt x="180" y="5447"/>
                      <a:pt x="2253" y="2468"/>
                      <a:pt x="2873" y="2085"/>
                    </a:cubicBezTo>
                    <a:cubicBezTo>
                      <a:pt x="2943" y="2042"/>
                      <a:pt x="3084" y="2023"/>
                      <a:pt x="3281" y="2023"/>
                    </a:cubicBezTo>
                    <a:cubicBezTo>
                      <a:pt x="4745" y="2023"/>
                      <a:pt x="9322" y="3063"/>
                      <a:pt x="11081" y="3063"/>
                    </a:cubicBezTo>
                    <a:cubicBezTo>
                      <a:pt x="11318" y="3063"/>
                      <a:pt x="11504" y="3044"/>
                      <a:pt x="11624" y="3001"/>
                    </a:cubicBezTo>
                    <a:cubicBezTo>
                      <a:pt x="12756" y="2608"/>
                      <a:pt x="2278" y="1"/>
                      <a:pt x="2278" y="1"/>
                    </a:cubicBezTo>
                    <a:close/>
                  </a:path>
                </a:pathLst>
              </a:custGeom>
              <a:solidFill>
                <a:srgbClr val="CB8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6" name="Google Shape;516;p39">
            <a:hlinkClick r:id="rId3" action="ppaction://hlinksldjump"/>
          </p:cNvPr>
          <p:cNvSpPr/>
          <p:nvPr/>
        </p:nvSpPr>
        <p:spPr>
          <a:xfrm>
            <a:off x="4392227" y="4510027"/>
            <a:ext cx="359530" cy="258300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>
            <a:hlinkClick r:id="" action="ppaction://hlinkshowjump?jump=nextslide"/>
          </p:cNvPr>
          <p:cNvSpPr/>
          <p:nvPr/>
        </p:nvSpPr>
        <p:spPr>
          <a:xfrm>
            <a:off x="4815749" y="4534901"/>
            <a:ext cx="260794" cy="208577"/>
          </a:xfrm>
          <a:custGeom>
            <a:avLst/>
            <a:gdLst/>
            <a:ahLst/>
            <a:cxnLst/>
            <a:rect l="l" t="t" r="r" b="b"/>
            <a:pathLst>
              <a:path w="73463" h="58754" extrusionOk="0">
                <a:moveTo>
                  <a:pt x="41428" y="0"/>
                </a:moveTo>
                <a:cubicBezTo>
                  <a:pt x="40675" y="0"/>
                  <a:pt x="39901" y="263"/>
                  <a:pt x="39118" y="911"/>
                </a:cubicBezTo>
                <a:cubicBezTo>
                  <a:pt x="36050" y="3468"/>
                  <a:pt x="38180" y="8922"/>
                  <a:pt x="37158" y="12246"/>
                </a:cubicBezTo>
                <a:cubicBezTo>
                  <a:pt x="36337" y="15119"/>
                  <a:pt x="32860" y="15737"/>
                  <a:pt x="29404" y="15737"/>
                </a:cubicBezTo>
                <a:cubicBezTo>
                  <a:pt x="27120" y="15737"/>
                  <a:pt x="24844" y="15467"/>
                  <a:pt x="23352" y="15399"/>
                </a:cubicBezTo>
                <a:cubicBezTo>
                  <a:pt x="19943" y="15399"/>
                  <a:pt x="16534" y="15361"/>
                  <a:pt x="13125" y="15361"/>
                </a:cubicBezTo>
                <a:cubicBezTo>
                  <a:pt x="11420" y="15361"/>
                  <a:pt x="9716" y="15371"/>
                  <a:pt x="8012" y="15399"/>
                </a:cubicBezTo>
                <a:cubicBezTo>
                  <a:pt x="7366" y="15399"/>
                  <a:pt x="6720" y="15360"/>
                  <a:pt x="6089" y="15360"/>
                </a:cubicBezTo>
                <a:cubicBezTo>
                  <a:pt x="4637" y="15360"/>
                  <a:pt x="3260" y="15567"/>
                  <a:pt x="2131" y="16933"/>
                </a:cubicBezTo>
                <a:cubicBezTo>
                  <a:pt x="1" y="19490"/>
                  <a:pt x="1194" y="24177"/>
                  <a:pt x="1194" y="27245"/>
                </a:cubicBezTo>
                <a:cubicBezTo>
                  <a:pt x="1194" y="31847"/>
                  <a:pt x="1" y="37386"/>
                  <a:pt x="938" y="41903"/>
                </a:cubicBezTo>
                <a:cubicBezTo>
                  <a:pt x="1620" y="45142"/>
                  <a:pt x="3921" y="45483"/>
                  <a:pt x="6904" y="45738"/>
                </a:cubicBezTo>
                <a:cubicBezTo>
                  <a:pt x="8606" y="45858"/>
                  <a:pt x="10304" y="45905"/>
                  <a:pt x="11999" y="45905"/>
                </a:cubicBezTo>
                <a:cubicBezTo>
                  <a:pt x="18233" y="45905"/>
                  <a:pt x="24424" y="45269"/>
                  <a:pt x="30621" y="45269"/>
                </a:cubicBezTo>
                <a:cubicBezTo>
                  <a:pt x="33535" y="45269"/>
                  <a:pt x="36451" y="45409"/>
                  <a:pt x="39373" y="45823"/>
                </a:cubicBezTo>
                <a:cubicBezTo>
                  <a:pt x="38862" y="50511"/>
                  <a:pt x="37839" y="57925"/>
                  <a:pt x="43805" y="58692"/>
                </a:cubicBezTo>
                <a:cubicBezTo>
                  <a:pt x="44085" y="58733"/>
                  <a:pt x="44356" y="58753"/>
                  <a:pt x="44618" y="58753"/>
                </a:cubicBezTo>
                <a:cubicBezTo>
                  <a:pt x="46514" y="58753"/>
                  <a:pt x="47966" y="57707"/>
                  <a:pt x="49089" y="56135"/>
                </a:cubicBezTo>
                <a:cubicBezTo>
                  <a:pt x="52242" y="52045"/>
                  <a:pt x="54799" y="48039"/>
                  <a:pt x="58463" y="44460"/>
                </a:cubicBezTo>
                <a:cubicBezTo>
                  <a:pt x="61531" y="41221"/>
                  <a:pt x="64855" y="38239"/>
                  <a:pt x="67923" y="35000"/>
                </a:cubicBezTo>
                <a:cubicBezTo>
                  <a:pt x="70053" y="32870"/>
                  <a:pt x="73462" y="29972"/>
                  <a:pt x="73292" y="26563"/>
                </a:cubicBezTo>
                <a:cubicBezTo>
                  <a:pt x="73121" y="24092"/>
                  <a:pt x="71246" y="22643"/>
                  <a:pt x="69372" y="21365"/>
                </a:cubicBezTo>
                <a:cubicBezTo>
                  <a:pt x="64855" y="18126"/>
                  <a:pt x="60253" y="15144"/>
                  <a:pt x="55906" y="11649"/>
                </a:cubicBezTo>
                <a:cubicBezTo>
                  <a:pt x="52412" y="8752"/>
                  <a:pt x="49089" y="5599"/>
                  <a:pt x="45850" y="2445"/>
                </a:cubicBezTo>
                <a:cubicBezTo>
                  <a:pt x="44569" y="1223"/>
                  <a:pt x="43050" y="0"/>
                  <a:pt x="41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>
            <a:hlinkClick r:id="" action="ppaction://hlinkshowjump?jump=previousslide"/>
          </p:cNvPr>
          <p:cNvSpPr/>
          <p:nvPr/>
        </p:nvSpPr>
        <p:spPr>
          <a:xfrm>
            <a:off x="4067450" y="4535206"/>
            <a:ext cx="261095" cy="208797"/>
          </a:xfrm>
          <a:custGeom>
            <a:avLst/>
            <a:gdLst/>
            <a:ahLst/>
            <a:cxnLst/>
            <a:rect l="l" t="t" r="r" b="b"/>
            <a:pathLst>
              <a:path w="73548" h="58816" extrusionOk="0">
                <a:moveTo>
                  <a:pt x="28969" y="0"/>
                </a:moveTo>
                <a:cubicBezTo>
                  <a:pt x="27052" y="0"/>
                  <a:pt x="25580" y="1108"/>
                  <a:pt x="24374" y="2615"/>
                </a:cubicBezTo>
                <a:cubicBezTo>
                  <a:pt x="21306" y="6706"/>
                  <a:pt x="18749" y="10711"/>
                  <a:pt x="15085" y="14376"/>
                </a:cubicBezTo>
                <a:cubicBezTo>
                  <a:pt x="12017" y="17529"/>
                  <a:pt x="8693" y="20512"/>
                  <a:pt x="5625" y="23750"/>
                </a:cubicBezTo>
                <a:cubicBezTo>
                  <a:pt x="3494" y="25966"/>
                  <a:pt x="0" y="28864"/>
                  <a:pt x="256" y="32272"/>
                </a:cubicBezTo>
                <a:cubicBezTo>
                  <a:pt x="426" y="34659"/>
                  <a:pt x="2301" y="36107"/>
                  <a:pt x="4091" y="37471"/>
                </a:cubicBezTo>
                <a:cubicBezTo>
                  <a:pt x="8608" y="40624"/>
                  <a:pt x="13295" y="43607"/>
                  <a:pt x="17556" y="47186"/>
                </a:cubicBezTo>
                <a:cubicBezTo>
                  <a:pt x="21135" y="50084"/>
                  <a:pt x="24459" y="53152"/>
                  <a:pt x="27698" y="56305"/>
                </a:cubicBezTo>
                <a:cubicBezTo>
                  <a:pt x="28991" y="57540"/>
                  <a:pt x="30529" y="58816"/>
                  <a:pt x="32169" y="58816"/>
                </a:cubicBezTo>
                <a:cubicBezTo>
                  <a:pt x="32906" y="58816"/>
                  <a:pt x="33664" y="58558"/>
                  <a:pt x="34430" y="57924"/>
                </a:cubicBezTo>
                <a:cubicBezTo>
                  <a:pt x="37498" y="55282"/>
                  <a:pt x="35368" y="49828"/>
                  <a:pt x="36390" y="46504"/>
                </a:cubicBezTo>
                <a:cubicBezTo>
                  <a:pt x="37218" y="43657"/>
                  <a:pt x="40751" y="43074"/>
                  <a:pt x="44237" y="43074"/>
                </a:cubicBezTo>
                <a:cubicBezTo>
                  <a:pt x="46490" y="43074"/>
                  <a:pt x="48724" y="43318"/>
                  <a:pt x="50196" y="43351"/>
                </a:cubicBezTo>
                <a:cubicBezTo>
                  <a:pt x="55310" y="43436"/>
                  <a:pt x="60423" y="43436"/>
                  <a:pt x="65536" y="43436"/>
                </a:cubicBezTo>
                <a:cubicBezTo>
                  <a:pt x="66182" y="43436"/>
                  <a:pt x="66827" y="43476"/>
                  <a:pt x="67459" y="43476"/>
                </a:cubicBezTo>
                <a:cubicBezTo>
                  <a:pt x="68911" y="43476"/>
                  <a:pt x="70288" y="43269"/>
                  <a:pt x="71417" y="41902"/>
                </a:cubicBezTo>
                <a:cubicBezTo>
                  <a:pt x="73547" y="39346"/>
                  <a:pt x="72354" y="34573"/>
                  <a:pt x="72354" y="31591"/>
                </a:cubicBezTo>
                <a:cubicBezTo>
                  <a:pt x="72354" y="26989"/>
                  <a:pt x="73547" y="21364"/>
                  <a:pt x="72610" y="16847"/>
                </a:cubicBezTo>
                <a:cubicBezTo>
                  <a:pt x="71928" y="13694"/>
                  <a:pt x="69627" y="13268"/>
                  <a:pt x="66644" y="13097"/>
                </a:cubicBezTo>
                <a:cubicBezTo>
                  <a:pt x="64876" y="12973"/>
                  <a:pt x="63110" y="12925"/>
                  <a:pt x="61345" y="12925"/>
                </a:cubicBezTo>
                <a:cubicBezTo>
                  <a:pt x="55263" y="12925"/>
                  <a:pt x="49203" y="13498"/>
                  <a:pt x="43150" y="13498"/>
                </a:cubicBezTo>
                <a:cubicBezTo>
                  <a:pt x="40128" y="13498"/>
                  <a:pt x="37109" y="13355"/>
                  <a:pt x="34089" y="12927"/>
                </a:cubicBezTo>
                <a:cubicBezTo>
                  <a:pt x="34686" y="8240"/>
                  <a:pt x="35708" y="911"/>
                  <a:pt x="29743" y="58"/>
                </a:cubicBezTo>
                <a:cubicBezTo>
                  <a:pt x="29477" y="19"/>
                  <a:pt x="29219" y="0"/>
                  <a:pt x="28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3"/>
          <p:cNvSpPr/>
          <p:nvPr/>
        </p:nvSpPr>
        <p:spPr>
          <a:xfrm>
            <a:off x="7543283" y="354883"/>
            <a:ext cx="939300" cy="9393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3"/>
          <p:cNvSpPr txBox="1">
            <a:spLocks noGrp="1"/>
          </p:cNvSpPr>
          <p:nvPr>
            <p:ph type="title"/>
          </p:nvPr>
        </p:nvSpPr>
        <p:spPr>
          <a:xfrm>
            <a:off x="4298147" y="271359"/>
            <a:ext cx="30291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Activación de conocimientos</a:t>
            </a:r>
            <a:endParaRPr dirty="0"/>
          </a:p>
        </p:txBody>
      </p:sp>
      <p:sp>
        <p:nvSpPr>
          <p:cNvPr id="673" name="Google Shape;673;p43"/>
          <p:cNvSpPr txBox="1">
            <a:spLocks noGrp="1"/>
          </p:cNvSpPr>
          <p:nvPr>
            <p:ph type="subTitle" idx="1"/>
          </p:nvPr>
        </p:nvSpPr>
        <p:spPr>
          <a:xfrm>
            <a:off x="2733552" y="1253025"/>
            <a:ext cx="61234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icksand"/>
              </a:rPr>
              <a:t>Observa este video y nombra los días de la semana, en el orden correcto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Quicksand"/>
                <a:hlinkClick r:id="rId3"/>
              </a:rPr>
              <a:t>https://www.youtube.com/watch?v=RgAG8Lptxng&amp;ab_channel=JazminCastle</a:t>
            </a:r>
            <a:endParaRPr lang="en" dirty="0">
              <a:latin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Quicksand"/>
            </a:endParaRPr>
          </a:p>
        </p:txBody>
      </p:sp>
      <p:sp>
        <p:nvSpPr>
          <p:cNvPr id="675" name="Google Shape;675;p43"/>
          <p:cNvSpPr txBox="1">
            <a:spLocks noGrp="1"/>
          </p:cNvSpPr>
          <p:nvPr>
            <p:ph type="title" idx="3"/>
          </p:nvPr>
        </p:nvSpPr>
        <p:spPr>
          <a:xfrm>
            <a:off x="7544172" y="538184"/>
            <a:ext cx="93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676" name="Google Shape;676;p43"/>
          <p:cNvGrpSpPr/>
          <p:nvPr/>
        </p:nvGrpSpPr>
        <p:grpSpPr>
          <a:xfrm>
            <a:off x="1074" y="-175955"/>
            <a:ext cx="2675932" cy="3797809"/>
            <a:chOff x="-30608" y="1350597"/>
            <a:chExt cx="2675932" cy="3797809"/>
          </a:xfrm>
        </p:grpSpPr>
        <p:grpSp>
          <p:nvGrpSpPr>
            <p:cNvPr id="677" name="Google Shape;677;p43"/>
            <p:cNvGrpSpPr/>
            <p:nvPr/>
          </p:nvGrpSpPr>
          <p:grpSpPr>
            <a:xfrm>
              <a:off x="517477" y="1350597"/>
              <a:ext cx="2127847" cy="3110799"/>
              <a:chOff x="742765" y="653047"/>
              <a:chExt cx="2127847" cy="3110799"/>
            </a:xfrm>
          </p:grpSpPr>
          <p:sp>
            <p:nvSpPr>
              <p:cNvPr id="678" name="Google Shape;678;p43"/>
              <p:cNvSpPr/>
              <p:nvPr/>
            </p:nvSpPr>
            <p:spPr>
              <a:xfrm rot="-3591609">
                <a:off x="2275220" y="772378"/>
                <a:ext cx="534361" cy="448781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10820" extrusionOk="0">
                    <a:moveTo>
                      <a:pt x="4677" y="0"/>
                    </a:moveTo>
                    <a:cubicBezTo>
                      <a:pt x="3892" y="0"/>
                      <a:pt x="4204" y="3830"/>
                      <a:pt x="4204" y="3830"/>
                    </a:cubicBezTo>
                    <a:cubicBezTo>
                      <a:pt x="4204" y="3830"/>
                      <a:pt x="298" y="7652"/>
                      <a:pt x="144" y="8557"/>
                    </a:cubicBezTo>
                    <a:cubicBezTo>
                      <a:pt x="1" y="9474"/>
                      <a:pt x="12883" y="10819"/>
                      <a:pt x="12883" y="10819"/>
                    </a:cubicBezTo>
                    <a:cubicBezTo>
                      <a:pt x="12883" y="10819"/>
                      <a:pt x="5799" y="1330"/>
                      <a:pt x="5370" y="640"/>
                    </a:cubicBezTo>
                    <a:cubicBezTo>
                      <a:pt x="5076" y="186"/>
                      <a:pt x="4850" y="0"/>
                      <a:pt x="4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3"/>
              <p:cNvSpPr/>
              <p:nvPr/>
            </p:nvSpPr>
            <p:spPr>
              <a:xfrm rot="-3591609">
                <a:off x="2299986" y="887436"/>
                <a:ext cx="51611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7028" extrusionOk="0">
                    <a:moveTo>
                      <a:pt x="4554" y="1"/>
                    </a:moveTo>
                    <a:cubicBezTo>
                      <a:pt x="4161" y="48"/>
                      <a:pt x="244" y="3430"/>
                      <a:pt x="17" y="3739"/>
                    </a:cubicBezTo>
                    <a:cubicBezTo>
                      <a:pt x="0" y="3763"/>
                      <a:pt x="5" y="3774"/>
                      <a:pt x="29" y="3774"/>
                    </a:cubicBezTo>
                    <a:cubicBezTo>
                      <a:pt x="320" y="3774"/>
                      <a:pt x="3421" y="2176"/>
                      <a:pt x="4125" y="2132"/>
                    </a:cubicBezTo>
                    <a:cubicBezTo>
                      <a:pt x="4129" y="2132"/>
                      <a:pt x="4133" y="2131"/>
                      <a:pt x="4137" y="2131"/>
                    </a:cubicBezTo>
                    <a:cubicBezTo>
                      <a:pt x="4940" y="2131"/>
                      <a:pt x="10263" y="6871"/>
                      <a:pt x="11435" y="7025"/>
                    </a:cubicBezTo>
                    <a:cubicBezTo>
                      <a:pt x="11448" y="7027"/>
                      <a:pt x="11459" y="7028"/>
                      <a:pt x="11470" y="7028"/>
                    </a:cubicBezTo>
                    <a:cubicBezTo>
                      <a:pt x="12443" y="7028"/>
                      <a:pt x="4554" y="1"/>
                      <a:pt x="4554" y="1"/>
                    </a:cubicBezTo>
                    <a:close/>
                  </a:path>
                </a:pathLst>
              </a:custGeom>
              <a:solidFill>
                <a:srgbClr val="CB8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3"/>
              <p:cNvSpPr/>
              <p:nvPr/>
            </p:nvSpPr>
            <p:spPr>
              <a:xfrm rot="-3591609">
                <a:off x="384457" y="2075855"/>
                <a:ext cx="2671557" cy="709422"/>
              </a:xfrm>
              <a:custGeom>
                <a:avLst/>
                <a:gdLst/>
                <a:ahLst/>
                <a:cxnLst/>
                <a:rect l="l" t="t" r="r" b="b"/>
                <a:pathLst>
                  <a:path w="64414" h="17104" extrusionOk="0">
                    <a:moveTo>
                      <a:pt x="11603" y="1"/>
                    </a:moveTo>
                    <a:cubicBezTo>
                      <a:pt x="11289" y="1"/>
                      <a:pt x="10966" y="19"/>
                      <a:pt x="10633" y="42"/>
                    </a:cubicBezTo>
                    <a:lnTo>
                      <a:pt x="10692" y="614"/>
                    </a:lnTo>
                    <a:cubicBezTo>
                      <a:pt x="11010" y="582"/>
                      <a:pt x="11317" y="571"/>
                      <a:pt x="11613" y="571"/>
                    </a:cubicBezTo>
                    <a:cubicBezTo>
                      <a:pt x="11761" y="571"/>
                      <a:pt x="11907" y="574"/>
                      <a:pt x="12049" y="578"/>
                    </a:cubicBezTo>
                    <a:lnTo>
                      <a:pt x="12097" y="18"/>
                    </a:lnTo>
                    <a:cubicBezTo>
                      <a:pt x="11935" y="6"/>
                      <a:pt x="11770" y="1"/>
                      <a:pt x="11603" y="1"/>
                    </a:cubicBezTo>
                    <a:close/>
                    <a:moveTo>
                      <a:pt x="9228" y="292"/>
                    </a:moveTo>
                    <a:cubicBezTo>
                      <a:pt x="8775" y="399"/>
                      <a:pt x="8311" y="530"/>
                      <a:pt x="7835" y="697"/>
                    </a:cubicBezTo>
                    <a:lnTo>
                      <a:pt x="8013" y="1233"/>
                    </a:lnTo>
                    <a:cubicBezTo>
                      <a:pt x="8478" y="1066"/>
                      <a:pt x="8930" y="947"/>
                      <a:pt x="9359" y="852"/>
                    </a:cubicBezTo>
                    <a:lnTo>
                      <a:pt x="9228" y="292"/>
                    </a:lnTo>
                    <a:close/>
                    <a:moveTo>
                      <a:pt x="13526" y="292"/>
                    </a:moveTo>
                    <a:lnTo>
                      <a:pt x="13359" y="828"/>
                    </a:lnTo>
                    <a:cubicBezTo>
                      <a:pt x="13788" y="971"/>
                      <a:pt x="14193" y="1150"/>
                      <a:pt x="14585" y="1388"/>
                    </a:cubicBezTo>
                    <a:lnTo>
                      <a:pt x="14859" y="911"/>
                    </a:lnTo>
                    <a:cubicBezTo>
                      <a:pt x="14443" y="650"/>
                      <a:pt x="13990" y="447"/>
                      <a:pt x="13526" y="292"/>
                    </a:cubicBezTo>
                    <a:close/>
                    <a:moveTo>
                      <a:pt x="31603" y="1092"/>
                    </a:moveTo>
                    <a:cubicBezTo>
                      <a:pt x="31464" y="1092"/>
                      <a:pt x="31319" y="1111"/>
                      <a:pt x="31171" y="1150"/>
                    </a:cubicBezTo>
                    <a:lnTo>
                      <a:pt x="31326" y="1697"/>
                    </a:lnTo>
                    <a:cubicBezTo>
                      <a:pt x="31425" y="1670"/>
                      <a:pt x="31520" y="1657"/>
                      <a:pt x="31610" y="1657"/>
                    </a:cubicBezTo>
                    <a:cubicBezTo>
                      <a:pt x="31877" y="1657"/>
                      <a:pt x="32100" y="1775"/>
                      <a:pt x="32242" y="2007"/>
                    </a:cubicBezTo>
                    <a:lnTo>
                      <a:pt x="32719" y="1697"/>
                    </a:lnTo>
                    <a:cubicBezTo>
                      <a:pt x="32471" y="1303"/>
                      <a:pt x="32068" y="1092"/>
                      <a:pt x="31603" y="1092"/>
                    </a:cubicBezTo>
                    <a:close/>
                    <a:moveTo>
                      <a:pt x="6501" y="1209"/>
                    </a:moveTo>
                    <a:cubicBezTo>
                      <a:pt x="6037" y="1400"/>
                      <a:pt x="5608" y="1626"/>
                      <a:pt x="5203" y="1852"/>
                    </a:cubicBezTo>
                    <a:lnTo>
                      <a:pt x="5489" y="2340"/>
                    </a:lnTo>
                    <a:cubicBezTo>
                      <a:pt x="5870" y="2126"/>
                      <a:pt x="6287" y="1923"/>
                      <a:pt x="6715" y="1733"/>
                    </a:cubicBezTo>
                    <a:lnTo>
                      <a:pt x="6501" y="1209"/>
                    </a:lnTo>
                    <a:close/>
                    <a:moveTo>
                      <a:pt x="16026" y="1804"/>
                    </a:moveTo>
                    <a:lnTo>
                      <a:pt x="15633" y="2197"/>
                    </a:lnTo>
                    <a:cubicBezTo>
                      <a:pt x="15943" y="2495"/>
                      <a:pt x="16240" y="2840"/>
                      <a:pt x="16538" y="3233"/>
                    </a:cubicBezTo>
                    <a:lnTo>
                      <a:pt x="16991" y="2888"/>
                    </a:lnTo>
                    <a:cubicBezTo>
                      <a:pt x="16669" y="2471"/>
                      <a:pt x="16348" y="2114"/>
                      <a:pt x="16026" y="1804"/>
                    </a:cubicBezTo>
                    <a:close/>
                    <a:moveTo>
                      <a:pt x="29849" y="1900"/>
                    </a:moveTo>
                    <a:cubicBezTo>
                      <a:pt x="29409" y="2316"/>
                      <a:pt x="29123" y="2769"/>
                      <a:pt x="29052" y="3257"/>
                    </a:cubicBezTo>
                    <a:lnTo>
                      <a:pt x="29599" y="3352"/>
                    </a:lnTo>
                    <a:cubicBezTo>
                      <a:pt x="29659" y="2995"/>
                      <a:pt x="29861" y="2650"/>
                      <a:pt x="30218" y="2316"/>
                    </a:cubicBezTo>
                    <a:lnTo>
                      <a:pt x="29849" y="1900"/>
                    </a:lnTo>
                    <a:close/>
                    <a:moveTo>
                      <a:pt x="4001" y="2638"/>
                    </a:moveTo>
                    <a:cubicBezTo>
                      <a:pt x="3608" y="2912"/>
                      <a:pt x="3239" y="3245"/>
                      <a:pt x="2894" y="3567"/>
                    </a:cubicBezTo>
                    <a:lnTo>
                      <a:pt x="3298" y="3971"/>
                    </a:lnTo>
                    <a:cubicBezTo>
                      <a:pt x="3608" y="3662"/>
                      <a:pt x="3965" y="3364"/>
                      <a:pt x="4346" y="3078"/>
                    </a:cubicBezTo>
                    <a:lnTo>
                      <a:pt x="4001" y="2638"/>
                    </a:lnTo>
                    <a:close/>
                    <a:moveTo>
                      <a:pt x="57231" y="3967"/>
                    </a:moveTo>
                    <a:cubicBezTo>
                      <a:pt x="56877" y="3967"/>
                      <a:pt x="56508" y="3983"/>
                      <a:pt x="56126" y="4019"/>
                    </a:cubicBezTo>
                    <a:lnTo>
                      <a:pt x="56174" y="4579"/>
                    </a:lnTo>
                    <a:cubicBezTo>
                      <a:pt x="56638" y="4555"/>
                      <a:pt x="57103" y="4543"/>
                      <a:pt x="57543" y="4543"/>
                    </a:cubicBezTo>
                    <a:lnTo>
                      <a:pt x="57555" y="3971"/>
                    </a:lnTo>
                    <a:cubicBezTo>
                      <a:pt x="57448" y="3969"/>
                      <a:pt x="57340" y="3967"/>
                      <a:pt x="57231" y="3967"/>
                    </a:cubicBezTo>
                    <a:close/>
                    <a:moveTo>
                      <a:pt x="32445" y="3197"/>
                    </a:moveTo>
                    <a:cubicBezTo>
                      <a:pt x="32397" y="3602"/>
                      <a:pt x="32278" y="4019"/>
                      <a:pt x="32088" y="4459"/>
                    </a:cubicBezTo>
                    <a:lnTo>
                      <a:pt x="32600" y="4686"/>
                    </a:lnTo>
                    <a:cubicBezTo>
                      <a:pt x="32826" y="4198"/>
                      <a:pt x="32957" y="3721"/>
                      <a:pt x="33004" y="3257"/>
                    </a:cubicBezTo>
                    <a:lnTo>
                      <a:pt x="32445" y="3197"/>
                    </a:lnTo>
                    <a:close/>
                    <a:moveTo>
                      <a:pt x="59008" y="4078"/>
                    </a:moveTo>
                    <a:lnTo>
                      <a:pt x="58936" y="4638"/>
                    </a:lnTo>
                    <a:cubicBezTo>
                      <a:pt x="59389" y="4698"/>
                      <a:pt x="59841" y="4793"/>
                      <a:pt x="60282" y="4900"/>
                    </a:cubicBezTo>
                    <a:lnTo>
                      <a:pt x="60425" y="4329"/>
                    </a:lnTo>
                    <a:cubicBezTo>
                      <a:pt x="59960" y="4221"/>
                      <a:pt x="59484" y="4138"/>
                      <a:pt x="59008" y="4078"/>
                    </a:cubicBezTo>
                    <a:close/>
                    <a:moveTo>
                      <a:pt x="54721" y="4198"/>
                    </a:moveTo>
                    <a:cubicBezTo>
                      <a:pt x="54269" y="4269"/>
                      <a:pt x="53793" y="4364"/>
                      <a:pt x="53317" y="4459"/>
                    </a:cubicBezTo>
                    <a:lnTo>
                      <a:pt x="53436" y="5019"/>
                    </a:lnTo>
                    <a:cubicBezTo>
                      <a:pt x="53900" y="4912"/>
                      <a:pt x="54364" y="4817"/>
                      <a:pt x="54805" y="4745"/>
                    </a:cubicBezTo>
                    <a:lnTo>
                      <a:pt x="54721" y="4198"/>
                    </a:lnTo>
                    <a:close/>
                    <a:moveTo>
                      <a:pt x="17812" y="4078"/>
                    </a:moveTo>
                    <a:lnTo>
                      <a:pt x="17336" y="4376"/>
                    </a:lnTo>
                    <a:cubicBezTo>
                      <a:pt x="17586" y="4781"/>
                      <a:pt x="17836" y="5198"/>
                      <a:pt x="18062" y="5579"/>
                    </a:cubicBezTo>
                    <a:lnTo>
                      <a:pt x="18538" y="5293"/>
                    </a:lnTo>
                    <a:cubicBezTo>
                      <a:pt x="18312" y="4912"/>
                      <a:pt x="18062" y="4483"/>
                      <a:pt x="17812" y="4078"/>
                    </a:cubicBezTo>
                    <a:close/>
                    <a:moveTo>
                      <a:pt x="51923" y="4817"/>
                    </a:moveTo>
                    <a:cubicBezTo>
                      <a:pt x="51495" y="4936"/>
                      <a:pt x="51042" y="5079"/>
                      <a:pt x="50566" y="5221"/>
                    </a:cubicBezTo>
                    <a:lnTo>
                      <a:pt x="50733" y="5757"/>
                    </a:lnTo>
                    <a:cubicBezTo>
                      <a:pt x="51209" y="5614"/>
                      <a:pt x="51650" y="5472"/>
                      <a:pt x="52066" y="5376"/>
                    </a:cubicBezTo>
                    <a:lnTo>
                      <a:pt x="51923" y="4817"/>
                    </a:lnTo>
                    <a:close/>
                    <a:moveTo>
                      <a:pt x="61806" y="4757"/>
                    </a:moveTo>
                    <a:lnTo>
                      <a:pt x="61615" y="5293"/>
                    </a:lnTo>
                    <a:cubicBezTo>
                      <a:pt x="62032" y="5448"/>
                      <a:pt x="62461" y="5626"/>
                      <a:pt x="62877" y="5829"/>
                    </a:cubicBezTo>
                    <a:lnTo>
                      <a:pt x="63127" y="5329"/>
                    </a:lnTo>
                    <a:cubicBezTo>
                      <a:pt x="62699" y="5114"/>
                      <a:pt x="62246" y="4924"/>
                      <a:pt x="61806" y="4757"/>
                    </a:cubicBezTo>
                    <a:close/>
                    <a:moveTo>
                      <a:pt x="29873" y="4495"/>
                    </a:moveTo>
                    <a:lnTo>
                      <a:pt x="29409" y="4793"/>
                    </a:lnTo>
                    <a:cubicBezTo>
                      <a:pt x="29623" y="5162"/>
                      <a:pt x="29956" y="5555"/>
                      <a:pt x="30385" y="5912"/>
                    </a:cubicBezTo>
                    <a:lnTo>
                      <a:pt x="30754" y="5472"/>
                    </a:lnTo>
                    <a:cubicBezTo>
                      <a:pt x="30373" y="5150"/>
                      <a:pt x="30076" y="4829"/>
                      <a:pt x="29873" y="4495"/>
                    </a:cubicBezTo>
                    <a:close/>
                    <a:moveTo>
                      <a:pt x="1941" y="4662"/>
                    </a:moveTo>
                    <a:cubicBezTo>
                      <a:pt x="1667" y="5043"/>
                      <a:pt x="1393" y="5460"/>
                      <a:pt x="1167" y="5888"/>
                    </a:cubicBezTo>
                    <a:lnTo>
                      <a:pt x="1679" y="6162"/>
                    </a:lnTo>
                    <a:cubicBezTo>
                      <a:pt x="1882" y="5757"/>
                      <a:pt x="2120" y="5376"/>
                      <a:pt x="2393" y="4995"/>
                    </a:cubicBezTo>
                    <a:lnTo>
                      <a:pt x="1941" y="4662"/>
                    </a:lnTo>
                    <a:close/>
                    <a:moveTo>
                      <a:pt x="64377" y="6019"/>
                    </a:moveTo>
                    <a:lnTo>
                      <a:pt x="64115" y="6507"/>
                    </a:lnTo>
                    <a:lnTo>
                      <a:pt x="64413" y="6031"/>
                    </a:lnTo>
                    <a:lnTo>
                      <a:pt x="64377" y="6019"/>
                    </a:lnTo>
                    <a:close/>
                    <a:moveTo>
                      <a:pt x="49221" y="5650"/>
                    </a:moveTo>
                    <a:cubicBezTo>
                      <a:pt x="48780" y="5805"/>
                      <a:pt x="48328" y="5948"/>
                      <a:pt x="47887" y="6114"/>
                    </a:cubicBezTo>
                    <a:lnTo>
                      <a:pt x="48078" y="6650"/>
                    </a:lnTo>
                    <a:cubicBezTo>
                      <a:pt x="48530" y="6484"/>
                      <a:pt x="48959" y="6341"/>
                      <a:pt x="49399" y="6186"/>
                    </a:cubicBezTo>
                    <a:lnTo>
                      <a:pt x="49221" y="5650"/>
                    </a:lnTo>
                    <a:close/>
                    <a:moveTo>
                      <a:pt x="31409" y="5638"/>
                    </a:moveTo>
                    <a:cubicBezTo>
                      <a:pt x="31147" y="5995"/>
                      <a:pt x="30849" y="6341"/>
                      <a:pt x="30516" y="6662"/>
                    </a:cubicBezTo>
                    <a:lnTo>
                      <a:pt x="30921" y="7067"/>
                    </a:lnTo>
                    <a:cubicBezTo>
                      <a:pt x="31278" y="6710"/>
                      <a:pt x="31611" y="6341"/>
                      <a:pt x="31873" y="5972"/>
                    </a:cubicBezTo>
                    <a:lnTo>
                      <a:pt x="31409" y="5638"/>
                    </a:lnTo>
                    <a:close/>
                    <a:moveTo>
                      <a:pt x="31873" y="6269"/>
                    </a:moveTo>
                    <a:lnTo>
                      <a:pt x="31588" y="6757"/>
                    </a:lnTo>
                    <a:cubicBezTo>
                      <a:pt x="31981" y="6996"/>
                      <a:pt x="32409" y="7198"/>
                      <a:pt x="32873" y="7412"/>
                    </a:cubicBezTo>
                    <a:lnTo>
                      <a:pt x="33100" y="6888"/>
                    </a:lnTo>
                    <a:cubicBezTo>
                      <a:pt x="32659" y="6698"/>
                      <a:pt x="32242" y="6484"/>
                      <a:pt x="31873" y="6269"/>
                    </a:cubicBezTo>
                    <a:close/>
                    <a:moveTo>
                      <a:pt x="46542" y="6591"/>
                    </a:moveTo>
                    <a:lnTo>
                      <a:pt x="45220" y="7067"/>
                    </a:lnTo>
                    <a:lnTo>
                      <a:pt x="45411" y="7603"/>
                    </a:lnTo>
                    <a:lnTo>
                      <a:pt x="46744" y="7126"/>
                    </a:lnTo>
                    <a:lnTo>
                      <a:pt x="46542" y="6591"/>
                    </a:lnTo>
                    <a:close/>
                    <a:moveTo>
                      <a:pt x="19253" y="6484"/>
                    </a:moveTo>
                    <a:lnTo>
                      <a:pt x="18776" y="6781"/>
                    </a:lnTo>
                    <a:cubicBezTo>
                      <a:pt x="19062" y="7281"/>
                      <a:pt x="19312" y="7650"/>
                      <a:pt x="19550" y="7996"/>
                    </a:cubicBezTo>
                    <a:lnTo>
                      <a:pt x="20015" y="7650"/>
                    </a:lnTo>
                    <a:cubicBezTo>
                      <a:pt x="19777" y="7317"/>
                      <a:pt x="19538" y="6960"/>
                      <a:pt x="19253" y="6484"/>
                    </a:cubicBezTo>
                    <a:close/>
                    <a:moveTo>
                      <a:pt x="34374" y="7400"/>
                    </a:moveTo>
                    <a:lnTo>
                      <a:pt x="34195" y="7936"/>
                    </a:lnTo>
                    <a:cubicBezTo>
                      <a:pt x="34636" y="8079"/>
                      <a:pt x="35124" y="8198"/>
                      <a:pt x="35576" y="8317"/>
                    </a:cubicBezTo>
                    <a:lnTo>
                      <a:pt x="35707" y="7781"/>
                    </a:lnTo>
                    <a:cubicBezTo>
                      <a:pt x="35255" y="7662"/>
                      <a:pt x="34802" y="7543"/>
                      <a:pt x="34374" y="7400"/>
                    </a:cubicBezTo>
                    <a:close/>
                    <a:moveTo>
                      <a:pt x="43911" y="7543"/>
                    </a:moveTo>
                    <a:cubicBezTo>
                      <a:pt x="43494" y="7698"/>
                      <a:pt x="43053" y="7817"/>
                      <a:pt x="42589" y="7912"/>
                    </a:cubicBezTo>
                    <a:lnTo>
                      <a:pt x="42708" y="8472"/>
                    </a:lnTo>
                    <a:cubicBezTo>
                      <a:pt x="43184" y="8365"/>
                      <a:pt x="43649" y="8246"/>
                      <a:pt x="44089" y="8079"/>
                    </a:cubicBezTo>
                    <a:lnTo>
                      <a:pt x="43911" y="7543"/>
                    </a:lnTo>
                    <a:close/>
                    <a:moveTo>
                      <a:pt x="608" y="7234"/>
                    </a:moveTo>
                    <a:cubicBezTo>
                      <a:pt x="453" y="7674"/>
                      <a:pt x="322" y="8150"/>
                      <a:pt x="238" y="8627"/>
                    </a:cubicBezTo>
                    <a:lnTo>
                      <a:pt x="786" y="8734"/>
                    </a:lnTo>
                    <a:cubicBezTo>
                      <a:pt x="869" y="8269"/>
                      <a:pt x="989" y="7841"/>
                      <a:pt x="1143" y="7412"/>
                    </a:cubicBezTo>
                    <a:lnTo>
                      <a:pt x="608" y="7234"/>
                    </a:lnTo>
                    <a:close/>
                    <a:moveTo>
                      <a:pt x="37076" y="8031"/>
                    </a:moveTo>
                    <a:lnTo>
                      <a:pt x="36993" y="8591"/>
                    </a:lnTo>
                    <a:cubicBezTo>
                      <a:pt x="37469" y="8662"/>
                      <a:pt x="37946" y="8722"/>
                      <a:pt x="38422" y="8746"/>
                    </a:cubicBezTo>
                    <a:lnTo>
                      <a:pt x="38469" y="8186"/>
                    </a:lnTo>
                    <a:cubicBezTo>
                      <a:pt x="38005" y="8150"/>
                      <a:pt x="37541" y="8115"/>
                      <a:pt x="37076" y="8031"/>
                    </a:cubicBezTo>
                    <a:close/>
                    <a:moveTo>
                      <a:pt x="29480" y="7543"/>
                    </a:moveTo>
                    <a:cubicBezTo>
                      <a:pt x="29123" y="7817"/>
                      <a:pt x="28730" y="8067"/>
                      <a:pt x="28337" y="8305"/>
                    </a:cubicBezTo>
                    <a:lnTo>
                      <a:pt x="28611" y="8793"/>
                    </a:lnTo>
                    <a:cubicBezTo>
                      <a:pt x="29040" y="8555"/>
                      <a:pt x="29444" y="8293"/>
                      <a:pt x="29825" y="7996"/>
                    </a:cubicBezTo>
                    <a:lnTo>
                      <a:pt x="29480" y="7543"/>
                    </a:lnTo>
                    <a:close/>
                    <a:moveTo>
                      <a:pt x="41220" y="8139"/>
                    </a:moveTo>
                    <a:cubicBezTo>
                      <a:pt x="40779" y="8198"/>
                      <a:pt x="40303" y="8210"/>
                      <a:pt x="39839" y="8234"/>
                    </a:cubicBezTo>
                    <a:lnTo>
                      <a:pt x="39851" y="8793"/>
                    </a:lnTo>
                    <a:cubicBezTo>
                      <a:pt x="40327" y="8781"/>
                      <a:pt x="40815" y="8746"/>
                      <a:pt x="41279" y="8710"/>
                    </a:cubicBezTo>
                    <a:lnTo>
                      <a:pt x="41220" y="8139"/>
                    </a:lnTo>
                    <a:close/>
                    <a:moveTo>
                      <a:pt x="27123" y="8924"/>
                    </a:moveTo>
                    <a:cubicBezTo>
                      <a:pt x="26706" y="9103"/>
                      <a:pt x="26277" y="9282"/>
                      <a:pt x="25837" y="9436"/>
                    </a:cubicBezTo>
                    <a:lnTo>
                      <a:pt x="26015" y="9972"/>
                    </a:lnTo>
                    <a:cubicBezTo>
                      <a:pt x="26468" y="9817"/>
                      <a:pt x="26920" y="9639"/>
                      <a:pt x="27349" y="9448"/>
                    </a:cubicBezTo>
                    <a:lnTo>
                      <a:pt x="27123" y="8924"/>
                    </a:lnTo>
                    <a:close/>
                    <a:moveTo>
                      <a:pt x="20908" y="8710"/>
                    </a:moveTo>
                    <a:lnTo>
                      <a:pt x="20503" y="9103"/>
                    </a:lnTo>
                    <a:cubicBezTo>
                      <a:pt x="20896" y="9484"/>
                      <a:pt x="21277" y="9782"/>
                      <a:pt x="21694" y="9984"/>
                    </a:cubicBezTo>
                    <a:lnTo>
                      <a:pt x="21967" y="9496"/>
                    </a:lnTo>
                    <a:cubicBezTo>
                      <a:pt x="21586" y="9305"/>
                      <a:pt x="21253" y="9043"/>
                      <a:pt x="20908" y="8710"/>
                    </a:cubicBezTo>
                    <a:close/>
                    <a:moveTo>
                      <a:pt x="24491" y="9793"/>
                    </a:moveTo>
                    <a:cubicBezTo>
                      <a:pt x="24193" y="9853"/>
                      <a:pt x="23908" y="9880"/>
                      <a:pt x="23637" y="9880"/>
                    </a:cubicBezTo>
                    <a:cubicBezTo>
                      <a:pt x="23476" y="9880"/>
                      <a:pt x="23321" y="9871"/>
                      <a:pt x="23170" y="9853"/>
                    </a:cubicBezTo>
                    <a:lnTo>
                      <a:pt x="23110" y="10413"/>
                    </a:lnTo>
                    <a:cubicBezTo>
                      <a:pt x="23289" y="10436"/>
                      <a:pt x="23456" y="10448"/>
                      <a:pt x="23634" y="10448"/>
                    </a:cubicBezTo>
                    <a:cubicBezTo>
                      <a:pt x="23944" y="10448"/>
                      <a:pt x="24265" y="10413"/>
                      <a:pt x="24599" y="10341"/>
                    </a:cubicBezTo>
                    <a:lnTo>
                      <a:pt x="24491" y="9793"/>
                    </a:lnTo>
                    <a:close/>
                    <a:moveTo>
                      <a:pt x="24" y="10079"/>
                    </a:moveTo>
                    <a:cubicBezTo>
                      <a:pt x="12" y="10377"/>
                      <a:pt x="0" y="10698"/>
                      <a:pt x="0" y="11008"/>
                    </a:cubicBezTo>
                    <a:cubicBezTo>
                      <a:pt x="0" y="11175"/>
                      <a:pt x="12" y="11341"/>
                      <a:pt x="12" y="11508"/>
                    </a:cubicBezTo>
                    <a:lnTo>
                      <a:pt x="572" y="11508"/>
                    </a:lnTo>
                    <a:cubicBezTo>
                      <a:pt x="560" y="11341"/>
                      <a:pt x="560" y="11187"/>
                      <a:pt x="560" y="11032"/>
                    </a:cubicBezTo>
                    <a:cubicBezTo>
                      <a:pt x="560" y="10710"/>
                      <a:pt x="572" y="10413"/>
                      <a:pt x="596" y="10115"/>
                    </a:cubicBezTo>
                    <a:lnTo>
                      <a:pt x="24" y="10079"/>
                    </a:lnTo>
                    <a:close/>
                    <a:moveTo>
                      <a:pt x="691" y="12853"/>
                    </a:moveTo>
                    <a:lnTo>
                      <a:pt x="131" y="12937"/>
                    </a:lnTo>
                    <a:cubicBezTo>
                      <a:pt x="191" y="13389"/>
                      <a:pt x="262" y="13865"/>
                      <a:pt x="369" y="14342"/>
                    </a:cubicBezTo>
                    <a:lnTo>
                      <a:pt x="929" y="14223"/>
                    </a:lnTo>
                    <a:cubicBezTo>
                      <a:pt x="834" y="13770"/>
                      <a:pt x="750" y="13306"/>
                      <a:pt x="691" y="12853"/>
                    </a:cubicBezTo>
                    <a:close/>
                    <a:moveTo>
                      <a:pt x="1274" y="15568"/>
                    </a:moveTo>
                    <a:lnTo>
                      <a:pt x="739" y="15735"/>
                    </a:lnTo>
                    <a:cubicBezTo>
                      <a:pt x="989" y="16580"/>
                      <a:pt x="1203" y="17080"/>
                      <a:pt x="1215" y="17104"/>
                    </a:cubicBezTo>
                    <a:lnTo>
                      <a:pt x="1739" y="16866"/>
                    </a:lnTo>
                    <a:cubicBezTo>
                      <a:pt x="1727" y="16866"/>
                      <a:pt x="1512" y="16366"/>
                      <a:pt x="1274" y="155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43"/>
            <p:cNvGrpSpPr/>
            <p:nvPr/>
          </p:nvGrpSpPr>
          <p:grpSpPr>
            <a:xfrm flipH="1">
              <a:off x="-30608" y="2626856"/>
              <a:ext cx="1546060" cy="2521550"/>
              <a:chOff x="7826275" y="3178850"/>
              <a:chExt cx="1106700" cy="1804975"/>
            </a:xfrm>
          </p:grpSpPr>
          <p:sp>
            <p:nvSpPr>
              <p:cNvPr id="682" name="Google Shape;682;p43"/>
              <p:cNvSpPr/>
              <p:nvPr/>
            </p:nvSpPr>
            <p:spPr>
              <a:xfrm flipH="1">
                <a:off x="7834300" y="4722300"/>
                <a:ext cx="982875" cy="261525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1" extrusionOk="0">
                    <a:moveTo>
                      <a:pt x="24705" y="0"/>
                    </a:moveTo>
                    <a:cubicBezTo>
                      <a:pt x="17923" y="0"/>
                      <a:pt x="10494" y="142"/>
                      <a:pt x="7418" y="621"/>
                    </a:cubicBezTo>
                    <a:cubicBezTo>
                      <a:pt x="1262" y="1573"/>
                      <a:pt x="0" y="9277"/>
                      <a:pt x="7370" y="10229"/>
                    </a:cubicBezTo>
                    <a:cubicBezTo>
                      <a:pt x="8701" y="10398"/>
                      <a:pt x="11366" y="10461"/>
                      <a:pt x="14587" y="10461"/>
                    </a:cubicBezTo>
                    <a:cubicBezTo>
                      <a:pt x="23840" y="10461"/>
                      <a:pt x="37683" y="9943"/>
                      <a:pt x="37683" y="9943"/>
                    </a:cubicBezTo>
                    <a:cubicBezTo>
                      <a:pt x="38695" y="9943"/>
                      <a:pt x="39315" y="406"/>
                      <a:pt x="38100" y="228"/>
                    </a:cubicBezTo>
                    <a:cubicBezTo>
                      <a:pt x="37496" y="139"/>
                      <a:pt x="31417" y="0"/>
                      <a:pt x="24705" y="0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3"/>
              <p:cNvSpPr/>
              <p:nvPr/>
            </p:nvSpPr>
            <p:spPr>
              <a:xfrm flipH="1">
                <a:off x="7834900" y="4769400"/>
                <a:ext cx="900725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83" extrusionOk="0">
                    <a:moveTo>
                      <a:pt x="16077" y="1"/>
                    </a:moveTo>
                    <a:cubicBezTo>
                      <a:pt x="11892" y="1"/>
                      <a:pt x="8176" y="68"/>
                      <a:pt x="6406" y="261"/>
                    </a:cubicBezTo>
                    <a:cubicBezTo>
                      <a:pt x="1155" y="844"/>
                      <a:pt x="0" y="5416"/>
                      <a:pt x="6287" y="6000"/>
                    </a:cubicBezTo>
                    <a:cubicBezTo>
                      <a:pt x="8944" y="6235"/>
                      <a:pt x="18614" y="6282"/>
                      <a:pt x="25925" y="6282"/>
                    </a:cubicBezTo>
                    <a:cubicBezTo>
                      <a:pt x="30799" y="6282"/>
                      <a:pt x="34624" y="6261"/>
                      <a:pt x="34624" y="6261"/>
                    </a:cubicBezTo>
                    <a:cubicBezTo>
                      <a:pt x="35505" y="6261"/>
                      <a:pt x="36029" y="463"/>
                      <a:pt x="34981" y="320"/>
                    </a:cubicBezTo>
                    <a:cubicBezTo>
                      <a:pt x="34287" y="257"/>
                      <a:pt x="24280" y="1"/>
                      <a:pt x="16077" y="1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3"/>
              <p:cNvSpPr/>
              <p:nvPr/>
            </p:nvSpPr>
            <p:spPr>
              <a:xfrm flipH="1">
                <a:off x="7844725" y="4800600"/>
                <a:ext cx="8176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549" extrusionOk="0">
                    <a:moveTo>
                      <a:pt x="12" y="1"/>
                    </a:moveTo>
                    <a:lnTo>
                      <a:pt x="0" y="406"/>
                    </a:lnTo>
                    <a:cubicBezTo>
                      <a:pt x="72" y="406"/>
                      <a:pt x="6263" y="549"/>
                      <a:pt x="11216" y="549"/>
                    </a:cubicBezTo>
                    <a:cubicBezTo>
                      <a:pt x="12454" y="549"/>
                      <a:pt x="13633" y="537"/>
                      <a:pt x="14609" y="525"/>
                    </a:cubicBezTo>
                    <a:cubicBezTo>
                      <a:pt x="16229" y="485"/>
                      <a:pt x="18765" y="472"/>
                      <a:pt x="21431" y="472"/>
                    </a:cubicBezTo>
                    <a:cubicBezTo>
                      <a:pt x="26764" y="472"/>
                      <a:pt x="32620" y="525"/>
                      <a:pt x="32707" y="525"/>
                    </a:cubicBezTo>
                    <a:lnTo>
                      <a:pt x="32707" y="120"/>
                    </a:lnTo>
                    <a:cubicBezTo>
                      <a:pt x="32620" y="120"/>
                      <a:pt x="26759" y="67"/>
                      <a:pt x="21422" y="67"/>
                    </a:cubicBezTo>
                    <a:cubicBezTo>
                      <a:pt x="18754" y="67"/>
                      <a:pt x="16217" y="80"/>
                      <a:pt x="14597" y="120"/>
                    </a:cubicBezTo>
                    <a:cubicBezTo>
                      <a:pt x="13631" y="144"/>
                      <a:pt x="12471" y="153"/>
                      <a:pt x="11235" y="153"/>
                    </a:cubicBezTo>
                    <a:cubicBezTo>
                      <a:pt x="6287" y="153"/>
                      <a:pt x="98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3"/>
              <p:cNvSpPr/>
              <p:nvPr/>
            </p:nvSpPr>
            <p:spPr>
              <a:xfrm flipH="1">
                <a:off x="7842050" y="4844375"/>
                <a:ext cx="8441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5" extrusionOk="0">
                    <a:moveTo>
                      <a:pt x="13" y="0"/>
                    </a:moveTo>
                    <a:lnTo>
                      <a:pt x="1" y="405"/>
                    </a:lnTo>
                    <a:cubicBezTo>
                      <a:pt x="72" y="405"/>
                      <a:pt x="6073" y="655"/>
                      <a:pt x="11574" y="655"/>
                    </a:cubicBezTo>
                    <a:cubicBezTo>
                      <a:pt x="12502" y="655"/>
                      <a:pt x="13407" y="643"/>
                      <a:pt x="14276" y="643"/>
                    </a:cubicBezTo>
                    <a:cubicBezTo>
                      <a:pt x="20265" y="524"/>
                      <a:pt x="33636" y="524"/>
                      <a:pt x="33767" y="524"/>
                    </a:cubicBezTo>
                    <a:lnTo>
                      <a:pt x="33767" y="119"/>
                    </a:lnTo>
                    <a:cubicBezTo>
                      <a:pt x="33636" y="119"/>
                      <a:pt x="20265" y="119"/>
                      <a:pt x="14253" y="238"/>
                    </a:cubicBezTo>
                    <a:cubicBezTo>
                      <a:pt x="13448" y="253"/>
                      <a:pt x="12604" y="259"/>
                      <a:pt x="11746" y="259"/>
                    </a:cubicBezTo>
                    <a:cubicBezTo>
                      <a:pt x="6213" y="259"/>
                      <a:pt x="75" y="0"/>
                      <a:pt x="13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3"/>
              <p:cNvSpPr/>
              <p:nvPr/>
            </p:nvSpPr>
            <p:spPr>
              <a:xfrm flipH="1">
                <a:off x="7853650" y="4881875"/>
                <a:ext cx="8206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0"/>
                    </a:moveTo>
                    <a:lnTo>
                      <a:pt x="0" y="405"/>
                    </a:lnTo>
                    <a:cubicBezTo>
                      <a:pt x="131" y="429"/>
                      <a:pt x="13228" y="548"/>
                      <a:pt x="16919" y="762"/>
                    </a:cubicBezTo>
                    <a:cubicBezTo>
                      <a:pt x="18169" y="846"/>
                      <a:pt x="20348" y="869"/>
                      <a:pt x="22705" y="869"/>
                    </a:cubicBezTo>
                    <a:cubicBezTo>
                      <a:pt x="27384" y="869"/>
                      <a:pt x="32754" y="762"/>
                      <a:pt x="32826" y="762"/>
                    </a:cubicBezTo>
                    <a:lnTo>
                      <a:pt x="32814" y="358"/>
                    </a:lnTo>
                    <a:cubicBezTo>
                      <a:pt x="32734" y="358"/>
                      <a:pt x="27353" y="458"/>
                      <a:pt x="22680" y="458"/>
                    </a:cubicBezTo>
                    <a:cubicBezTo>
                      <a:pt x="20344" y="458"/>
                      <a:pt x="18185" y="433"/>
                      <a:pt x="16955" y="358"/>
                    </a:cubicBezTo>
                    <a:cubicBezTo>
                      <a:pt x="13240" y="119"/>
                      <a:pt x="131" y="0"/>
                      <a:pt x="0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3"/>
              <p:cNvSpPr/>
              <p:nvPr/>
            </p:nvSpPr>
            <p:spPr>
              <a:xfrm flipH="1">
                <a:off x="7848575" y="4721725"/>
                <a:ext cx="968300" cy="261950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78" extrusionOk="0">
                    <a:moveTo>
                      <a:pt x="24603" y="1"/>
                    </a:moveTo>
                    <a:cubicBezTo>
                      <a:pt x="17850" y="1"/>
                      <a:pt x="10483" y="144"/>
                      <a:pt x="7418" y="620"/>
                    </a:cubicBezTo>
                    <a:cubicBezTo>
                      <a:pt x="1286" y="1572"/>
                      <a:pt x="0" y="9288"/>
                      <a:pt x="7370" y="10240"/>
                    </a:cubicBezTo>
                    <a:cubicBezTo>
                      <a:pt x="8710" y="10413"/>
                      <a:pt x="11392" y="10477"/>
                      <a:pt x="14631" y="10477"/>
                    </a:cubicBezTo>
                    <a:cubicBezTo>
                      <a:pt x="23886" y="10477"/>
                      <a:pt x="37683" y="9954"/>
                      <a:pt x="37683" y="9954"/>
                    </a:cubicBezTo>
                    <a:cubicBezTo>
                      <a:pt x="37969" y="9954"/>
                      <a:pt x="38219" y="9228"/>
                      <a:pt x="38421" y="8168"/>
                    </a:cubicBezTo>
                    <a:lnTo>
                      <a:pt x="38421" y="8168"/>
                    </a:lnTo>
                    <a:cubicBezTo>
                      <a:pt x="36563" y="8181"/>
                      <a:pt x="33073" y="8196"/>
                      <a:pt x="29132" y="8196"/>
                    </a:cubicBezTo>
                    <a:cubicBezTo>
                      <a:pt x="21612" y="8196"/>
                      <a:pt x="12447" y="8141"/>
                      <a:pt x="9823" y="7907"/>
                    </a:cubicBezTo>
                    <a:cubicBezTo>
                      <a:pt x="3155" y="7323"/>
                      <a:pt x="4393" y="2751"/>
                      <a:pt x="9942" y="2168"/>
                    </a:cubicBezTo>
                    <a:cubicBezTo>
                      <a:pt x="11817" y="1974"/>
                      <a:pt x="15755" y="1907"/>
                      <a:pt x="20188" y="1907"/>
                    </a:cubicBezTo>
                    <a:cubicBezTo>
                      <a:pt x="27181" y="1907"/>
                      <a:pt x="35408" y="2073"/>
                      <a:pt x="38731" y="2168"/>
                    </a:cubicBezTo>
                    <a:cubicBezTo>
                      <a:pt x="38636" y="1072"/>
                      <a:pt x="38445" y="287"/>
                      <a:pt x="38100" y="239"/>
                    </a:cubicBezTo>
                    <a:cubicBezTo>
                      <a:pt x="37493" y="144"/>
                      <a:pt x="31355" y="1"/>
                      <a:pt x="2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3"/>
              <p:cNvSpPr/>
              <p:nvPr/>
            </p:nvSpPr>
            <p:spPr>
              <a:xfrm flipH="1">
                <a:off x="7908125" y="4538150"/>
                <a:ext cx="895075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35803" h="6414" extrusionOk="0">
                    <a:moveTo>
                      <a:pt x="9692" y="1"/>
                    </a:moveTo>
                    <a:cubicBezTo>
                      <a:pt x="4765" y="1"/>
                      <a:pt x="894" y="21"/>
                      <a:pt x="894" y="21"/>
                    </a:cubicBezTo>
                    <a:cubicBezTo>
                      <a:pt x="25" y="21"/>
                      <a:pt x="1" y="5736"/>
                      <a:pt x="346" y="5963"/>
                    </a:cubicBezTo>
                    <a:cubicBezTo>
                      <a:pt x="821" y="6254"/>
                      <a:pt x="7517" y="6414"/>
                      <a:pt x="14473" y="6414"/>
                    </a:cubicBezTo>
                    <a:cubicBezTo>
                      <a:pt x="20599" y="6414"/>
                      <a:pt x="26927" y="6290"/>
                      <a:pt x="29385" y="6022"/>
                    </a:cubicBezTo>
                    <a:cubicBezTo>
                      <a:pt x="34636" y="5439"/>
                      <a:pt x="35803" y="867"/>
                      <a:pt x="29504" y="283"/>
                    </a:cubicBezTo>
                    <a:cubicBezTo>
                      <a:pt x="26854" y="48"/>
                      <a:pt x="17084" y="1"/>
                      <a:pt x="9692" y="1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3"/>
              <p:cNvSpPr/>
              <p:nvPr/>
            </p:nvSpPr>
            <p:spPr>
              <a:xfrm flipH="1">
                <a:off x="7981050" y="4650650"/>
                <a:ext cx="8179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6" extrusionOk="0">
                    <a:moveTo>
                      <a:pt x="21474" y="1"/>
                    </a:moveTo>
                    <a:cubicBezTo>
                      <a:pt x="20233" y="1"/>
                      <a:pt x="19069" y="10"/>
                      <a:pt x="18098" y="34"/>
                    </a:cubicBezTo>
                    <a:cubicBezTo>
                      <a:pt x="16483" y="74"/>
                      <a:pt x="13949" y="87"/>
                      <a:pt x="11284" y="87"/>
                    </a:cubicBezTo>
                    <a:cubicBezTo>
                      <a:pt x="5954" y="87"/>
                      <a:pt x="96" y="34"/>
                      <a:pt x="0" y="34"/>
                    </a:cubicBezTo>
                    <a:lnTo>
                      <a:pt x="0" y="427"/>
                    </a:lnTo>
                    <a:cubicBezTo>
                      <a:pt x="88" y="427"/>
                      <a:pt x="5954" y="480"/>
                      <a:pt x="11290" y="480"/>
                    </a:cubicBezTo>
                    <a:cubicBezTo>
                      <a:pt x="13958" y="480"/>
                      <a:pt x="16495" y="467"/>
                      <a:pt x="18110" y="427"/>
                    </a:cubicBezTo>
                    <a:cubicBezTo>
                      <a:pt x="19079" y="403"/>
                      <a:pt x="20240" y="393"/>
                      <a:pt x="21478" y="393"/>
                    </a:cubicBezTo>
                    <a:cubicBezTo>
                      <a:pt x="26431" y="393"/>
                      <a:pt x="32619" y="546"/>
                      <a:pt x="32695" y="546"/>
                    </a:cubicBezTo>
                    <a:lnTo>
                      <a:pt x="32719" y="153"/>
                    </a:lnTo>
                    <a:cubicBezTo>
                      <a:pt x="32633" y="153"/>
                      <a:pt x="26436" y="1"/>
                      <a:pt x="21474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3"/>
              <p:cNvSpPr/>
              <p:nvPr/>
            </p:nvSpPr>
            <p:spPr>
              <a:xfrm flipH="1">
                <a:off x="7957825" y="4603825"/>
                <a:ext cx="8355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33422" h="669" extrusionOk="0">
                    <a:moveTo>
                      <a:pt x="21922" y="1"/>
                    </a:moveTo>
                    <a:cubicBezTo>
                      <a:pt x="20980" y="1"/>
                      <a:pt x="20052" y="8"/>
                      <a:pt x="19170" y="26"/>
                    </a:cubicBezTo>
                    <a:cubicBezTo>
                      <a:pt x="13157" y="145"/>
                      <a:pt x="132" y="145"/>
                      <a:pt x="1" y="145"/>
                    </a:cubicBezTo>
                    <a:lnTo>
                      <a:pt x="1" y="550"/>
                    </a:lnTo>
                    <a:cubicBezTo>
                      <a:pt x="120" y="550"/>
                      <a:pt x="13157" y="550"/>
                      <a:pt x="19170" y="431"/>
                    </a:cubicBezTo>
                    <a:cubicBezTo>
                      <a:pt x="20027" y="414"/>
                      <a:pt x="20928" y="406"/>
                      <a:pt x="21844" y="406"/>
                    </a:cubicBezTo>
                    <a:cubicBezTo>
                      <a:pt x="27339" y="406"/>
                      <a:pt x="33348" y="669"/>
                      <a:pt x="33410" y="669"/>
                    </a:cubicBezTo>
                    <a:lnTo>
                      <a:pt x="33421" y="264"/>
                    </a:lnTo>
                    <a:cubicBezTo>
                      <a:pt x="33360" y="254"/>
                      <a:pt x="27404" y="1"/>
                      <a:pt x="2192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3"/>
              <p:cNvSpPr/>
              <p:nvPr/>
            </p:nvSpPr>
            <p:spPr>
              <a:xfrm flipH="1">
                <a:off x="7969725" y="4560875"/>
                <a:ext cx="8260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33041" h="863" extrusionOk="0">
                    <a:moveTo>
                      <a:pt x="8881" y="1"/>
                    </a:moveTo>
                    <a:cubicBezTo>
                      <a:pt x="4528" y="1"/>
                      <a:pt x="72" y="65"/>
                      <a:pt x="0" y="65"/>
                    </a:cubicBezTo>
                    <a:lnTo>
                      <a:pt x="0" y="470"/>
                    </a:lnTo>
                    <a:cubicBezTo>
                      <a:pt x="72" y="455"/>
                      <a:pt x="4566" y="393"/>
                      <a:pt x="8932" y="393"/>
                    </a:cubicBezTo>
                    <a:cubicBezTo>
                      <a:pt x="11809" y="393"/>
                      <a:pt x="14632" y="420"/>
                      <a:pt x="16098" y="505"/>
                    </a:cubicBezTo>
                    <a:cubicBezTo>
                      <a:pt x="19800" y="744"/>
                      <a:pt x="32909" y="863"/>
                      <a:pt x="33040" y="863"/>
                    </a:cubicBezTo>
                    <a:lnTo>
                      <a:pt x="33040" y="482"/>
                    </a:lnTo>
                    <a:cubicBezTo>
                      <a:pt x="32909" y="470"/>
                      <a:pt x="19812" y="351"/>
                      <a:pt x="16121" y="124"/>
                    </a:cubicBezTo>
                    <a:cubicBezTo>
                      <a:pt x="14640" y="29"/>
                      <a:pt x="11784" y="1"/>
                      <a:pt x="8881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3"/>
              <p:cNvSpPr/>
              <p:nvPr/>
            </p:nvSpPr>
            <p:spPr>
              <a:xfrm flipH="1">
                <a:off x="7826275" y="4480950"/>
                <a:ext cx="968300" cy="261950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78" extrusionOk="0">
                    <a:moveTo>
                      <a:pt x="24101" y="1"/>
                    </a:moveTo>
                    <a:cubicBezTo>
                      <a:pt x="14846" y="1"/>
                      <a:pt x="1049" y="524"/>
                      <a:pt x="1049" y="524"/>
                    </a:cubicBezTo>
                    <a:cubicBezTo>
                      <a:pt x="763" y="524"/>
                      <a:pt x="513" y="1250"/>
                      <a:pt x="311" y="2309"/>
                    </a:cubicBezTo>
                    <a:cubicBezTo>
                      <a:pt x="1988" y="2298"/>
                      <a:pt x="5002" y="2287"/>
                      <a:pt x="8478" y="2287"/>
                    </a:cubicBezTo>
                    <a:cubicBezTo>
                      <a:pt x="16176" y="2287"/>
                      <a:pt x="26145" y="2342"/>
                      <a:pt x="28909" y="2571"/>
                    </a:cubicBezTo>
                    <a:cubicBezTo>
                      <a:pt x="35577" y="3155"/>
                      <a:pt x="34339" y="7727"/>
                      <a:pt x="28790" y="8310"/>
                    </a:cubicBezTo>
                    <a:cubicBezTo>
                      <a:pt x="26910" y="8504"/>
                      <a:pt x="22972" y="8571"/>
                      <a:pt x="18539" y="8571"/>
                    </a:cubicBezTo>
                    <a:cubicBezTo>
                      <a:pt x="11547" y="8571"/>
                      <a:pt x="3324" y="8405"/>
                      <a:pt x="1" y="8310"/>
                    </a:cubicBezTo>
                    <a:lnTo>
                      <a:pt x="1" y="8310"/>
                    </a:lnTo>
                    <a:cubicBezTo>
                      <a:pt x="96" y="9406"/>
                      <a:pt x="287" y="10191"/>
                      <a:pt x="632" y="10239"/>
                    </a:cubicBezTo>
                    <a:cubicBezTo>
                      <a:pt x="1239" y="10334"/>
                      <a:pt x="7377" y="10477"/>
                      <a:pt x="14129" y="10477"/>
                    </a:cubicBezTo>
                    <a:cubicBezTo>
                      <a:pt x="20882" y="10477"/>
                      <a:pt x="28249" y="10334"/>
                      <a:pt x="31314" y="9858"/>
                    </a:cubicBezTo>
                    <a:cubicBezTo>
                      <a:pt x="37446" y="8906"/>
                      <a:pt x="38732" y="1190"/>
                      <a:pt x="31362" y="238"/>
                    </a:cubicBezTo>
                    <a:cubicBezTo>
                      <a:pt x="30022" y="65"/>
                      <a:pt x="27340" y="1"/>
                      <a:pt x="24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3"/>
              <p:cNvSpPr/>
              <p:nvPr/>
            </p:nvSpPr>
            <p:spPr>
              <a:xfrm flipH="1">
                <a:off x="8059325" y="3178850"/>
                <a:ext cx="812625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32505" h="32296" extrusionOk="0">
                    <a:moveTo>
                      <a:pt x="19230" y="1"/>
                    </a:moveTo>
                    <a:cubicBezTo>
                      <a:pt x="16817" y="1"/>
                      <a:pt x="15526" y="1816"/>
                      <a:pt x="15526" y="1816"/>
                    </a:cubicBezTo>
                    <a:cubicBezTo>
                      <a:pt x="15526" y="1816"/>
                      <a:pt x="14696" y="627"/>
                      <a:pt x="12752" y="627"/>
                    </a:cubicBezTo>
                    <a:cubicBezTo>
                      <a:pt x="11411" y="627"/>
                      <a:pt x="9541" y="1192"/>
                      <a:pt x="7049" y="3101"/>
                    </a:cubicBezTo>
                    <a:cubicBezTo>
                      <a:pt x="358" y="8209"/>
                      <a:pt x="3822" y="14103"/>
                      <a:pt x="4620" y="19282"/>
                    </a:cubicBezTo>
                    <a:cubicBezTo>
                      <a:pt x="5418" y="24473"/>
                      <a:pt x="1572" y="24866"/>
                      <a:pt x="774" y="27628"/>
                    </a:cubicBezTo>
                    <a:cubicBezTo>
                      <a:pt x="0" y="30402"/>
                      <a:pt x="2120" y="31164"/>
                      <a:pt x="2120" y="31164"/>
                    </a:cubicBezTo>
                    <a:cubicBezTo>
                      <a:pt x="2120" y="31164"/>
                      <a:pt x="6868" y="32296"/>
                      <a:pt x="12340" y="32296"/>
                    </a:cubicBezTo>
                    <a:cubicBezTo>
                      <a:pt x="17067" y="32296"/>
                      <a:pt x="22334" y="31452"/>
                      <a:pt x="25551" y="28307"/>
                    </a:cubicBezTo>
                    <a:cubicBezTo>
                      <a:pt x="32504" y="21497"/>
                      <a:pt x="28909" y="5888"/>
                      <a:pt x="23670" y="1816"/>
                    </a:cubicBezTo>
                    <a:cubicBezTo>
                      <a:pt x="21924" y="454"/>
                      <a:pt x="20437" y="1"/>
                      <a:pt x="19230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3"/>
              <p:cNvSpPr/>
              <p:nvPr/>
            </p:nvSpPr>
            <p:spPr>
              <a:xfrm flipH="1">
                <a:off x="8699750" y="4002450"/>
                <a:ext cx="233225" cy="2932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11730" extrusionOk="0">
                    <a:moveTo>
                      <a:pt x="7824" y="1"/>
                    </a:moveTo>
                    <a:cubicBezTo>
                      <a:pt x="7774" y="1"/>
                      <a:pt x="7723" y="7"/>
                      <a:pt x="7668" y="18"/>
                    </a:cubicBezTo>
                    <a:cubicBezTo>
                      <a:pt x="5954" y="387"/>
                      <a:pt x="1846" y="2685"/>
                      <a:pt x="2775" y="4364"/>
                    </a:cubicBezTo>
                    <a:cubicBezTo>
                      <a:pt x="2775" y="4364"/>
                      <a:pt x="1" y="9329"/>
                      <a:pt x="2858" y="11234"/>
                    </a:cubicBezTo>
                    <a:cubicBezTo>
                      <a:pt x="3378" y="11580"/>
                      <a:pt x="3890" y="11729"/>
                      <a:pt x="4380" y="11729"/>
                    </a:cubicBezTo>
                    <a:cubicBezTo>
                      <a:pt x="6585" y="11729"/>
                      <a:pt x="8352" y="8720"/>
                      <a:pt x="8430" y="7162"/>
                    </a:cubicBezTo>
                    <a:cubicBezTo>
                      <a:pt x="8511" y="5317"/>
                      <a:pt x="9328" y="1"/>
                      <a:pt x="7824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3"/>
              <p:cNvSpPr/>
              <p:nvPr/>
            </p:nvSpPr>
            <p:spPr>
              <a:xfrm flipH="1">
                <a:off x="8069050" y="3807225"/>
                <a:ext cx="416325" cy="281850"/>
              </a:xfrm>
              <a:custGeom>
                <a:avLst/>
                <a:gdLst/>
                <a:ahLst/>
                <a:cxnLst/>
                <a:rect l="l" t="t" r="r" b="b"/>
                <a:pathLst>
                  <a:path w="16653" h="11274" extrusionOk="0">
                    <a:moveTo>
                      <a:pt x="7370" y="0"/>
                    </a:moveTo>
                    <a:cubicBezTo>
                      <a:pt x="6815" y="0"/>
                      <a:pt x="6229" y="51"/>
                      <a:pt x="5611" y="160"/>
                    </a:cubicBezTo>
                    <a:cubicBezTo>
                      <a:pt x="0" y="1150"/>
                      <a:pt x="6656" y="9902"/>
                      <a:pt x="9966" y="9902"/>
                    </a:cubicBezTo>
                    <a:cubicBezTo>
                      <a:pt x="9999" y="9902"/>
                      <a:pt x="10032" y="9901"/>
                      <a:pt x="10064" y="9899"/>
                    </a:cubicBezTo>
                    <a:cubicBezTo>
                      <a:pt x="10064" y="9899"/>
                      <a:pt x="13276" y="11274"/>
                      <a:pt x="15125" y="11274"/>
                    </a:cubicBezTo>
                    <a:cubicBezTo>
                      <a:pt x="15811" y="11274"/>
                      <a:pt x="16309" y="11084"/>
                      <a:pt x="16387" y="10566"/>
                    </a:cubicBezTo>
                    <a:cubicBezTo>
                      <a:pt x="16652" y="8784"/>
                      <a:pt x="14666" y="0"/>
                      <a:pt x="7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3"/>
              <p:cNvSpPr/>
              <p:nvPr/>
            </p:nvSpPr>
            <p:spPr>
              <a:xfrm flipH="1">
                <a:off x="8051500" y="3804750"/>
                <a:ext cx="632925" cy="567475"/>
              </a:xfrm>
              <a:custGeom>
                <a:avLst/>
                <a:gdLst/>
                <a:ahLst/>
                <a:cxnLst/>
                <a:rect l="l" t="t" r="r" b="b"/>
                <a:pathLst>
                  <a:path w="25317" h="22699" extrusionOk="0">
                    <a:moveTo>
                      <a:pt x="11201" y="0"/>
                    </a:moveTo>
                    <a:cubicBezTo>
                      <a:pt x="6762" y="0"/>
                      <a:pt x="1165" y="934"/>
                      <a:pt x="738" y="2437"/>
                    </a:cubicBezTo>
                    <a:cubicBezTo>
                      <a:pt x="0" y="4997"/>
                      <a:pt x="107" y="16034"/>
                      <a:pt x="869" y="21690"/>
                    </a:cubicBezTo>
                    <a:cubicBezTo>
                      <a:pt x="959" y="22351"/>
                      <a:pt x="2486" y="22699"/>
                      <a:pt x="4644" y="22699"/>
                    </a:cubicBezTo>
                    <a:cubicBezTo>
                      <a:pt x="11653" y="22699"/>
                      <a:pt x="25316" y="19033"/>
                      <a:pt x="17979" y="10558"/>
                    </a:cubicBezTo>
                    <a:cubicBezTo>
                      <a:pt x="17979" y="10558"/>
                      <a:pt x="18848" y="2152"/>
                      <a:pt x="16098" y="687"/>
                    </a:cubicBezTo>
                    <a:cubicBezTo>
                      <a:pt x="15201" y="216"/>
                      <a:pt x="13335" y="0"/>
                      <a:pt x="11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3"/>
              <p:cNvSpPr/>
              <p:nvPr/>
            </p:nvSpPr>
            <p:spPr>
              <a:xfrm flipH="1">
                <a:off x="8138800" y="3246550"/>
                <a:ext cx="620650" cy="464225"/>
              </a:xfrm>
              <a:custGeom>
                <a:avLst/>
                <a:gdLst/>
                <a:ahLst/>
                <a:cxnLst/>
                <a:rect l="l" t="t" r="r" b="b"/>
                <a:pathLst>
                  <a:path w="24826" h="18569" extrusionOk="0">
                    <a:moveTo>
                      <a:pt x="13053" y="0"/>
                    </a:moveTo>
                    <a:cubicBezTo>
                      <a:pt x="13012" y="0"/>
                      <a:pt x="12972" y="0"/>
                      <a:pt x="12931" y="1"/>
                    </a:cubicBezTo>
                    <a:cubicBezTo>
                      <a:pt x="1013" y="84"/>
                      <a:pt x="1" y="6918"/>
                      <a:pt x="1739" y="13002"/>
                    </a:cubicBezTo>
                    <a:cubicBezTo>
                      <a:pt x="2704" y="16377"/>
                      <a:pt x="7731" y="18569"/>
                      <a:pt x="12525" y="18569"/>
                    </a:cubicBezTo>
                    <a:cubicBezTo>
                      <a:pt x="16373" y="18569"/>
                      <a:pt x="20071" y="17157"/>
                      <a:pt x="21396" y="13812"/>
                    </a:cubicBezTo>
                    <a:cubicBezTo>
                      <a:pt x="21396" y="13812"/>
                      <a:pt x="24826" y="0"/>
                      <a:pt x="13053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3"/>
              <p:cNvSpPr/>
              <p:nvPr/>
            </p:nvSpPr>
            <p:spPr>
              <a:xfrm flipH="1">
                <a:off x="8586450" y="3548025"/>
                <a:ext cx="1426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134" extrusionOk="0">
                    <a:moveTo>
                      <a:pt x="3375" y="1"/>
                    </a:moveTo>
                    <a:cubicBezTo>
                      <a:pt x="3214" y="1"/>
                      <a:pt x="3042" y="16"/>
                      <a:pt x="2858" y="50"/>
                    </a:cubicBezTo>
                    <a:cubicBezTo>
                      <a:pt x="0" y="574"/>
                      <a:pt x="548" y="5539"/>
                      <a:pt x="3001" y="6075"/>
                    </a:cubicBezTo>
                    <a:cubicBezTo>
                      <a:pt x="3186" y="6115"/>
                      <a:pt x="3358" y="6134"/>
                      <a:pt x="3517" y="6134"/>
                    </a:cubicBezTo>
                    <a:cubicBezTo>
                      <a:pt x="5479" y="6134"/>
                      <a:pt x="5632" y="3324"/>
                      <a:pt x="5632" y="3324"/>
                    </a:cubicBezTo>
                    <a:cubicBezTo>
                      <a:pt x="5632" y="3324"/>
                      <a:pt x="5705" y="1"/>
                      <a:pt x="3375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3"/>
              <p:cNvSpPr/>
              <p:nvPr/>
            </p:nvSpPr>
            <p:spPr>
              <a:xfrm flipH="1">
                <a:off x="8221850" y="3374600"/>
                <a:ext cx="443825" cy="50855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20342" extrusionOk="0">
                    <a:moveTo>
                      <a:pt x="10635" y="1"/>
                    </a:moveTo>
                    <a:cubicBezTo>
                      <a:pt x="7094" y="1"/>
                      <a:pt x="2834" y="1606"/>
                      <a:pt x="2834" y="1606"/>
                    </a:cubicBezTo>
                    <a:cubicBezTo>
                      <a:pt x="203" y="2213"/>
                      <a:pt x="0" y="6106"/>
                      <a:pt x="858" y="11285"/>
                    </a:cubicBezTo>
                    <a:cubicBezTo>
                      <a:pt x="1584" y="15560"/>
                      <a:pt x="4525" y="16322"/>
                      <a:pt x="5692" y="16322"/>
                    </a:cubicBezTo>
                    <a:cubicBezTo>
                      <a:pt x="6194" y="16322"/>
                      <a:pt x="6493" y="16173"/>
                      <a:pt x="6673" y="16173"/>
                    </a:cubicBezTo>
                    <a:cubicBezTo>
                      <a:pt x="6917" y="16173"/>
                      <a:pt x="6945" y="16443"/>
                      <a:pt x="6966" y="17715"/>
                    </a:cubicBezTo>
                    <a:cubicBezTo>
                      <a:pt x="6984" y="19215"/>
                      <a:pt x="8641" y="20341"/>
                      <a:pt x="10127" y="20341"/>
                    </a:cubicBezTo>
                    <a:cubicBezTo>
                      <a:pt x="10517" y="20341"/>
                      <a:pt x="10894" y="20264"/>
                      <a:pt x="11228" y="20096"/>
                    </a:cubicBezTo>
                    <a:cubicBezTo>
                      <a:pt x="14419" y="18524"/>
                      <a:pt x="12180" y="18834"/>
                      <a:pt x="12419" y="15536"/>
                    </a:cubicBezTo>
                    <a:cubicBezTo>
                      <a:pt x="12514" y="14309"/>
                      <a:pt x="14288" y="15607"/>
                      <a:pt x="16324" y="13512"/>
                    </a:cubicBezTo>
                    <a:cubicBezTo>
                      <a:pt x="17753" y="12059"/>
                      <a:pt x="17264" y="3689"/>
                      <a:pt x="14300" y="1046"/>
                    </a:cubicBezTo>
                    <a:cubicBezTo>
                      <a:pt x="13434" y="274"/>
                      <a:pt x="12095" y="1"/>
                      <a:pt x="10635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3"/>
              <p:cNvSpPr/>
              <p:nvPr/>
            </p:nvSpPr>
            <p:spPr>
              <a:xfrm flipH="1">
                <a:off x="8315900" y="3522775"/>
                <a:ext cx="640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74" y="1"/>
                    </a:moveTo>
                    <a:cubicBezTo>
                      <a:pt x="572" y="1"/>
                      <a:pt x="0" y="572"/>
                      <a:pt x="0" y="1286"/>
                    </a:cubicBezTo>
                    <a:cubicBezTo>
                      <a:pt x="0" y="1989"/>
                      <a:pt x="572" y="2560"/>
                      <a:pt x="1274" y="2560"/>
                    </a:cubicBezTo>
                    <a:cubicBezTo>
                      <a:pt x="1989" y="2560"/>
                      <a:pt x="2560" y="1989"/>
                      <a:pt x="2560" y="1286"/>
                    </a:cubicBezTo>
                    <a:cubicBezTo>
                      <a:pt x="2560" y="572"/>
                      <a:pt x="1989" y="1"/>
                      <a:pt x="1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3"/>
              <p:cNvSpPr/>
              <p:nvPr/>
            </p:nvSpPr>
            <p:spPr>
              <a:xfrm flipH="1">
                <a:off x="8479025" y="3538550"/>
                <a:ext cx="640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87" y="1"/>
                    </a:moveTo>
                    <a:cubicBezTo>
                      <a:pt x="572" y="1"/>
                      <a:pt x="1" y="572"/>
                      <a:pt x="1" y="1275"/>
                    </a:cubicBezTo>
                    <a:cubicBezTo>
                      <a:pt x="1" y="1989"/>
                      <a:pt x="572" y="2560"/>
                      <a:pt x="1287" y="2560"/>
                    </a:cubicBezTo>
                    <a:cubicBezTo>
                      <a:pt x="1989" y="2560"/>
                      <a:pt x="2561" y="1989"/>
                      <a:pt x="2561" y="1275"/>
                    </a:cubicBezTo>
                    <a:cubicBezTo>
                      <a:pt x="2561" y="572"/>
                      <a:pt x="1989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3"/>
              <p:cNvSpPr/>
              <p:nvPr/>
            </p:nvSpPr>
            <p:spPr>
              <a:xfrm flipH="1">
                <a:off x="8498075" y="3613050"/>
                <a:ext cx="881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364" extrusionOk="0">
                    <a:moveTo>
                      <a:pt x="1770" y="0"/>
                    </a:moveTo>
                    <a:cubicBezTo>
                      <a:pt x="1712" y="0"/>
                      <a:pt x="1654" y="3"/>
                      <a:pt x="1596" y="9"/>
                    </a:cubicBezTo>
                    <a:cubicBezTo>
                      <a:pt x="679" y="104"/>
                      <a:pt x="0" y="926"/>
                      <a:pt x="96" y="1843"/>
                    </a:cubicBezTo>
                    <a:cubicBezTo>
                      <a:pt x="174" y="2713"/>
                      <a:pt x="911" y="3364"/>
                      <a:pt x="1757" y="3364"/>
                    </a:cubicBezTo>
                    <a:cubicBezTo>
                      <a:pt x="1814" y="3364"/>
                      <a:pt x="1872" y="3361"/>
                      <a:pt x="1929" y="3355"/>
                    </a:cubicBezTo>
                    <a:cubicBezTo>
                      <a:pt x="2858" y="3259"/>
                      <a:pt x="3525" y="2438"/>
                      <a:pt x="3441" y="1509"/>
                    </a:cubicBezTo>
                    <a:cubicBezTo>
                      <a:pt x="3352" y="650"/>
                      <a:pt x="2625" y="0"/>
                      <a:pt x="1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3"/>
              <p:cNvSpPr/>
              <p:nvPr/>
            </p:nvSpPr>
            <p:spPr>
              <a:xfrm flipH="1">
                <a:off x="8345675" y="3751075"/>
                <a:ext cx="1274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723" extrusionOk="0">
                    <a:moveTo>
                      <a:pt x="5096" y="1"/>
                    </a:moveTo>
                    <a:lnTo>
                      <a:pt x="5096" y="1"/>
                    </a:lnTo>
                    <a:cubicBezTo>
                      <a:pt x="5095" y="1"/>
                      <a:pt x="2714" y="477"/>
                      <a:pt x="583" y="870"/>
                    </a:cubicBezTo>
                    <a:cubicBezTo>
                      <a:pt x="0" y="990"/>
                      <a:pt x="71" y="2723"/>
                      <a:pt x="2964" y="2723"/>
                    </a:cubicBezTo>
                    <a:cubicBezTo>
                      <a:pt x="3498" y="2723"/>
                      <a:pt x="4129" y="2664"/>
                      <a:pt x="4869" y="2525"/>
                    </a:cubicBezTo>
                    <a:cubicBezTo>
                      <a:pt x="4881" y="2513"/>
                      <a:pt x="4798" y="679"/>
                      <a:pt x="5096" y="1"/>
                    </a:cubicBezTo>
                    <a:close/>
                  </a:path>
                </a:pathLst>
              </a:custGeom>
              <a:solidFill>
                <a:srgbClr val="CA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3"/>
              <p:cNvSpPr/>
              <p:nvPr/>
            </p:nvSpPr>
            <p:spPr>
              <a:xfrm flipH="1">
                <a:off x="8388525" y="3543025"/>
                <a:ext cx="48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4001" extrusionOk="0">
                    <a:moveTo>
                      <a:pt x="631" y="0"/>
                    </a:moveTo>
                    <a:lnTo>
                      <a:pt x="227" y="12"/>
                    </a:lnTo>
                    <a:lnTo>
                      <a:pt x="346" y="2727"/>
                    </a:lnTo>
                    <a:lnTo>
                      <a:pt x="572" y="2679"/>
                    </a:lnTo>
                    <a:cubicBezTo>
                      <a:pt x="825" y="2630"/>
                      <a:pt x="1101" y="2598"/>
                      <a:pt x="1299" y="2598"/>
                    </a:cubicBezTo>
                    <a:cubicBezTo>
                      <a:pt x="1390" y="2598"/>
                      <a:pt x="1464" y="2605"/>
                      <a:pt x="1512" y="2620"/>
                    </a:cubicBezTo>
                    <a:cubicBezTo>
                      <a:pt x="1453" y="2881"/>
                      <a:pt x="1274" y="3322"/>
                      <a:pt x="929" y="3512"/>
                    </a:cubicBezTo>
                    <a:cubicBezTo>
                      <a:pt x="807" y="3577"/>
                      <a:pt x="678" y="3610"/>
                      <a:pt x="537" y="3610"/>
                    </a:cubicBezTo>
                    <a:cubicBezTo>
                      <a:pt x="416" y="3610"/>
                      <a:pt x="286" y="3586"/>
                      <a:pt x="143" y="3536"/>
                    </a:cubicBezTo>
                    <a:lnTo>
                      <a:pt x="0" y="3917"/>
                    </a:lnTo>
                    <a:cubicBezTo>
                      <a:pt x="179" y="3965"/>
                      <a:pt x="358" y="4001"/>
                      <a:pt x="524" y="4001"/>
                    </a:cubicBezTo>
                    <a:cubicBezTo>
                      <a:pt x="750" y="4001"/>
                      <a:pt x="941" y="3941"/>
                      <a:pt x="1155" y="3870"/>
                    </a:cubicBezTo>
                    <a:cubicBezTo>
                      <a:pt x="1751" y="3524"/>
                      <a:pt x="1905" y="2739"/>
                      <a:pt x="1929" y="2643"/>
                    </a:cubicBezTo>
                    <a:cubicBezTo>
                      <a:pt x="1941" y="2548"/>
                      <a:pt x="1905" y="2441"/>
                      <a:pt x="1834" y="2369"/>
                    </a:cubicBezTo>
                    <a:cubicBezTo>
                      <a:pt x="1725" y="2254"/>
                      <a:pt x="1510" y="2216"/>
                      <a:pt x="1273" y="2216"/>
                    </a:cubicBezTo>
                    <a:cubicBezTo>
                      <a:pt x="1096" y="2216"/>
                      <a:pt x="907" y="2237"/>
                      <a:pt x="739" y="2262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3"/>
              <p:cNvSpPr/>
              <p:nvPr/>
            </p:nvSpPr>
            <p:spPr>
              <a:xfrm flipH="1">
                <a:off x="8501350" y="3509625"/>
                <a:ext cx="491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79" extrusionOk="0">
                    <a:moveTo>
                      <a:pt x="1176" y="0"/>
                    </a:moveTo>
                    <a:cubicBezTo>
                      <a:pt x="1093" y="0"/>
                      <a:pt x="1010" y="9"/>
                      <a:pt x="929" y="26"/>
                    </a:cubicBezTo>
                    <a:cubicBezTo>
                      <a:pt x="345" y="157"/>
                      <a:pt x="12" y="753"/>
                      <a:pt x="0" y="788"/>
                    </a:cubicBezTo>
                    <a:lnTo>
                      <a:pt x="345" y="979"/>
                    </a:lnTo>
                    <a:cubicBezTo>
                      <a:pt x="357" y="979"/>
                      <a:pt x="607" y="515"/>
                      <a:pt x="1024" y="407"/>
                    </a:cubicBezTo>
                    <a:cubicBezTo>
                      <a:pt x="1081" y="393"/>
                      <a:pt x="1138" y="385"/>
                      <a:pt x="1196" y="385"/>
                    </a:cubicBezTo>
                    <a:cubicBezTo>
                      <a:pt x="1370" y="385"/>
                      <a:pt x="1551" y="452"/>
                      <a:pt x="1738" y="586"/>
                    </a:cubicBezTo>
                    <a:lnTo>
                      <a:pt x="1965" y="265"/>
                    </a:lnTo>
                    <a:cubicBezTo>
                      <a:pt x="1695" y="85"/>
                      <a:pt x="1432" y="0"/>
                      <a:pt x="1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3"/>
              <p:cNvSpPr/>
              <p:nvPr/>
            </p:nvSpPr>
            <p:spPr>
              <a:xfrm flipH="1">
                <a:off x="8319475" y="3492625"/>
                <a:ext cx="50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790" extrusionOk="0">
                    <a:moveTo>
                      <a:pt x="1034" y="1"/>
                    </a:moveTo>
                    <a:cubicBezTo>
                      <a:pt x="467" y="1"/>
                      <a:pt x="23" y="434"/>
                      <a:pt x="0" y="456"/>
                    </a:cubicBezTo>
                    <a:lnTo>
                      <a:pt x="274" y="730"/>
                    </a:lnTo>
                    <a:cubicBezTo>
                      <a:pt x="285" y="730"/>
                      <a:pt x="621" y="406"/>
                      <a:pt x="1033" y="406"/>
                    </a:cubicBezTo>
                    <a:cubicBezTo>
                      <a:pt x="1054" y="406"/>
                      <a:pt x="1075" y="407"/>
                      <a:pt x="1096" y="409"/>
                    </a:cubicBezTo>
                    <a:cubicBezTo>
                      <a:pt x="1310" y="421"/>
                      <a:pt x="1536" y="552"/>
                      <a:pt x="1715" y="790"/>
                    </a:cubicBezTo>
                    <a:lnTo>
                      <a:pt x="2024" y="552"/>
                    </a:lnTo>
                    <a:cubicBezTo>
                      <a:pt x="1774" y="218"/>
                      <a:pt x="1465" y="40"/>
                      <a:pt x="1119" y="4"/>
                    </a:cubicBezTo>
                    <a:cubicBezTo>
                      <a:pt x="1091" y="2"/>
                      <a:pt x="1062" y="1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3"/>
              <p:cNvSpPr/>
              <p:nvPr/>
            </p:nvSpPr>
            <p:spPr>
              <a:xfrm flipH="1">
                <a:off x="8625475" y="3587025"/>
                <a:ext cx="5300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182" extrusionOk="0">
                    <a:moveTo>
                      <a:pt x="381" y="0"/>
                    </a:moveTo>
                    <a:cubicBezTo>
                      <a:pt x="226" y="0"/>
                      <a:pt x="93" y="33"/>
                      <a:pt x="0" y="74"/>
                    </a:cubicBezTo>
                    <a:lnTo>
                      <a:pt x="167" y="431"/>
                    </a:lnTo>
                    <a:cubicBezTo>
                      <a:pt x="191" y="421"/>
                      <a:pt x="279" y="387"/>
                      <a:pt x="400" y="387"/>
                    </a:cubicBezTo>
                    <a:cubicBezTo>
                      <a:pt x="581" y="387"/>
                      <a:pt x="837" y="463"/>
                      <a:pt x="1072" y="812"/>
                    </a:cubicBezTo>
                    <a:cubicBezTo>
                      <a:pt x="1441" y="1360"/>
                      <a:pt x="1655" y="2395"/>
                      <a:pt x="1465" y="2717"/>
                    </a:cubicBezTo>
                    <a:cubicBezTo>
                      <a:pt x="1435" y="2766"/>
                      <a:pt x="1397" y="2791"/>
                      <a:pt x="1344" y="2791"/>
                    </a:cubicBezTo>
                    <a:cubicBezTo>
                      <a:pt x="1333" y="2791"/>
                      <a:pt x="1322" y="2790"/>
                      <a:pt x="1310" y="2788"/>
                    </a:cubicBezTo>
                    <a:lnTo>
                      <a:pt x="1262" y="3181"/>
                    </a:lnTo>
                    <a:lnTo>
                      <a:pt x="1346" y="3181"/>
                    </a:lnTo>
                    <a:cubicBezTo>
                      <a:pt x="1536" y="3181"/>
                      <a:pt x="1703" y="3074"/>
                      <a:pt x="1798" y="2907"/>
                    </a:cubicBezTo>
                    <a:cubicBezTo>
                      <a:pt x="2120" y="2407"/>
                      <a:pt x="1834" y="1217"/>
                      <a:pt x="1405" y="586"/>
                    </a:cubicBezTo>
                    <a:cubicBezTo>
                      <a:pt x="1074" y="128"/>
                      <a:pt x="686" y="0"/>
                      <a:pt x="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3"/>
              <p:cNvSpPr/>
              <p:nvPr/>
            </p:nvSpPr>
            <p:spPr>
              <a:xfrm flipH="1">
                <a:off x="8161725" y="3473850"/>
                <a:ext cx="14367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6135" extrusionOk="0">
                    <a:moveTo>
                      <a:pt x="2549" y="0"/>
                    </a:moveTo>
                    <a:cubicBezTo>
                      <a:pt x="1" y="0"/>
                      <a:pt x="353" y="3482"/>
                      <a:pt x="353" y="3482"/>
                    </a:cubicBezTo>
                    <a:cubicBezTo>
                      <a:pt x="353" y="3482"/>
                      <a:pt x="691" y="6135"/>
                      <a:pt x="2512" y="6135"/>
                    </a:cubicBezTo>
                    <a:cubicBezTo>
                      <a:pt x="2715" y="6135"/>
                      <a:pt x="2935" y="6102"/>
                      <a:pt x="3175" y="6029"/>
                    </a:cubicBezTo>
                    <a:cubicBezTo>
                      <a:pt x="5568" y="5315"/>
                      <a:pt x="5747" y="314"/>
                      <a:pt x="2865" y="17"/>
                    </a:cubicBezTo>
                    <a:cubicBezTo>
                      <a:pt x="2755" y="5"/>
                      <a:pt x="2650" y="0"/>
                      <a:pt x="2549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3"/>
              <p:cNvSpPr/>
              <p:nvPr/>
            </p:nvSpPr>
            <p:spPr>
              <a:xfrm flipH="1">
                <a:off x="8199825" y="3520075"/>
                <a:ext cx="48550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252" extrusionOk="0">
                    <a:moveTo>
                      <a:pt x="1627" y="1"/>
                    </a:moveTo>
                    <a:cubicBezTo>
                      <a:pt x="1310" y="1"/>
                      <a:pt x="892" y="138"/>
                      <a:pt x="584" y="668"/>
                    </a:cubicBezTo>
                    <a:cubicBezTo>
                      <a:pt x="191" y="1311"/>
                      <a:pt x="1" y="2537"/>
                      <a:pt x="346" y="3014"/>
                    </a:cubicBezTo>
                    <a:cubicBezTo>
                      <a:pt x="465" y="3180"/>
                      <a:pt x="608" y="3252"/>
                      <a:pt x="787" y="3252"/>
                    </a:cubicBezTo>
                    <a:cubicBezTo>
                      <a:pt x="822" y="3252"/>
                      <a:pt x="870" y="3252"/>
                      <a:pt x="906" y="3240"/>
                    </a:cubicBezTo>
                    <a:lnTo>
                      <a:pt x="834" y="2847"/>
                    </a:lnTo>
                    <a:cubicBezTo>
                      <a:pt x="816" y="2853"/>
                      <a:pt x="799" y="2856"/>
                      <a:pt x="783" y="2856"/>
                    </a:cubicBezTo>
                    <a:cubicBezTo>
                      <a:pt x="738" y="2856"/>
                      <a:pt x="703" y="2832"/>
                      <a:pt x="668" y="2787"/>
                    </a:cubicBezTo>
                    <a:cubicBezTo>
                      <a:pt x="453" y="2478"/>
                      <a:pt x="584" y="1442"/>
                      <a:pt x="930" y="871"/>
                    </a:cubicBezTo>
                    <a:cubicBezTo>
                      <a:pt x="1161" y="477"/>
                      <a:pt x="1433" y="398"/>
                      <a:pt x="1611" y="398"/>
                    </a:cubicBezTo>
                    <a:cubicBezTo>
                      <a:pt x="1708" y="398"/>
                      <a:pt x="1778" y="422"/>
                      <a:pt x="1799" y="430"/>
                    </a:cubicBezTo>
                    <a:lnTo>
                      <a:pt x="1942" y="49"/>
                    </a:lnTo>
                    <a:cubicBezTo>
                      <a:pt x="1861" y="22"/>
                      <a:pt x="1752" y="1"/>
                      <a:pt x="1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3"/>
              <p:cNvSpPr/>
              <p:nvPr/>
            </p:nvSpPr>
            <p:spPr>
              <a:xfrm flipH="1">
                <a:off x="8262025" y="3596975"/>
                <a:ext cx="884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64" extrusionOk="0">
                    <a:moveTo>
                      <a:pt x="1779" y="0"/>
                    </a:moveTo>
                    <a:cubicBezTo>
                      <a:pt x="1722" y="0"/>
                      <a:pt x="1665" y="3"/>
                      <a:pt x="1607" y="9"/>
                    </a:cubicBezTo>
                    <a:cubicBezTo>
                      <a:pt x="679" y="104"/>
                      <a:pt x="0" y="926"/>
                      <a:pt x="95" y="1855"/>
                    </a:cubicBezTo>
                    <a:cubicBezTo>
                      <a:pt x="185" y="2714"/>
                      <a:pt x="912" y="3364"/>
                      <a:pt x="1767" y="3364"/>
                    </a:cubicBezTo>
                    <a:cubicBezTo>
                      <a:pt x="1824" y="3364"/>
                      <a:pt x="1882" y="3361"/>
                      <a:pt x="1941" y="3355"/>
                    </a:cubicBezTo>
                    <a:cubicBezTo>
                      <a:pt x="2858" y="3259"/>
                      <a:pt x="3536" y="2438"/>
                      <a:pt x="3441" y="1521"/>
                    </a:cubicBezTo>
                    <a:cubicBezTo>
                      <a:pt x="3352" y="651"/>
                      <a:pt x="2625" y="0"/>
                      <a:pt x="1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3"/>
              <p:cNvSpPr/>
              <p:nvPr/>
            </p:nvSpPr>
            <p:spPr>
              <a:xfrm flipH="1">
                <a:off x="8435875" y="3492650"/>
                <a:ext cx="1521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004" extrusionOk="0">
                    <a:moveTo>
                      <a:pt x="3049" y="408"/>
                    </a:moveTo>
                    <a:cubicBezTo>
                      <a:pt x="4454" y="408"/>
                      <a:pt x="5597" y="1503"/>
                      <a:pt x="5656" y="2908"/>
                    </a:cubicBezTo>
                    <a:cubicBezTo>
                      <a:pt x="5668" y="3587"/>
                      <a:pt x="5430" y="4254"/>
                      <a:pt x="4954" y="4765"/>
                    </a:cubicBezTo>
                    <a:cubicBezTo>
                      <a:pt x="4478" y="5266"/>
                      <a:pt x="3835" y="5563"/>
                      <a:pt x="3144" y="5599"/>
                    </a:cubicBezTo>
                    <a:cubicBezTo>
                      <a:pt x="3107" y="5600"/>
                      <a:pt x="3070" y="5601"/>
                      <a:pt x="3034" y="5601"/>
                    </a:cubicBezTo>
                    <a:cubicBezTo>
                      <a:pt x="1632" y="5601"/>
                      <a:pt x="499" y="4503"/>
                      <a:pt x="441" y="3099"/>
                    </a:cubicBezTo>
                    <a:cubicBezTo>
                      <a:pt x="394" y="1670"/>
                      <a:pt x="1525" y="467"/>
                      <a:pt x="2942" y="408"/>
                    </a:cubicBezTo>
                    <a:close/>
                    <a:moveTo>
                      <a:pt x="3054" y="1"/>
                    </a:moveTo>
                    <a:cubicBezTo>
                      <a:pt x="3017" y="1"/>
                      <a:pt x="2979" y="2"/>
                      <a:pt x="2942" y="3"/>
                    </a:cubicBezTo>
                    <a:cubicBezTo>
                      <a:pt x="1299" y="63"/>
                      <a:pt x="1" y="1467"/>
                      <a:pt x="60" y="3111"/>
                    </a:cubicBezTo>
                    <a:cubicBezTo>
                      <a:pt x="120" y="4742"/>
                      <a:pt x="1430" y="6004"/>
                      <a:pt x="3049" y="6004"/>
                    </a:cubicBezTo>
                    <a:cubicBezTo>
                      <a:pt x="3085" y="6004"/>
                      <a:pt x="3120" y="6004"/>
                      <a:pt x="3168" y="5992"/>
                    </a:cubicBezTo>
                    <a:cubicBezTo>
                      <a:pt x="3978" y="5956"/>
                      <a:pt x="4704" y="5611"/>
                      <a:pt x="5252" y="5039"/>
                    </a:cubicBezTo>
                    <a:cubicBezTo>
                      <a:pt x="5811" y="4456"/>
                      <a:pt x="6085" y="3694"/>
                      <a:pt x="6061" y="2896"/>
                    </a:cubicBezTo>
                    <a:cubicBezTo>
                      <a:pt x="6003" y="1255"/>
                      <a:pt x="4671" y="1"/>
                      <a:pt x="3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3"/>
              <p:cNvSpPr/>
              <p:nvPr/>
            </p:nvSpPr>
            <p:spPr>
              <a:xfrm flipH="1">
                <a:off x="8260250" y="3464075"/>
                <a:ext cx="1521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004" extrusionOk="0">
                    <a:moveTo>
                      <a:pt x="3049" y="408"/>
                    </a:moveTo>
                    <a:cubicBezTo>
                      <a:pt x="4465" y="408"/>
                      <a:pt x="5597" y="1503"/>
                      <a:pt x="5644" y="2908"/>
                    </a:cubicBezTo>
                    <a:cubicBezTo>
                      <a:pt x="5656" y="3587"/>
                      <a:pt x="5418" y="4254"/>
                      <a:pt x="4942" y="4765"/>
                    </a:cubicBezTo>
                    <a:cubicBezTo>
                      <a:pt x="4465" y="5266"/>
                      <a:pt x="3823" y="5563"/>
                      <a:pt x="3132" y="5599"/>
                    </a:cubicBezTo>
                    <a:cubicBezTo>
                      <a:pt x="3095" y="5600"/>
                      <a:pt x="3058" y="5601"/>
                      <a:pt x="3021" y="5601"/>
                    </a:cubicBezTo>
                    <a:cubicBezTo>
                      <a:pt x="1619" y="5601"/>
                      <a:pt x="487" y="4503"/>
                      <a:pt x="429" y="3099"/>
                    </a:cubicBezTo>
                    <a:cubicBezTo>
                      <a:pt x="417" y="2408"/>
                      <a:pt x="655" y="1741"/>
                      <a:pt x="1132" y="1241"/>
                    </a:cubicBezTo>
                    <a:cubicBezTo>
                      <a:pt x="1608" y="729"/>
                      <a:pt x="2251" y="432"/>
                      <a:pt x="2941" y="408"/>
                    </a:cubicBezTo>
                    <a:close/>
                    <a:moveTo>
                      <a:pt x="3054" y="1"/>
                    </a:moveTo>
                    <a:cubicBezTo>
                      <a:pt x="3016" y="1"/>
                      <a:pt x="2979" y="2"/>
                      <a:pt x="2941" y="3"/>
                    </a:cubicBezTo>
                    <a:cubicBezTo>
                      <a:pt x="1298" y="63"/>
                      <a:pt x="1" y="1456"/>
                      <a:pt x="60" y="3111"/>
                    </a:cubicBezTo>
                    <a:cubicBezTo>
                      <a:pt x="120" y="4730"/>
                      <a:pt x="1429" y="6004"/>
                      <a:pt x="3049" y="6004"/>
                    </a:cubicBezTo>
                    <a:cubicBezTo>
                      <a:pt x="3096" y="6004"/>
                      <a:pt x="3120" y="6004"/>
                      <a:pt x="3168" y="5980"/>
                    </a:cubicBezTo>
                    <a:cubicBezTo>
                      <a:pt x="3977" y="5956"/>
                      <a:pt x="4704" y="5611"/>
                      <a:pt x="5251" y="5027"/>
                    </a:cubicBezTo>
                    <a:cubicBezTo>
                      <a:pt x="5811" y="4444"/>
                      <a:pt x="6085" y="3694"/>
                      <a:pt x="6061" y="2884"/>
                    </a:cubicBezTo>
                    <a:cubicBezTo>
                      <a:pt x="6003" y="1255"/>
                      <a:pt x="4670" y="1"/>
                      <a:pt x="3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3"/>
              <p:cNvSpPr/>
              <p:nvPr/>
            </p:nvSpPr>
            <p:spPr>
              <a:xfrm flipH="1">
                <a:off x="8401625" y="3550450"/>
                <a:ext cx="41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73" extrusionOk="0">
                    <a:moveTo>
                      <a:pt x="1632" y="1"/>
                    </a:moveTo>
                    <a:lnTo>
                      <a:pt x="0" y="167"/>
                    </a:lnTo>
                    <a:lnTo>
                      <a:pt x="48" y="572"/>
                    </a:lnTo>
                    <a:lnTo>
                      <a:pt x="1667" y="406"/>
                    </a:lnTo>
                    <a:lnTo>
                      <a:pt x="1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3"/>
              <p:cNvSpPr/>
              <p:nvPr/>
            </p:nvSpPr>
            <p:spPr>
              <a:xfrm flipH="1">
                <a:off x="8578450" y="3536475"/>
                <a:ext cx="818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727" extrusionOk="0">
                    <a:moveTo>
                      <a:pt x="167" y="0"/>
                    </a:moveTo>
                    <a:lnTo>
                      <a:pt x="1" y="369"/>
                    </a:lnTo>
                    <a:lnTo>
                      <a:pt x="3108" y="1727"/>
                    </a:lnTo>
                    <a:lnTo>
                      <a:pt x="3275" y="135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3"/>
              <p:cNvSpPr/>
              <p:nvPr/>
            </p:nvSpPr>
            <p:spPr>
              <a:xfrm flipH="1">
                <a:off x="8237925" y="3467400"/>
                <a:ext cx="381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71" extrusionOk="0">
                    <a:moveTo>
                      <a:pt x="1203" y="1"/>
                    </a:moveTo>
                    <a:lnTo>
                      <a:pt x="1" y="1632"/>
                    </a:lnTo>
                    <a:lnTo>
                      <a:pt x="322" y="1870"/>
                    </a:lnTo>
                    <a:lnTo>
                      <a:pt x="1525" y="239"/>
                    </a:lnTo>
                    <a:lnTo>
                      <a:pt x="12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3"/>
              <p:cNvSpPr/>
              <p:nvPr/>
            </p:nvSpPr>
            <p:spPr>
              <a:xfrm flipH="1">
                <a:off x="8285050" y="3287775"/>
                <a:ext cx="359200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8146" extrusionOk="0">
                    <a:moveTo>
                      <a:pt x="9257" y="0"/>
                    </a:moveTo>
                    <a:cubicBezTo>
                      <a:pt x="8910" y="0"/>
                      <a:pt x="8540" y="25"/>
                      <a:pt x="8145" y="78"/>
                    </a:cubicBezTo>
                    <a:cubicBezTo>
                      <a:pt x="2453" y="852"/>
                      <a:pt x="36" y="1340"/>
                      <a:pt x="1" y="3090"/>
                    </a:cubicBezTo>
                    <a:cubicBezTo>
                      <a:pt x="1" y="3090"/>
                      <a:pt x="1" y="7948"/>
                      <a:pt x="2811" y="8079"/>
                    </a:cubicBezTo>
                    <a:cubicBezTo>
                      <a:pt x="3652" y="8118"/>
                      <a:pt x="4426" y="8145"/>
                      <a:pt x="5108" y="8145"/>
                    </a:cubicBezTo>
                    <a:cubicBezTo>
                      <a:pt x="6713" y="8145"/>
                      <a:pt x="7803" y="7993"/>
                      <a:pt x="8037" y="7484"/>
                    </a:cubicBezTo>
                    <a:cubicBezTo>
                      <a:pt x="8220" y="7100"/>
                      <a:pt x="8110" y="5794"/>
                      <a:pt x="7966" y="4646"/>
                    </a:cubicBezTo>
                    <a:lnTo>
                      <a:pt x="7966" y="4646"/>
                    </a:lnTo>
                    <a:cubicBezTo>
                      <a:pt x="8241" y="5942"/>
                      <a:pt x="8755" y="7415"/>
                      <a:pt x="9667" y="7415"/>
                    </a:cubicBezTo>
                    <a:cubicBezTo>
                      <a:pt x="9691" y="7415"/>
                      <a:pt x="9715" y="7414"/>
                      <a:pt x="9740" y="7412"/>
                    </a:cubicBezTo>
                    <a:cubicBezTo>
                      <a:pt x="11419" y="7257"/>
                      <a:pt x="13598" y="7591"/>
                      <a:pt x="13990" y="5983"/>
                    </a:cubicBezTo>
                    <a:cubicBezTo>
                      <a:pt x="14367" y="4487"/>
                      <a:pt x="13919" y="0"/>
                      <a:pt x="9257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3"/>
              <p:cNvSpPr/>
              <p:nvPr/>
            </p:nvSpPr>
            <p:spPr>
              <a:xfrm flipH="1">
                <a:off x="8370675" y="3643725"/>
                <a:ext cx="12232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2463" extrusionOk="0">
                    <a:moveTo>
                      <a:pt x="3693" y="0"/>
                    </a:moveTo>
                    <a:cubicBezTo>
                      <a:pt x="2730" y="0"/>
                      <a:pt x="1321" y="270"/>
                      <a:pt x="1321" y="270"/>
                    </a:cubicBezTo>
                    <a:cubicBezTo>
                      <a:pt x="1283" y="267"/>
                      <a:pt x="1247" y="265"/>
                      <a:pt x="1213" y="265"/>
                    </a:cubicBezTo>
                    <a:cubicBezTo>
                      <a:pt x="0" y="265"/>
                      <a:pt x="1366" y="2463"/>
                      <a:pt x="2825" y="2463"/>
                    </a:cubicBezTo>
                    <a:cubicBezTo>
                      <a:pt x="2847" y="2463"/>
                      <a:pt x="2870" y="2462"/>
                      <a:pt x="2892" y="2461"/>
                    </a:cubicBezTo>
                    <a:cubicBezTo>
                      <a:pt x="4416" y="2366"/>
                      <a:pt x="4892" y="627"/>
                      <a:pt x="4535" y="187"/>
                    </a:cubicBezTo>
                    <a:cubicBezTo>
                      <a:pt x="4429" y="49"/>
                      <a:pt x="4101" y="0"/>
                      <a:pt x="36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3"/>
              <p:cNvSpPr/>
              <p:nvPr/>
            </p:nvSpPr>
            <p:spPr>
              <a:xfrm flipH="1">
                <a:off x="8379475" y="3664525"/>
                <a:ext cx="8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1693" extrusionOk="0">
                    <a:moveTo>
                      <a:pt x="2180" y="0"/>
                    </a:moveTo>
                    <a:cubicBezTo>
                      <a:pt x="1947" y="0"/>
                      <a:pt x="1715" y="18"/>
                      <a:pt x="1524" y="46"/>
                    </a:cubicBezTo>
                    <a:cubicBezTo>
                      <a:pt x="870" y="153"/>
                      <a:pt x="0" y="760"/>
                      <a:pt x="0" y="760"/>
                    </a:cubicBezTo>
                    <a:cubicBezTo>
                      <a:pt x="226" y="1265"/>
                      <a:pt x="1053" y="1692"/>
                      <a:pt x="1780" y="1692"/>
                    </a:cubicBezTo>
                    <a:cubicBezTo>
                      <a:pt x="1859" y="1692"/>
                      <a:pt x="1937" y="1687"/>
                      <a:pt x="2013" y="1677"/>
                    </a:cubicBezTo>
                    <a:cubicBezTo>
                      <a:pt x="2667" y="1569"/>
                      <a:pt x="3287" y="700"/>
                      <a:pt x="3310" y="427"/>
                    </a:cubicBezTo>
                    <a:cubicBezTo>
                      <a:pt x="3327" y="105"/>
                      <a:pt x="2751" y="0"/>
                      <a:pt x="2180" y="0"/>
                    </a:cubicBezTo>
                    <a:close/>
                  </a:path>
                </a:pathLst>
              </a:custGeom>
              <a:solidFill>
                <a:srgbClr val="CA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3"/>
              <p:cNvSpPr/>
              <p:nvPr/>
            </p:nvSpPr>
            <p:spPr>
              <a:xfrm flipH="1">
                <a:off x="8389425" y="3642725"/>
                <a:ext cx="735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227" extrusionOk="0">
                    <a:moveTo>
                      <a:pt x="2717" y="0"/>
                    </a:moveTo>
                    <a:cubicBezTo>
                      <a:pt x="2713" y="0"/>
                      <a:pt x="2708" y="0"/>
                      <a:pt x="2703" y="1"/>
                    </a:cubicBezTo>
                    <a:cubicBezTo>
                      <a:pt x="2477" y="13"/>
                      <a:pt x="179" y="108"/>
                      <a:pt x="1" y="346"/>
                    </a:cubicBezTo>
                    <a:cubicBezTo>
                      <a:pt x="1" y="346"/>
                      <a:pt x="12" y="1120"/>
                      <a:pt x="286" y="1203"/>
                    </a:cubicBezTo>
                    <a:cubicBezTo>
                      <a:pt x="325" y="1219"/>
                      <a:pt x="405" y="1226"/>
                      <a:pt x="513" y="1226"/>
                    </a:cubicBezTo>
                    <a:cubicBezTo>
                      <a:pt x="1129" y="1226"/>
                      <a:pt x="2667" y="989"/>
                      <a:pt x="2799" y="787"/>
                    </a:cubicBezTo>
                    <a:cubicBezTo>
                      <a:pt x="2938" y="553"/>
                      <a:pt x="2941" y="0"/>
                      <a:pt x="27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3"/>
              <p:cNvSpPr/>
              <p:nvPr/>
            </p:nvSpPr>
            <p:spPr>
              <a:xfrm flipH="1">
                <a:off x="8499050" y="3826375"/>
                <a:ext cx="392850" cy="303000"/>
              </a:xfrm>
              <a:custGeom>
                <a:avLst/>
                <a:gdLst/>
                <a:ahLst/>
                <a:cxnLst/>
                <a:rect l="l" t="t" r="r" b="b"/>
                <a:pathLst>
                  <a:path w="15714" h="12120" extrusionOk="0">
                    <a:moveTo>
                      <a:pt x="13723" y="1"/>
                    </a:moveTo>
                    <a:cubicBezTo>
                      <a:pt x="13721" y="1"/>
                      <a:pt x="13719" y="1"/>
                      <a:pt x="13717" y="1"/>
                    </a:cubicBezTo>
                    <a:cubicBezTo>
                      <a:pt x="4251" y="120"/>
                      <a:pt x="1" y="9538"/>
                      <a:pt x="572" y="11395"/>
                    </a:cubicBezTo>
                    <a:cubicBezTo>
                      <a:pt x="745" y="11930"/>
                      <a:pt x="1672" y="12120"/>
                      <a:pt x="2901" y="12120"/>
                    </a:cubicBezTo>
                    <a:cubicBezTo>
                      <a:pt x="5917" y="12120"/>
                      <a:pt x="10752" y="10978"/>
                      <a:pt x="10752" y="10978"/>
                    </a:cubicBezTo>
                    <a:cubicBezTo>
                      <a:pt x="14011" y="10634"/>
                      <a:pt x="15713" y="1"/>
                      <a:pt x="13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3"/>
              <p:cNvSpPr/>
              <p:nvPr/>
            </p:nvSpPr>
            <p:spPr>
              <a:xfrm flipH="1">
                <a:off x="7956075" y="4275550"/>
                <a:ext cx="507200" cy="434900"/>
              </a:xfrm>
              <a:custGeom>
                <a:avLst/>
                <a:gdLst/>
                <a:ahLst/>
                <a:cxnLst/>
                <a:rect l="l" t="t" r="r" b="b"/>
                <a:pathLst>
                  <a:path w="20288" h="17396" extrusionOk="0">
                    <a:moveTo>
                      <a:pt x="11182" y="1"/>
                    </a:moveTo>
                    <a:cubicBezTo>
                      <a:pt x="7616" y="1"/>
                      <a:pt x="2441" y="4275"/>
                      <a:pt x="2441" y="4275"/>
                    </a:cubicBezTo>
                    <a:cubicBezTo>
                      <a:pt x="1632" y="4763"/>
                      <a:pt x="1" y="6942"/>
                      <a:pt x="3013" y="8930"/>
                    </a:cubicBezTo>
                    <a:cubicBezTo>
                      <a:pt x="4115" y="9654"/>
                      <a:pt x="5121" y="9890"/>
                      <a:pt x="6043" y="9890"/>
                    </a:cubicBezTo>
                    <a:cubicBezTo>
                      <a:pt x="7652" y="9890"/>
                      <a:pt x="9002" y="9171"/>
                      <a:pt x="10145" y="9073"/>
                    </a:cubicBezTo>
                    <a:cubicBezTo>
                      <a:pt x="10160" y="9072"/>
                      <a:pt x="10175" y="9071"/>
                      <a:pt x="10190" y="9071"/>
                    </a:cubicBezTo>
                    <a:cubicBezTo>
                      <a:pt x="11935" y="9071"/>
                      <a:pt x="11473" y="17372"/>
                      <a:pt x="15062" y="17395"/>
                    </a:cubicBezTo>
                    <a:cubicBezTo>
                      <a:pt x="15088" y="17396"/>
                      <a:pt x="15114" y="17396"/>
                      <a:pt x="15139" y="17396"/>
                    </a:cubicBezTo>
                    <a:cubicBezTo>
                      <a:pt x="18704" y="17396"/>
                      <a:pt x="20287" y="14946"/>
                      <a:pt x="20086" y="13812"/>
                    </a:cubicBezTo>
                    <a:cubicBezTo>
                      <a:pt x="20034" y="13496"/>
                      <a:pt x="19804" y="13387"/>
                      <a:pt x="19488" y="13387"/>
                    </a:cubicBezTo>
                    <a:cubicBezTo>
                      <a:pt x="18788" y="13387"/>
                      <a:pt x="17670" y="13920"/>
                      <a:pt x="17137" y="13920"/>
                    </a:cubicBezTo>
                    <a:cubicBezTo>
                      <a:pt x="17038" y="13920"/>
                      <a:pt x="16960" y="13902"/>
                      <a:pt x="16908" y="13859"/>
                    </a:cubicBezTo>
                    <a:cubicBezTo>
                      <a:pt x="16443" y="13466"/>
                      <a:pt x="16086" y="2239"/>
                      <a:pt x="12752" y="369"/>
                    </a:cubicBezTo>
                    <a:cubicBezTo>
                      <a:pt x="12290" y="112"/>
                      <a:pt x="11757" y="1"/>
                      <a:pt x="11182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3"/>
              <p:cNvSpPr/>
              <p:nvPr/>
            </p:nvSpPr>
            <p:spPr>
              <a:xfrm flipH="1">
                <a:off x="7933750" y="4589000"/>
                <a:ext cx="254775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10191" h="5233" extrusionOk="0">
                    <a:moveTo>
                      <a:pt x="5401" y="1"/>
                    </a:moveTo>
                    <a:cubicBezTo>
                      <a:pt x="4238" y="1"/>
                      <a:pt x="1643" y="785"/>
                      <a:pt x="1643" y="785"/>
                    </a:cubicBezTo>
                    <a:cubicBezTo>
                      <a:pt x="0" y="1024"/>
                      <a:pt x="822" y="5072"/>
                      <a:pt x="3501" y="5226"/>
                    </a:cubicBezTo>
                    <a:cubicBezTo>
                      <a:pt x="3568" y="5231"/>
                      <a:pt x="3637" y="5233"/>
                      <a:pt x="3707" y="5233"/>
                    </a:cubicBezTo>
                    <a:cubicBezTo>
                      <a:pt x="6381" y="5233"/>
                      <a:pt x="10191" y="2179"/>
                      <a:pt x="9692" y="1274"/>
                    </a:cubicBezTo>
                    <a:cubicBezTo>
                      <a:pt x="9192" y="357"/>
                      <a:pt x="6334" y="631"/>
                      <a:pt x="5918" y="131"/>
                    </a:cubicBezTo>
                    <a:cubicBezTo>
                      <a:pt x="5843" y="38"/>
                      <a:pt x="5656" y="1"/>
                      <a:pt x="5401" y="1"/>
                    </a:cubicBezTo>
                    <a:close/>
                  </a:path>
                </a:pathLst>
              </a:custGeom>
              <a:solidFill>
                <a:srgbClr val="6E9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3"/>
              <p:cNvSpPr/>
              <p:nvPr/>
            </p:nvSpPr>
            <p:spPr>
              <a:xfrm flipH="1">
                <a:off x="8032550" y="4545450"/>
                <a:ext cx="162225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3473" extrusionOk="0">
                    <a:moveTo>
                      <a:pt x="5579" y="1"/>
                    </a:moveTo>
                    <a:cubicBezTo>
                      <a:pt x="4197" y="1"/>
                      <a:pt x="536" y="980"/>
                      <a:pt x="536" y="980"/>
                    </a:cubicBezTo>
                    <a:cubicBezTo>
                      <a:pt x="0" y="1087"/>
                      <a:pt x="762" y="3147"/>
                      <a:pt x="1226" y="3444"/>
                    </a:cubicBezTo>
                    <a:cubicBezTo>
                      <a:pt x="1256" y="3464"/>
                      <a:pt x="1303" y="3473"/>
                      <a:pt x="1365" y="3473"/>
                    </a:cubicBezTo>
                    <a:cubicBezTo>
                      <a:pt x="2220" y="3473"/>
                      <a:pt x="5907" y="1753"/>
                      <a:pt x="6084" y="1587"/>
                    </a:cubicBezTo>
                    <a:cubicBezTo>
                      <a:pt x="6287" y="1408"/>
                      <a:pt x="6489" y="622"/>
                      <a:pt x="6072" y="110"/>
                    </a:cubicBezTo>
                    <a:cubicBezTo>
                      <a:pt x="6008" y="33"/>
                      <a:pt x="5831" y="1"/>
                      <a:pt x="55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3"/>
              <p:cNvSpPr/>
              <p:nvPr/>
            </p:nvSpPr>
            <p:spPr>
              <a:xfrm flipH="1">
                <a:off x="7898125" y="4600300"/>
                <a:ext cx="237425" cy="130475"/>
              </a:xfrm>
              <a:custGeom>
                <a:avLst/>
                <a:gdLst/>
                <a:ahLst/>
                <a:cxnLst/>
                <a:rect l="l" t="t" r="r" b="b"/>
                <a:pathLst>
                  <a:path w="9497" h="5219" extrusionOk="0">
                    <a:moveTo>
                      <a:pt x="6360" y="0"/>
                    </a:moveTo>
                    <a:cubicBezTo>
                      <a:pt x="5974" y="0"/>
                      <a:pt x="5654" y="85"/>
                      <a:pt x="5489" y="286"/>
                    </a:cubicBezTo>
                    <a:cubicBezTo>
                      <a:pt x="5489" y="286"/>
                      <a:pt x="5834" y="1226"/>
                      <a:pt x="5858" y="1643"/>
                    </a:cubicBezTo>
                    <a:cubicBezTo>
                      <a:pt x="5894" y="2072"/>
                      <a:pt x="72" y="4084"/>
                      <a:pt x="108" y="4334"/>
                    </a:cubicBezTo>
                    <a:cubicBezTo>
                      <a:pt x="119" y="4596"/>
                      <a:pt x="0" y="5096"/>
                      <a:pt x="548" y="5215"/>
                    </a:cubicBezTo>
                    <a:cubicBezTo>
                      <a:pt x="559" y="5217"/>
                      <a:pt x="572" y="5219"/>
                      <a:pt x="589" y="5219"/>
                    </a:cubicBezTo>
                    <a:cubicBezTo>
                      <a:pt x="1379" y="5219"/>
                      <a:pt x="8513" y="2423"/>
                      <a:pt x="9061" y="1548"/>
                    </a:cubicBezTo>
                    <a:cubicBezTo>
                      <a:pt x="9497" y="867"/>
                      <a:pt x="7595" y="0"/>
                      <a:pt x="63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3"/>
              <p:cNvSpPr/>
              <p:nvPr/>
            </p:nvSpPr>
            <p:spPr>
              <a:xfrm flipH="1">
                <a:off x="8028075" y="4585100"/>
                <a:ext cx="295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418" extrusionOk="0">
                    <a:moveTo>
                      <a:pt x="1001" y="1"/>
                    </a:moveTo>
                    <a:cubicBezTo>
                      <a:pt x="227" y="394"/>
                      <a:pt x="25" y="1287"/>
                      <a:pt x="1" y="1322"/>
                    </a:cubicBezTo>
                    <a:lnTo>
                      <a:pt x="394" y="1418"/>
                    </a:lnTo>
                    <a:cubicBezTo>
                      <a:pt x="394" y="1406"/>
                      <a:pt x="572" y="656"/>
                      <a:pt x="1180" y="358"/>
                    </a:cubicBez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3"/>
              <p:cNvSpPr/>
              <p:nvPr/>
            </p:nvSpPr>
            <p:spPr>
              <a:xfrm flipH="1">
                <a:off x="8014675" y="4589875"/>
                <a:ext cx="238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596" extrusionOk="0">
                    <a:moveTo>
                      <a:pt x="632" y="0"/>
                    </a:moveTo>
                    <a:cubicBezTo>
                      <a:pt x="406" y="334"/>
                      <a:pt x="48" y="1346"/>
                      <a:pt x="1" y="1465"/>
                    </a:cubicBezTo>
                    <a:lnTo>
                      <a:pt x="370" y="1596"/>
                    </a:lnTo>
                    <a:cubicBezTo>
                      <a:pt x="477" y="1298"/>
                      <a:pt x="787" y="477"/>
                      <a:pt x="953" y="227"/>
                    </a:cubicBez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3"/>
              <p:cNvSpPr/>
              <p:nvPr/>
            </p:nvSpPr>
            <p:spPr>
              <a:xfrm flipH="1">
                <a:off x="7993550" y="4593750"/>
                <a:ext cx="2382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596" extrusionOk="0">
                    <a:moveTo>
                      <a:pt x="631" y="0"/>
                    </a:moveTo>
                    <a:cubicBezTo>
                      <a:pt x="405" y="322"/>
                      <a:pt x="48" y="1334"/>
                      <a:pt x="0" y="1453"/>
                    </a:cubicBezTo>
                    <a:lnTo>
                      <a:pt x="381" y="1596"/>
                    </a:lnTo>
                    <a:cubicBezTo>
                      <a:pt x="476" y="1298"/>
                      <a:pt x="798" y="464"/>
                      <a:pt x="953" y="226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3"/>
              <p:cNvSpPr/>
              <p:nvPr/>
            </p:nvSpPr>
            <p:spPr>
              <a:xfrm flipH="1">
                <a:off x="8215300" y="4378400"/>
                <a:ext cx="660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5643" extrusionOk="0">
                    <a:moveTo>
                      <a:pt x="1511" y="0"/>
                    </a:moveTo>
                    <a:cubicBezTo>
                      <a:pt x="841" y="0"/>
                      <a:pt x="0" y="896"/>
                      <a:pt x="9" y="1137"/>
                    </a:cubicBezTo>
                    <a:cubicBezTo>
                      <a:pt x="21" y="1458"/>
                      <a:pt x="200" y="4828"/>
                      <a:pt x="247" y="5459"/>
                    </a:cubicBezTo>
                    <a:cubicBezTo>
                      <a:pt x="258" y="5591"/>
                      <a:pt x="357" y="5643"/>
                      <a:pt x="508" y="5643"/>
                    </a:cubicBezTo>
                    <a:cubicBezTo>
                      <a:pt x="1066" y="5643"/>
                      <a:pt x="2319" y="4935"/>
                      <a:pt x="2319" y="4935"/>
                    </a:cubicBezTo>
                    <a:cubicBezTo>
                      <a:pt x="2319" y="4935"/>
                      <a:pt x="2641" y="1077"/>
                      <a:pt x="2021" y="256"/>
                    </a:cubicBezTo>
                    <a:cubicBezTo>
                      <a:pt x="1881" y="73"/>
                      <a:pt x="1703" y="0"/>
                      <a:pt x="1511" y="0"/>
                    </a:cubicBezTo>
                    <a:close/>
                  </a:path>
                </a:pathLst>
              </a:custGeom>
              <a:solidFill>
                <a:srgbClr val="CA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3"/>
              <p:cNvSpPr/>
              <p:nvPr/>
            </p:nvSpPr>
            <p:spPr>
              <a:xfrm flipH="1">
                <a:off x="8187800" y="4296325"/>
                <a:ext cx="462100" cy="451250"/>
              </a:xfrm>
              <a:custGeom>
                <a:avLst/>
                <a:gdLst/>
                <a:ahLst/>
                <a:cxnLst/>
                <a:rect l="l" t="t" r="r" b="b"/>
                <a:pathLst>
                  <a:path w="18484" h="18050" extrusionOk="0">
                    <a:moveTo>
                      <a:pt x="11227" y="1"/>
                    </a:moveTo>
                    <a:cubicBezTo>
                      <a:pt x="7717" y="1"/>
                      <a:pt x="2894" y="2670"/>
                      <a:pt x="2894" y="2670"/>
                    </a:cubicBezTo>
                    <a:cubicBezTo>
                      <a:pt x="2001" y="2991"/>
                      <a:pt x="0" y="4861"/>
                      <a:pt x="2608" y="7373"/>
                    </a:cubicBezTo>
                    <a:cubicBezTo>
                      <a:pt x="3972" y="8687"/>
                      <a:pt x="5329" y="8971"/>
                      <a:pt x="6569" y="8971"/>
                    </a:cubicBezTo>
                    <a:cubicBezTo>
                      <a:pt x="7518" y="8971"/>
                      <a:pt x="8398" y="8805"/>
                      <a:pt x="9160" y="8805"/>
                    </a:cubicBezTo>
                    <a:cubicBezTo>
                      <a:pt x="9306" y="8805"/>
                      <a:pt x="9448" y="8811"/>
                      <a:pt x="9585" y="8825"/>
                    </a:cubicBezTo>
                    <a:cubicBezTo>
                      <a:pt x="11371" y="9004"/>
                      <a:pt x="9335" y="17207"/>
                      <a:pt x="12883" y="17910"/>
                    </a:cubicBezTo>
                    <a:cubicBezTo>
                      <a:pt x="13367" y="18006"/>
                      <a:pt x="13824" y="18049"/>
                      <a:pt x="14250" y="18049"/>
                    </a:cubicBezTo>
                    <a:cubicBezTo>
                      <a:pt x="16939" y="18049"/>
                      <a:pt x="18458" y="16331"/>
                      <a:pt x="18479" y="15314"/>
                    </a:cubicBezTo>
                    <a:cubicBezTo>
                      <a:pt x="18483" y="14867"/>
                      <a:pt x="18077" y="14750"/>
                      <a:pt x="17554" y="14750"/>
                    </a:cubicBezTo>
                    <a:cubicBezTo>
                      <a:pt x="16982" y="14750"/>
                      <a:pt x="16269" y="14890"/>
                      <a:pt x="15799" y="14890"/>
                    </a:cubicBezTo>
                    <a:cubicBezTo>
                      <a:pt x="15577" y="14890"/>
                      <a:pt x="15409" y="14859"/>
                      <a:pt x="15336" y="14767"/>
                    </a:cubicBezTo>
                    <a:cubicBezTo>
                      <a:pt x="14943" y="14290"/>
                      <a:pt x="16669" y="3194"/>
                      <a:pt x="13740" y="753"/>
                    </a:cubicBezTo>
                    <a:cubicBezTo>
                      <a:pt x="13097" y="212"/>
                      <a:pt x="12214" y="1"/>
                      <a:pt x="11227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3"/>
              <p:cNvSpPr/>
              <p:nvPr/>
            </p:nvSpPr>
            <p:spPr>
              <a:xfrm flipH="1">
                <a:off x="8425150" y="4293825"/>
                <a:ext cx="2598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9166" extrusionOk="0">
                    <a:moveTo>
                      <a:pt x="7686" y="1"/>
                    </a:moveTo>
                    <a:cubicBezTo>
                      <a:pt x="6412" y="1"/>
                      <a:pt x="4657" y="226"/>
                      <a:pt x="3358" y="567"/>
                    </a:cubicBezTo>
                    <a:cubicBezTo>
                      <a:pt x="1048" y="1162"/>
                      <a:pt x="0" y="3079"/>
                      <a:pt x="1274" y="6092"/>
                    </a:cubicBezTo>
                    <a:cubicBezTo>
                      <a:pt x="2275" y="8437"/>
                      <a:pt x="6285" y="9165"/>
                      <a:pt x="8383" y="9165"/>
                    </a:cubicBezTo>
                    <a:cubicBezTo>
                      <a:pt x="8980" y="9165"/>
                      <a:pt x="9423" y="9106"/>
                      <a:pt x="9597" y="9009"/>
                    </a:cubicBezTo>
                    <a:cubicBezTo>
                      <a:pt x="10395" y="8556"/>
                      <a:pt x="9347" y="460"/>
                      <a:pt x="9347" y="460"/>
                    </a:cubicBezTo>
                    <a:cubicBezTo>
                      <a:pt x="9378" y="137"/>
                      <a:pt x="8678" y="1"/>
                      <a:pt x="7686" y="1"/>
                    </a:cubicBezTo>
                    <a:close/>
                  </a:path>
                </a:pathLst>
              </a:custGeom>
              <a:solidFill>
                <a:srgbClr val="9BA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3"/>
              <p:cNvSpPr/>
              <p:nvPr/>
            </p:nvSpPr>
            <p:spPr>
              <a:xfrm flipH="1">
                <a:off x="8075425" y="3785926"/>
                <a:ext cx="6533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26134" h="11195" extrusionOk="0">
                    <a:moveTo>
                      <a:pt x="24078" y="1"/>
                    </a:moveTo>
                    <a:cubicBezTo>
                      <a:pt x="23777" y="1"/>
                      <a:pt x="23429" y="51"/>
                      <a:pt x="23027" y="166"/>
                    </a:cubicBezTo>
                    <a:cubicBezTo>
                      <a:pt x="19884" y="1071"/>
                      <a:pt x="16348" y="8786"/>
                      <a:pt x="16348" y="8786"/>
                    </a:cubicBezTo>
                    <a:cubicBezTo>
                      <a:pt x="16348" y="8786"/>
                      <a:pt x="6876" y="4137"/>
                      <a:pt x="3279" y="4137"/>
                    </a:cubicBezTo>
                    <a:cubicBezTo>
                      <a:pt x="2868" y="4137"/>
                      <a:pt x="2533" y="4198"/>
                      <a:pt x="2298" y="4333"/>
                    </a:cubicBezTo>
                    <a:cubicBezTo>
                      <a:pt x="0" y="5643"/>
                      <a:pt x="346" y="7786"/>
                      <a:pt x="774" y="8501"/>
                    </a:cubicBezTo>
                    <a:cubicBezTo>
                      <a:pt x="1146" y="9103"/>
                      <a:pt x="10494" y="11194"/>
                      <a:pt x="14768" y="11194"/>
                    </a:cubicBezTo>
                    <a:cubicBezTo>
                      <a:pt x="15565" y="11194"/>
                      <a:pt x="16185" y="11122"/>
                      <a:pt x="16538" y="10953"/>
                    </a:cubicBezTo>
                    <a:cubicBezTo>
                      <a:pt x="18788" y="9882"/>
                      <a:pt x="25980" y="2357"/>
                      <a:pt x="25980" y="2357"/>
                    </a:cubicBezTo>
                    <a:cubicBezTo>
                      <a:pt x="25980" y="2357"/>
                      <a:pt x="26134" y="1"/>
                      <a:pt x="24078" y="1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3"/>
              <p:cNvSpPr/>
              <p:nvPr/>
            </p:nvSpPr>
            <p:spPr>
              <a:xfrm flipH="1">
                <a:off x="7893225" y="3819725"/>
                <a:ext cx="891225" cy="610525"/>
              </a:xfrm>
              <a:custGeom>
                <a:avLst/>
                <a:gdLst/>
                <a:ahLst/>
                <a:cxnLst/>
                <a:rect l="l" t="t" r="r" b="b"/>
                <a:pathLst>
                  <a:path w="35649" h="24421" extrusionOk="0">
                    <a:moveTo>
                      <a:pt x="28912" y="0"/>
                    </a:moveTo>
                    <a:cubicBezTo>
                      <a:pt x="26622" y="0"/>
                      <a:pt x="18527" y="7875"/>
                      <a:pt x="18527" y="7875"/>
                    </a:cubicBezTo>
                    <a:cubicBezTo>
                      <a:pt x="18527" y="7875"/>
                      <a:pt x="9650" y="5107"/>
                      <a:pt x="4497" y="5107"/>
                    </a:cubicBezTo>
                    <a:cubicBezTo>
                      <a:pt x="2609" y="5107"/>
                      <a:pt x="1221" y="5479"/>
                      <a:pt x="953" y="6494"/>
                    </a:cubicBezTo>
                    <a:cubicBezTo>
                      <a:pt x="1" y="10125"/>
                      <a:pt x="1025" y="21150"/>
                      <a:pt x="1370" y="22055"/>
                    </a:cubicBezTo>
                    <a:cubicBezTo>
                      <a:pt x="1667" y="22843"/>
                      <a:pt x="13589" y="24420"/>
                      <a:pt x="18112" y="24420"/>
                    </a:cubicBezTo>
                    <a:cubicBezTo>
                      <a:pt x="18856" y="24420"/>
                      <a:pt x="19399" y="24378"/>
                      <a:pt x="19658" y="24282"/>
                    </a:cubicBezTo>
                    <a:cubicBezTo>
                      <a:pt x="21456" y="23591"/>
                      <a:pt x="35648" y="18757"/>
                      <a:pt x="35303" y="14995"/>
                    </a:cubicBezTo>
                    <a:cubicBezTo>
                      <a:pt x="35303" y="14995"/>
                      <a:pt x="31159" y="243"/>
                      <a:pt x="29004" y="5"/>
                    </a:cubicBezTo>
                    <a:cubicBezTo>
                      <a:pt x="28975" y="2"/>
                      <a:pt x="28944" y="0"/>
                      <a:pt x="28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3"/>
              <p:cNvSpPr/>
              <p:nvPr/>
            </p:nvSpPr>
            <p:spPr>
              <a:xfrm flipH="1">
                <a:off x="7887275" y="3952275"/>
                <a:ext cx="172675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5618" extrusionOk="0">
                    <a:moveTo>
                      <a:pt x="1537" y="0"/>
                    </a:moveTo>
                    <a:cubicBezTo>
                      <a:pt x="816" y="0"/>
                      <a:pt x="204" y="125"/>
                      <a:pt x="143" y="537"/>
                    </a:cubicBezTo>
                    <a:cubicBezTo>
                      <a:pt x="1" y="1573"/>
                      <a:pt x="3620" y="2085"/>
                      <a:pt x="3620" y="2085"/>
                    </a:cubicBezTo>
                    <a:cubicBezTo>
                      <a:pt x="3620" y="2085"/>
                      <a:pt x="655" y="2168"/>
                      <a:pt x="489" y="2668"/>
                    </a:cubicBezTo>
                    <a:cubicBezTo>
                      <a:pt x="346" y="3156"/>
                      <a:pt x="3942" y="3680"/>
                      <a:pt x="3942" y="3680"/>
                    </a:cubicBezTo>
                    <a:cubicBezTo>
                      <a:pt x="3942" y="3680"/>
                      <a:pt x="834" y="3871"/>
                      <a:pt x="1025" y="4537"/>
                    </a:cubicBezTo>
                    <a:cubicBezTo>
                      <a:pt x="1163" y="5021"/>
                      <a:pt x="3037" y="5618"/>
                      <a:pt x="4287" y="5618"/>
                    </a:cubicBezTo>
                    <a:cubicBezTo>
                      <a:pt x="4760" y="5618"/>
                      <a:pt x="5144" y="5532"/>
                      <a:pt x="5311" y="5323"/>
                    </a:cubicBezTo>
                    <a:cubicBezTo>
                      <a:pt x="6906" y="3359"/>
                      <a:pt x="6013" y="370"/>
                      <a:pt x="4025" y="299"/>
                    </a:cubicBezTo>
                    <a:cubicBezTo>
                      <a:pt x="4025" y="299"/>
                      <a:pt x="2651" y="0"/>
                      <a:pt x="1537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3"/>
              <p:cNvSpPr/>
              <p:nvPr/>
            </p:nvSpPr>
            <p:spPr>
              <a:xfrm flipH="1">
                <a:off x="8198925" y="3985025"/>
                <a:ext cx="180100" cy="44267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17707" extrusionOk="0">
                    <a:moveTo>
                      <a:pt x="3965" y="1"/>
                    </a:moveTo>
                    <a:cubicBezTo>
                      <a:pt x="3965" y="1"/>
                      <a:pt x="595" y="72"/>
                      <a:pt x="298" y="596"/>
                    </a:cubicBezTo>
                    <a:cubicBezTo>
                      <a:pt x="0" y="1120"/>
                      <a:pt x="2131" y="17622"/>
                      <a:pt x="2703" y="17694"/>
                    </a:cubicBezTo>
                    <a:cubicBezTo>
                      <a:pt x="2769" y="17702"/>
                      <a:pt x="2868" y="17706"/>
                      <a:pt x="2990" y="17706"/>
                    </a:cubicBezTo>
                    <a:cubicBezTo>
                      <a:pt x="3895" y="17706"/>
                      <a:pt x="6118" y="17463"/>
                      <a:pt x="6632" y="16812"/>
                    </a:cubicBezTo>
                    <a:cubicBezTo>
                      <a:pt x="7203" y="16086"/>
                      <a:pt x="3965" y="1"/>
                      <a:pt x="3965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3"/>
              <p:cNvSpPr/>
              <p:nvPr/>
            </p:nvSpPr>
            <p:spPr>
              <a:xfrm flipH="1">
                <a:off x="8660950" y="4119900"/>
                <a:ext cx="198800" cy="150625"/>
              </a:xfrm>
              <a:custGeom>
                <a:avLst/>
                <a:gdLst/>
                <a:ahLst/>
                <a:cxnLst/>
                <a:rect l="l" t="t" r="r" b="b"/>
                <a:pathLst>
                  <a:path w="7952" h="6025" extrusionOk="0">
                    <a:moveTo>
                      <a:pt x="5418" y="0"/>
                    </a:moveTo>
                    <a:cubicBezTo>
                      <a:pt x="4486" y="0"/>
                      <a:pt x="3060" y="464"/>
                      <a:pt x="3060" y="464"/>
                    </a:cubicBezTo>
                    <a:cubicBezTo>
                      <a:pt x="1" y="1892"/>
                      <a:pt x="2382" y="5988"/>
                      <a:pt x="4037" y="6024"/>
                    </a:cubicBezTo>
                    <a:cubicBezTo>
                      <a:pt x="4058" y="6024"/>
                      <a:pt x="4079" y="6025"/>
                      <a:pt x="4100" y="6025"/>
                    </a:cubicBezTo>
                    <a:cubicBezTo>
                      <a:pt x="5720" y="6025"/>
                      <a:pt x="6822" y="4676"/>
                      <a:pt x="7716" y="3536"/>
                    </a:cubicBezTo>
                    <a:cubicBezTo>
                      <a:pt x="7952" y="3231"/>
                      <a:pt x="7862" y="3119"/>
                      <a:pt x="7601" y="3119"/>
                    </a:cubicBezTo>
                    <a:cubicBezTo>
                      <a:pt x="6917" y="3119"/>
                      <a:pt x="5050" y="3893"/>
                      <a:pt x="4774" y="4009"/>
                    </a:cubicBezTo>
                    <a:lnTo>
                      <a:pt x="4774" y="4009"/>
                    </a:lnTo>
                    <a:cubicBezTo>
                      <a:pt x="5074" y="3880"/>
                      <a:pt x="7240" y="2907"/>
                      <a:pt x="7251" y="1654"/>
                    </a:cubicBezTo>
                    <a:cubicBezTo>
                      <a:pt x="7255" y="1312"/>
                      <a:pt x="7026" y="1186"/>
                      <a:pt x="6685" y="1186"/>
                    </a:cubicBezTo>
                    <a:cubicBezTo>
                      <a:pt x="5708" y="1186"/>
                      <a:pt x="3811" y="2226"/>
                      <a:pt x="3811" y="2226"/>
                    </a:cubicBezTo>
                    <a:cubicBezTo>
                      <a:pt x="3811" y="2226"/>
                      <a:pt x="6692" y="583"/>
                      <a:pt x="6061" y="142"/>
                    </a:cubicBezTo>
                    <a:cubicBezTo>
                      <a:pt x="5921" y="40"/>
                      <a:pt x="5691" y="0"/>
                      <a:pt x="5418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3"/>
              <p:cNvSpPr/>
              <p:nvPr/>
            </p:nvSpPr>
            <p:spPr>
              <a:xfrm flipH="1">
                <a:off x="8166550" y="4628525"/>
                <a:ext cx="24400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4971" extrusionOk="0">
                    <a:moveTo>
                      <a:pt x="4344" y="0"/>
                    </a:moveTo>
                    <a:cubicBezTo>
                      <a:pt x="3119" y="0"/>
                      <a:pt x="1654" y="157"/>
                      <a:pt x="1654" y="157"/>
                    </a:cubicBezTo>
                    <a:cubicBezTo>
                      <a:pt x="1640" y="156"/>
                      <a:pt x="1626" y="156"/>
                      <a:pt x="1612" y="156"/>
                    </a:cubicBezTo>
                    <a:cubicBezTo>
                      <a:pt x="0" y="156"/>
                      <a:pt x="69" y="4211"/>
                      <a:pt x="2654" y="4860"/>
                    </a:cubicBezTo>
                    <a:cubicBezTo>
                      <a:pt x="2957" y="4936"/>
                      <a:pt x="3286" y="4971"/>
                      <a:pt x="3630" y="4971"/>
                    </a:cubicBezTo>
                    <a:cubicBezTo>
                      <a:pt x="6243" y="4971"/>
                      <a:pt x="9759" y="2983"/>
                      <a:pt x="9465" y="2110"/>
                    </a:cubicBezTo>
                    <a:cubicBezTo>
                      <a:pt x="9143" y="1109"/>
                      <a:pt x="6286" y="859"/>
                      <a:pt x="5964" y="288"/>
                    </a:cubicBezTo>
                    <a:cubicBezTo>
                      <a:pt x="5842" y="67"/>
                      <a:pt x="5144" y="0"/>
                      <a:pt x="4344" y="0"/>
                    </a:cubicBezTo>
                    <a:close/>
                  </a:path>
                </a:pathLst>
              </a:custGeom>
              <a:solidFill>
                <a:srgbClr val="6E9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3"/>
              <p:cNvSpPr/>
              <p:nvPr/>
            </p:nvSpPr>
            <p:spPr>
              <a:xfrm flipH="1">
                <a:off x="8247450" y="4584675"/>
                <a:ext cx="161350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2754" extrusionOk="0">
                    <a:moveTo>
                      <a:pt x="3878" y="0"/>
                    </a:moveTo>
                    <a:cubicBezTo>
                      <a:pt x="2322" y="0"/>
                      <a:pt x="536" y="137"/>
                      <a:pt x="536" y="137"/>
                    </a:cubicBezTo>
                    <a:cubicBezTo>
                      <a:pt x="0" y="137"/>
                      <a:pt x="334" y="2328"/>
                      <a:pt x="739" y="2685"/>
                    </a:cubicBezTo>
                    <a:cubicBezTo>
                      <a:pt x="791" y="2733"/>
                      <a:pt x="918" y="2754"/>
                      <a:pt x="1098" y="2754"/>
                    </a:cubicBezTo>
                    <a:cubicBezTo>
                      <a:pt x="2264" y="2754"/>
                      <a:pt x="5674" y="1880"/>
                      <a:pt x="5870" y="1756"/>
                    </a:cubicBezTo>
                    <a:cubicBezTo>
                      <a:pt x="6108" y="1625"/>
                      <a:pt x="6454" y="887"/>
                      <a:pt x="6132" y="315"/>
                    </a:cubicBezTo>
                    <a:cubicBezTo>
                      <a:pt x="6003" y="71"/>
                      <a:pt x="5000" y="0"/>
                      <a:pt x="3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3"/>
              <p:cNvSpPr/>
              <p:nvPr/>
            </p:nvSpPr>
            <p:spPr>
              <a:xfrm flipH="1">
                <a:off x="8125000" y="4654850"/>
                <a:ext cx="25432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4112" extrusionOk="0">
                    <a:moveTo>
                      <a:pt x="6834" y="1"/>
                    </a:moveTo>
                    <a:cubicBezTo>
                      <a:pt x="6609" y="1"/>
                      <a:pt x="6419" y="50"/>
                      <a:pt x="6287" y="164"/>
                    </a:cubicBezTo>
                    <a:cubicBezTo>
                      <a:pt x="6287" y="164"/>
                      <a:pt x="6441" y="1140"/>
                      <a:pt x="6406" y="1557"/>
                    </a:cubicBezTo>
                    <a:cubicBezTo>
                      <a:pt x="6358" y="1973"/>
                      <a:pt x="274" y="2878"/>
                      <a:pt x="238" y="3152"/>
                    </a:cubicBezTo>
                    <a:cubicBezTo>
                      <a:pt x="215" y="3414"/>
                      <a:pt x="0" y="3878"/>
                      <a:pt x="512" y="4093"/>
                    </a:cubicBezTo>
                    <a:cubicBezTo>
                      <a:pt x="544" y="4106"/>
                      <a:pt x="606" y="4112"/>
                      <a:pt x="694" y="4112"/>
                    </a:cubicBezTo>
                    <a:cubicBezTo>
                      <a:pt x="1984" y="4112"/>
                      <a:pt x="8870" y="2793"/>
                      <a:pt x="9561" y="2069"/>
                    </a:cubicBezTo>
                    <a:cubicBezTo>
                      <a:pt x="10172" y="1397"/>
                      <a:pt x="8026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3"/>
              <p:cNvSpPr/>
              <p:nvPr/>
            </p:nvSpPr>
            <p:spPr>
              <a:xfrm flipH="1">
                <a:off x="8248925" y="4630050"/>
                <a:ext cx="333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7" extrusionOk="0">
                    <a:moveTo>
                      <a:pt x="1227" y="1"/>
                    </a:moveTo>
                    <a:cubicBezTo>
                      <a:pt x="405" y="239"/>
                      <a:pt x="24" y="1096"/>
                      <a:pt x="1" y="1120"/>
                    </a:cubicBezTo>
                    <a:lnTo>
                      <a:pt x="358" y="1287"/>
                    </a:lnTo>
                    <a:cubicBezTo>
                      <a:pt x="358" y="1287"/>
                      <a:pt x="691" y="572"/>
                      <a:pt x="1334" y="394"/>
                    </a:cubicBezTo>
                    <a:lnTo>
                      <a:pt x="12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3"/>
              <p:cNvSpPr/>
              <p:nvPr/>
            </p:nvSpPr>
            <p:spPr>
              <a:xfrm flipH="1">
                <a:off x="8236125" y="4637500"/>
                <a:ext cx="292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513" extrusionOk="0">
                    <a:moveTo>
                      <a:pt x="893" y="0"/>
                    </a:moveTo>
                    <a:cubicBezTo>
                      <a:pt x="608" y="274"/>
                      <a:pt x="60" y="1215"/>
                      <a:pt x="0" y="1310"/>
                    </a:cubicBezTo>
                    <a:lnTo>
                      <a:pt x="334" y="1512"/>
                    </a:lnTo>
                    <a:cubicBezTo>
                      <a:pt x="500" y="1227"/>
                      <a:pt x="965" y="477"/>
                      <a:pt x="1167" y="286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3"/>
              <p:cNvSpPr/>
              <p:nvPr/>
            </p:nvSpPr>
            <p:spPr>
              <a:xfrm flipH="1">
                <a:off x="8215900" y="4644650"/>
                <a:ext cx="294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501" extrusionOk="0">
                    <a:moveTo>
                      <a:pt x="893" y="0"/>
                    </a:moveTo>
                    <a:cubicBezTo>
                      <a:pt x="607" y="274"/>
                      <a:pt x="60" y="1203"/>
                      <a:pt x="0" y="1310"/>
                    </a:cubicBezTo>
                    <a:lnTo>
                      <a:pt x="345" y="1500"/>
                    </a:lnTo>
                    <a:cubicBezTo>
                      <a:pt x="512" y="1238"/>
                      <a:pt x="964" y="476"/>
                      <a:pt x="1179" y="286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3"/>
              <p:cNvSpPr/>
              <p:nvPr/>
            </p:nvSpPr>
            <p:spPr>
              <a:xfrm flipH="1">
                <a:off x="8251700" y="3233325"/>
                <a:ext cx="428275" cy="181600"/>
              </a:xfrm>
              <a:custGeom>
                <a:avLst/>
                <a:gdLst/>
                <a:ahLst/>
                <a:cxnLst/>
                <a:rect l="l" t="t" r="r" b="b"/>
                <a:pathLst>
                  <a:path w="17131" h="7264" extrusionOk="0">
                    <a:moveTo>
                      <a:pt x="8989" y="0"/>
                    </a:moveTo>
                    <a:cubicBezTo>
                      <a:pt x="8585" y="0"/>
                      <a:pt x="8164" y="29"/>
                      <a:pt x="7728" y="89"/>
                    </a:cubicBezTo>
                    <a:cubicBezTo>
                      <a:pt x="501" y="1101"/>
                      <a:pt x="1" y="7054"/>
                      <a:pt x="370" y="7257"/>
                    </a:cubicBezTo>
                    <a:cubicBezTo>
                      <a:pt x="379" y="7261"/>
                      <a:pt x="390" y="7263"/>
                      <a:pt x="402" y="7263"/>
                    </a:cubicBezTo>
                    <a:cubicBezTo>
                      <a:pt x="888" y="7263"/>
                      <a:pt x="3637" y="3616"/>
                      <a:pt x="7157" y="2315"/>
                    </a:cubicBezTo>
                    <a:cubicBezTo>
                      <a:pt x="7446" y="2209"/>
                      <a:pt x="7773" y="2161"/>
                      <a:pt x="8127" y="2161"/>
                    </a:cubicBezTo>
                    <a:cubicBezTo>
                      <a:pt x="11008" y="2161"/>
                      <a:pt x="15646" y="5316"/>
                      <a:pt x="15646" y="5316"/>
                    </a:cubicBezTo>
                    <a:cubicBezTo>
                      <a:pt x="15693" y="5325"/>
                      <a:pt x="15736" y="5330"/>
                      <a:pt x="15776" y="5330"/>
                    </a:cubicBezTo>
                    <a:cubicBezTo>
                      <a:pt x="17131" y="5330"/>
                      <a:pt x="14555" y="0"/>
                      <a:pt x="89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3" name="Google Shape;743;p43"/>
          <p:cNvGrpSpPr/>
          <p:nvPr/>
        </p:nvGrpSpPr>
        <p:grpSpPr>
          <a:xfrm>
            <a:off x="741222" y="333002"/>
            <a:ext cx="210350" cy="276675"/>
            <a:chOff x="651663" y="1295625"/>
            <a:chExt cx="210350" cy="276675"/>
          </a:xfrm>
        </p:grpSpPr>
        <p:sp>
          <p:nvSpPr>
            <p:cNvPr id="744" name="Google Shape;744;p43"/>
            <p:cNvSpPr/>
            <p:nvPr/>
          </p:nvSpPr>
          <p:spPr>
            <a:xfrm>
              <a:off x="651663" y="1295625"/>
              <a:ext cx="152450" cy="236675"/>
            </a:xfrm>
            <a:custGeom>
              <a:avLst/>
              <a:gdLst/>
              <a:ahLst/>
              <a:cxnLst/>
              <a:rect l="l" t="t" r="r" b="b"/>
              <a:pathLst>
                <a:path w="6098" h="9467" extrusionOk="0">
                  <a:moveTo>
                    <a:pt x="4868" y="1"/>
                  </a:moveTo>
                  <a:cubicBezTo>
                    <a:pt x="4591" y="1"/>
                    <a:pt x="4308" y="133"/>
                    <a:pt x="4103" y="450"/>
                  </a:cubicBezTo>
                  <a:cubicBezTo>
                    <a:pt x="3169" y="1884"/>
                    <a:pt x="2335" y="3318"/>
                    <a:pt x="1602" y="4886"/>
                  </a:cubicBezTo>
                  <a:cubicBezTo>
                    <a:pt x="1001" y="6054"/>
                    <a:pt x="0" y="7521"/>
                    <a:pt x="467" y="8856"/>
                  </a:cubicBezTo>
                  <a:cubicBezTo>
                    <a:pt x="611" y="9239"/>
                    <a:pt x="926" y="9467"/>
                    <a:pt x="1278" y="9467"/>
                  </a:cubicBezTo>
                  <a:cubicBezTo>
                    <a:pt x="1416" y="9467"/>
                    <a:pt x="1560" y="9431"/>
                    <a:pt x="1702" y="9356"/>
                  </a:cubicBezTo>
                  <a:cubicBezTo>
                    <a:pt x="2936" y="8722"/>
                    <a:pt x="3169" y="7121"/>
                    <a:pt x="3670" y="5920"/>
                  </a:cubicBezTo>
                  <a:cubicBezTo>
                    <a:pt x="4303" y="4419"/>
                    <a:pt x="5004" y="2918"/>
                    <a:pt x="5704" y="1417"/>
                  </a:cubicBezTo>
                  <a:cubicBezTo>
                    <a:pt x="6098" y="677"/>
                    <a:pt x="5496" y="1"/>
                    <a:pt x="4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761463" y="1297775"/>
              <a:ext cx="100550" cy="274525"/>
            </a:xfrm>
            <a:custGeom>
              <a:avLst/>
              <a:gdLst/>
              <a:ahLst/>
              <a:cxnLst/>
              <a:rect l="l" t="t" r="r" b="b"/>
              <a:pathLst>
                <a:path w="4022" h="10981" extrusionOk="0">
                  <a:moveTo>
                    <a:pt x="791" y="0"/>
                  </a:moveTo>
                  <a:cubicBezTo>
                    <a:pt x="408" y="0"/>
                    <a:pt x="0" y="386"/>
                    <a:pt x="112" y="831"/>
                  </a:cubicBezTo>
                  <a:cubicBezTo>
                    <a:pt x="745" y="4000"/>
                    <a:pt x="1413" y="7168"/>
                    <a:pt x="2080" y="10304"/>
                  </a:cubicBezTo>
                  <a:cubicBezTo>
                    <a:pt x="2169" y="10765"/>
                    <a:pt x="2576" y="10981"/>
                    <a:pt x="2989" y="10981"/>
                  </a:cubicBezTo>
                  <a:cubicBezTo>
                    <a:pt x="3501" y="10981"/>
                    <a:pt x="4022" y="10647"/>
                    <a:pt x="3948" y="10037"/>
                  </a:cubicBezTo>
                  <a:cubicBezTo>
                    <a:pt x="3647" y="6768"/>
                    <a:pt x="2747" y="3299"/>
                    <a:pt x="1279" y="330"/>
                  </a:cubicBezTo>
                  <a:cubicBezTo>
                    <a:pt x="1168" y="97"/>
                    <a:pt x="983" y="0"/>
                    <a:pt x="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684188" y="1398400"/>
              <a:ext cx="159300" cy="55875"/>
            </a:xfrm>
            <a:custGeom>
              <a:avLst/>
              <a:gdLst/>
              <a:ahLst/>
              <a:cxnLst/>
              <a:rect l="l" t="t" r="r" b="b"/>
              <a:pathLst>
                <a:path w="6372" h="2235" extrusionOk="0">
                  <a:moveTo>
                    <a:pt x="5035" y="0"/>
                  </a:moveTo>
                  <a:cubicBezTo>
                    <a:pt x="4713" y="0"/>
                    <a:pt x="4371" y="64"/>
                    <a:pt x="4003" y="108"/>
                  </a:cubicBezTo>
                  <a:cubicBezTo>
                    <a:pt x="3456" y="186"/>
                    <a:pt x="2909" y="219"/>
                    <a:pt x="2362" y="219"/>
                  </a:cubicBezTo>
                  <a:cubicBezTo>
                    <a:pt x="1975" y="219"/>
                    <a:pt x="1588" y="202"/>
                    <a:pt x="1201" y="175"/>
                  </a:cubicBezTo>
                  <a:cubicBezTo>
                    <a:pt x="0" y="175"/>
                    <a:pt x="34" y="1976"/>
                    <a:pt x="1201" y="2109"/>
                  </a:cubicBezTo>
                  <a:cubicBezTo>
                    <a:pt x="1807" y="2190"/>
                    <a:pt x="2413" y="2234"/>
                    <a:pt x="3012" y="2234"/>
                  </a:cubicBezTo>
                  <a:cubicBezTo>
                    <a:pt x="3402" y="2234"/>
                    <a:pt x="3788" y="2216"/>
                    <a:pt x="4170" y="2176"/>
                  </a:cubicBezTo>
                  <a:cubicBezTo>
                    <a:pt x="5004" y="2143"/>
                    <a:pt x="5871" y="2109"/>
                    <a:pt x="6238" y="1242"/>
                  </a:cubicBezTo>
                  <a:cubicBezTo>
                    <a:pt x="6372" y="975"/>
                    <a:pt x="6372" y="675"/>
                    <a:pt x="6171" y="475"/>
                  </a:cubicBezTo>
                  <a:cubicBezTo>
                    <a:pt x="5817" y="102"/>
                    <a:pt x="5442" y="0"/>
                    <a:pt x="5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43"/>
          <p:cNvGrpSpPr/>
          <p:nvPr/>
        </p:nvGrpSpPr>
        <p:grpSpPr>
          <a:xfrm>
            <a:off x="460109" y="609677"/>
            <a:ext cx="207825" cy="271000"/>
            <a:chOff x="940888" y="754100"/>
            <a:chExt cx="207825" cy="271000"/>
          </a:xfrm>
        </p:grpSpPr>
        <p:sp>
          <p:nvSpPr>
            <p:cNvPr id="748" name="Google Shape;748;p43"/>
            <p:cNvSpPr/>
            <p:nvPr/>
          </p:nvSpPr>
          <p:spPr>
            <a:xfrm>
              <a:off x="944363" y="764200"/>
              <a:ext cx="70075" cy="238500"/>
            </a:xfrm>
            <a:custGeom>
              <a:avLst/>
              <a:gdLst/>
              <a:ahLst/>
              <a:cxnLst/>
              <a:rect l="l" t="t" r="r" b="b"/>
              <a:pathLst>
                <a:path w="2803" h="9540" extrusionOk="0">
                  <a:moveTo>
                    <a:pt x="1317" y="1"/>
                  </a:moveTo>
                  <a:cubicBezTo>
                    <a:pt x="1019" y="1"/>
                    <a:pt x="698" y="201"/>
                    <a:pt x="601" y="491"/>
                  </a:cubicBezTo>
                  <a:cubicBezTo>
                    <a:pt x="101" y="1926"/>
                    <a:pt x="301" y="3527"/>
                    <a:pt x="301" y="5028"/>
                  </a:cubicBezTo>
                  <a:cubicBezTo>
                    <a:pt x="268" y="6429"/>
                    <a:pt x="1" y="7897"/>
                    <a:pt x="668" y="9164"/>
                  </a:cubicBezTo>
                  <a:cubicBezTo>
                    <a:pt x="813" y="9422"/>
                    <a:pt x="1067" y="9540"/>
                    <a:pt x="1321" y="9540"/>
                  </a:cubicBezTo>
                  <a:cubicBezTo>
                    <a:pt x="1593" y="9540"/>
                    <a:pt x="1864" y="9406"/>
                    <a:pt x="2002" y="9164"/>
                  </a:cubicBezTo>
                  <a:cubicBezTo>
                    <a:pt x="2803" y="7897"/>
                    <a:pt x="2503" y="6162"/>
                    <a:pt x="2469" y="4728"/>
                  </a:cubicBezTo>
                  <a:cubicBezTo>
                    <a:pt x="2436" y="3293"/>
                    <a:pt x="2469" y="1692"/>
                    <a:pt x="1835" y="358"/>
                  </a:cubicBezTo>
                  <a:cubicBezTo>
                    <a:pt x="1737" y="106"/>
                    <a:pt x="1533" y="1"/>
                    <a:pt x="1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940888" y="754100"/>
              <a:ext cx="207825" cy="271000"/>
            </a:xfrm>
            <a:custGeom>
              <a:avLst/>
              <a:gdLst/>
              <a:ahLst/>
              <a:cxnLst/>
              <a:rect l="l" t="t" r="r" b="b"/>
              <a:pathLst>
                <a:path w="8313" h="10840" extrusionOk="0">
                  <a:moveTo>
                    <a:pt x="3587" y="1"/>
                  </a:moveTo>
                  <a:cubicBezTo>
                    <a:pt x="2779" y="1"/>
                    <a:pt x="1949" y="362"/>
                    <a:pt x="1374" y="1096"/>
                  </a:cubicBezTo>
                  <a:cubicBezTo>
                    <a:pt x="1021" y="1449"/>
                    <a:pt x="1297" y="1935"/>
                    <a:pt x="1669" y="1935"/>
                  </a:cubicBezTo>
                  <a:cubicBezTo>
                    <a:pt x="1789" y="1935"/>
                    <a:pt x="1919" y="1885"/>
                    <a:pt x="2041" y="1763"/>
                  </a:cubicBezTo>
                  <a:cubicBezTo>
                    <a:pt x="2388" y="1444"/>
                    <a:pt x="2838" y="1275"/>
                    <a:pt x="3268" y="1275"/>
                  </a:cubicBezTo>
                  <a:cubicBezTo>
                    <a:pt x="3872" y="1275"/>
                    <a:pt x="4434" y="1609"/>
                    <a:pt x="4610" y="2330"/>
                  </a:cubicBezTo>
                  <a:cubicBezTo>
                    <a:pt x="5043" y="2864"/>
                    <a:pt x="4910" y="3331"/>
                    <a:pt x="4143" y="3664"/>
                  </a:cubicBezTo>
                  <a:cubicBezTo>
                    <a:pt x="4078" y="3833"/>
                    <a:pt x="4002" y="3971"/>
                    <a:pt x="3915" y="4079"/>
                  </a:cubicBezTo>
                  <a:lnTo>
                    <a:pt x="3915" y="4079"/>
                  </a:lnTo>
                  <a:cubicBezTo>
                    <a:pt x="3803" y="4071"/>
                    <a:pt x="3691" y="4067"/>
                    <a:pt x="3580" y="4067"/>
                  </a:cubicBezTo>
                  <a:cubicBezTo>
                    <a:pt x="3140" y="4067"/>
                    <a:pt x="2709" y="4131"/>
                    <a:pt x="2308" y="4265"/>
                  </a:cubicBezTo>
                  <a:cubicBezTo>
                    <a:pt x="1450" y="4561"/>
                    <a:pt x="1506" y="6000"/>
                    <a:pt x="2539" y="6000"/>
                  </a:cubicBezTo>
                  <a:cubicBezTo>
                    <a:pt x="2551" y="6000"/>
                    <a:pt x="2563" y="5999"/>
                    <a:pt x="2575" y="5999"/>
                  </a:cubicBezTo>
                  <a:cubicBezTo>
                    <a:pt x="3092" y="5975"/>
                    <a:pt x="3599" y="5855"/>
                    <a:pt x="4062" y="5654"/>
                  </a:cubicBezTo>
                  <a:lnTo>
                    <a:pt x="4062" y="5654"/>
                  </a:lnTo>
                  <a:cubicBezTo>
                    <a:pt x="4155" y="5647"/>
                    <a:pt x="4249" y="5643"/>
                    <a:pt x="4343" y="5643"/>
                  </a:cubicBezTo>
                  <a:cubicBezTo>
                    <a:pt x="4590" y="5643"/>
                    <a:pt x="4837" y="5670"/>
                    <a:pt x="5077" y="5732"/>
                  </a:cubicBezTo>
                  <a:cubicBezTo>
                    <a:pt x="6077" y="6032"/>
                    <a:pt x="7812" y="7667"/>
                    <a:pt x="5844" y="8701"/>
                  </a:cubicBezTo>
                  <a:cubicBezTo>
                    <a:pt x="5381" y="8968"/>
                    <a:pt x="4706" y="9051"/>
                    <a:pt x="3991" y="9051"/>
                  </a:cubicBezTo>
                  <a:cubicBezTo>
                    <a:pt x="3008" y="9051"/>
                    <a:pt x="1950" y="8892"/>
                    <a:pt x="1274" y="8834"/>
                  </a:cubicBezTo>
                  <a:cubicBezTo>
                    <a:pt x="1236" y="8831"/>
                    <a:pt x="1200" y="8829"/>
                    <a:pt x="1164" y="8829"/>
                  </a:cubicBezTo>
                  <a:cubicBezTo>
                    <a:pt x="1" y="8829"/>
                    <a:pt x="10" y="10839"/>
                    <a:pt x="1190" y="10839"/>
                  </a:cubicBezTo>
                  <a:cubicBezTo>
                    <a:pt x="1218" y="10839"/>
                    <a:pt x="1245" y="10838"/>
                    <a:pt x="1274" y="10836"/>
                  </a:cubicBezTo>
                  <a:cubicBezTo>
                    <a:pt x="3242" y="10602"/>
                    <a:pt x="8312" y="10436"/>
                    <a:pt x="7945" y="7433"/>
                  </a:cubicBezTo>
                  <a:cubicBezTo>
                    <a:pt x="7783" y="6063"/>
                    <a:pt x="6792" y="5033"/>
                    <a:pt x="5568" y="4493"/>
                  </a:cubicBezTo>
                  <a:lnTo>
                    <a:pt x="5568" y="4493"/>
                  </a:lnTo>
                  <a:cubicBezTo>
                    <a:pt x="6095" y="3789"/>
                    <a:pt x="6324" y="2881"/>
                    <a:pt x="6044" y="1863"/>
                  </a:cubicBezTo>
                  <a:cubicBezTo>
                    <a:pt x="5683" y="630"/>
                    <a:pt x="4654" y="1"/>
                    <a:pt x="3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43"/>
          <p:cNvSpPr/>
          <p:nvPr/>
        </p:nvSpPr>
        <p:spPr>
          <a:xfrm>
            <a:off x="846409" y="814465"/>
            <a:ext cx="183500" cy="217650"/>
          </a:xfrm>
          <a:custGeom>
            <a:avLst/>
            <a:gdLst/>
            <a:ahLst/>
            <a:cxnLst/>
            <a:rect l="l" t="t" r="r" b="b"/>
            <a:pathLst>
              <a:path w="7340" h="8706" extrusionOk="0">
                <a:moveTo>
                  <a:pt x="4381" y="1"/>
                </a:moveTo>
                <a:cubicBezTo>
                  <a:pt x="2058" y="1"/>
                  <a:pt x="0" y="1982"/>
                  <a:pt x="0" y="4402"/>
                </a:cubicBezTo>
                <a:cubicBezTo>
                  <a:pt x="0" y="6848"/>
                  <a:pt x="2196" y="8705"/>
                  <a:pt x="4541" y="8705"/>
                </a:cubicBezTo>
                <a:cubicBezTo>
                  <a:pt x="4562" y="8705"/>
                  <a:pt x="4583" y="8705"/>
                  <a:pt x="4604" y="8705"/>
                </a:cubicBezTo>
                <a:cubicBezTo>
                  <a:pt x="5504" y="8705"/>
                  <a:pt x="7339" y="8238"/>
                  <a:pt x="6939" y="7003"/>
                </a:cubicBezTo>
                <a:cubicBezTo>
                  <a:pt x="6805" y="6470"/>
                  <a:pt x="6447" y="6328"/>
                  <a:pt x="6026" y="6328"/>
                </a:cubicBezTo>
                <a:cubicBezTo>
                  <a:pt x="5604" y="6328"/>
                  <a:pt x="5121" y="6470"/>
                  <a:pt x="4737" y="6503"/>
                </a:cubicBezTo>
                <a:cubicBezTo>
                  <a:pt x="4710" y="6504"/>
                  <a:pt x="4684" y="6504"/>
                  <a:pt x="4656" y="6504"/>
                </a:cubicBezTo>
                <a:cubicBezTo>
                  <a:pt x="3605" y="6504"/>
                  <a:pt x="2361" y="5874"/>
                  <a:pt x="2069" y="4769"/>
                </a:cubicBezTo>
                <a:cubicBezTo>
                  <a:pt x="1668" y="3167"/>
                  <a:pt x="3403" y="1766"/>
                  <a:pt x="4871" y="1766"/>
                </a:cubicBezTo>
                <a:cubicBezTo>
                  <a:pt x="5838" y="1766"/>
                  <a:pt x="6105" y="232"/>
                  <a:pt x="5104" y="65"/>
                </a:cubicBezTo>
                <a:cubicBezTo>
                  <a:pt x="4862" y="22"/>
                  <a:pt x="4620" y="1"/>
                  <a:pt x="43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3">
            <a:hlinkClick r:id="rId4" action="ppaction://hlinksldjump"/>
          </p:cNvPr>
          <p:cNvSpPr/>
          <p:nvPr/>
        </p:nvSpPr>
        <p:spPr>
          <a:xfrm>
            <a:off x="4392227" y="4510027"/>
            <a:ext cx="359530" cy="258300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3">
            <a:hlinkClick r:id="" action="ppaction://hlinkshowjump?jump=nextslide"/>
          </p:cNvPr>
          <p:cNvSpPr/>
          <p:nvPr/>
        </p:nvSpPr>
        <p:spPr>
          <a:xfrm>
            <a:off x="4815749" y="4534901"/>
            <a:ext cx="260794" cy="208577"/>
          </a:xfrm>
          <a:custGeom>
            <a:avLst/>
            <a:gdLst/>
            <a:ahLst/>
            <a:cxnLst/>
            <a:rect l="l" t="t" r="r" b="b"/>
            <a:pathLst>
              <a:path w="73463" h="58754" extrusionOk="0">
                <a:moveTo>
                  <a:pt x="41428" y="0"/>
                </a:moveTo>
                <a:cubicBezTo>
                  <a:pt x="40675" y="0"/>
                  <a:pt x="39901" y="263"/>
                  <a:pt x="39118" y="911"/>
                </a:cubicBezTo>
                <a:cubicBezTo>
                  <a:pt x="36050" y="3468"/>
                  <a:pt x="38180" y="8922"/>
                  <a:pt x="37158" y="12246"/>
                </a:cubicBezTo>
                <a:cubicBezTo>
                  <a:pt x="36337" y="15119"/>
                  <a:pt x="32860" y="15737"/>
                  <a:pt x="29404" y="15737"/>
                </a:cubicBezTo>
                <a:cubicBezTo>
                  <a:pt x="27120" y="15737"/>
                  <a:pt x="24844" y="15467"/>
                  <a:pt x="23352" y="15399"/>
                </a:cubicBezTo>
                <a:cubicBezTo>
                  <a:pt x="19943" y="15399"/>
                  <a:pt x="16534" y="15361"/>
                  <a:pt x="13125" y="15361"/>
                </a:cubicBezTo>
                <a:cubicBezTo>
                  <a:pt x="11420" y="15361"/>
                  <a:pt x="9716" y="15371"/>
                  <a:pt x="8012" y="15399"/>
                </a:cubicBezTo>
                <a:cubicBezTo>
                  <a:pt x="7366" y="15399"/>
                  <a:pt x="6720" y="15360"/>
                  <a:pt x="6089" y="15360"/>
                </a:cubicBezTo>
                <a:cubicBezTo>
                  <a:pt x="4637" y="15360"/>
                  <a:pt x="3260" y="15567"/>
                  <a:pt x="2131" y="16933"/>
                </a:cubicBezTo>
                <a:cubicBezTo>
                  <a:pt x="1" y="19490"/>
                  <a:pt x="1194" y="24177"/>
                  <a:pt x="1194" y="27245"/>
                </a:cubicBezTo>
                <a:cubicBezTo>
                  <a:pt x="1194" y="31847"/>
                  <a:pt x="1" y="37386"/>
                  <a:pt x="938" y="41903"/>
                </a:cubicBezTo>
                <a:cubicBezTo>
                  <a:pt x="1620" y="45142"/>
                  <a:pt x="3921" y="45483"/>
                  <a:pt x="6904" y="45738"/>
                </a:cubicBezTo>
                <a:cubicBezTo>
                  <a:pt x="8606" y="45858"/>
                  <a:pt x="10304" y="45905"/>
                  <a:pt x="11999" y="45905"/>
                </a:cubicBezTo>
                <a:cubicBezTo>
                  <a:pt x="18233" y="45905"/>
                  <a:pt x="24424" y="45269"/>
                  <a:pt x="30621" y="45269"/>
                </a:cubicBezTo>
                <a:cubicBezTo>
                  <a:pt x="33535" y="45269"/>
                  <a:pt x="36451" y="45409"/>
                  <a:pt x="39373" y="45823"/>
                </a:cubicBezTo>
                <a:cubicBezTo>
                  <a:pt x="38862" y="50511"/>
                  <a:pt x="37839" y="57925"/>
                  <a:pt x="43805" y="58692"/>
                </a:cubicBezTo>
                <a:cubicBezTo>
                  <a:pt x="44085" y="58733"/>
                  <a:pt x="44356" y="58753"/>
                  <a:pt x="44618" y="58753"/>
                </a:cubicBezTo>
                <a:cubicBezTo>
                  <a:pt x="46514" y="58753"/>
                  <a:pt x="47966" y="57707"/>
                  <a:pt x="49089" y="56135"/>
                </a:cubicBezTo>
                <a:cubicBezTo>
                  <a:pt x="52242" y="52045"/>
                  <a:pt x="54799" y="48039"/>
                  <a:pt x="58463" y="44460"/>
                </a:cubicBezTo>
                <a:cubicBezTo>
                  <a:pt x="61531" y="41221"/>
                  <a:pt x="64855" y="38239"/>
                  <a:pt x="67923" y="35000"/>
                </a:cubicBezTo>
                <a:cubicBezTo>
                  <a:pt x="70053" y="32870"/>
                  <a:pt x="73462" y="29972"/>
                  <a:pt x="73292" y="26563"/>
                </a:cubicBezTo>
                <a:cubicBezTo>
                  <a:pt x="73121" y="24092"/>
                  <a:pt x="71246" y="22643"/>
                  <a:pt x="69372" y="21365"/>
                </a:cubicBezTo>
                <a:cubicBezTo>
                  <a:pt x="64855" y="18126"/>
                  <a:pt x="60253" y="15144"/>
                  <a:pt x="55906" y="11649"/>
                </a:cubicBezTo>
                <a:cubicBezTo>
                  <a:pt x="52412" y="8752"/>
                  <a:pt x="49089" y="5599"/>
                  <a:pt x="45850" y="2445"/>
                </a:cubicBezTo>
                <a:cubicBezTo>
                  <a:pt x="44569" y="1223"/>
                  <a:pt x="43050" y="0"/>
                  <a:pt x="41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3">
            <a:hlinkClick r:id="" action="ppaction://hlinkshowjump?jump=previousslide"/>
          </p:cNvPr>
          <p:cNvSpPr/>
          <p:nvPr/>
        </p:nvSpPr>
        <p:spPr>
          <a:xfrm>
            <a:off x="4067450" y="4535206"/>
            <a:ext cx="261095" cy="208797"/>
          </a:xfrm>
          <a:custGeom>
            <a:avLst/>
            <a:gdLst/>
            <a:ahLst/>
            <a:cxnLst/>
            <a:rect l="l" t="t" r="r" b="b"/>
            <a:pathLst>
              <a:path w="73548" h="58816" extrusionOk="0">
                <a:moveTo>
                  <a:pt x="28969" y="0"/>
                </a:moveTo>
                <a:cubicBezTo>
                  <a:pt x="27052" y="0"/>
                  <a:pt x="25580" y="1108"/>
                  <a:pt x="24374" y="2615"/>
                </a:cubicBezTo>
                <a:cubicBezTo>
                  <a:pt x="21306" y="6706"/>
                  <a:pt x="18749" y="10711"/>
                  <a:pt x="15085" y="14376"/>
                </a:cubicBezTo>
                <a:cubicBezTo>
                  <a:pt x="12017" y="17529"/>
                  <a:pt x="8693" y="20512"/>
                  <a:pt x="5625" y="23750"/>
                </a:cubicBezTo>
                <a:cubicBezTo>
                  <a:pt x="3494" y="25966"/>
                  <a:pt x="0" y="28864"/>
                  <a:pt x="256" y="32272"/>
                </a:cubicBezTo>
                <a:cubicBezTo>
                  <a:pt x="426" y="34659"/>
                  <a:pt x="2301" y="36107"/>
                  <a:pt x="4091" y="37471"/>
                </a:cubicBezTo>
                <a:cubicBezTo>
                  <a:pt x="8608" y="40624"/>
                  <a:pt x="13295" y="43607"/>
                  <a:pt x="17556" y="47186"/>
                </a:cubicBezTo>
                <a:cubicBezTo>
                  <a:pt x="21135" y="50084"/>
                  <a:pt x="24459" y="53152"/>
                  <a:pt x="27698" y="56305"/>
                </a:cubicBezTo>
                <a:cubicBezTo>
                  <a:pt x="28991" y="57540"/>
                  <a:pt x="30529" y="58816"/>
                  <a:pt x="32169" y="58816"/>
                </a:cubicBezTo>
                <a:cubicBezTo>
                  <a:pt x="32906" y="58816"/>
                  <a:pt x="33664" y="58558"/>
                  <a:pt x="34430" y="57924"/>
                </a:cubicBezTo>
                <a:cubicBezTo>
                  <a:pt x="37498" y="55282"/>
                  <a:pt x="35368" y="49828"/>
                  <a:pt x="36390" y="46504"/>
                </a:cubicBezTo>
                <a:cubicBezTo>
                  <a:pt x="37218" y="43657"/>
                  <a:pt x="40751" y="43074"/>
                  <a:pt x="44237" y="43074"/>
                </a:cubicBezTo>
                <a:cubicBezTo>
                  <a:pt x="46490" y="43074"/>
                  <a:pt x="48724" y="43318"/>
                  <a:pt x="50196" y="43351"/>
                </a:cubicBezTo>
                <a:cubicBezTo>
                  <a:pt x="55310" y="43436"/>
                  <a:pt x="60423" y="43436"/>
                  <a:pt x="65536" y="43436"/>
                </a:cubicBezTo>
                <a:cubicBezTo>
                  <a:pt x="66182" y="43436"/>
                  <a:pt x="66827" y="43476"/>
                  <a:pt x="67459" y="43476"/>
                </a:cubicBezTo>
                <a:cubicBezTo>
                  <a:pt x="68911" y="43476"/>
                  <a:pt x="70288" y="43269"/>
                  <a:pt x="71417" y="41902"/>
                </a:cubicBezTo>
                <a:cubicBezTo>
                  <a:pt x="73547" y="39346"/>
                  <a:pt x="72354" y="34573"/>
                  <a:pt x="72354" y="31591"/>
                </a:cubicBezTo>
                <a:cubicBezTo>
                  <a:pt x="72354" y="26989"/>
                  <a:pt x="73547" y="21364"/>
                  <a:pt x="72610" y="16847"/>
                </a:cubicBezTo>
                <a:cubicBezTo>
                  <a:pt x="71928" y="13694"/>
                  <a:pt x="69627" y="13268"/>
                  <a:pt x="66644" y="13097"/>
                </a:cubicBezTo>
                <a:cubicBezTo>
                  <a:pt x="64876" y="12973"/>
                  <a:pt x="63110" y="12925"/>
                  <a:pt x="61345" y="12925"/>
                </a:cubicBezTo>
                <a:cubicBezTo>
                  <a:pt x="55263" y="12925"/>
                  <a:pt x="49203" y="13498"/>
                  <a:pt x="43150" y="13498"/>
                </a:cubicBezTo>
                <a:cubicBezTo>
                  <a:pt x="40128" y="13498"/>
                  <a:pt x="37109" y="13355"/>
                  <a:pt x="34089" y="12927"/>
                </a:cubicBezTo>
                <a:cubicBezTo>
                  <a:pt x="34686" y="8240"/>
                  <a:pt x="35708" y="911"/>
                  <a:pt x="29743" y="58"/>
                </a:cubicBezTo>
                <a:cubicBezTo>
                  <a:pt x="29477" y="19"/>
                  <a:pt x="29219" y="0"/>
                  <a:pt x="28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>
            <a:extLst>
              <a:ext uri="{FF2B5EF4-FFF2-40B4-BE49-F238E27FC236}">
                <a16:creationId xmlns:a16="http://schemas.microsoft.com/office/drawing/2014/main" id="{F8FBB0B1-0760-4B06-9F29-BAEB406D7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32" t="40082" r="30988" b="23812"/>
          <a:stretch/>
        </p:blipFill>
        <p:spPr>
          <a:xfrm>
            <a:off x="2891822" y="2909535"/>
            <a:ext cx="5155380" cy="1640362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39DDBFA-CD78-4561-A725-E636B7F4F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32" t="40082" r="30988" b="23812"/>
          <a:stretch/>
        </p:blipFill>
        <p:spPr>
          <a:xfrm>
            <a:off x="1048983" y="1353017"/>
            <a:ext cx="5155380" cy="1640362"/>
          </a:xfrm>
          <a:prstGeom prst="rect">
            <a:avLst/>
          </a:prstGeom>
        </p:spPr>
      </p:pic>
      <p:grpSp>
        <p:nvGrpSpPr>
          <p:cNvPr id="1263" name="Google Shape;1263;p54"/>
          <p:cNvGrpSpPr/>
          <p:nvPr/>
        </p:nvGrpSpPr>
        <p:grpSpPr>
          <a:xfrm rot="-7636274" flipH="1">
            <a:off x="8078001" y="127775"/>
            <a:ext cx="677315" cy="905074"/>
            <a:chOff x="7916033" y="1141695"/>
            <a:chExt cx="507956" cy="678765"/>
          </a:xfrm>
        </p:grpSpPr>
        <p:sp>
          <p:nvSpPr>
            <p:cNvPr id="1264" name="Google Shape;1264;p54"/>
            <p:cNvSpPr/>
            <p:nvPr/>
          </p:nvSpPr>
          <p:spPr>
            <a:xfrm>
              <a:off x="7949553" y="1176352"/>
              <a:ext cx="442989" cy="597505"/>
            </a:xfrm>
            <a:custGeom>
              <a:avLst/>
              <a:gdLst/>
              <a:ahLst/>
              <a:cxnLst/>
              <a:rect l="l" t="t" r="r" b="b"/>
              <a:pathLst>
                <a:path w="10903" h="14706" extrusionOk="0">
                  <a:moveTo>
                    <a:pt x="10139" y="1"/>
                  </a:moveTo>
                  <a:cubicBezTo>
                    <a:pt x="9409" y="1"/>
                    <a:pt x="7675" y="1238"/>
                    <a:pt x="6783" y="2227"/>
                  </a:cubicBezTo>
                  <a:cubicBezTo>
                    <a:pt x="5826" y="3301"/>
                    <a:pt x="0" y="12393"/>
                    <a:pt x="2" y="12393"/>
                  </a:cubicBezTo>
                  <a:cubicBezTo>
                    <a:pt x="2" y="12393"/>
                    <a:pt x="4" y="12390"/>
                    <a:pt x="9" y="12383"/>
                  </a:cubicBezTo>
                  <a:cubicBezTo>
                    <a:pt x="9" y="12383"/>
                    <a:pt x="2178" y="14705"/>
                    <a:pt x="3116" y="14705"/>
                  </a:cubicBezTo>
                  <a:cubicBezTo>
                    <a:pt x="3193" y="14705"/>
                    <a:pt x="3261" y="14690"/>
                    <a:pt x="3319" y="14657"/>
                  </a:cubicBezTo>
                  <a:cubicBezTo>
                    <a:pt x="4093" y="14205"/>
                    <a:pt x="9939" y="5180"/>
                    <a:pt x="10236" y="4120"/>
                  </a:cubicBezTo>
                  <a:cubicBezTo>
                    <a:pt x="10534" y="3060"/>
                    <a:pt x="10903" y="322"/>
                    <a:pt x="10320" y="36"/>
                  </a:cubicBezTo>
                  <a:cubicBezTo>
                    <a:pt x="10270" y="12"/>
                    <a:pt x="10209" y="1"/>
                    <a:pt x="10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4"/>
            <p:cNvSpPr/>
            <p:nvPr/>
          </p:nvSpPr>
          <p:spPr>
            <a:xfrm>
              <a:off x="8212551" y="1164001"/>
              <a:ext cx="211439" cy="212292"/>
            </a:xfrm>
            <a:custGeom>
              <a:avLst/>
              <a:gdLst/>
              <a:ahLst/>
              <a:cxnLst/>
              <a:rect l="l" t="t" r="r" b="b"/>
              <a:pathLst>
                <a:path w="5204" h="5225" extrusionOk="0">
                  <a:moveTo>
                    <a:pt x="4166" y="1"/>
                  </a:moveTo>
                  <a:cubicBezTo>
                    <a:pt x="2926" y="1"/>
                    <a:pt x="12" y="2652"/>
                    <a:pt x="1" y="2876"/>
                  </a:cubicBezTo>
                  <a:cubicBezTo>
                    <a:pt x="1" y="2893"/>
                    <a:pt x="21" y="2901"/>
                    <a:pt x="56" y="2901"/>
                  </a:cubicBezTo>
                  <a:cubicBezTo>
                    <a:pt x="195" y="2901"/>
                    <a:pt x="568" y="2781"/>
                    <a:pt x="834" y="2638"/>
                  </a:cubicBezTo>
                  <a:cubicBezTo>
                    <a:pt x="839" y="2635"/>
                    <a:pt x="842" y="2634"/>
                    <a:pt x="845" y="2634"/>
                  </a:cubicBezTo>
                  <a:cubicBezTo>
                    <a:pt x="894" y="2634"/>
                    <a:pt x="544" y="3180"/>
                    <a:pt x="453" y="3543"/>
                  </a:cubicBezTo>
                  <a:cubicBezTo>
                    <a:pt x="437" y="3620"/>
                    <a:pt x="469" y="3651"/>
                    <a:pt x="531" y="3651"/>
                  </a:cubicBezTo>
                  <a:cubicBezTo>
                    <a:pt x="785" y="3651"/>
                    <a:pt x="1548" y="3126"/>
                    <a:pt x="1549" y="3126"/>
                  </a:cubicBezTo>
                  <a:lnTo>
                    <a:pt x="1549" y="3126"/>
                  </a:lnTo>
                  <a:cubicBezTo>
                    <a:pt x="1549" y="3126"/>
                    <a:pt x="1215" y="4019"/>
                    <a:pt x="1430" y="4210"/>
                  </a:cubicBezTo>
                  <a:cubicBezTo>
                    <a:pt x="1450" y="4230"/>
                    <a:pt x="1475" y="4239"/>
                    <a:pt x="1505" y="4239"/>
                  </a:cubicBezTo>
                  <a:cubicBezTo>
                    <a:pt x="1759" y="4239"/>
                    <a:pt x="2326" y="3582"/>
                    <a:pt x="2448" y="3582"/>
                  </a:cubicBezTo>
                  <a:cubicBezTo>
                    <a:pt x="2455" y="3582"/>
                    <a:pt x="2461" y="3585"/>
                    <a:pt x="2465" y="3591"/>
                  </a:cubicBezTo>
                  <a:cubicBezTo>
                    <a:pt x="2500" y="3625"/>
                    <a:pt x="2230" y="4850"/>
                    <a:pt x="2584" y="4850"/>
                  </a:cubicBezTo>
                  <a:cubicBezTo>
                    <a:pt x="2714" y="4850"/>
                    <a:pt x="2929" y="4685"/>
                    <a:pt x="3275" y="4234"/>
                  </a:cubicBezTo>
                  <a:cubicBezTo>
                    <a:pt x="3297" y="4203"/>
                    <a:pt x="3315" y="4190"/>
                    <a:pt x="3329" y="4190"/>
                  </a:cubicBezTo>
                  <a:cubicBezTo>
                    <a:pt x="3453" y="4190"/>
                    <a:pt x="3317" y="5224"/>
                    <a:pt x="3435" y="5224"/>
                  </a:cubicBezTo>
                  <a:cubicBezTo>
                    <a:pt x="3458" y="5224"/>
                    <a:pt x="3491" y="5185"/>
                    <a:pt x="3537" y="5091"/>
                  </a:cubicBezTo>
                  <a:cubicBezTo>
                    <a:pt x="3537" y="5091"/>
                    <a:pt x="5204" y="304"/>
                    <a:pt x="4370" y="31"/>
                  </a:cubicBezTo>
                  <a:cubicBezTo>
                    <a:pt x="4309" y="10"/>
                    <a:pt x="4241" y="1"/>
                    <a:pt x="4166" y="1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4"/>
            <p:cNvSpPr/>
            <p:nvPr/>
          </p:nvSpPr>
          <p:spPr>
            <a:xfrm>
              <a:off x="8312216" y="1141695"/>
              <a:ext cx="101128" cy="97593"/>
            </a:xfrm>
            <a:custGeom>
              <a:avLst/>
              <a:gdLst/>
              <a:ahLst/>
              <a:cxnLst/>
              <a:rect l="l" t="t" r="r" b="b"/>
              <a:pathLst>
                <a:path w="2489" h="2402" extrusionOk="0">
                  <a:moveTo>
                    <a:pt x="2275" y="0"/>
                  </a:moveTo>
                  <a:cubicBezTo>
                    <a:pt x="1886" y="0"/>
                    <a:pt x="0" y="1223"/>
                    <a:pt x="0" y="1223"/>
                  </a:cubicBezTo>
                  <a:lnTo>
                    <a:pt x="2013" y="2401"/>
                  </a:lnTo>
                  <a:cubicBezTo>
                    <a:pt x="2013" y="2401"/>
                    <a:pt x="2489" y="211"/>
                    <a:pt x="2334" y="20"/>
                  </a:cubicBezTo>
                  <a:cubicBezTo>
                    <a:pt x="2323" y="6"/>
                    <a:pt x="2303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4"/>
            <p:cNvSpPr/>
            <p:nvPr/>
          </p:nvSpPr>
          <p:spPr>
            <a:xfrm>
              <a:off x="7916033" y="1641647"/>
              <a:ext cx="200306" cy="178813"/>
            </a:xfrm>
            <a:custGeom>
              <a:avLst/>
              <a:gdLst/>
              <a:ahLst/>
              <a:cxnLst/>
              <a:rect l="l" t="t" r="r" b="b"/>
              <a:pathLst>
                <a:path w="4930" h="4401" extrusionOk="0">
                  <a:moveTo>
                    <a:pt x="1473" y="0"/>
                  </a:moveTo>
                  <a:cubicBezTo>
                    <a:pt x="1469" y="0"/>
                    <a:pt x="1467" y="1"/>
                    <a:pt x="1465" y="2"/>
                  </a:cubicBezTo>
                  <a:cubicBezTo>
                    <a:pt x="1358" y="74"/>
                    <a:pt x="0" y="2074"/>
                    <a:pt x="84" y="2181"/>
                  </a:cubicBezTo>
                  <a:cubicBezTo>
                    <a:pt x="153" y="2274"/>
                    <a:pt x="3171" y="4400"/>
                    <a:pt x="3493" y="4400"/>
                  </a:cubicBezTo>
                  <a:cubicBezTo>
                    <a:pt x="3501" y="4400"/>
                    <a:pt x="3508" y="4399"/>
                    <a:pt x="3513" y="4396"/>
                  </a:cubicBezTo>
                  <a:cubicBezTo>
                    <a:pt x="3691" y="4265"/>
                    <a:pt x="4929" y="2324"/>
                    <a:pt x="4929" y="2324"/>
                  </a:cubicBezTo>
                  <a:cubicBezTo>
                    <a:pt x="4929" y="2324"/>
                    <a:pt x="1685" y="0"/>
                    <a:pt x="1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4"/>
            <p:cNvSpPr/>
            <p:nvPr/>
          </p:nvSpPr>
          <p:spPr>
            <a:xfrm>
              <a:off x="7960523" y="1635918"/>
              <a:ext cx="159676" cy="115186"/>
            </a:xfrm>
            <a:custGeom>
              <a:avLst/>
              <a:gdLst/>
              <a:ahLst/>
              <a:cxnLst/>
              <a:rect l="l" t="t" r="r" b="b"/>
              <a:pathLst>
                <a:path w="3930" h="2835" extrusionOk="0">
                  <a:moveTo>
                    <a:pt x="441" y="0"/>
                  </a:moveTo>
                  <a:cubicBezTo>
                    <a:pt x="394" y="0"/>
                    <a:pt x="1" y="512"/>
                    <a:pt x="96" y="596"/>
                  </a:cubicBezTo>
                  <a:cubicBezTo>
                    <a:pt x="191" y="667"/>
                    <a:pt x="3430" y="2834"/>
                    <a:pt x="3525" y="2834"/>
                  </a:cubicBezTo>
                  <a:cubicBezTo>
                    <a:pt x="3632" y="2834"/>
                    <a:pt x="3930" y="2298"/>
                    <a:pt x="3930" y="2298"/>
                  </a:cubicBezTo>
                  <a:cubicBezTo>
                    <a:pt x="3930" y="2298"/>
                    <a:pt x="489" y="0"/>
                    <a:pt x="441" y="0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4"/>
            <p:cNvSpPr/>
            <p:nvPr/>
          </p:nvSpPr>
          <p:spPr>
            <a:xfrm>
              <a:off x="8044221" y="1332128"/>
              <a:ext cx="229803" cy="354131"/>
            </a:xfrm>
            <a:custGeom>
              <a:avLst/>
              <a:gdLst/>
              <a:ahLst/>
              <a:cxnLst/>
              <a:rect l="l" t="t" r="r" b="b"/>
              <a:pathLst>
                <a:path w="5656" h="8716" extrusionOk="0">
                  <a:moveTo>
                    <a:pt x="5477" y="0"/>
                  </a:moveTo>
                  <a:lnTo>
                    <a:pt x="0" y="8608"/>
                  </a:lnTo>
                  <a:lnTo>
                    <a:pt x="179" y="8716"/>
                  </a:lnTo>
                  <a:lnTo>
                    <a:pt x="5656" y="107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4"/>
            <p:cNvSpPr/>
            <p:nvPr/>
          </p:nvSpPr>
          <p:spPr>
            <a:xfrm>
              <a:off x="8090173" y="1356790"/>
              <a:ext cx="226919" cy="355106"/>
            </a:xfrm>
            <a:custGeom>
              <a:avLst/>
              <a:gdLst/>
              <a:ahLst/>
              <a:cxnLst/>
              <a:rect l="l" t="t" r="r" b="b"/>
              <a:pathLst>
                <a:path w="5585" h="8740" extrusionOk="0">
                  <a:moveTo>
                    <a:pt x="5406" y="0"/>
                  </a:moveTo>
                  <a:cubicBezTo>
                    <a:pt x="5358" y="96"/>
                    <a:pt x="286" y="8192"/>
                    <a:pt x="1" y="8621"/>
                  </a:cubicBezTo>
                  <a:lnTo>
                    <a:pt x="179" y="8740"/>
                  </a:lnTo>
                  <a:cubicBezTo>
                    <a:pt x="465" y="8311"/>
                    <a:pt x="5537" y="215"/>
                    <a:pt x="5585" y="108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4"/>
            <p:cNvSpPr/>
            <p:nvPr/>
          </p:nvSpPr>
          <p:spPr>
            <a:xfrm>
              <a:off x="7999244" y="1307912"/>
              <a:ext cx="233176" cy="338204"/>
            </a:xfrm>
            <a:custGeom>
              <a:avLst/>
              <a:gdLst/>
              <a:ahLst/>
              <a:cxnLst/>
              <a:rect l="l" t="t" r="r" b="b"/>
              <a:pathLst>
                <a:path w="5739" h="8324" extrusionOk="0">
                  <a:moveTo>
                    <a:pt x="5596" y="1"/>
                  </a:moveTo>
                  <a:cubicBezTo>
                    <a:pt x="5263" y="358"/>
                    <a:pt x="203" y="7895"/>
                    <a:pt x="0" y="8204"/>
                  </a:cubicBezTo>
                  <a:lnTo>
                    <a:pt x="179" y="8323"/>
                  </a:lnTo>
                  <a:cubicBezTo>
                    <a:pt x="1988" y="5633"/>
                    <a:pt x="5489" y="430"/>
                    <a:pt x="5739" y="156"/>
                  </a:cubicBezTo>
                  <a:lnTo>
                    <a:pt x="5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54"/>
          <p:cNvGrpSpPr/>
          <p:nvPr/>
        </p:nvGrpSpPr>
        <p:grpSpPr>
          <a:xfrm rot="-6327721" flipH="1">
            <a:off x="8385849" y="403849"/>
            <a:ext cx="677340" cy="905107"/>
            <a:chOff x="7916033" y="1141695"/>
            <a:chExt cx="507956" cy="678765"/>
          </a:xfrm>
        </p:grpSpPr>
        <p:sp>
          <p:nvSpPr>
            <p:cNvPr id="1273" name="Google Shape;1273;p54"/>
            <p:cNvSpPr/>
            <p:nvPr/>
          </p:nvSpPr>
          <p:spPr>
            <a:xfrm>
              <a:off x="7949553" y="1176352"/>
              <a:ext cx="442989" cy="597505"/>
            </a:xfrm>
            <a:custGeom>
              <a:avLst/>
              <a:gdLst/>
              <a:ahLst/>
              <a:cxnLst/>
              <a:rect l="l" t="t" r="r" b="b"/>
              <a:pathLst>
                <a:path w="10903" h="14706" extrusionOk="0">
                  <a:moveTo>
                    <a:pt x="10139" y="1"/>
                  </a:moveTo>
                  <a:cubicBezTo>
                    <a:pt x="9409" y="1"/>
                    <a:pt x="7675" y="1238"/>
                    <a:pt x="6783" y="2227"/>
                  </a:cubicBezTo>
                  <a:cubicBezTo>
                    <a:pt x="5826" y="3301"/>
                    <a:pt x="0" y="12393"/>
                    <a:pt x="2" y="12393"/>
                  </a:cubicBezTo>
                  <a:cubicBezTo>
                    <a:pt x="2" y="12393"/>
                    <a:pt x="4" y="12390"/>
                    <a:pt x="9" y="12383"/>
                  </a:cubicBezTo>
                  <a:cubicBezTo>
                    <a:pt x="9" y="12383"/>
                    <a:pt x="2178" y="14705"/>
                    <a:pt x="3116" y="14705"/>
                  </a:cubicBezTo>
                  <a:cubicBezTo>
                    <a:pt x="3193" y="14705"/>
                    <a:pt x="3261" y="14690"/>
                    <a:pt x="3319" y="14657"/>
                  </a:cubicBezTo>
                  <a:cubicBezTo>
                    <a:pt x="4093" y="14205"/>
                    <a:pt x="9939" y="5180"/>
                    <a:pt x="10236" y="4120"/>
                  </a:cubicBezTo>
                  <a:cubicBezTo>
                    <a:pt x="10534" y="3060"/>
                    <a:pt x="10903" y="322"/>
                    <a:pt x="10320" y="36"/>
                  </a:cubicBezTo>
                  <a:cubicBezTo>
                    <a:pt x="10270" y="12"/>
                    <a:pt x="10209" y="1"/>
                    <a:pt x="10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4"/>
            <p:cNvSpPr/>
            <p:nvPr/>
          </p:nvSpPr>
          <p:spPr>
            <a:xfrm>
              <a:off x="8212551" y="1164001"/>
              <a:ext cx="211439" cy="212292"/>
            </a:xfrm>
            <a:custGeom>
              <a:avLst/>
              <a:gdLst/>
              <a:ahLst/>
              <a:cxnLst/>
              <a:rect l="l" t="t" r="r" b="b"/>
              <a:pathLst>
                <a:path w="5204" h="5225" extrusionOk="0">
                  <a:moveTo>
                    <a:pt x="4166" y="1"/>
                  </a:moveTo>
                  <a:cubicBezTo>
                    <a:pt x="2926" y="1"/>
                    <a:pt x="12" y="2652"/>
                    <a:pt x="1" y="2876"/>
                  </a:cubicBezTo>
                  <a:cubicBezTo>
                    <a:pt x="1" y="2893"/>
                    <a:pt x="21" y="2901"/>
                    <a:pt x="56" y="2901"/>
                  </a:cubicBezTo>
                  <a:cubicBezTo>
                    <a:pt x="195" y="2901"/>
                    <a:pt x="568" y="2781"/>
                    <a:pt x="834" y="2638"/>
                  </a:cubicBezTo>
                  <a:cubicBezTo>
                    <a:pt x="839" y="2635"/>
                    <a:pt x="842" y="2634"/>
                    <a:pt x="845" y="2634"/>
                  </a:cubicBezTo>
                  <a:cubicBezTo>
                    <a:pt x="894" y="2634"/>
                    <a:pt x="544" y="3180"/>
                    <a:pt x="453" y="3543"/>
                  </a:cubicBezTo>
                  <a:cubicBezTo>
                    <a:pt x="437" y="3620"/>
                    <a:pt x="469" y="3651"/>
                    <a:pt x="531" y="3651"/>
                  </a:cubicBezTo>
                  <a:cubicBezTo>
                    <a:pt x="785" y="3651"/>
                    <a:pt x="1548" y="3126"/>
                    <a:pt x="1549" y="3126"/>
                  </a:cubicBezTo>
                  <a:lnTo>
                    <a:pt x="1549" y="3126"/>
                  </a:lnTo>
                  <a:cubicBezTo>
                    <a:pt x="1549" y="3126"/>
                    <a:pt x="1215" y="4019"/>
                    <a:pt x="1430" y="4210"/>
                  </a:cubicBezTo>
                  <a:cubicBezTo>
                    <a:pt x="1450" y="4230"/>
                    <a:pt x="1475" y="4239"/>
                    <a:pt x="1505" y="4239"/>
                  </a:cubicBezTo>
                  <a:cubicBezTo>
                    <a:pt x="1759" y="4239"/>
                    <a:pt x="2326" y="3582"/>
                    <a:pt x="2448" y="3582"/>
                  </a:cubicBezTo>
                  <a:cubicBezTo>
                    <a:pt x="2455" y="3582"/>
                    <a:pt x="2461" y="3585"/>
                    <a:pt x="2465" y="3591"/>
                  </a:cubicBezTo>
                  <a:cubicBezTo>
                    <a:pt x="2500" y="3625"/>
                    <a:pt x="2230" y="4850"/>
                    <a:pt x="2584" y="4850"/>
                  </a:cubicBezTo>
                  <a:cubicBezTo>
                    <a:pt x="2714" y="4850"/>
                    <a:pt x="2929" y="4685"/>
                    <a:pt x="3275" y="4234"/>
                  </a:cubicBezTo>
                  <a:cubicBezTo>
                    <a:pt x="3297" y="4203"/>
                    <a:pt x="3315" y="4190"/>
                    <a:pt x="3329" y="4190"/>
                  </a:cubicBezTo>
                  <a:cubicBezTo>
                    <a:pt x="3453" y="4190"/>
                    <a:pt x="3317" y="5224"/>
                    <a:pt x="3435" y="5224"/>
                  </a:cubicBezTo>
                  <a:cubicBezTo>
                    <a:pt x="3458" y="5224"/>
                    <a:pt x="3491" y="5185"/>
                    <a:pt x="3537" y="5091"/>
                  </a:cubicBezTo>
                  <a:cubicBezTo>
                    <a:pt x="3537" y="5091"/>
                    <a:pt x="5204" y="304"/>
                    <a:pt x="4370" y="31"/>
                  </a:cubicBezTo>
                  <a:cubicBezTo>
                    <a:pt x="4309" y="10"/>
                    <a:pt x="4241" y="1"/>
                    <a:pt x="4166" y="1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4"/>
            <p:cNvSpPr/>
            <p:nvPr/>
          </p:nvSpPr>
          <p:spPr>
            <a:xfrm>
              <a:off x="8312216" y="1141695"/>
              <a:ext cx="101128" cy="97593"/>
            </a:xfrm>
            <a:custGeom>
              <a:avLst/>
              <a:gdLst/>
              <a:ahLst/>
              <a:cxnLst/>
              <a:rect l="l" t="t" r="r" b="b"/>
              <a:pathLst>
                <a:path w="2489" h="2402" extrusionOk="0">
                  <a:moveTo>
                    <a:pt x="2275" y="0"/>
                  </a:moveTo>
                  <a:cubicBezTo>
                    <a:pt x="1886" y="0"/>
                    <a:pt x="0" y="1223"/>
                    <a:pt x="0" y="1223"/>
                  </a:cubicBezTo>
                  <a:lnTo>
                    <a:pt x="2013" y="2401"/>
                  </a:lnTo>
                  <a:cubicBezTo>
                    <a:pt x="2013" y="2401"/>
                    <a:pt x="2489" y="211"/>
                    <a:pt x="2334" y="20"/>
                  </a:cubicBezTo>
                  <a:cubicBezTo>
                    <a:pt x="2323" y="6"/>
                    <a:pt x="2303" y="0"/>
                    <a:pt x="2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4"/>
            <p:cNvSpPr/>
            <p:nvPr/>
          </p:nvSpPr>
          <p:spPr>
            <a:xfrm>
              <a:off x="7916033" y="1641647"/>
              <a:ext cx="200306" cy="178813"/>
            </a:xfrm>
            <a:custGeom>
              <a:avLst/>
              <a:gdLst/>
              <a:ahLst/>
              <a:cxnLst/>
              <a:rect l="l" t="t" r="r" b="b"/>
              <a:pathLst>
                <a:path w="4930" h="4401" extrusionOk="0">
                  <a:moveTo>
                    <a:pt x="1473" y="0"/>
                  </a:moveTo>
                  <a:cubicBezTo>
                    <a:pt x="1469" y="0"/>
                    <a:pt x="1467" y="1"/>
                    <a:pt x="1465" y="2"/>
                  </a:cubicBezTo>
                  <a:cubicBezTo>
                    <a:pt x="1358" y="74"/>
                    <a:pt x="0" y="2074"/>
                    <a:pt x="84" y="2181"/>
                  </a:cubicBezTo>
                  <a:cubicBezTo>
                    <a:pt x="153" y="2274"/>
                    <a:pt x="3171" y="4400"/>
                    <a:pt x="3493" y="4400"/>
                  </a:cubicBezTo>
                  <a:cubicBezTo>
                    <a:pt x="3501" y="4400"/>
                    <a:pt x="3508" y="4399"/>
                    <a:pt x="3513" y="4396"/>
                  </a:cubicBezTo>
                  <a:cubicBezTo>
                    <a:pt x="3691" y="4265"/>
                    <a:pt x="4929" y="2324"/>
                    <a:pt x="4929" y="2324"/>
                  </a:cubicBezTo>
                  <a:cubicBezTo>
                    <a:pt x="4929" y="2324"/>
                    <a:pt x="1685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4"/>
            <p:cNvSpPr/>
            <p:nvPr/>
          </p:nvSpPr>
          <p:spPr>
            <a:xfrm>
              <a:off x="7960523" y="1635918"/>
              <a:ext cx="159676" cy="115186"/>
            </a:xfrm>
            <a:custGeom>
              <a:avLst/>
              <a:gdLst/>
              <a:ahLst/>
              <a:cxnLst/>
              <a:rect l="l" t="t" r="r" b="b"/>
              <a:pathLst>
                <a:path w="3930" h="2835" extrusionOk="0">
                  <a:moveTo>
                    <a:pt x="441" y="0"/>
                  </a:moveTo>
                  <a:cubicBezTo>
                    <a:pt x="394" y="0"/>
                    <a:pt x="1" y="512"/>
                    <a:pt x="96" y="596"/>
                  </a:cubicBezTo>
                  <a:cubicBezTo>
                    <a:pt x="191" y="667"/>
                    <a:pt x="3430" y="2834"/>
                    <a:pt x="3525" y="2834"/>
                  </a:cubicBezTo>
                  <a:cubicBezTo>
                    <a:pt x="3632" y="2834"/>
                    <a:pt x="3930" y="2298"/>
                    <a:pt x="3930" y="2298"/>
                  </a:cubicBezTo>
                  <a:cubicBezTo>
                    <a:pt x="3930" y="2298"/>
                    <a:pt x="489" y="0"/>
                    <a:pt x="441" y="0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4"/>
            <p:cNvSpPr/>
            <p:nvPr/>
          </p:nvSpPr>
          <p:spPr>
            <a:xfrm>
              <a:off x="8044221" y="1332128"/>
              <a:ext cx="229803" cy="354131"/>
            </a:xfrm>
            <a:custGeom>
              <a:avLst/>
              <a:gdLst/>
              <a:ahLst/>
              <a:cxnLst/>
              <a:rect l="l" t="t" r="r" b="b"/>
              <a:pathLst>
                <a:path w="5656" h="8716" extrusionOk="0">
                  <a:moveTo>
                    <a:pt x="5477" y="0"/>
                  </a:moveTo>
                  <a:lnTo>
                    <a:pt x="0" y="8608"/>
                  </a:lnTo>
                  <a:lnTo>
                    <a:pt x="179" y="8716"/>
                  </a:lnTo>
                  <a:lnTo>
                    <a:pt x="5656" y="107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4"/>
            <p:cNvSpPr/>
            <p:nvPr/>
          </p:nvSpPr>
          <p:spPr>
            <a:xfrm>
              <a:off x="8090173" y="1356790"/>
              <a:ext cx="226919" cy="355106"/>
            </a:xfrm>
            <a:custGeom>
              <a:avLst/>
              <a:gdLst/>
              <a:ahLst/>
              <a:cxnLst/>
              <a:rect l="l" t="t" r="r" b="b"/>
              <a:pathLst>
                <a:path w="5585" h="8740" extrusionOk="0">
                  <a:moveTo>
                    <a:pt x="5406" y="0"/>
                  </a:moveTo>
                  <a:cubicBezTo>
                    <a:pt x="5358" y="96"/>
                    <a:pt x="286" y="8192"/>
                    <a:pt x="1" y="8621"/>
                  </a:cubicBezTo>
                  <a:lnTo>
                    <a:pt x="179" y="8740"/>
                  </a:lnTo>
                  <a:cubicBezTo>
                    <a:pt x="465" y="8311"/>
                    <a:pt x="5537" y="215"/>
                    <a:pt x="5585" y="108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4"/>
            <p:cNvSpPr/>
            <p:nvPr/>
          </p:nvSpPr>
          <p:spPr>
            <a:xfrm>
              <a:off x="7999244" y="1307912"/>
              <a:ext cx="233176" cy="338204"/>
            </a:xfrm>
            <a:custGeom>
              <a:avLst/>
              <a:gdLst/>
              <a:ahLst/>
              <a:cxnLst/>
              <a:rect l="l" t="t" r="r" b="b"/>
              <a:pathLst>
                <a:path w="5739" h="8324" extrusionOk="0">
                  <a:moveTo>
                    <a:pt x="5596" y="1"/>
                  </a:moveTo>
                  <a:cubicBezTo>
                    <a:pt x="5263" y="358"/>
                    <a:pt x="203" y="7895"/>
                    <a:pt x="0" y="8204"/>
                  </a:cubicBezTo>
                  <a:lnTo>
                    <a:pt x="179" y="8323"/>
                  </a:lnTo>
                  <a:cubicBezTo>
                    <a:pt x="1988" y="5633"/>
                    <a:pt x="5489" y="430"/>
                    <a:pt x="5739" y="156"/>
                  </a:cubicBezTo>
                  <a:lnTo>
                    <a:pt x="5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1281;p54"/>
          <p:cNvSpPr/>
          <p:nvPr/>
        </p:nvSpPr>
        <p:spPr>
          <a:xfrm rot="4264641">
            <a:off x="-1304391" y="3906224"/>
            <a:ext cx="3009244" cy="799051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117;p51">
            <a:extLst>
              <a:ext uri="{FF2B5EF4-FFF2-40B4-BE49-F238E27FC236}">
                <a16:creationId xmlns:a16="http://schemas.microsoft.com/office/drawing/2014/main" id="{4E73BA0B-0980-46B6-8347-51589D1F174B}"/>
              </a:ext>
            </a:extLst>
          </p:cNvPr>
          <p:cNvSpPr txBox="1">
            <a:spLocks/>
          </p:cNvSpPr>
          <p:nvPr/>
        </p:nvSpPr>
        <p:spPr>
          <a:xfrm>
            <a:off x="943055" y="491173"/>
            <a:ext cx="7104147" cy="513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just"/>
            <a:r>
              <a:rPr lang="es-MX" sz="1800" dirty="0">
                <a:solidFill>
                  <a:schemeClr val="bg2"/>
                </a:solidFill>
                <a:latin typeface="Quicksand"/>
              </a:rPr>
              <a:t>La semana tiene 7 días, en donde podemos estudiar, jugar con los amigos, compartir con la familia y muchas otras actividades. Existen 5 días de la semana que dedicamos mayoritariamente a estudiar y trabajar : </a:t>
            </a:r>
          </a:p>
          <a:p>
            <a:pPr lvl="1" algn="just"/>
            <a:endParaRPr lang="es-MX" sz="1800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48" name="Google Shape;875;p47">
            <a:extLst>
              <a:ext uri="{FF2B5EF4-FFF2-40B4-BE49-F238E27FC236}">
                <a16:creationId xmlns:a16="http://schemas.microsoft.com/office/drawing/2014/main" id="{FAB66334-FABE-4BB2-9EFB-10BE12DAC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5618" y="-50535"/>
            <a:ext cx="4418443" cy="61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DÍAS DE LA SEMANA</a:t>
            </a:r>
            <a:endParaRPr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09089940-CF97-4B18-807E-AA6FF7466D92}"/>
              </a:ext>
            </a:extLst>
          </p:cNvPr>
          <p:cNvSpPr/>
          <p:nvPr/>
        </p:nvSpPr>
        <p:spPr>
          <a:xfrm>
            <a:off x="2940971" y="2058590"/>
            <a:ext cx="687172" cy="564445"/>
          </a:xfrm>
          <a:prstGeom prst="ellipse">
            <a:avLst/>
          </a:prstGeom>
          <a:solidFill>
            <a:srgbClr val="7030A0">
              <a:alpha val="50196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1EC348E-A05B-4567-B4D6-6B8D35C88905}"/>
              </a:ext>
            </a:extLst>
          </p:cNvPr>
          <p:cNvSpPr/>
          <p:nvPr/>
        </p:nvSpPr>
        <p:spPr>
          <a:xfrm>
            <a:off x="3609466" y="1811519"/>
            <a:ext cx="687172" cy="564445"/>
          </a:xfrm>
          <a:prstGeom prst="ellipse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D5959950-DEC7-40BD-BAAF-4415A1E76073}"/>
              </a:ext>
            </a:extLst>
          </p:cNvPr>
          <p:cNvSpPr/>
          <p:nvPr/>
        </p:nvSpPr>
        <p:spPr>
          <a:xfrm>
            <a:off x="4275333" y="2049796"/>
            <a:ext cx="687172" cy="564445"/>
          </a:xfrm>
          <a:prstGeom prst="ellipse">
            <a:avLst/>
          </a:prstGeom>
          <a:solidFill>
            <a:srgbClr val="FF3300">
              <a:alpha val="49804"/>
            </a:srgbClr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6DB9175B-ABCB-4979-B35F-922566B8EDF7}"/>
              </a:ext>
            </a:extLst>
          </p:cNvPr>
          <p:cNvSpPr/>
          <p:nvPr/>
        </p:nvSpPr>
        <p:spPr>
          <a:xfrm>
            <a:off x="2329048" y="2322267"/>
            <a:ext cx="687172" cy="564445"/>
          </a:xfrm>
          <a:prstGeom prst="ellipse">
            <a:avLst/>
          </a:prstGeom>
          <a:solidFill>
            <a:srgbClr val="FF0000">
              <a:alpha val="50196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B0D7E2D4-B513-4683-8364-8567C744106C}"/>
              </a:ext>
            </a:extLst>
          </p:cNvPr>
          <p:cNvSpPr/>
          <p:nvPr/>
        </p:nvSpPr>
        <p:spPr>
          <a:xfrm>
            <a:off x="1689324" y="2123440"/>
            <a:ext cx="687172" cy="564445"/>
          </a:xfrm>
          <a:prstGeom prst="ellipse">
            <a:avLst/>
          </a:prstGeom>
          <a:solidFill>
            <a:srgbClr val="00CC00">
              <a:alpha val="50196"/>
            </a:srgbClr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C23DC49-DAF6-45E1-89FB-6B8F644DC95C}"/>
              </a:ext>
            </a:extLst>
          </p:cNvPr>
          <p:cNvSpPr txBox="1"/>
          <p:nvPr/>
        </p:nvSpPr>
        <p:spPr>
          <a:xfrm>
            <a:off x="491022" y="3243745"/>
            <a:ext cx="491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MX" sz="1800" dirty="0">
                <a:solidFill>
                  <a:schemeClr val="bg2"/>
                </a:solidFill>
                <a:latin typeface="Quicksand"/>
              </a:rPr>
              <a:t>Los dos días que siguen: 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E018EF50-4D46-4F08-83A6-07D1C6829B1C}"/>
              </a:ext>
            </a:extLst>
          </p:cNvPr>
          <p:cNvSpPr/>
          <p:nvPr/>
        </p:nvSpPr>
        <p:spPr>
          <a:xfrm>
            <a:off x="6714909" y="3844142"/>
            <a:ext cx="687172" cy="564445"/>
          </a:xfrm>
          <a:prstGeom prst="ellipse">
            <a:avLst/>
          </a:prstGeom>
          <a:solidFill>
            <a:srgbClr val="008080">
              <a:alpha val="49804"/>
            </a:srgbClr>
          </a:solidFill>
          <a:ln w="762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2F8B0053-C950-4963-A1A6-A781290A4765}"/>
              </a:ext>
            </a:extLst>
          </p:cNvPr>
          <p:cNvSpPr/>
          <p:nvPr/>
        </p:nvSpPr>
        <p:spPr>
          <a:xfrm>
            <a:off x="7329990" y="3539041"/>
            <a:ext cx="687172" cy="564445"/>
          </a:xfrm>
          <a:prstGeom prst="ellipse">
            <a:avLst/>
          </a:prstGeom>
          <a:solidFill>
            <a:srgbClr val="FF0066">
              <a:alpha val="49804"/>
            </a:srgbClr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A19AA86-2E1E-4F18-B68A-C781568BC15B}"/>
              </a:ext>
            </a:extLst>
          </p:cNvPr>
          <p:cNvSpPr txBox="1"/>
          <p:nvPr/>
        </p:nvSpPr>
        <p:spPr>
          <a:xfrm>
            <a:off x="432639" y="4416063"/>
            <a:ext cx="8066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MX" sz="1800" dirty="0">
                <a:solidFill>
                  <a:schemeClr val="bg2"/>
                </a:solidFill>
                <a:latin typeface="Quicksand"/>
              </a:rPr>
              <a:t>Los podemos disfrutar en familia para descansar y hacer las actividades que más nos agraden. Y se llaman fines de semana.</a:t>
            </a:r>
            <a:endParaRPr lang="es-CL" sz="1800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34" name="Google Shape;874;p47">
            <a:extLst>
              <a:ext uri="{FF2B5EF4-FFF2-40B4-BE49-F238E27FC236}">
                <a16:creationId xmlns:a16="http://schemas.microsoft.com/office/drawing/2014/main" id="{E583CD4A-9D8E-4B92-A642-0EF2E12352C9}"/>
              </a:ext>
            </a:extLst>
          </p:cNvPr>
          <p:cNvSpPr/>
          <p:nvPr/>
        </p:nvSpPr>
        <p:spPr>
          <a:xfrm rot="5400000">
            <a:off x="97587" y="124062"/>
            <a:ext cx="951900" cy="8235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877;p47">
            <a:extLst>
              <a:ext uri="{FF2B5EF4-FFF2-40B4-BE49-F238E27FC236}">
                <a16:creationId xmlns:a16="http://schemas.microsoft.com/office/drawing/2014/main" id="{67FBCD07-0D25-4530-91BA-E39E92137F05}"/>
              </a:ext>
            </a:extLst>
          </p:cNvPr>
          <p:cNvSpPr txBox="1">
            <a:spLocks/>
          </p:cNvSpPr>
          <p:nvPr/>
        </p:nvSpPr>
        <p:spPr>
          <a:xfrm>
            <a:off x="-100194" y="238257"/>
            <a:ext cx="93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lt1"/>
                </a:solidFill>
                <a:latin typeface="Bowlby One SC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3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0" grpId="0" animBg="1"/>
      <p:bldP spid="51" grpId="0" animBg="1"/>
      <p:bldP spid="52" grpId="0" animBg="1"/>
      <p:bldP spid="56" grpId="0" animBg="1"/>
      <p:bldP spid="57" grpId="0" animBg="1"/>
      <p:bldP spid="60" grpId="0"/>
      <p:bldP spid="62" grpId="0" animBg="1"/>
      <p:bldP spid="64" grpId="0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7"/>
          <p:cNvSpPr txBox="1">
            <a:spLocks noGrp="1"/>
          </p:cNvSpPr>
          <p:nvPr>
            <p:ph type="title"/>
          </p:nvPr>
        </p:nvSpPr>
        <p:spPr>
          <a:xfrm>
            <a:off x="1866899" y="1016400"/>
            <a:ext cx="4418443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876" name="Google Shape;876;p47"/>
          <p:cNvSpPr txBox="1">
            <a:spLocks noGrp="1"/>
          </p:cNvSpPr>
          <p:nvPr>
            <p:ph type="subTitle" idx="1"/>
          </p:nvPr>
        </p:nvSpPr>
        <p:spPr>
          <a:xfrm>
            <a:off x="1486128" y="2347593"/>
            <a:ext cx="5107576" cy="1310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Desarrolla las actividades de tu libro de historia, páginas 16 y 17</a:t>
            </a:r>
            <a:endParaRPr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877" name="Google Shape;877;p47"/>
          <p:cNvSpPr txBox="1">
            <a:spLocks noGrp="1"/>
          </p:cNvSpPr>
          <p:nvPr>
            <p:ph type="title" idx="2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4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879" name="Google Shape;879;p47"/>
          <p:cNvGrpSpPr/>
          <p:nvPr/>
        </p:nvGrpSpPr>
        <p:grpSpPr>
          <a:xfrm rot="-245308">
            <a:off x="5658081" y="17639"/>
            <a:ext cx="2907653" cy="2840927"/>
            <a:chOff x="6090062" y="1499344"/>
            <a:chExt cx="2907522" cy="2840799"/>
          </a:xfrm>
        </p:grpSpPr>
        <p:grpSp>
          <p:nvGrpSpPr>
            <p:cNvPr id="880" name="Google Shape;880;p47"/>
            <p:cNvGrpSpPr/>
            <p:nvPr/>
          </p:nvGrpSpPr>
          <p:grpSpPr>
            <a:xfrm>
              <a:off x="6401239" y="1637565"/>
              <a:ext cx="2596345" cy="2702578"/>
              <a:chOff x="6401239" y="1637565"/>
              <a:chExt cx="2596345" cy="2702578"/>
            </a:xfrm>
          </p:grpSpPr>
          <p:sp>
            <p:nvSpPr>
              <p:cNvPr id="881" name="Google Shape;881;p47"/>
              <p:cNvSpPr/>
              <p:nvPr/>
            </p:nvSpPr>
            <p:spPr>
              <a:xfrm rot="3033256" flipH="1">
                <a:off x="6564239" y="2241737"/>
                <a:ext cx="2270344" cy="1494235"/>
              </a:xfrm>
              <a:custGeom>
                <a:avLst/>
                <a:gdLst/>
                <a:ahLst/>
                <a:cxnLst/>
                <a:rect l="l" t="t" r="r" b="b"/>
                <a:pathLst>
                  <a:path w="53603" h="35279" extrusionOk="0">
                    <a:moveTo>
                      <a:pt x="32683" y="0"/>
                    </a:moveTo>
                    <a:lnTo>
                      <a:pt x="32683" y="560"/>
                    </a:lnTo>
                    <a:cubicBezTo>
                      <a:pt x="33041" y="560"/>
                      <a:pt x="33398" y="560"/>
                      <a:pt x="33767" y="572"/>
                    </a:cubicBezTo>
                    <a:cubicBezTo>
                      <a:pt x="33886" y="572"/>
                      <a:pt x="33993" y="596"/>
                      <a:pt x="34100" y="596"/>
                    </a:cubicBezTo>
                    <a:lnTo>
                      <a:pt x="34112" y="24"/>
                    </a:lnTo>
                    <a:cubicBezTo>
                      <a:pt x="34005" y="24"/>
                      <a:pt x="33898" y="12"/>
                      <a:pt x="33779" y="12"/>
                    </a:cubicBezTo>
                    <a:cubicBezTo>
                      <a:pt x="33410" y="12"/>
                      <a:pt x="33041" y="0"/>
                      <a:pt x="32683" y="0"/>
                    </a:cubicBezTo>
                    <a:close/>
                    <a:moveTo>
                      <a:pt x="31219" y="24"/>
                    </a:moveTo>
                    <a:cubicBezTo>
                      <a:pt x="30731" y="36"/>
                      <a:pt x="30254" y="84"/>
                      <a:pt x="29790" y="143"/>
                    </a:cubicBezTo>
                    <a:lnTo>
                      <a:pt x="29873" y="715"/>
                    </a:lnTo>
                    <a:cubicBezTo>
                      <a:pt x="30326" y="655"/>
                      <a:pt x="30790" y="608"/>
                      <a:pt x="31255" y="596"/>
                    </a:cubicBezTo>
                    <a:lnTo>
                      <a:pt x="31219" y="24"/>
                    </a:lnTo>
                    <a:close/>
                    <a:moveTo>
                      <a:pt x="35553" y="143"/>
                    </a:moveTo>
                    <a:lnTo>
                      <a:pt x="35481" y="715"/>
                    </a:lnTo>
                    <a:cubicBezTo>
                      <a:pt x="35958" y="774"/>
                      <a:pt x="36422" y="858"/>
                      <a:pt x="36851" y="953"/>
                    </a:cubicBezTo>
                    <a:lnTo>
                      <a:pt x="36981" y="381"/>
                    </a:lnTo>
                    <a:cubicBezTo>
                      <a:pt x="36517" y="298"/>
                      <a:pt x="36041" y="203"/>
                      <a:pt x="35553" y="143"/>
                    </a:cubicBezTo>
                    <a:close/>
                    <a:moveTo>
                      <a:pt x="28385" y="369"/>
                    </a:moveTo>
                    <a:cubicBezTo>
                      <a:pt x="27885" y="477"/>
                      <a:pt x="27433" y="596"/>
                      <a:pt x="26980" y="727"/>
                    </a:cubicBezTo>
                    <a:lnTo>
                      <a:pt x="27147" y="1262"/>
                    </a:lnTo>
                    <a:cubicBezTo>
                      <a:pt x="27576" y="1143"/>
                      <a:pt x="28028" y="1024"/>
                      <a:pt x="28504" y="917"/>
                    </a:cubicBezTo>
                    <a:lnTo>
                      <a:pt x="28385" y="369"/>
                    </a:lnTo>
                    <a:close/>
                    <a:moveTo>
                      <a:pt x="38363" y="774"/>
                    </a:moveTo>
                    <a:lnTo>
                      <a:pt x="38184" y="1310"/>
                    </a:lnTo>
                    <a:cubicBezTo>
                      <a:pt x="38636" y="1465"/>
                      <a:pt x="39053" y="1655"/>
                      <a:pt x="39458" y="1846"/>
                    </a:cubicBezTo>
                    <a:lnTo>
                      <a:pt x="39708" y="1334"/>
                    </a:lnTo>
                    <a:cubicBezTo>
                      <a:pt x="39291" y="1108"/>
                      <a:pt x="38827" y="929"/>
                      <a:pt x="38363" y="774"/>
                    </a:cubicBezTo>
                    <a:close/>
                    <a:moveTo>
                      <a:pt x="25611" y="1227"/>
                    </a:moveTo>
                    <a:cubicBezTo>
                      <a:pt x="25170" y="1441"/>
                      <a:pt x="24730" y="1667"/>
                      <a:pt x="24337" y="1917"/>
                    </a:cubicBezTo>
                    <a:lnTo>
                      <a:pt x="24635" y="2394"/>
                    </a:lnTo>
                    <a:cubicBezTo>
                      <a:pt x="25016" y="2155"/>
                      <a:pt x="25421" y="1929"/>
                      <a:pt x="25837" y="1751"/>
                    </a:cubicBezTo>
                    <a:lnTo>
                      <a:pt x="25611" y="1227"/>
                    </a:lnTo>
                    <a:close/>
                    <a:moveTo>
                      <a:pt x="40958" y="2096"/>
                    </a:moveTo>
                    <a:lnTo>
                      <a:pt x="40625" y="2560"/>
                    </a:lnTo>
                    <a:cubicBezTo>
                      <a:pt x="41006" y="2822"/>
                      <a:pt x="41339" y="3120"/>
                      <a:pt x="41673" y="3429"/>
                    </a:cubicBezTo>
                    <a:lnTo>
                      <a:pt x="42065" y="3036"/>
                    </a:lnTo>
                    <a:cubicBezTo>
                      <a:pt x="41732" y="2691"/>
                      <a:pt x="41351" y="2382"/>
                      <a:pt x="40958" y="2096"/>
                    </a:cubicBezTo>
                    <a:close/>
                    <a:moveTo>
                      <a:pt x="23158" y="2751"/>
                    </a:moveTo>
                    <a:cubicBezTo>
                      <a:pt x="22801" y="3072"/>
                      <a:pt x="22444" y="3417"/>
                      <a:pt x="22134" y="3787"/>
                    </a:cubicBezTo>
                    <a:lnTo>
                      <a:pt x="22563" y="4168"/>
                    </a:lnTo>
                    <a:cubicBezTo>
                      <a:pt x="22861" y="3822"/>
                      <a:pt x="23182" y="3489"/>
                      <a:pt x="23527" y="3179"/>
                    </a:cubicBezTo>
                    <a:lnTo>
                      <a:pt x="23158" y="2751"/>
                    </a:lnTo>
                    <a:close/>
                    <a:moveTo>
                      <a:pt x="43030" y="4132"/>
                    </a:moveTo>
                    <a:lnTo>
                      <a:pt x="42566" y="4465"/>
                    </a:lnTo>
                    <a:cubicBezTo>
                      <a:pt x="42827" y="4834"/>
                      <a:pt x="43066" y="5227"/>
                      <a:pt x="43292" y="5632"/>
                    </a:cubicBezTo>
                    <a:lnTo>
                      <a:pt x="43792" y="5370"/>
                    </a:lnTo>
                    <a:cubicBezTo>
                      <a:pt x="43554" y="4941"/>
                      <a:pt x="43304" y="4525"/>
                      <a:pt x="43030" y="4132"/>
                    </a:cubicBezTo>
                    <a:close/>
                    <a:moveTo>
                      <a:pt x="21265" y="4977"/>
                    </a:moveTo>
                    <a:cubicBezTo>
                      <a:pt x="21027" y="5382"/>
                      <a:pt x="20789" y="5811"/>
                      <a:pt x="20587" y="6263"/>
                    </a:cubicBezTo>
                    <a:lnTo>
                      <a:pt x="21087" y="6501"/>
                    </a:lnTo>
                    <a:cubicBezTo>
                      <a:pt x="21301" y="6073"/>
                      <a:pt x="21515" y="5668"/>
                      <a:pt x="21741" y="5275"/>
                    </a:cubicBezTo>
                    <a:lnTo>
                      <a:pt x="21265" y="4977"/>
                    </a:lnTo>
                    <a:close/>
                    <a:moveTo>
                      <a:pt x="44399" y="6692"/>
                    </a:moveTo>
                    <a:lnTo>
                      <a:pt x="43875" y="6906"/>
                    </a:lnTo>
                    <a:cubicBezTo>
                      <a:pt x="44042" y="7323"/>
                      <a:pt x="44185" y="7763"/>
                      <a:pt x="44316" y="8228"/>
                    </a:cubicBezTo>
                    <a:lnTo>
                      <a:pt x="44852" y="8061"/>
                    </a:lnTo>
                    <a:cubicBezTo>
                      <a:pt x="44721" y="7585"/>
                      <a:pt x="44554" y="7120"/>
                      <a:pt x="44399" y="6692"/>
                    </a:cubicBezTo>
                    <a:close/>
                    <a:moveTo>
                      <a:pt x="20051" y="7620"/>
                    </a:moveTo>
                    <a:cubicBezTo>
                      <a:pt x="19884" y="8049"/>
                      <a:pt x="19753" y="8513"/>
                      <a:pt x="19610" y="9001"/>
                    </a:cubicBezTo>
                    <a:lnTo>
                      <a:pt x="20170" y="9144"/>
                    </a:lnTo>
                    <a:cubicBezTo>
                      <a:pt x="20289" y="8656"/>
                      <a:pt x="20420" y="8228"/>
                      <a:pt x="20587" y="7799"/>
                    </a:cubicBezTo>
                    <a:lnTo>
                      <a:pt x="20051" y="7620"/>
                    </a:lnTo>
                    <a:close/>
                    <a:moveTo>
                      <a:pt x="45197" y="9478"/>
                    </a:moveTo>
                    <a:lnTo>
                      <a:pt x="44649" y="9597"/>
                    </a:lnTo>
                    <a:cubicBezTo>
                      <a:pt x="44756" y="10025"/>
                      <a:pt x="44828" y="10490"/>
                      <a:pt x="44911" y="10978"/>
                    </a:cubicBezTo>
                    <a:lnTo>
                      <a:pt x="45471" y="10895"/>
                    </a:lnTo>
                    <a:cubicBezTo>
                      <a:pt x="45375" y="10383"/>
                      <a:pt x="45280" y="9930"/>
                      <a:pt x="45197" y="9478"/>
                    </a:cubicBezTo>
                    <a:close/>
                    <a:moveTo>
                      <a:pt x="19277" y="10395"/>
                    </a:moveTo>
                    <a:cubicBezTo>
                      <a:pt x="19170" y="10859"/>
                      <a:pt x="19074" y="11335"/>
                      <a:pt x="18991" y="11799"/>
                    </a:cubicBezTo>
                    <a:lnTo>
                      <a:pt x="19539" y="11907"/>
                    </a:lnTo>
                    <a:cubicBezTo>
                      <a:pt x="19634" y="11442"/>
                      <a:pt x="19717" y="10978"/>
                      <a:pt x="19825" y="10514"/>
                    </a:cubicBezTo>
                    <a:lnTo>
                      <a:pt x="19277" y="10395"/>
                    </a:lnTo>
                    <a:close/>
                    <a:moveTo>
                      <a:pt x="45685" y="12323"/>
                    </a:moveTo>
                    <a:lnTo>
                      <a:pt x="45125" y="12395"/>
                    </a:lnTo>
                    <a:cubicBezTo>
                      <a:pt x="45185" y="12871"/>
                      <a:pt x="45233" y="13335"/>
                      <a:pt x="45292" y="13812"/>
                    </a:cubicBezTo>
                    <a:lnTo>
                      <a:pt x="45864" y="13752"/>
                    </a:lnTo>
                    <a:lnTo>
                      <a:pt x="45685" y="12323"/>
                    </a:lnTo>
                    <a:close/>
                    <a:moveTo>
                      <a:pt x="18717" y="13204"/>
                    </a:moveTo>
                    <a:cubicBezTo>
                      <a:pt x="18634" y="13669"/>
                      <a:pt x="18539" y="14133"/>
                      <a:pt x="18455" y="14597"/>
                    </a:cubicBezTo>
                    <a:lnTo>
                      <a:pt x="19003" y="14716"/>
                    </a:lnTo>
                    <a:cubicBezTo>
                      <a:pt x="19110" y="14252"/>
                      <a:pt x="19194" y="13788"/>
                      <a:pt x="19277" y="13300"/>
                    </a:cubicBezTo>
                    <a:lnTo>
                      <a:pt x="18717" y="13204"/>
                    </a:lnTo>
                    <a:close/>
                    <a:moveTo>
                      <a:pt x="46006" y="15145"/>
                    </a:moveTo>
                    <a:lnTo>
                      <a:pt x="45435" y="15205"/>
                    </a:lnTo>
                    <a:cubicBezTo>
                      <a:pt x="45494" y="15693"/>
                      <a:pt x="45542" y="16157"/>
                      <a:pt x="45602" y="16633"/>
                    </a:cubicBezTo>
                    <a:lnTo>
                      <a:pt x="46161" y="16562"/>
                    </a:lnTo>
                    <a:cubicBezTo>
                      <a:pt x="46102" y="16098"/>
                      <a:pt x="46042" y="15621"/>
                      <a:pt x="46006" y="15145"/>
                    </a:cubicBezTo>
                    <a:close/>
                    <a:moveTo>
                      <a:pt x="9109" y="16140"/>
                    </a:moveTo>
                    <a:cubicBezTo>
                      <a:pt x="8921" y="16140"/>
                      <a:pt x="8737" y="16165"/>
                      <a:pt x="8561" y="16217"/>
                    </a:cubicBezTo>
                    <a:lnTo>
                      <a:pt x="8716" y="16752"/>
                    </a:lnTo>
                    <a:cubicBezTo>
                      <a:pt x="8843" y="16714"/>
                      <a:pt x="8978" y="16696"/>
                      <a:pt x="9117" y="16696"/>
                    </a:cubicBezTo>
                    <a:cubicBezTo>
                      <a:pt x="9370" y="16696"/>
                      <a:pt x="9638" y="16756"/>
                      <a:pt x="9907" y="16871"/>
                    </a:cubicBezTo>
                    <a:lnTo>
                      <a:pt x="10133" y="16371"/>
                    </a:lnTo>
                    <a:cubicBezTo>
                      <a:pt x="9790" y="16219"/>
                      <a:pt x="9443" y="16140"/>
                      <a:pt x="9109" y="16140"/>
                    </a:cubicBezTo>
                    <a:close/>
                    <a:moveTo>
                      <a:pt x="18122" y="15967"/>
                    </a:moveTo>
                    <a:cubicBezTo>
                      <a:pt x="17991" y="16467"/>
                      <a:pt x="17860" y="16907"/>
                      <a:pt x="17705" y="17300"/>
                    </a:cubicBezTo>
                    <a:lnTo>
                      <a:pt x="18241" y="17503"/>
                    </a:lnTo>
                    <a:cubicBezTo>
                      <a:pt x="18408" y="17086"/>
                      <a:pt x="18539" y="16633"/>
                      <a:pt x="18682" y="16109"/>
                    </a:cubicBezTo>
                    <a:lnTo>
                      <a:pt x="18122" y="15967"/>
                    </a:lnTo>
                    <a:close/>
                    <a:moveTo>
                      <a:pt x="7335" y="17217"/>
                    </a:moveTo>
                    <a:cubicBezTo>
                      <a:pt x="7049" y="17645"/>
                      <a:pt x="6835" y="18110"/>
                      <a:pt x="6668" y="18550"/>
                    </a:cubicBezTo>
                    <a:lnTo>
                      <a:pt x="7204" y="18753"/>
                    </a:lnTo>
                    <a:cubicBezTo>
                      <a:pt x="7335" y="18336"/>
                      <a:pt x="7549" y="17919"/>
                      <a:pt x="7811" y="17526"/>
                    </a:cubicBezTo>
                    <a:lnTo>
                      <a:pt x="7335" y="17217"/>
                    </a:lnTo>
                    <a:close/>
                    <a:moveTo>
                      <a:pt x="11359" y="17288"/>
                    </a:moveTo>
                    <a:lnTo>
                      <a:pt x="10919" y="17657"/>
                    </a:lnTo>
                    <a:cubicBezTo>
                      <a:pt x="11204" y="17979"/>
                      <a:pt x="11443" y="18360"/>
                      <a:pt x="11633" y="18788"/>
                    </a:cubicBezTo>
                    <a:lnTo>
                      <a:pt x="12157" y="18550"/>
                    </a:lnTo>
                    <a:cubicBezTo>
                      <a:pt x="11931" y="18074"/>
                      <a:pt x="11669" y="17645"/>
                      <a:pt x="11359" y="17288"/>
                    </a:cubicBezTo>
                    <a:close/>
                    <a:moveTo>
                      <a:pt x="46340" y="18003"/>
                    </a:moveTo>
                    <a:lnTo>
                      <a:pt x="45792" y="18074"/>
                    </a:lnTo>
                    <a:cubicBezTo>
                      <a:pt x="45864" y="18598"/>
                      <a:pt x="45947" y="19062"/>
                      <a:pt x="46030" y="19491"/>
                    </a:cubicBezTo>
                    <a:lnTo>
                      <a:pt x="46578" y="19408"/>
                    </a:lnTo>
                    <a:cubicBezTo>
                      <a:pt x="46495" y="18967"/>
                      <a:pt x="46423" y="18515"/>
                      <a:pt x="46340" y="18003"/>
                    </a:cubicBezTo>
                    <a:close/>
                    <a:moveTo>
                      <a:pt x="17146" y="18550"/>
                    </a:moveTo>
                    <a:cubicBezTo>
                      <a:pt x="16908" y="18991"/>
                      <a:pt x="16658" y="19348"/>
                      <a:pt x="16360" y="19658"/>
                    </a:cubicBezTo>
                    <a:lnTo>
                      <a:pt x="16777" y="20039"/>
                    </a:lnTo>
                    <a:cubicBezTo>
                      <a:pt x="17098" y="19705"/>
                      <a:pt x="17384" y="19288"/>
                      <a:pt x="17634" y="18836"/>
                    </a:cubicBezTo>
                    <a:lnTo>
                      <a:pt x="17146" y="18550"/>
                    </a:lnTo>
                    <a:close/>
                    <a:moveTo>
                      <a:pt x="6990" y="20027"/>
                    </a:moveTo>
                    <a:lnTo>
                      <a:pt x="6430" y="20074"/>
                    </a:lnTo>
                    <a:cubicBezTo>
                      <a:pt x="6478" y="20670"/>
                      <a:pt x="6716" y="21146"/>
                      <a:pt x="7109" y="21515"/>
                    </a:cubicBezTo>
                    <a:lnTo>
                      <a:pt x="7490" y="21098"/>
                    </a:lnTo>
                    <a:cubicBezTo>
                      <a:pt x="7192" y="20836"/>
                      <a:pt x="7025" y="20479"/>
                      <a:pt x="6990" y="20027"/>
                    </a:cubicBezTo>
                    <a:close/>
                    <a:moveTo>
                      <a:pt x="15324" y="20503"/>
                    </a:moveTo>
                    <a:cubicBezTo>
                      <a:pt x="14967" y="20729"/>
                      <a:pt x="14550" y="20908"/>
                      <a:pt x="14110" y="21039"/>
                    </a:cubicBezTo>
                    <a:lnTo>
                      <a:pt x="14276" y="21574"/>
                    </a:lnTo>
                    <a:cubicBezTo>
                      <a:pt x="14764" y="21432"/>
                      <a:pt x="15229" y="21229"/>
                      <a:pt x="15622" y="20979"/>
                    </a:cubicBezTo>
                    <a:lnTo>
                      <a:pt x="15324" y="20503"/>
                    </a:lnTo>
                    <a:close/>
                    <a:moveTo>
                      <a:pt x="12609" y="19955"/>
                    </a:moveTo>
                    <a:lnTo>
                      <a:pt x="12050" y="20074"/>
                    </a:lnTo>
                    <a:cubicBezTo>
                      <a:pt x="12145" y="20503"/>
                      <a:pt x="12205" y="20967"/>
                      <a:pt x="12228" y="21443"/>
                    </a:cubicBezTo>
                    <a:lnTo>
                      <a:pt x="12312" y="21443"/>
                    </a:lnTo>
                    <a:cubicBezTo>
                      <a:pt x="11978" y="21515"/>
                      <a:pt x="11669" y="21563"/>
                      <a:pt x="11371" y="21610"/>
                    </a:cubicBezTo>
                    <a:lnTo>
                      <a:pt x="11443" y="22170"/>
                    </a:lnTo>
                    <a:cubicBezTo>
                      <a:pt x="11895" y="22110"/>
                      <a:pt x="12371" y="22027"/>
                      <a:pt x="12871" y="21908"/>
                    </a:cubicBezTo>
                    <a:lnTo>
                      <a:pt x="12764" y="21408"/>
                    </a:lnTo>
                    <a:lnTo>
                      <a:pt x="12800" y="21408"/>
                    </a:lnTo>
                    <a:cubicBezTo>
                      <a:pt x="12764" y="20908"/>
                      <a:pt x="12705" y="20420"/>
                      <a:pt x="12609" y="19955"/>
                    </a:cubicBezTo>
                    <a:close/>
                    <a:moveTo>
                      <a:pt x="46911" y="20741"/>
                    </a:moveTo>
                    <a:lnTo>
                      <a:pt x="46364" y="20896"/>
                    </a:lnTo>
                    <a:cubicBezTo>
                      <a:pt x="46495" y="21384"/>
                      <a:pt x="46637" y="21860"/>
                      <a:pt x="46804" y="22277"/>
                    </a:cubicBezTo>
                    <a:lnTo>
                      <a:pt x="47340" y="22063"/>
                    </a:lnTo>
                    <a:cubicBezTo>
                      <a:pt x="47197" y="21670"/>
                      <a:pt x="47042" y="21217"/>
                      <a:pt x="46911" y="20741"/>
                    </a:cubicBezTo>
                    <a:close/>
                    <a:moveTo>
                      <a:pt x="8633" y="21622"/>
                    </a:moveTo>
                    <a:lnTo>
                      <a:pt x="8514" y="22170"/>
                    </a:lnTo>
                    <a:cubicBezTo>
                      <a:pt x="8895" y="22241"/>
                      <a:pt x="9323" y="22289"/>
                      <a:pt x="9823" y="22289"/>
                    </a:cubicBezTo>
                    <a:lnTo>
                      <a:pt x="10002" y="22289"/>
                    </a:lnTo>
                    <a:lnTo>
                      <a:pt x="9990" y="21729"/>
                    </a:lnTo>
                    <a:lnTo>
                      <a:pt x="9823" y="21729"/>
                    </a:lnTo>
                    <a:cubicBezTo>
                      <a:pt x="9371" y="21729"/>
                      <a:pt x="8978" y="21694"/>
                      <a:pt x="8633" y="21622"/>
                    </a:cubicBezTo>
                    <a:close/>
                    <a:moveTo>
                      <a:pt x="12228" y="22860"/>
                    </a:moveTo>
                    <a:cubicBezTo>
                      <a:pt x="12193" y="23301"/>
                      <a:pt x="12145" y="23765"/>
                      <a:pt x="12050" y="24241"/>
                    </a:cubicBezTo>
                    <a:lnTo>
                      <a:pt x="12609" y="24325"/>
                    </a:lnTo>
                    <a:cubicBezTo>
                      <a:pt x="12681" y="23837"/>
                      <a:pt x="12740" y="23360"/>
                      <a:pt x="12800" y="22896"/>
                    </a:cubicBezTo>
                    <a:lnTo>
                      <a:pt x="12228" y="22860"/>
                    </a:lnTo>
                    <a:close/>
                    <a:moveTo>
                      <a:pt x="47923" y="23301"/>
                    </a:moveTo>
                    <a:lnTo>
                      <a:pt x="47435" y="23587"/>
                    </a:lnTo>
                    <a:cubicBezTo>
                      <a:pt x="47697" y="24027"/>
                      <a:pt x="47995" y="24432"/>
                      <a:pt x="48304" y="24777"/>
                    </a:cubicBezTo>
                    <a:lnTo>
                      <a:pt x="48721" y="24384"/>
                    </a:lnTo>
                    <a:cubicBezTo>
                      <a:pt x="48423" y="24075"/>
                      <a:pt x="48161" y="23706"/>
                      <a:pt x="47923" y="23301"/>
                    </a:cubicBezTo>
                    <a:close/>
                    <a:moveTo>
                      <a:pt x="49733" y="25277"/>
                    </a:moveTo>
                    <a:lnTo>
                      <a:pt x="49424" y="25742"/>
                    </a:lnTo>
                    <a:cubicBezTo>
                      <a:pt x="49828" y="26015"/>
                      <a:pt x="50269" y="26230"/>
                      <a:pt x="50733" y="26408"/>
                    </a:cubicBezTo>
                    <a:lnTo>
                      <a:pt x="50924" y="25896"/>
                    </a:lnTo>
                    <a:cubicBezTo>
                      <a:pt x="50495" y="25730"/>
                      <a:pt x="50090" y="25515"/>
                      <a:pt x="49733" y="25277"/>
                    </a:cubicBezTo>
                    <a:close/>
                    <a:moveTo>
                      <a:pt x="52233" y="26254"/>
                    </a:moveTo>
                    <a:lnTo>
                      <a:pt x="52138" y="26801"/>
                    </a:lnTo>
                    <a:cubicBezTo>
                      <a:pt x="52579" y="26885"/>
                      <a:pt x="53067" y="26932"/>
                      <a:pt x="53579" y="26968"/>
                    </a:cubicBezTo>
                    <a:lnTo>
                      <a:pt x="53603" y="26408"/>
                    </a:lnTo>
                    <a:cubicBezTo>
                      <a:pt x="53126" y="26385"/>
                      <a:pt x="52674" y="26325"/>
                      <a:pt x="52233" y="26254"/>
                    </a:cubicBezTo>
                    <a:close/>
                    <a:moveTo>
                      <a:pt x="11728" y="25575"/>
                    </a:moveTo>
                    <a:cubicBezTo>
                      <a:pt x="11609" y="26015"/>
                      <a:pt x="11431" y="26444"/>
                      <a:pt x="11216" y="26861"/>
                    </a:cubicBezTo>
                    <a:lnTo>
                      <a:pt x="11728" y="27111"/>
                    </a:lnTo>
                    <a:cubicBezTo>
                      <a:pt x="11955" y="26670"/>
                      <a:pt x="12133" y="26218"/>
                      <a:pt x="12264" y="25742"/>
                    </a:cubicBezTo>
                    <a:lnTo>
                      <a:pt x="11728" y="25575"/>
                    </a:lnTo>
                    <a:close/>
                    <a:moveTo>
                      <a:pt x="10502" y="28051"/>
                    </a:moveTo>
                    <a:cubicBezTo>
                      <a:pt x="10240" y="28409"/>
                      <a:pt x="9954" y="28766"/>
                      <a:pt x="9621" y="29123"/>
                    </a:cubicBezTo>
                    <a:lnTo>
                      <a:pt x="10050" y="29504"/>
                    </a:lnTo>
                    <a:cubicBezTo>
                      <a:pt x="10383" y="29135"/>
                      <a:pt x="10704" y="28754"/>
                      <a:pt x="10966" y="28373"/>
                    </a:cubicBezTo>
                    <a:lnTo>
                      <a:pt x="10502" y="28051"/>
                    </a:lnTo>
                    <a:close/>
                    <a:moveTo>
                      <a:pt x="8633" y="30099"/>
                    </a:moveTo>
                    <a:cubicBezTo>
                      <a:pt x="8299" y="30397"/>
                      <a:pt x="7930" y="30695"/>
                      <a:pt x="7537" y="30980"/>
                    </a:cubicBezTo>
                    <a:lnTo>
                      <a:pt x="7883" y="31433"/>
                    </a:lnTo>
                    <a:cubicBezTo>
                      <a:pt x="8276" y="31135"/>
                      <a:pt x="8657" y="30837"/>
                      <a:pt x="9002" y="30516"/>
                    </a:cubicBezTo>
                    <a:lnTo>
                      <a:pt x="8633" y="30099"/>
                    </a:lnTo>
                    <a:close/>
                    <a:moveTo>
                      <a:pt x="6382" y="31790"/>
                    </a:moveTo>
                    <a:cubicBezTo>
                      <a:pt x="6013" y="32028"/>
                      <a:pt x="5597" y="32266"/>
                      <a:pt x="5180" y="32504"/>
                    </a:cubicBezTo>
                    <a:lnTo>
                      <a:pt x="5442" y="32993"/>
                    </a:lnTo>
                    <a:cubicBezTo>
                      <a:pt x="5882" y="32754"/>
                      <a:pt x="6299" y="32504"/>
                      <a:pt x="6680" y="32266"/>
                    </a:cubicBezTo>
                    <a:lnTo>
                      <a:pt x="6382" y="31790"/>
                    </a:lnTo>
                    <a:close/>
                    <a:moveTo>
                      <a:pt x="3930" y="33135"/>
                    </a:moveTo>
                    <a:cubicBezTo>
                      <a:pt x="3513" y="33350"/>
                      <a:pt x="3084" y="33540"/>
                      <a:pt x="2644" y="33731"/>
                    </a:cubicBezTo>
                    <a:lnTo>
                      <a:pt x="2870" y="34255"/>
                    </a:lnTo>
                    <a:cubicBezTo>
                      <a:pt x="3323" y="34064"/>
                      <a:pt x="3751" y="33850"/>
                      <a:pt x="4180" y="33647"/>
                    </a:cubicBezTo>
                    <a:lnTo>
                      <a:pt x="3930" y="33135"/>
                    </a:lnTo>
                    <a:close/>
                    <a:moveTo>
                      <a:pt x="1322" y="34266"/>
                    </a:moveTo>
                    <a:cubicBezTo>
                      <a:pt x="894" y="34433"/>
                      <a:pt x="441" y="34600"/>
                      <a:pt x="1" y="34743"/>
                    </a:cubicBezTo>
                    <a:lnTo>
                      <a:pt x="179" y="35279"/>
                    </a:lnTo>
                    <a:cubicBezTo>
                      <a:pt x="644" y="35136"/>
                      <a:pt x="1084" y="34969"/>
                      <a:pt x="1537" y="34790"/>
                    </a:cubicBezTo>
                    <a:lnTo>
                      <a:pt x="1322" y="34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7"/>
              <p:cNvSpPr/>
              <p:nvPr/>
            </p:nvSpPr>
            <p:spPr>
              <a:xfrm rot="3033256" flipH="1">
                <a:off x="6614155" y="2275307"/>
                <a:ext cx="31300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20" extrusionOk="0">
                    <a:moveTo>
                      <a:pt x="679" y="0"/>
                    </a:moveTo>
                    <a:cubicBezTo>
                      <a:pt x="465" y="24"/>
                      <a:pt x="227" y="48"/>
                      <a:pt x="1" y="60"/>
                    </a:cubicBezTo>
                    <a:lnTo>
                      <a:pt x="24" y="619"/>
                    </a:lnTo>
                    <a:cubicBezTo>
                      <a:pt x="263" y="607"/>
                      <a:pt x="501" y="595"/>
                      <a:pt x="739" y="560"/>
                    </a:cubicBezTo>
                    <a:lnTo>
                      <a:pt x="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3" name="Google Shape;883;p47"/>
            <p:cNvSpPr/>
            <p:nvPr/>
          </p:nvSpPr>
          <p:spPr>
            <a:xfrm rot="3033256" flipH="1">
              <a:off x="6143400" y="1650431"/>
              <a:ext cx="587546" cy="415585"/>
            </a:xfrm>
            <a:custGeom>
              <a:avLst/>
              <a:gdLst/>
              <a:ahLst/>
              <a:cxnLst/>
              <a:rect l="l" t="t" r="r" b="b"/>
              <a:pathLst>
                <a:path w="13872" h="9812" extrusionOk="0">
                  <a:moveTo>
                    <a:pt x="1703" y="0"/>
                  </a:moveTo>
                  <a:cubicBezTo>
                    <a:pt x="972" y="0"/>
                    <a:pt x="1774" y="1651"/>
                    <a:pt x="2394" y="2727"/>
                  </a:cubicBezTo>
                  <a:cubicBezTo>
                    <a:pt x="1834" y="3977"/>
                    <a:pt x="1" y="8013"/>
                    <a:pt x="120" y="8085"/>
                  </a:cubicBezTo>
                  <a:cubicBezTo>
                    <a:pt x="130" y="8091"/>
                    <a:pt x="144" y="8095"/>
                    <a:pt x="160" y="8095"/>
                  </a:cubicBezTo>
                  <a:cubicBezTo>
                    <a:pt x="400" y="8095"/>
                    <a:pt x="1245" y="7369"/>
                    <a:pt x="2037" y="6644"/>
                  </a:cubicBezTo>
                  <a:lnTo>
                    <a:pt x="2037" y="6644"/>
                  </a:lnTo>
                  <a:cubicBezTo>
                    <a:pt x="1680" y="7966"/>
                    <a:pt x="1394" y="9287"/>
                    <a:pt x="1537" y="9704"/>
                  </a:cubicBezTo>
                  <a:cubicBezTo>
                    <a:pt x="1562" y="9778"/>
                    <a:pt x="1669" y="9812"/>
                    <a:pt x="1846" y="9812"/>
                  </a:cubicBezTo>
                  <a:cubicBezTo>
                    <a:pt x="3770" y="9812"/>
                    <a:pt x="13872" y="5775"/>
                    <a:pt x="13872" y="5775"/>
                  </a:cubicBezTo>
                  <a:cubicBezTo>
                    <a:pt x="13872" y="5775"/>
                    <a:pt x="3168" y="691"/>
                    <a:pt x="2465" y="286"/>
                  </a:cubicBezTo>
                  <a:cubicBezTo>
                    <a:pt x="2117" y="87"/>
                    <a:pt x="1870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 rot="3033256" flipH="1">
              <a:off x="6165415" y="1768420"/>
              <a:ext cx="540278" cy="230749"/>
            </a:xfrm>
            <a:custGeom>
              <a:avLst/>
              <a:gdLst/>
              <a:ahLst/>
              <a:cxnLst/>
              <a:rect l="l" t="t" r="r" b="b"/>
              <a:pathLst>
                <a:path w="12756" h="5448" extrusionOk="0">
                  <a:moveTo>
                    <a:pt x="2278" y="1"/>
                  </a:moveTo>
                  <a:cubicBezTo>
                    <a:pt x="1933" y="239"/>
                    <a:pt x="52" y="5061"/>
                    <a:pt x="4" y="5418"/>
                  </a:cubicBezTo>
                  <a:cubicBezTo>
                    <a:pt x="1" y="5438"/>
                    <a:pt x="4" y="5447"/>
                    <a:pt x="13" y="5447"/>
                  </a:cubicBezTo>
                  <a:cubicBezTo>
                    <a:pt x="180" y="5447"/>
                    <a:pt x="2253" y="2468"/>
                    <a:pt x="2873" y="2085"/>
                  </a:cubicBezTo>
                  <a:cubicBezTo>
                    <a:pt x="2943" y="2042"/>
                    <a:pt x="3084" y="2023"/>
                    <a:pt x="3281" y="2023"/>
                  </a:cubicBezTo>
                  <a:cubicBezTo>
                    <a:pt x="4745" y="2023"/>
                    <a:pt x="9322" y="3063"/>
                    <a:pt x="11081" y="3063"/>
                  </a:cubicBezTo>
                  <a:cubicBezTo>
                    <a:pt x="11318" y="3063"/>
                    <a:pt x="11504" y="3044"/>
                    <a:pt x="11624" y="3001"/>
                  </a:cubicBezTo>
                  <a:cubicBezTo>
                    <a:pt x="12756" y="2608"/>
                    <a:pt x="2278" y="1"/>
                    <a:pt x="2278" y="1"/>
                  </a:cubicBezTo>
                  <a:close/>
                </a:path>
              </a:pathLst>
            </a:custGeom>
            <a:solidFill>
              <a:srgbClr val="CB8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7162655" y="2595341"/>
            <a:ext cx="1809798" cy="2504955"/>
            <a:chOff x="7162655" y="2595341"/>
            <a:chExt cx="1809798" cy="2504955"/>
          </a:xfrm>
        </p:grpSpPr>
        <p:grpSp>
          <p:nvGrpSpPr>
            <p:cNvPr id="886" name="Google Shape;886;p47"/>
            <p:cNvGrpSpPr/>
            <p:nvPr/>
          </p:nvGrpSpPr>
          <p:grpSpPr>
            <a:xfrm>
              <a:off x="7162655" y="2595341"/>
              <a:ext cx="1809798" cy="2504955"/>
              <a:chOff x="7162655" y="2595341"/>
              <a:chExt cx="1809798" cy="2504955"/>
            </a:xfrm>
          </p:grpSpPr>
          <p:grpSp>
            <p:nvGrpSpPr>
              <p:cNvPr id="887" name="Google Shape;887;p47"/>
              <p:cNvGrpSpPr/>
              <p:nvPr/>
            </p:nvGrpSpPr>
            <p:grpSpPr>
              <a:xfrm>
                <a:off x="7162655" y="2595341"/>
                <a:ext cx="1809798" cy="2504955"/>
                <a:chOff x="-10321725" y="-1811425"/>
                <a:chExt cx="1528675" cy="2115850"/>
              </a:xfrm>
            </p:grpSpPr>
            <p:sp>
              <p:nvSpPr>
                <p:cNvPr id="888" name="Google Shape;888;p47"/>
                <p:cNvSpPr/>
                <p:nvPr/>
              </p:nvSpPr>
              <p:spPr>
                <a:xfrm>
                  <a:off x="-10097400" y="-493800"/>
                  <a:ext cx="446200" cy="39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8" h="15674" extrusionOk="0">
                      <a:moveTo>
                        <a:pt x="14241" y="0"/>
                      </a:moveTo>
                      <a:cubicBezTo>
                        <a:pt x="10488" y="0"/>
                        <a:pt x="0" y="11661"/>
                        <a:pt x="0" y="11661"/>
                      </a:cubicBezTo>
                      <a:cubicBezTo>
                        <a:pt x="0" y="11661"/>
                        <a:pt x="311" y="15674"/>
                        <a:pt x="1871" y="15674"/>
                      </a:cubicBezTo>
                      <a:cubicBezTo>
                        <a:pt x="1954" y="15674"/>
                        <a:pt x="2041" y="15662"/>
                        <a:pt x="2132" y="15638"/>
                      </a:cubicBezTo>
                      <a:cubicBezTo>
                        <a:pt x="6704" y="14400"/>
                        <a:pt x="17824" y="8328"/>
                        <a:pt x="17836" y="7721"/>
                      </a:cubicBezTo>
                      <a:cubicBezTo>
                        <a:pt x="17848" y="7113"/>
                        <a:pt x="17586" y="3327"/>
                        <a:pt x="15169" y="398"/>
                      </a:cubicBezTo>
                      <a:cubicBezTo>
                        <a:pt x="14944" y="124"/>
                        <a:pt x="14628" y="0"/>
                        <a:pt x="14241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7"/>
                <p:cNvSpPr/>
                <p:nvPr/>
              </p:nvSpPr>
              <p:spPr>
                <a:xfrm>
                  <a:off x="-9957800" y="-391325"/>
                  <a:ext cx="172950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8576" extrusionOk="0">
                      <a:moveTo>
                        <a:pt x="2294" y="1"/>
                      </a:moveTo>
                      <a:cubicBezTo>
                        <a:pt x="1936" y="1"/>
                        <a:pt x="0" y="1740"/>
                        <a:pt x="0" y="1740"/>
                      </a:cubicBezTo>
                      <a:cubicBezTo>
                        <a:pt x="0" y="1740"/>
                        <a:pt x="1798" y="8289"/>
                        <a:pt x="3144" y="8551"/>
                      </a:cubicBezTo>
                      <a:cubicBezTo>
                        <a:pt x="3235" y="8568"/>
                        <a:pt x="3329" y="8575"/>
                        <a:pt x="3425" y="8575"/>
                      </a:cubicBezTo>
                      <a:cubicBezTo>
                        <a:pt x="4752" y="8575"/>
                        <a:pt x="6435" y="7065"/>
                        <a:pt x="6668" y="6943"/>
                      </a:cubicBezTo>
                      <a:cubicBezTo>
                        <a:pt x="6918" y="6800"/>
                        <a:pt x="2620" y="73"/>
                        <a:pt x="2310" y="2"/>
                      </a:cubicBezTo>
                      <a:cubicBezTo>
                        <a:pt x="2305" y="1"/>
                        <a:pt x="2300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7"/>
                <p:cNvSpPr/>
                <p:nvPr/>
              </p:nvSpPr>
              <p:spPr>
                <a:xfrm>
                  <a:off x="-9551200" y="-361575"/>
                  <a:ext cx="291425" cy="5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7" h="21032" extrusionOk="0">
                      <a:moveTo>
                        <a:pt x="3985" y="1"/>
                      </a:moveTo>
                      <a:cubicBezTo>
                        <a:pt x="3923" y="1"/>
                        <a:pt x="3861" y="1"/>
                        <a:pt x="3798" y="3"/>
                      </a:cubicBezTo>
                      <a:cubicBezTo>
                        <a:pt x="0" y="98"/>
                        <a:pt x="3239" y="18886"/>
                        <a:pt x="3239" y="18886"/>
                      </a:cubicBezTo>
                      <a:cubicBezTo>
                        <a:pt x="3239" y="18886"/>
                        <a:pt x="5521" y="21032"/>
                        <a:pt x="6780" y="21032"/>
                      </a:cubicBezTo>
                      <a:cubicBezTo>
                        <a:pt x="7101" y="21032"/>
                        <a:pt x="7356" y="20892"/>
                        <a:pt x="7489" y="20541"/>
                      </a:cubicBezTo>
                      <a:cubicBezTo>
                        <a:pt x="8478" y="17910"/>
                        <a:pt x="11656" y="2848"/>
                        <a:pt x="11192" y="2455"/>
                      </a:cubicBezTo>
                      <a:cubicBezTo>
                        <a:pt x="10747" y="2069"/>
                        <a:pt x="7699" y="1"/>
                        <a:pt x="3985" y="1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7"/>
                <p:cNvSpPr/>
                <p:nvPr/>
              </p:nvSpPr>
              <p:spPr>
                <a:xfrm>
                  <a:off x="-9513400" y="-145675"/>
                  <a:ext cx="222675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7" h="3451" extrusionOk="0">
                      <a:moveTo>
                        <a:pt x="6025" y="1"/>
                      </a:moveTo>
                      <a:cubicBezTo>
                        <a:pt x="3742" y="1"/>
                        <a:pt x="833" y="70"/>
                        <a:pt x="524" y="70"/>
                      </a:cubicBezTo>
                      <a:cubicBezTo>
                        <a:pt x="0" y="70"/>
                        <a:pt x="572" y="3082"/>
                        <a:pt x="774" y="3404"/>
                      </a:cubicBezTo>
                      <a:cubicBezTo>
                        <a:pt x="793" y="3436"/>
                        <a:pt x="877" y="3451"/>
                        <a:pt x="1015" y="3451"/>
                      </a:cubicBezTo>
                      <a:cubicBezTo>
                        <a:pt x="2295" y="3451"/>
                        <a:pt x="8156" y="2189"/>
                        <a:pt x="8156" y="2189"/>
                      </a:cubicBezTo>
                      <a:cubicBezTo>
                        <a:pt x="8347" y="1999"/>
                        <a:pt x="8906" y="392"/>
                        <a:pt x="8799" y="130"/>
                      </a:cubicBezTo>
                      <a:cubicBezTo>
                        <a:pt x="8752" y="31"/>
                        <a:pt x="7523" y="1"/>
                        <a:pt x="6025" y="1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47"/>
                <p:cNvSpPr/>
                <p:nvPr/>
              </p:nvSpPr>
              <p:spPr>
                <a:xfrm>
                  <a:off x="-9684250" y="-1051850"/>
                  <a:ext cx="615875" cy="5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5" h="23081" extrusionOk="0">
                      <a:moveTo>
                        <a:pt x="10894" y="1"/>
                      </a:moveTo>
                      <a:cubicBezTo>
                        <a:pt x="5979" y="1"/>
                        <a:pt x="2727" y="2587"/>
                        <a:pt x="2727" y="2587"/>
                      </a:cubicBezTo>
                      <a:cubicBezTo>
                        <a:pt x="298" y="2884"/>
                        <a:pt x="0" y="22553"/>
                        <a:pt x="5822" y="22744"/>
                      </a:cubicBezTo>
                      <a:cubicBezTo>
                        <a:pt x="8548" y="22839"/>
                        <a:pt x="11787" y="23081"/>
                        <a:pt x="14709" y="23081"/>
                      </a:cubicBezTo>
                      <a:cubicBezTo>
                        <a:pt x="18016" y="23081"/>
                        <a:pt x="20916" y="22771"/>
                        <a:pt x="22205" y="21589"/>
                      </a:cubicBezTo>
                      <a:cubicBezTo>
                        <a:pt x="24634" y="19351"/>
                        <a:pt x="23944" y="5647"/>
                        <a:pt x="19776" y="2884"/>
                      </a:cubicBezTo>
                      <a:cubicBezTo>
                        <a:pt x="16511" y="713"/>
                        <a:pt x="13473" y="1"/>
                        <a:pt x="108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47"/>
                <p:cNvSpPr/>
                <p:nvPr/>
              </p:nvSpPr>
              <p:spPr>
                <a:xfrm>
                  <a:off x="-9307125" y="-883600"/>
                  <a:ext cx="514075" cy="62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3" h="25069" extrusionOk="0">
                      <a:moveTo>
                        <a:pt x="4013" y="0"/>
                      </a:moveTo>
                      <a:lnTo>
                        <a:pt x="0" y="8215"/>
                      </a:lnTo>
                      <a:cubicBezTo>
                        <a:pt x="0" y="8215"/>
                        <a:pt x="13550" y="10692"/>
                        <a:pt x="13419" y="19467"/>
                      </a:cubicBezTo>
                      <a:cubicBezTo>
                        <a:pt x="13419" y="19467"/>
                        <a:pt x="11910" y="24178"/>
                        <a:pt x="12914" y="24178"/>
                      </a:cubicBezTo>
                      <a:cubicBezTo>
                        <a:pt x="12961" y="24178"/>
                        <a:pt x="13014" y="24168"/>
                        <a:pt x="13073" y="24146"/>
                      </a:cubicBezTo>
                      <a:cubicBezTo>
                        <a:pt x="13982" y="23807"/>
                        <a:pt x="14318" y="22105"/>
                        <a:pt x="14438" y="21094"/>
                      </a:cubicBezTo>
                      <a:lnTo>
                        <a:pt x="14438" y="21094"/>
                      </a:lnTo>
                      <a:cubicBezTo>
                        <a:pt x="14345" y="22431"/>
                        <a:pt x="14259" y="25069"/>
                        <a:pt x="15037" y="25069"/>
                      </a:cubicBezTo>
                      <a:cubicBezTo>
                        <a:pt x="15112" y="25069"/>
                        <a:pt x="15196" y="25044"/>
                        <a:pt x="15288" y="24991"/>
                      </a:cubicBezTo>
                      <a:cubicBezTo>
                        <a:pt x="16657" y="24206"/>
                        <a:pt x="16181" y="20172"/>
                        <a:pt x="16181" y="20169"/>
                      </a:cubicBezTo>
                      <a:lnTo>
                        <a:pt x="16181" y="20169"/>
                      </a:lnTo>
                      <a:cubicBezTo>
                        <a:pt x="16181" y="20172"/>
                        <a:pt x="16837" y="24661"/>
                        <a:pt x="17647" y="24661"/>
                      </a:cubicBezTo>
                      <a:cubicBezTo>
                        <a:pt x="17690" y="24661"/>
                        <a:pt x="17733" y="24648"/>
                        <a:pt x="17776" y="24622"/>
                      </a:cubicBezTo>
                      <a:cubicBezTo>
                        <a:pt x="18634" y="24098"/>
                        <a:pt x="17955" y="19849"/>
                        <a:pt x="17955" y="19848"/>
                      </a:cubicBezTo>
                      <a:lnTo>
                        <a:pt x="17955" y="19848"/>
                      </a:lnTo>
                      <a:cubicBezTo>
                        <a:pt x="17955" y="19849"/>
                        <a:pt x="18698" y="22305"/>
                        <a:pt x="19386" y="22305"/>
                      </a:cubicBezTo>
                      <a:cubicBezTo>
                        <a:pt x="19529" y="22305"/>
                        <a:pt x="19669" y="22199"/>
                        <a:pt x="19800" y="21943"/>
                      </a:cubicBezTo>
                      <a:cubicBezTo>
                        <a:pt x="20562" y="20455"/>
                        <a:pt x="18574" y="17824"/>
                        <a:pt x="18574" y="17824"/>
                      </a:cubicBezTo>
                      <a:cubicBezTo>
                        <a:pt x="18574" y="17824"/>
                        <a:pt x="19050" y="1060"/>
                        <a:pt x="4013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47"/>
                <p:cNvSpPr/>
                <p:nvPr/>
              </p:nvSpPr>
              <p:spPr>
                <a:xfrm>
                  <a:off x="-10197725" y="-1487225"/>
                  <a:ext cx="506050" cy="6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2" h="27336" extrusionOk="0">
                      <a:moveTo>
                        <a:pt x="7338" y="0"/>
                      </a:moveTo>
                      <a:cubicBezTo>
                        <a:pt x="7314" y="0"/>
                        <a:pt x="7289" y="4"/>
                        <a:pt x="7264" y="11"/>
                      </a:cubicBezTo>
                      <a:cubicBezTo>
                        <a:pt x="6299" y="297"/>
                        <a:pt x="5859" y="4583"/>
                        <a:pt x="5859" y="4583"/>
                      </a:cubicBezTo>
                      <a:cubicBezTo>
                        <a:pt x="5859" y="4583"/>
                        <a:pt x="5763" y="1828"/>
                        <a:pt x="5030" y="1828"/>
                      </a:cubicBezTo>
                      <a:cubicBezTo>
                        <a:pt x="4908" y="1828"/>
                        <a:pt x="4768" y="1904"/>
                        <a:pt x="4609" y="2083"/>
                      </a:cubicBezTo>
                      <a:cubicBezTo>
                        <a:pt x="3501" y="3333"/>
                        <a:pt x="4751" y="6381"/>
                        <a:pt x="4751" y="6381"/>
                      </a:cubicBezTo>
                      <a:cubicBezTo>
                        <a:pt x="4751" y="6381"/>
                        <a:pt x="1" y="22454"/>
                        <a:pt x="14276" y="27336"/>
                      </a:cubicBezTo>
                      <a:lnTo>
                        <a:pt x="20242" y="20430"/>
                      </a:lnTo>
                      <a:cubicBezTo>
                        <a:pt x="20242" y="20430"/>
                        <a:pt x="7764" y="14584"/>
                        <a:pt x="10145" y="6131"/>
                      </a:cubicBezTo>
                      <a:cubicBezTo>
                        <a:pt x="10145" y="6131"/>
                        <a:pt x="12980" y="1687"/>
                        <a:pt x="11737" y="1687"/>
                      </a:cubicBezTo>
                      <a:cubicBezTo>
                        <a:pt x="11719" y="1687"/>
                        <a:pt x="11700" y="1688"/>
                        <a:pt x="11681" y="1690"/>
                      </a:cubicBezTo>
                      <a:cubicBezTo>
                        <a:pt x="10692" y="1784"/>
                        <a:pt x="9904" y="3447"/>
                        <a:pt x="9537" y="4384"/>
                      </a:cubicBezTo>
                      <a:lnTo>
                        <a:pt x="9537" y="4384"/>
                      </a:lnTo>
                      <a:cubicBezTo>
                        <a:pt x="9980" y="3095"/>
                        <a:pt x="10843" y="274"/>
                        <a:pt x="9910" y="274"/>
                      </a:cubicBezTo>
                      <a:cubicBezTo>
                        <a:pt x="9862" y="274"/>
                        <a:pt x="9810" y="282"/>
                        <a:pt x="9752" y="297"/>
                      </a:cubicBezTo>
                      <a:cubicBezTo>
                        <a:pt x="8216" y="714"/>
                        <a:pt x="7669" y="4726"/>
                        <a:pt x="7669" y="4726"/>
                      </a:cubicBezTo>
                      <a:cubicBezTo>
                        <a:pt x="7669" y="4726"/>
                        <a:pt x="8199" y="0"/>
                        <a:pt x="7338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47"/>
                <p:cNvSpPr/>
                <p:nvPr/>
              </p:nvSpPr>
              <p:spPr>
                <a:xfrm>
                  <a:off x="-10020900" y="-1366700"/>
                  <a:ext cx="61925" cy="5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299" extrusionOk="0">
                      <a:moveTo>
                        <a:pt x="1709" y="0"/>
                      </a:moveTo>
                      <a:cubicBezTo>
                        <a:pt x="1471" y="0"/>
                        <a:pt x="1250" y="60"/>
                        <a:pt x="1048" y="179"/>
                      </a:cubicBezTo>
                      <a:cubicBezTo>
                        <a:pt x="155" y="703"/>
                        <a:pt x="0" y="2203"/>
                        <a:pt x="0" y="2262"/>
                      </a:cubicBezTo>
                      <a:lnTo>
                        <a:pt x="381" y="2298"/>
                      </a:lnTo>
                      <a:cubicBezTo>
                        <a:pt x="381" y="2286"/>
                        <a:pt x="536" y="929"/>
                        <a:pt x="1262" y="512"/>
                      </a:cubicBezTo>
                      <a:cubicBezTo>
                        <a:pt x="1403" y="433"/>
                        <a:pt x="1555" y="394"/>
                        <a:pt x="1722" y="394"/>
                      </a:cubicBezTo>
                      <a:cubicBezTo>
                        <a:pt x="1906" y="394"/>
                        <a:pt x="2108" y="442"/>
                        <a:pt x="2334" y="536"/>
                      </a:cubicBezTo>
                      <a:lnTo>
                        <a:pt x="2477" y="179"/>
                      </a:lnTo>
                      <a:cubicBezTo>
                        <a:pt x="2203" y="60"/>
                        <a:pt x="1947" y="0"/>
                        <a:pt x="1709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47"/>
                <p:cNvSpPr/>
                <p:nvPr/>
              </p:nvSpPr>
              <p:spPr>
                <a:xfrm>
                  <a:off x="-10321725" y="-216525"/>
                  <a:ext cx="223450" cy="2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8" h="8173" extrusionOk="0">
                      <a:moveTo>
                        <a:pt x="659" y="0"/>
                      </a:moveTo>
                      <a:cubicBezTo>
                        <a:pt x="240" y="0"/>
                        <a:pt x="1" y="159"/>
                        <a:pt x="67" y="559"/>
                      </a:cubicBezTo>
                      <a:cubicBezTo>
                        <a:pt x="341" y="2273"/>
                        <a:pt x="3199" y="6690"/>
                        <a:pt x="4735" y="7821"/>
                      </a:cubicBezTo>
                      <a:cubicBezTo>
                        <a:pt x="5072" y="8070"/>
                        <a:pt x="5468" y="8173"/>
                        <a:pt x="5877" y="8173"/>
                      </a:cubicBezTo>
                      <a:cubicBezTo>
                        <a:pt x="7328" y="8173"/>
                        <a:pt x="8937" y="6872"/>
                        <a:pt x="8640" y="6166"/>
                      </a:cubicBezTo>
                      <a:cubicBezTo>
                        <a:pt x="8640" y="6166"/>
                        <a:pt x="7295" y="2987"/>
                        <a:pt x="6211" y="2273"/>
                      </a:cubicBezTo>
                      <a:cubicBezTo>
                        <a:pt x="5380" y="1725"/>
                        <a:pt x="2041" y="0"/>
                        <a:pt x="6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47"/>
                <p:cNvSpPr/>
                <p:nvPr/>
              </p:nvSpPr>
              <p:spPr>
                <a:xfrm>
                  <a:off x="-10195925" y="-169525"/>
                  <a:ext cx="2680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2096" extrusionOk="0">
                      <a:moveTo>
                        <a:pt x="667" y="0"/>
                      </a:moveTo>
                      <a:lnTo>
                        <a:pt x="310" y="131"/>
                      </a:lnTo>
                      <a:cubicBezTo>
                        <a:pt x="643" y="1060"/>
                        <a:pt x="36" y="1822"/>
                        <a:pt x="0" y="1846"/>
                      </a:cubicBezTo>
                      <a:lnTo>
                        <a:pt x="298" y="2096"/>
                      </a:lnTo>
                      <a:cubicBezTo>
                        <a:pt x="334" y="2060"/>
                        <a:pt x="1072" y="1155"/>
                        <a:pt x="6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47"/>
                <p:cNvSpPr/>
                <p:nvPr/>
              </p:nvSpPr>
              <p:spPr>
                <a:xfrm>
                  <a:off x="-10255450" y="-203775"/>
                  <a:ext cx="19350" cy="5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2133" extrusionOk="0">
                      <a:moveTo>
                        <a:pt x="655" y="1"/>
                      </a:moveTo>
                      <a:lnTo>
                        <a:pt x="286" y="72"/>
                      </a:lnTo>
                      <a:cubicBezTo>
                        <a:pt x="369" y="489"/>
                        <a:pt x="107" y="1632"/>
                        <a:pt x="0" y="2025"/>
                      </a:cubicBezTo>
                      <a:lnTo>
                        <a:pt x="369" y="2132"/>
                      </a:lnTo>
                      <a:cubicBezTo>
                        <a:pt x="405" y="1977"/>
                        <a:pt x="774" y="596"/>
                        <a:pt x="6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7"/>
                <p:cNvSpPr/>
                <p:nvPr/>
              </p:nvSpPr>
              <p:spPr>
                <a:xfrm>
                  <a:off x="-9653300" y="182125"/>
                  <a:ext cx="305125" cy="1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5" h="4892" extrusionOk="0">
                      <a:moveTo>
                        <a:pt x="7515" y="0"/>
                      </a:moveTo>
                      <a:cubicBezTo>
                        <a:pt x="7190" y="0"/>
                        <a:pt x="6901" y="30"/>
                        <a:pt x="6680" y="103"/>
                      </a:cubicBezTo>
                      <a:cubicBezTo>
                        <a:pt x="5442" y="507"/>
                        <a:pt x="0" y="3031"/>
                        <a:pt x="1524" y="3853"/>
                      </a:cubicBezTo>
                      <a:cubicBezTo>
                        <a:pt x="2628" y="4456"/>
                        <a:pt x="5683" y="4891"/>
                        <a:pt x="7982" y="4891"/>
                      </a:cubicBezTo>
                      <a:cubicBezTo>
                        <a:pt x="8859" y="4891"/>
                        <a:pt x="9626" y="4828"/>
                        <a:pt x="10133" y="4686"/>
                      </a:cubicBezTo>
                      <a:cubicBezTo>
                        <a:pt x="11966" y="4186"/>
                        <a:pt x="12204" y="876"/>
                        <a:pt x="11252" y="626"/>
                      </a:cubicBezTo>
                      <a:cubicBezTo>
                        <a:pt x="11252" y="626"/>
                        <a:pt x="9004" y="0"/>
                        <a:pt x="75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47"/>
                <p:cNvSpPr/>
                <p:nvPr/>
              </p:nvSpPr>
              <p:spPr>
                <a:xfrm>
                  <a:off x="-9504475" y="188850"/>
                  <a:ext cx="38425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1668" extrusionOk="0">
                      <a:moveTo>
                        <a:pt x="120" y="0"/>
                      </a:moveTo>
                      <a:lnTo>
                        <a:pt x="1" y="357"/>
                      </a:lnTo>
                      <a:cubicBezTo>
                        <a:pt x="941" y="679"/>
                        <a:pt x="1144" y="1619"/>
                        <a:pt x="1155" y="1667"/>
                      </a:cubicBezTo>
                      <a:lnTo>
                        <a:pt x="1536" y="1596"/>
                      </a:lnTo>
                      <a:cubicBezTo>
                        <a:pt x="1513" y="1548"/>
                        <a:pt x="1263" y="381"/>
                        <a:pt x="1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7"/>
                <p:cNvSpPr/>
                <p:nvPr/>
              </p:nvSpPr>
              <p:spPr>
                <a:xfrm>
                  <a:off x="-9536925" y="200450"/>
                  <a:ext cx="354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89" extrusionOk="0">
                      <a:moveTo>
                        <a:pt x="1" y="1"/>
                      </a:moveTo>
                      <a:lnTo>
                        <a:pt x="1418" y="1489"/>
                      </a:lnTo>
                      <a:cubicBezTo>
                        <a:pt x="1418" y="1489"/>
                        <a:pt x="501" y="263"/>
                        <a:pt x="1" y="1"/>
                      </a:cubicBezTo>
                      <a:close/>
                    </a:path>
                  </a:pathLst>
                </a:custGeom>
                <a:solidFill>
                  <a:srgbClr val="CA4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47"/>
                <p:cNvSpPr/>
                <p:nvPr/>
              </p:nvSpPr>
              <p:spPr>
                <a:xfrm>
                  <a:off x="-9539600" y="195975"/>
                  <a:ext cx="4170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764" extrusionOk="0">
                      <a:moveTo>
                        <a:pt x="179" y="1"/>
                      </a:moveTo>
                      <a:lnTo>
                        <a:pt x="1" y="334"/>
                      </a:lnTo>
                      <a:cubicBezTo>
                        <a:pt x="394" y="537"/>
                        <a:pt x="1108" y="1442"/>
                        <a:pt x="1358" y="1763"/>
                      </a:cubicBezTo>
                      <a:lnTo>
                        <a:pt x="1667" y="1549"/>
                      </a:lnTo>
                      <a:cubicBezTo>
                        <a:pt x="1560" y="1406"/>
                        <a:pt x="715" y="275"/>
                        <a:pt x="1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7"/>
                <p:cNvSpPr/>
                <p:nvPr/>
              </p:nvSpPr>
              <p:spPr>
                <a:xfrm>
                  <a:off x="-9567575" y="218600"/>
                  <a:ext cx="3545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90" extrusionOk="0">
                      <a:moveTo>
                        <a:pt x="0" y="1"/>
                      </a:moveTo>
                      <a:lnTo>
                        <a:pt x="1417" y="1489"/>
                      </a:lnTo>
                      <a:cubicBezTo>
                        <a:pt x="1417" y="1489"/>
                        <a:pt x="512" y="263"/>
                        <a:pt x="0" y="1"/>
                      </a:cubicBezTo>
                      <a:close/>
                    </a:path>
                  </a:pathLst>
                </a:custGeom>
                <a:solidFill>
                  <a:srgbClr val="CA4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7"/>
                <p:cNvSpPr/>
                <p:nvPr/>
              </p:nvSpPr>
              <p:spPr>
                <a:xfrm>
                  <a:off x="-9569650" y="214450"/>
                  <a:ext cx="4167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1775" extrusionOk="0">
                      <a:moveTo>
                        <a:pt x="179" y="0"/>
                      </a:moveTo>
                      <a:lnTo>
                        <a:pt x="0" y="345"/>
                      </a:lnTo>
                      <a:cubicBezTo>
                        <a:pt x="381" y="536"/>
                        <a:pt x="1095" y="1453"/>
                        <a:pt x="1357" y="1774"/>
                      </a:cubicBezTo>
                      <a:lnTo>
                        <a:pt x="1667" y="1548"/>
                      </a:lnTo>
                      <a:cubicBezTo>
                        <a:pt x="1560" y="1417"/>
                        <a:pt x="714" y="286"/>
                        <a:pt x="1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7"/>
                <p:cNvSpPr/>
                <p:nvPr/>
              </p:nvSpPr>
              <p:spPr>
                <a:xfrm>
                  <a:off x="-9482750" y="106875"/>
                  <a:ext cx="138150" cy="9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3879" extrusionOk="0">
                      <a:moveTo>
                        <a:pt x="1177" y="1"/>
                      </a:moveTo>
                      <a:cubicBezTo>
                        <a:pt x="845" y="1"/>
                        <a:pt x="598" y="39"/>
                        <a:pt x="501" y="136"/>
                      </a:cubicBezTo>
                      <a:cubicBezTo>
                        <a:pt x="72" y="565"/>
                        <a:pt x="1" y="2827"/>
                        <a:pt x="382" y="3029"/>
                      </a:cubicBezTo>
                      <a:cubicBezTo>
                        <a:pt x="698" y="3192"/>
                        <a:pt x="3492" y="3879"/>
                        <a:pt x="4431" y="3879"/>
                      </a:cubicBezTo>
                      <a:cubicBezTo>
                        <a:pt x="4589" y="3879"/>
                        <a:pt x="4695" y="3860"/>
                        <a:pt x="4727" y="3815"/>
                      </a:cubicBezTo>
                      <a:cubicBezTo>
                        <a:pt x="4727" y="3815"/>
                        <a:pt x="5525" y="684"/>
                        <a:pt x="4918" y="553"/>
                      </a:cubicBezTo>
                      <a:cubicBezTo>
                        <a:pt x="4439" y="451"/>
                        <a:pt x="2313" y="1"/>
                        <a:pt x="1177" y="1"/>
                      </a:cubicBezTo>
                      <a:close/>
                    </a:path>
                  </a:pathLst>
                </a:custGeom>
                <a:solidFill>
                  <a:srgbClr val="F2D9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47"/>
                <p:cNvSpPr/>
                <p:nvPr/>
              </p:nvSpPr>
              <p:spPr>
                <a:xfrm>
                  <a:off x="-9930100" y="-577425"/>
                  <a:ext cx="734025" cy="4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1" h="17522" extrusionOk="0">
                      <a:moveTo>
                        <a:pt x="10804" y="1"/>
                      </a:moveTo>
                      <a:cubicBezTo>
                        <a:pt x="7872" y="1"/>
                        <a:pt x="0" y="6542"/>
                        <a:pt x="178" y="7065"/>
                      </a:cubicBezTo>
                      <a:cubicBezTo>
                        <a:pt x="178" y="7065"/>
                        <a:pt x="5367" y="15912"/>
                        <a:pt x="7721" y="15912"/>
                      </a:cubicBezTo>
                      <a:cubicBezTo>
                        <a:pt x="7735" y="15912"/>
                        <a:pt x="7749" y="15912"/>
                        <a:pt x="7762" y="15911"/>
                      </a:cubicBezTo>
                      <a:cubicBezTo>
                        <a:pt x="10096" y="15816"/>
                        <a:pt x="14251" y="9447"/>
                        <a:pt x="14251" y="9446"/>
                      </a:cubicBezTo>
                      <a:lnTo>
                        <a:pt x="14251" y="9446"/>
                      </a:lnTo>
                      <a:cubicBezTo>
                        <a:pt x="14251" y="9447"/>
                        <a:pt x="14085" y="17161"/>
                        <a:pt x="15371" y="17245"/>
                      </a:cubicBezTo>
                      <a:cubicBezTo>
                        <a:pt x="16685" y="17323"/>
                        <a:pt x="20367" y="17522"/>
                        <a:pt x="23440" y="17522"/>
                      </a:cubicBezTo>
                      <a:cubicBezTo>
                        <a:pt x="25547" y="17522"/>
                        <a:pt x="27367" y="17428"/>
                        <a:pt x="27944" y="17138"/>
                      </a:cubicBezTo>
                      <a:cubicBezTo>
                        <a:pt x="29360" y="16423"/>
                        <a:pt x="27336" y="7506"/>
                        <a:pt x="27122" y="6494"/>
                      </a:cubicBezTo>
                      <a:cubicBezTo>
                        <a:pt x="26920" y="5481"/>
                        <a:pt x="13239" y="2743"/>
                        <a:pt x="11703" y="409"/>
                      </a:cubicBezTo>
                      <a:cubicBezTo>
                        <a:pt x="11521" y="126"/>
                        <a:pt x="11210" y="1"/>
                        <a:pt x="10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47"/>
                <p:cNvSpPr/>
                <p:nvPr/>
              </p:nvSpPr>
              <p:spPr>
                <a:xfrm>
                  <a:off x="-9842900" y="-985825"/>
                  <a:ext cx="659925" cy="6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7" h="24731" extrusionOk="0">
                      <a:moveTo>
                        <a:pt x="14225" y="1"/>
                      </a:moveTo>
                      <a:cubicBezTo>
                        <a:pt x="9717" y="1"/>
                        <a:pt x="5201" y="872"/>
                        <a:pt x="4572" y="2565"/>
                      </a:cubicBezTo>
                      <a:cubicBezTo>
                        <a:pt x="2655" y="7816"/>
                        <a:pt x="0" y="18317"/>
                        <a:pt x="917" y="19543"/>
                      </a:cubicBezTo>
                      <a:cubicBezTo>
                        <a:pt x="917" y="19543"/>
                        <a:pt x="4906" y="20782"/>
                        <a:pt x="11894" y="23222"/>
                      </a:cubicBezTo>
                      <a:cubicBezTo>
                        <a:pt x="14937" y="24283"/>
                        <a:pt x="17804" y="24730"/>
                        <a:pt x="20124" y="24730"/>
                      </a:cubicBezTo>
                      <a:cubicBezTo>
                        <a:pt x="23141" y="24730"/>
                        <a:pt x="25231" y="23974"/>
                        <a:pt x="25575" y="22830"/>
                      </a:cubicBezTo>
                      <a:cubicBezTo>
                        <a:pt x="26182" y="20805"/>
                        <a:pt x="26396" y="4780"/>
                        <a:pt x="23336" y="1946"/>
                      </a:cubicBezTo>
                      <a:cubicBezTo>
                        <a:pt x="21936" y="639"/>
                        <a:pt x="18084" y="1"/>
                        <a:pt x="14225" y="1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47"/>
                <p:cNvSpPr/>
                <p:nvPr/>
              </p:nvSpPr>
              <p:spPr>
                <a:xfrm>
                  <a:off x="-9470225" y="-1811425"/>
                  <a:ext cx="38115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6" h="11999" extrusionOk="0">
                      <a:moveTo>
                        <a:pt x="5581" y="1"/>
                      </a:moveTo>
                      <a:cubicBezTo>
                        <a:pt x="5554" y="1"/>
                        <a:pt x="5527" y="1"/>
                        <a:pt x="5500" y="1"/>
                      </a:cubicBezTo>
                      <a:cubicBezTo>
                        <a:pt x="2873" y="21"/>
                        <a:pt x="3246" y="2094"/>
                        <a:pt x="3386" y="2558"/>
                      </a:cubicBezTo>
                      <a:lnTo>
                        <a:pt x="3386" y="2558"/>
                      </a:lnTo>
                      <a:cubicBezTo>
                        <a:pt x="3290" y="2427"/>
                        <a:pt x="2997" y="2251"/>
                        <a:pt x="2627" y="2251"/>
                      </a:cubicBezTo>
                      <a:cubicBezTo>
                        <a:pt x="1916" y="2251"/>
                        <a:pt x="919" y="2899"/>
                        <a:pt x="476" y="5764"/>
                      </a:cubicBezTo>
                      <a:cubicBezTo>
                        <a:pt x="0" y="8833"/>
                        <a:pt x="1785" y="9346"/>
                        <a:pt x="3030" y="9346"/>
                      </a:cubicBezTo>
                      <a:cubicBezTo>
                        <a:pt x="3655" y="9346"/>
                        <a:pt x="4143" y="9217"/>
                        <a:pt x="4143" y="9217"/>
                      </a:cubicBezTo>
                      <a:cubicBezTo>
                        <a:pt x="4505" y="10608"/>
                        <a:pt x="5424" y="11999"/>
                        <a:pt x="7961" y="11999"/>
                      </a:cubicBezTo>
                      <a:cubicBezTo>
                        <a:pt x="8594" y="11999"/>
                        <a:pt x="9328" y="11912"/>
                        <a:pt x="10180" y="11717"/>
                      </a:cubicBezTo>
                      <a:cubicBezTo>
                        <a:pt x="13014" y="11086"/>
                        <a:pt x="12990" y="10067"/>
                        <a:pt x="12711" y="9594"/>
                      </a:cubicBezTo>
                      <a:lnTo>
                        <a:pt x="12711" y="9594"/>
                      </a:lnTo>
                      <a:cubicBezTo>
                        <a:pt x="12787" y="9611"/>
                        <a:pt x="12875" y="9619"/>
                        <a:pt x="12972" y="9619"/>
                      </a:cubicBezTo>
                      <a:cubicBezTo>
                        <a:pt x="13797" y="9619"/>
                        <a:pt x="15245" y="8987"/>
                        <a:pt x="15192" y="7109"/>
                      </a:cubicBezTo>
                      <a:cubicBezTo>
                        <a:pt x="15139" y="5505"/>
                        <a:pt x="14110" y="5066"/>
                        <a:pt x="13562" y="4986"/>
                      </a:cubicBezTo>
                      <a:lnTo>
                        <a:pt x="13562" y="4986"/>
                      </a:lnTo>
                      <a:cubicBezTo>
                        <a:pt x="14070" y="4551"/>
                        <a:pt x="13842" y="2053"/>
                        <a:pt x="11632" y="847"/>
                      </a:cubicBezTo>
                      <a:cubicBezTo>
                        <a:pt x="11117" y="570"/>
                        <a:pt x="10698" y="461"/>
                        <a:pt x="10356" y="461"/>
                      </a:cubicBezTo>
                      <a:cubicBezTo>
                        <a:pt x="9065" y="461"/>
                        <a:pt x="8894" y="2025"/>
                        <a:pt x="8894" y="2025"/>
                      </a:cubicBezTo>
                      <a:cubicBezTo>
                        <a:pt x="8894" y="2025"/>
                        <a:pt x="8648" y="1"/>
                        <a:pt x="5581" y="1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47"/>
                <p:cNvSpPr/>
                <p:nvPr/>
              </p:nvSpPr>
              <p:spPr>
                <a:xfrm>
                  <a:off x="-9768800" y="-1644775"/>
                  <a:ext cx="799625" cy="48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85" h="19535" extrusionOk="0">
                      <a:moveTo>
                        <a:pt x="15689" y="1"/>
                      </a:moveTo>
                      <a:cubicBezTo>
                        <a:pt x="14673" y="1"/>
                        <a:pt x="13612" y="122"/>
                        <a:pt x="12514" y="384"/>
                      </a:cubicBezTo>
                      <a:cubicBezTo>
                        <a:pt x="1" y="3384"/>
                        <a:pt x="2834" y="11183"/>
                        <a:pt x="2834" y="11183"/>
                      </a:cubicBezTo>
                      <a:cubicBezTo>
                        <a:pt x="2771" y="16644"/>
                        <a:pt x="8336" y="19534"/>
                        <a:pt x="14621" y="19534"/>
                      </a:cubicBezTo>
                      <a:cubicBezTo>
                        <a:pt x="17804" y="19534"/>
                        <a:pt x="21173" y="18792"/>
                        <a:pt x="24087" y="17267"/>
                      </a:cubicBezTo>
                      <a:cubicBezTo>
                        <a:pt x="31984" y="13128"/>
                        <a:pt x="26264" y="1"/>
                        <a:pt x="15689" y="1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47"/>
                <p:cNvSpPr/>
                <p:nvPr/>
              </p:nvSpPr>
              <p:spPr>
                <a:xfrm>
                  <a:off x="-9263875" y="-1312625"/>
                  <a:ext cx="174050" cy="1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" h="7471" extrusionOk="0">
                      <a:moveTo>
                        <a:pt x="2953" y="0"/>
                      </a:moveTo>
                      <a:cubicBezTo>
                        <a:pt x="1" y="0"/>
                        <a:pt x="247" y="4148"/>
                        <a:pt x="247" y="4148"/>
                      </a:cubicBezTo>
                      <a:cubicBezTo>
                        <a:pt x="247" y="4148"/>
                        <a:pt x="554" y="7471"/>
                        <a:pt x="2854" y="7471"/>
                      </a:cubicBezTo>
                      <a:cubicBezTo>
                        <a:pt x="3073" y="7471"/>
                        <a:pt x="3311" y="7441"/>
                        <a:pt x="3569" y="7374"/>
                      </a:cubicBezTo>
                      <a:cubicBezTo>
                        <a:pt x="6533" y="6612"/>
                        <a:pt x="6962" y="528"/>
                        <a:pt x="3473" y="40"/>
                      </a:cubicBezTo>
                      <a:cubicBezTo>
                        <a:pt x="3290" y="13"/>
                        <a:pt x="3116" y="0"/>
                        <a:pt x="2953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47"/>
                <p:cNvSpPr/>
                <p:nvPr/>
              </p:nvSpPr>
              <p:spPr>
                <a:xfrm>
                  <a:off x="-9702125" y="-1512900"/>
                  <a:ext cx="529850" cy="60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4" h="24213" extrusionOk="0">
                      <a:moveTo>
                        <a:pt x="8692" y="0"/>
                      </a:moveTo>
                      <a:cubicBezTo>
                        <a:pt x="6691" y="0"/>
                        <a:pt x="4832" y="365"/>
                        <a:pt x="3704" y="1443"/>
                      </a:cubicBezTo>
                      <a:cubicBezTo>
                        <a:pt x="227" y="4777"/>
                        <a:pt x="1" y="14992"/>
                        <a:pt x="1799" y="16707"/>
                      </a:cubicBezTo>
                      <a:cubicBezTo>
                        <a:pt x="4394" y="19159"/>
                        <a:pt x="6335" y="17588"/>
                        <a:pt x="6502" y="19064"/>
                      </a:cubicBezTo>
                      <a:cubicBezTo>
                        <a:pt x="6954" y="23065"/>
                        <a:pt x="5025" y="22993"/>
                        <a:pt x="6668" y="23422"/>
                      </a:cubicBezTo>
                      <a:cubicBezTo>
                        <a:pt x="8786" y="23986"/>
                        <a:pt x="10192" y="24212"/>
                        <a:pt x="11130" y="24212"/>
                      </a:cubicBezTo>
                      <a:cubicBezTo>
                        <a:pt x="13378" y="24212"/>
                        <a:pt x="12939" y="22916"/>
                        <a:pt x="13157" y="21874"/>
                      </a:cubicBezTo>
                      <a:cubicBezTo>
                        <a:pt x="13705" y="19231"/>
                        <a:pt x="13622" y="19362"/>
                        <a:pt x="15050" y="19302"/>
                      </a:cubicBezTo>
                      <a:cubicBezTo>
                        <a:pt x="16479" y="19243"/>
                        <a:pt x="19849" y="19660"/>
                        <a:pt x="20527" y="13290"/>
                      </a:cubicBezTo>
                      <a:cubicBezTo>
                        <a:pt x="21194" y="6944"/>
                        <a:pt x="20908" y="2241"/>
                        <a:pt x="17682" y="1598"/>
                      </a:cubicBezTo>
                      <a:cubicBezTo>
                        <a:pt x="17682" y="1598"/>
                        <a:pt x="12879" y="0"/>
                        <a:pt x="8692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47"/>
                <p:cNvSpPr/>
                <p:nvPr/>
              </p:nvSpPr>
              <p:spPr>
                <a:xfrm>
                  <a:off x="-9405650" y="-1285775"/>
                  <a:ext cx="79800" cy="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3123" extrusionOk="0">
                      <a:moveTo>
                        <a:pt x="1602" y="0"/>
                      </a:moveTo>
                      <a:cubicBezTo>
                        <a:pt x="1580" y="0"/>
                        <a:pt x="1558" y="1"/>
                        <a:pt x="1536" y="2"/>
                      </a:cubicBezTo>
                      <a:cubicBezTo>
                        <a:pt x="679" y="38"/>
                        <a:pt x="0" y="764"/>
                        <a:pt x="36" y="1621"/>
                      </a:cubicBezTo>
                      <a:cubicBezTo>
                        <a:pt x="71" y="2468"/>
                        <a:pt x="761" y="3123"/>
                        <a:pt x="1590" y="3123"/>
                      </a:cubicBezTo>
                      <a:cubicBezTo>
                        <a:pt x="1611" y="3123"/>
                        <a:pt x="1633" y="3122"/>
                        <a:pt x="1655" y="3121"/>
                      </a:cubicBezTo>
                      <a:cubicBezTo>
                        <a:pt x="2525" y="3097"/>
                        <a:pt x="3191" y="2371"/>
                        <a:pt x="3156" y="1502"/>
                      </a:cubicBezTo>
                      <a:cubicBezTo>
                        <a:pt x="3132" y="666"/>
                        <a:pt x="2442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47"/>
                <p:cNvSpPr/>
                <p:nvPr/>
              </p:nvSpPr>
              <p:spPr>
                <a:xfrm>
                  <a:off x="-9595550" y="-1288425"/>
                  <a:ext cx="79800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3133" extrusionOk="0">
                      <a:moveTo>
                        <a:pt x="1581" y="0"/>
                      </a:moveTo>
                      <a:cubicBezTo>
                        <a:pt x="1566" y="0"/>
                        <a:pt x="1551" y="0"/>
                        <a:pt x="1536" y="1"/>
                      </a:cubicBezTo>
                      <a:cubicBezTo>
                        <a:pt x="667" y="36"/>
                        <a:pt x="0" y="763"/>
                        <a:pt x="24" y="1632"/>
                      </a:cubicBezTo>
                      <a:cubicBezTo>
                        <a:pt x="59" y="2474"/>
                        <a:pt x="761" y="3133"/>
                        <a:pt x="1610" y="3133"/>
                      </a:cubicBezTo>
                      <a:cubicBezTo>
                        <a:pt x="1625" y="3133"/>
                        <a:pt x="1640" y="3132"/>
                        <a:pt x="1655" y="3132"/>
                      </a:cubicBezTo>
                      <a:cubicBezTo>
                        <a:pt x="2512" y="3096"/>
                        <a:pt x="3191" y="2370"/>
                        <a:pt x="3155" y="1513"/>
                      </a:cubicBezTo>
                      <a:cubicBezTo>
                        <a:pt x="3120" y="659"/>
                        <a:pt x="2418" y="0"/>
                        <a:pt x="15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47"/>
                <p:cNvSpPr/>
                <p:nvPr/>
              </p:nvSpPr>
              <p:spPr>
                <a:xfrm>
                  <a:off x="-9349700" y="-1202800"/>
                  <a:ext cx="106300" cy="10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105" extrusionOk="0">
                      <a:moveTo>
                        <a:pt x="2119" y="0"/>
                      </a:moveTo>
                      <a:cubicBezTo>
                        <a:pt x="1045" y="0"/>
                        <a:pt x="141" y="835"/>
                        <a:pt x="72" y="1922"/>
                      </a:cubicBezTo>
                      <a:cubicBezTo>
                        <a:pt x="1" y="3065"/>
                        <a:pt x="870" y="4029"/>
                        <a:pt x="2001" y="4100"/>
                      </a:cubicBezTo>
                      <a:cubicBezTo>
                        <a:pt x="2045" y="4103"/>
                        <a:pt x="2089" y="4105"/>
                        <a:pt x="2133" y="4105"/>
                      </a:cubicBezTo>
                      <a:cubicBezTo>
                        <a:pt x="3207" y="4105"/>
                        <a:pt x="4111" y="3270"/>
                        <a:pt x="4180" y="2183"/>
                      </a:cubicBezTo>
                      <a:cubicBezTo>
                        <a:pt x="4251" y="1052"/>
                        <a:pt x="3382" y="76"/>
                        <a:pt x="2251" y="5"/>
                      </a:cubicBezTo>
                      <a:cubicBezTo>
                        <a:pt x="2207" y="2"/>
                        <a:pt x="2163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47"/>
                <p:cNvSpPr/>
                <p:nvPr/>
              </p:nvSpPr>
              <p:spPr>
                <a:xfrm>
                  <a:off x="-9548225" y="-1052075"/>
                  <a:ext cx="156875" cy="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3671" extrusionOk="0">
                      <a:moveTo>
                        <a:pt x="0" y="0"/>
                      </a:moveTo>
                      <a:cubicBezTo>
                        <a:pt x="405" y="834"/>
                        <a:pt x="48" y="3524"/>
                        <a:pt x="60" y="3524"/>
                      </a:cubicBezTo>
                      <a:cubicBezTo>
                        <a:pt x="727" y="3625"/>
                        <a:pt x="1325" y="3670"/>
                        <a:pt x="1858" y="3670"/>
                      </a:cubicBezTo>
                      <a:cubicBezTo>
                        <a:pt x="5977" y="3670"/>
                        <a:pt x="6275" y="996"/>
                        <a:pt x="5537" y="869"/>
                      </a:cubicBezTo>
                      <a:cubicBezTo>
                        <a:pt x="1465" y="11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47"/>
                <p:cNvSpPr/>
                <p:nvPr/>
              </p:nvSpPr>
              <p:spPr>
                <a:xfrm>
                  <a:off x="-9503875" y="-1283350"/>
                  <a:ext cx="59550" cy="1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4846" extrusionOk="0">
                      <a:moveTo>
                        <a:pt x="1762" y="0"/>
                      </a:moveTo>
                      <a:lnTo>
                        <a:pt x="1370" y="12"/>
                      </a:lnTo>
                      <a:lnTo>
                        <a:pt x="1465" y="2822"/>
                      </a:lnTo>
                      <a:cubicBezTo>
                        <a:pt x="1330" y="2808"/>
                        <a:pt x="1174" y="2798"/>
                        <a:pt x="1017" y="2798"/>
                      </a:cubicBezTo>
                      <a:cubicBezTo>
                        <a:pt x="647" y="2798"/>
                        <a:pt x="266" y="2853"/>
                        <a:pt x="108" y="3036"/>
                      </a:cubicBezTo>
                      <a:cubicBezTo>
                        <a:pt x="36" y="3119"/>
                        <a:pt x="0" y="3227"/>
                        <a:pt x="36" y="3346"/>
                      </a:cubicBezTo>
                      <a:cubicBezTo>
                        <a:pt x="60" y="3453"/>
                        <a:pt x="334" y="4358"/>
                        <a:pt x="1072" y="4715"/>
                      </a:cubicBezTo>
                      <a:cubicBezTo>
                        <a:pt x="1251" y="4810"/>
                        <a:pt x="1465" y="4846"/>
                        <a:pt x="1667" y="4846"/>
                      </a:cubicBezTo>
                      <a:cubicBezTo>
                        <a:pt x="1893" y="4846"/>
                        <a:pt x="2143" y="4786"/>
                        <a:pt x="2382" y="4703"/>
                      </a:cubicBezTo>
                      <a:lnTo>
                        <a:pt x="2239" y="4346"/>
                      </a:lnTo>
                      <a:cubicBezTo>
                        <a:pt x="2040" y="4426"/>
                        <a:pt x="1855" y="4465"/>
                        <a:pt x="1682" y="4465"/>
                      </a:cubicBezTo>
                      <a:cubicBezTo>
                        <a:pt x="1523" y="4465"/>
                        <a:pt x="1376" y="4432"/>
                        <a:pt x="1239" y="4370"/>
                      </a:cubicBezTo>
                      <a:cubicBezTo>
                        <a:pt x="774" y="4143"/>
                        <a:pt x="512" y="3584"/>
                        <a:pt x="417" y="3274"/>
                      </a:cubicBezTo>
                      <a:cubicBezTo>
                        <a:pt x="499" y="3222"/>
                        <a:pt x="751" y="3194"/>
                        <a:pt x="1056" y="3194"/>
                      </a:cubicBezTo>
                      <a:cubicBezTo>
                        <a:pt x="1241" y="3194"/>
                        <a:pt x="1446" y="3204"/>
                        <a:pt x="1643" y="3227"/>
                      </a:cubicBezTo>
                      <a:lnTo>
                        <a:pt x="1858" y="3250"/>
                      </a:lnTo>
                      <a:lnTo>
                        <a:pt x="1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47"/>
                <p:cNvSpPr/>
                <p:nvPr/>
              </p:nvSpPr>
              <p:spPr>
                <a:xfrm>
                  <a:off x="-9473525" y="-1180675"/>
                  <a:ext cx="82175" cy="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" h="2752" extrusionOk="0">
                      <a:moveTo>
                        <a:pt x="3239" y="1"/>
                      </a:moveTo>
                      <a:lnTo>
                        <a:pt x="2846" y="13"/>
                      </a:lnTo>
                      <a:cubicBezTo>
                        <a:pt x="2870" y="560"/>
                        <a:pt x="2799" y="2049"/>
                        <a:pt x="2156" y="2322"/>
                      </a:cubicBezTo>
                      <a:cubicBezTo>
                        <a:pt x="2092" y="2348"/>
                        <a:pt x="2022" y="2361"/>
                        <a:pt x="1948" y="2361"/>
                      </a:cubicBezTo>
                      <a:cubicBezTo>
                        <a:pt x="1537" y="2361"/>
                        <a:pt x="970" y="1976"/>
                        <a:pt x="275" y="1251"/>
                      </a:cubicBezTo>
                      <a:lnTo>
                        <a:pt x="1" y="1513"/>
                      </a:lnTo>
                      <a:cubicBezTo>
                        <a:pt x="763" y="2346"/>
                        <a:pt x="1406" y="2751"/>
                        <a:pt x="1930" y="2751"/>
                      </a:cubicBezTo>
                      <a:cubicBezTo>
                        <a:pt x="2049" y="2751"/>
                        <a:pt x="2180" y="2715"/>
                        <a:pt x="2299" y="2680"/>
                      </a:cubicBezTo>
                      <a:cubicBezTo>
                        <a:pt x="3287" y="2263"/>
                        <a:pt x="3251" y="239"/>
                        <a:pt x="32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47"/>
                <p:cNvSpPr/>
                <p:nvPr/>
              </p:nvSpPr>
              <p:spPr>
                <a:xfrm>
                  <a:off x="-9382125" y="-1366125"/>
                  <a:ext cx="59850" cy="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847" extrusionOk="0">
                      <a:moveTo>
                        <a:pt x="1151" y="0"/>
                      </a:moveTo>
                      <a:cubicBezTo>
                        <a:pt x="1136" y="0"/>
                        <a:pt x="1122" y="1"/>
                        <a:pt x="1107" y="1"/>
                      </a:cubicBezTo>
                      <a:cubicBezTo>
                        <a:pt x="679" y="1"/>
                        <a:pt x="321" y="215"/>
                        <a:pt x="0" y="596"/>
                      </a:cubicBezTo>
                      <a:lnTo>
                        <a:pt x="298" y="846"/>
                      </a:lnTo>
                      <a:cubicBezTo>
                        <a:pt x="536" y="549"/>
                        <a:pt x="822" y="394"/>
                        <a:pt x="1095" y="394"/>
                      </a:cubicBezTo>
                      <a:cubicBezTo>
                        <a:pt x="1108" y="393"/>
                        <a:pt x="1121" y="393"/>
                        <a:pt x="1134" y="393"/>
                      </a:cubicBezTo>
                      <a:cubicBezTo>
                        <a:pt x="1654" y="393"/>
                        <a:pt x="2107" y="846"/>
                        <a:pt x="2107" y="846"/>
                      </a:cubicBezTo>
                      <a:lnTo>
                        <a:pt x="2393" y="585"/>
                      </a:lnTo>
                      <a:cubicBezTo>
                        <a:pt x="2382" y="550"/>
                        <a:pt x="1844" y="0"/>
                        <a:pt x="11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47"/>
                <p:cNvSpPr/>
                <p:nvPr/>
              </p:nvSpPr>
              <p:spPr>
                <a:xfrm>
                  <a:off x="-9572625" y="-1371700"/>
                  <a:ext cx="57450" cy="2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1165" extrusionOk="0">
                      <a:moveTo>
                        <a:pt x="893" y="0"/>
                      </a:moveTo>
                      <a:cubicBezTo>
                        <a:pt x="602" y="0"/>
                        <a:pt x="307" y="96"/>
                        <a:pt x="0" y="284"/>
                      </a:cubicBezTo>
                      <a:lnTo>
                        <a:pt x="214" y="617"/>
                      </a:lnTo>
                      <a:cubicBezTo>
                        <a:pt x="450" y="460"/>
                        <a:pt x="680" y="386"/>
                        <a:pt x="898" y="386"/>
                      </a:cubicBezTo>
                      <a:cubicBezTo>
                        <a:pt x="977" y="386"/>
                        <a:pt x="1055" y="396"/>
                        <a:pt x="1131" y="415"/>
                      </a:cubicBezTo>
                      <a:cubicBezTo>
                        <a:pt x="1655" y="569"/>
                        <a:pt x="1953" y="1165"/>
                        <a:pt x="1953" y="1165"/>
                      </a:cubicBezTo>
                      <a:lnTo>
                        <a:pt x="2298" y="998"/>
                      </a:lnTo>
                      <a:cubicBezTo>
                        <a:pt x="2274" y="974"/>
                        <a:pt x="1917" y="236"/>
                        <a:pt x="1238" y="46"/>
                      </a:cubicBezTo>
                      <a:cubicBezTo>
                        <a:pt x="1123" y="15"/>
                        <a:pt x="1009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47"/>
                <p:cNvSpPr/>
                <p:nvPr/>
              </p:nvSpPr>
              <p:spPr>
                <a:xfrm>
                  <a:off x="-9210400" y="-1265125"/>
                  <a:ext cx="59575" cy="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3820" extrusionOk="0">
                      <a:moveTo>
                        <a:pt x="2002" y="0"/>
                      </a:moveTo>
                      <a:cubicBezTo>
                        <a:pt x="1638" y="0"/>
                        <a:pt x="1151" y="163"/>
                        <a:pt x="775" y="747"/>
                      </a:cubicBezTo>
                      <a:cubicBezTo>
                        <a:pt x="287" y="1498"/>
                        <a:pt x="1" y="2950"/>
                        <a:pt x="394" y="3545"/>
                      </a:cubicBezTo>
                      <a:cubicBezTo>
                        <a:pt x="513" y="3712"/>
                        <a:pt x="691" y="3819"/>
                        <a:pt x="894" y="3819"/>
                      </a:cubicBezTo>
                      <a:lnTo>
                        <a:pt x="1001" y="3819"/>
                      </a:lnTo>
                      <a:lnTo>
                        <a:pt x="942" y="3438"/>
                      </a:lnTo>
                      <a:cubicBezTo>
                        <a:pt x="927" y="3440"/>
                        <a:pt x="912" y="3441"/>
                        <a:pt x="898" y="3441"/>
                      </a:cubicBezTo>
                      <a:cubicBezTo>
                        <a:pt x="821" y="3441"/>
                        <a:pt x="754" y="3412"/>
                        <a:pt x="703" y="3331"/>
                      </a:cubicBezTo>
                      <a:cubicBezTo>
                        <a:pt x="441" y="2914"/>
                        <a:pt x="644" y="1652"/>
                        <a:pt x="1096" y="950"/>
                      </a:cubicBezTo>
                      <a:cubicBezTo>
                        <a:pt x="1398" y="479"/>
                        <a:pt x="1749" y="386"/>
                        <a:pt x="1982" y="386"/>
                      </a:cubicBezTo>
                      <a:cubicBezTo>
                        <a:pt x="2127" y="386"/>
                        <a:pt x="2226" y="421"/>
                        <a:pt x="2239" y="426"/>
                      </a:cubicBezTo>
                      <a:lnTo>
                        <a:pt x="2382" y="69"/>
                      </a:lnTo>
                      <a:cubicBezTo>
                        <a:pt x="2290" y="30"/>
                        <a:pt x="2157" y="0"/>
                        <a:pt x="20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47"/>
                <p:cNvSpPr/>
                <p:nvPr/>
              </p:nvSpPr>
              <p:spPr>
                <a:xfrm>
                  <a:off x="-9786650" y="-1356975"/>
                  <a:ext cx="174350" cy="1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4" h="7471" extrusionOk="0">
                      <a:moveTo>
                        <a:pt x="4022" y="0"/>
                      </a:moveTo>
                      <a:cubicBezTo>
                        <a:pt x="3858" y="0"/>
                        <a:pt x="3685" y="13"/>
                        <a:pt x="3501" y="40"/>
                      </a:cubicBezTo>
                      <a:cubicBezTo>
                        <a:pt x="0" y="528"/>
                        <a:pt x="441" y="6624"/>
                        <a:pt x="3394" y="7374"/>
                      </a:cubicBezTo>
                      <a:cubicBezTo>
                        <a:pt x="3652" y="7441"/>
                        <a:pt x="3891" y="7471"/>
                        <a:pt x="4111" y="7471"/>
                      </a:cubicBezTo>
                      <a:cubicBezTo>
                        <a:pt x="6420" y="7471"/>
                        <a:pt x="6727" y="4148"/>
                        <a:pt x="6727" y="4148"/>
                      </a:cubicBezTo>
                      <a:cubicBezTo>
                        <a:pt x="6727" y="4148"/>
                        <a:pt x="6973" y="0"/>
                        <a:pt x="4022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47"/>
                <p:cNvSpPr/>
                <p:nvPr/>
              </p:nvSpPr>
              <p:spPr>
                <a:xfrm>
                  <a:off x="-9725625" y="-1309850"/>
                  <a:ext cx="59550" cy="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847" extrusionOk="0">
                      <a:moveTo>
                        <a:pt x="403" y="1"/>
                      </a:moveTo>
                      <a:cubicBezTo>
                        <a:pt x="242" y="1"/>
                        <a:pt x="102" y="32"/>
                        <a:pt x="0" y="72"/>
                      </a:cubicBezTo>
                      <a:lnTo>
                        <a:pt x="155" y="429"/>
                      </a:lnTo>
                      <a:cubicBezTo>
                        <a:pt x="164" y="424"/>
                        <a:pt x="262" y="389"/>
                        <a:pt x="407" y="389"/>
                      </a:cubicBezTo>
                      <a:cubicBezTo>
                        <a:pt x="640" y="389"/>
                        <a:pt x="996" y="482"/>
                        <a:pt x="1298" y="953"/>
                      </a:cubicBezTo>
                      <a:cubicBezTo>
                        <a:pt x="1739" y="1655"/>
                        <a:pt x="1953" y="2917"/>
                        <a:pt x="1679" y="3334"/>
                      </a:cubicBezTo>
                      <a:cubicBezTo>
                        <a:pt x="1627" y="3407"/>
                        <a:pt x="1566" y="3444"/>
                        <a:pt x="1479" y="3444"/>
                      </a:cubicBezTo>
                      <a:cubicBezTo>
                        <a:pt x="1467" y="3444"/>
                        <a:pt x="1454" y="3443"/>
                        <a:pt x="1441" y="3441"/>
                      </a:cubicBezTo>
                      <a:lnTo>
                        <a:pt x="1381" y="3822"/>
                      </a:lnTo>
                      <a:cubicBezTo>
                        <a:pt x="1417" y="3846"/>
                        <a:pt x="1465" y="3846"/>
                        <a:pt x="1488" y="3846"/>
                      </a:cubicBezTo>
                      <a:cubicBezTo>
                        <a:pt x="1703" y="3846"/>
                        <a:pt x="1881" y="3739"/>
                        <a:pt x="2000" y="3537"/>
                      </a:cubicBezTo>
                      <a:cubicBezTo>
                        <a:pt x="2381" y="2965"/>
                        <a:pt x="2108" y="1512"/>
                        <a:pt x="1608" y="739"/>
                      </a:cubicBezTo>
                      <a:cubicBezTo>
                        <a:pt x="1236" y="160"/>
                        <a:pt x="767" y="1"/>
                        <a:pt x="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47"/>
                <p:cNvSpPr/>
                <p:nvPr/>
              </p:nvSpPr>
              <p:spPr>
                <a:xfrm>
                  <a:off x="-9641700" y="-1208450"/>
                  <a:ext cx="106000" cy="10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105" extrusionOk="0">
                      <a:moveTo>
                        <a:pt x="2119" y="0"/>
                      </a:moveTo>
                      <a:cubicBezTo>
                        <a:pt x="1045" y="0"/>
                        <a:pt x="141" y="834"/>
                        <a:pt x="72" y="1921"/>
                      </a:cubicBezTo>
                      <a:cubicBezTo>
                        <a:pt x="1" y="3052"/>
                        <a:pt x="870" y="4029"/>
                        <a:pt x="2001" y="4100"/>
                      </a:cubicBezTo>
                      <a:cubicBezTo>
                        <a:pt x="2045" y="4103"/>
                        <a:pt x="2089" y="4104"/>
                        <a:pt x="2133" y="4104"/>
                      </a:cubicBezTo>
                      <a:cubicBezTo>
                        <a:pt x="3207" y="4104"/>
                        <a:pt x="4111" y="3270"/>
                        <a:pt x="4180" y="2183"/>
                      </a:cubicBezTo>
                      <a:cubicBezTo>
                        <a:pt x="4239" y="1052"/>
                        <a:pt x="3382" y="76"/>
                        <a:pt x="2251" y="4"/>
                      </a:cubicBezTo>
                      <a:cubicBezTo>
                        <a:pt x="2207" y="2"/>
                        <a:pt x="2163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47"/>
                <p:cNvSpPr/>
                <p:nvPr/>
              </p:nvSpPr>
              <p:spPr>
                <a:xfrm>
                  <a:off x="-9627650" y="-1597425"/>
                  <a:ext cx="401200" cy="23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9364" extrusionOk="0">
                      <a:moveTo>
                        <a:pt x="9247" y="0"/>
                      </a:moveTo>
                      <a:cubicBezTo>
                        <a:pt x="564" y="0"/>
                        <a:pt x="849" y="5805"/>
                        <a:pt x="189" y="7467"/>
                      </a:cubicBezTo>
                      <a:cubicBezTo>
                        <a:pt x="0" y="7961"/>
                        <a:pt x="826" y="8373"/>
                        <a:pt x="1550" y="8373"/>
                      </a:cubicBezTo>
                      <a:cubicBezTo>
                        <a:pt x="1787" y="8373"/>
                        <a:pt x="2013" y="8329"/>
                        <a:pt x="2189" y="8229"/>
                      </a:cubicBezTo>
                      <a:cubicBezTo>
                        <a:pt x="2436" y="8085"/>
                        <a:pt x="2853" y="7402"/>
                        <a:pt x="3295" y="6568"/>
                      </a:cubicBezTo>
                      <a:lnTo>
                        <a:pt x="3295" y="6568"/>
                      </a:lnTo>
                      <a:cubicBezTo>
                        <a:pt x="3067" y="7395"/>
                        <a:pt x="3028" y="8157"/>
                        <a:pt x="3415" y="8598"/>
                      </a:cubicBezTo>
                      <a:cubicBezTo>
                        <a:pt x="3914" y="9167"/>
                        <a:pt x="4991" y="9363"/>
                        <a:pt x="6115" y="9363"/>
                      </a:cubicBezTo>
                      <a:cubicBezTo>
                        <a:pt x="7676" y="9363"/>
                        <a:pt x="9329" y="8984"/>
                        <a:pt x="9654" y="8694"/>
                      </a:cubicBezTo>
                      <a:cubicBezTo>
                        <a:pt x="9876" y="8495"/>
                        <a:pt x="9919" y="7618"/>
                        <a:pt x="9888" y="6618"/>
                      </a:cubicBezTo>
                      <a:lnTo>
                        <a:pt x="9888" y="6618"/>
                      </a:lnTo>
                      <a:cubicBezTo>
                        <a:pt x="10124" y="7393"/>
                        <a:pt x="10534" y="7991"/>
                        <a:pt x="11238" y="7991"/>
                      </a:cubicBezTo>
                      <a:cubicBezTo>
                        <a:pt x="11827" y="7991"/>
                        <a:pt x="12469" y="8016"/>
                        <a:pt x="13084" y="8016"/>
                      </a:cubicBezTo>
                      <a:cubicBezTo>
                        <a:pt x="14530" y="8016"/>
                        <a:pt x="15822" y="7876"/>
                        <a:pt x="15905" y="6931"/>
                      </a:cubicBezTo>
                      <a:cubicBezTo>
                        <a:pt x="16048" y="5574"/>
                        <a:pt x="13857" y="62"/>
                        <a:pt x="9511" y="2"/>
                      </a:cubicBezTo>
                      <a:cubicBezTo>
                        <a:pt x="9422" y="1"/>
                        <a:pt x="9334" y="0"/>
                        <a:pt x="9247" y="0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47"/>
                <p:cNvSpPr/>
                <p:nvPr/>
              </p:nvSpPr>
              <p:spPr>
                <a:xfrm>
                  <a:off x="-9952400" y="-1073025"/>
                  <a:ext cx="396450" cy="34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8" h="13960" extrusionOk="0">
                      <a:moveTo>
                        <a:pt x="5610" y="0"/>
                      </a:moveTo>
                      <a:cubicBezTo>
                        <a:pt x="3453" y="0"/>
                        <a:pt x="1" y="5699"/>
                        <a:pt x="439" y="8268"/>
                      </a:cubicBezTo>
                      <a:cubicBezTo>
                        <a:pt x="951" y="11209"/>
                        <a:pt x="7035" y="13530"/>
                        <a:pt x="8762" y="13947"/>
                      </a:cubicBezTo>
                      <a:cubicBezTo>
                        <a:pt x="8797" y="13955"/>
                        <a:pt x="8834" y="13959"/>
                        <a:pt x="8872" y="13959"/>
                      </a:cubicBezTo>
                      <a:cubicBezTo>
                        <a:pt x="10667" y="13959"/>
                        <a:pt x="14867" y="4790"/>
                        <a:pt x="15858" y="3612"/>
                      </a:cubicBezTo>
                      <a:cubicBezTo>
                        <a:pt x="15858" y="3612"/>
                        <a:pt x="8357" y="2386"/>
                        <a:pt x="6428" y="362"/>
                      </a:cubicBezTo>
                      <a:cubicBezTo>
                        <a:pt x="6191" y="113"/>
                        <a:pt x="5913" y="0"/>
                        <a:pt x="5610" y="0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47"/>
                <p:cNvSpPr/>
                <p:nvPr/>
              </p:nvSpPr>
              <p:spPr>
                <a:xfrm>
                  <a:off x="-9386600" y="-975275"/>
                  <a:ext cx="396800" cy="40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2" h="16375" extrusionOk="0">
                      <a:moveTo>
                        <a:pt x="1132" y="0"/>
                      </a:moveTo>
                      <a:cubicBezTo>
                        <a:pt x="1131" y="0"/>
                        <a:pt x="0" y="12525"/>
                        <a:pt x="2441" y="12775"/>
                      </a:cubicBezTo>
                      <a:cubicBezTo>
                        <a:pt x="8970" y="13429"/>
                        <a:pt x="10989" y="16374"/>
                        <a:pt x="12226" y="16374"/>
                      </a:cubicBezTo>
                      <a:cubicBezTo>
                        <a:pt x="12318" y="16374"/>
                        <a:pt x="12405" y="16358"/>
                        <a:pt x="12490" y="16323"/>
                      </a:cubicBezTo>
                      <a:cubicBezTo>
                        <a:pt x="13705" y="15811"/>
                        <a:pt x="15871" y="7739"/>
                        <a:pt x="14824" y="5370"/>
                      </a:cubicBezTo>
                      <a:cubicBezTo>
                        <a:pt x="13395" y="2119"/>
                        <a:pt x="1132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47"/>
                <p:cNvSpPr/>
                <p:nvPr/>
              </p:nvSpPr>
              <p:spPr>
                <a:xfrm>
                  <a:off x="-9339575" y="-981025"/>
                  <a:ext cx="166125" cy="52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5" h="21147" extrusionOk="0">
                      <a:moveTo>
                        <a:pt x="2865" y="1"/>
                      </a:moveTo>
                      <a:cubicBezTo>
                        <a:pt x="1999" y="1"/>
                        <a:pt x="1036" y="623"/>
                        <a:pt x="1036" y="623"/>
                      </a:cubicBezTo>
                      <a:cubicBezTo>
                        <a:pt x="1036" y="623"/>
                        <a:pt x="1" y="8719"/>
                        <a:pt x="560" y="13005"/>
                      </a:cubicBezTo>
                      <a:cubicBezTo>
                        <a:pt x="1093" y="16998"/>
                        <a:pt x="3981" y="21147"/>
                        <a:pt x="5240" y="21147"/>
                      </a:cubicBezTo>
                      <a:cubicBezTo>
                        <a:pt x="5332" y="21147"/>
                        <a:pt x="5416" y="21124"/>
                        <a:pt x="5489" y="21078"/>
                      </a:cubicBezTo>
                      <a:cubicBezTo>
                        <a:pt x="6561" y="20387"/>
                        <a:pt x="6644" y="17589"/>
                        <a:pt x="6454" y="17292"/>
                      </a:cubicBezTo>
                      <a:cubicBezTo>
                        <a:pt x="6263" y="16994"/>
                        <a:pt x="3061" y="13625"/>
                        <a:pt x="3251" y="9838"/>
                      </a:cubicBezTo>
                      <a:cubicBezTo>
                        <a:pt x="3453" y="6064"/>
                        <a:pt x="4715" y="1504"/>
                        <a:pt x="3834" y="432"/>
                      </a:cubicBezTo>
                      <a:cubicBezTo>
                        <a:pt x="3582" y="113"/>
                        <a:pt x="3232" y="1"/>
                        <a:pt x="28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47"/>
                <p:cNvSpPr/>
                <p:nvPr/>
              </p:nvSpPr>
              <p:spPr>
                <a:xfrm>
                  <a:off x="-9863750" y="-1006675"/>
                  <a:ext cx="291125" cy="40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6097" extrusionOk="0">
                      <a:moveTo>
                        <a:pt x="9430" y="1"/>
                      </a:moveTo>
                      <a:cubicBezTo>
                        <a:pt x="8928" y="1"/>
                        <a:pt x="8338" y="83"/>
                        <a:pt x="7656" y="304"/>
                      </a:cubicBezTo>
                      <a:cubicBezTo>
                        <a:pt x="4942" y="1173"/>
                        <a:pt x="1" y="11829"/>
                        <a:pt x="203" y="13186"/>
                      </a:cubicBezTo>
                      <a:cubicBezTo>
                        <a:pt x="388" y="14501"/>
                        <a:pt x="1567" y="16096"/>
                        <a:pt x="2084" y="16096"/>
                      </a:cubicBezTo>
                      <a:cubicBezTo>
                        <a:pt x="2101" y="16096"/>
                        <a:pt x="2117" y="16094"/>
                        <a:pt x="2132" y="16091"/>
                      </a:cubicBezTo>
                      <a:cubicBezTo>
                        <a:pt x="2620" y="15996"/>
                        <a:pt x="2906" y="11829"/>
                        <a:pt x="4370" y="9602"/>
                      </a:cubicBezTo>
                      <a:cubicBezTo>
                        <a:pt x="5823" y="7364"/>
                        <a:pt x="11645" y="744"/>
                        <a:pt x="11645" y="744"/>
                      </a:cubicBezTo>
                      <a:cubicBezTo>
                        <a:pt x="11645" y="744"/>
                        <a:pt x="10935" y="1"/>
                        <a:pt x="9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47"/>
                <p:cNvSpPr/>
                <p:nvPr/>
              </p:nvSpPr>
              <p:spPr>
                <a:xfrm>
                  <a:off x="-9771475" y="-529425"/>
                  <a:ext cx="4718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3" h="4514" extrusionOk="0">
                      <a:moveTo>
                        <a:pt x="480" y="1"/>
                      </a:moveTo>
                      <a:cubicBezTo>
                        <a:pt x="186" y="1"/>
                        <a:pt x="25" y="19"/>
                        <a:pt x="1" y="25"/>
                      </a:cubicBezTo>
                      <a:lnTo>
                        <a:pt x="48" y="406"/>
                      </a:lnTo>
                      <a:cubicBezTo>
                        <a:pt x="51" y="406"/>
                        <a:pt x="179" y="394"/>
                        <a:pt x="426" y="394"/>
                      </a:cubicBezTo>
                      <a:cubicBezTo>
                        <a:pt x="1218" y="394"/>
                        <a:pt x="3237" y="525"/>
                        <a:pt x="6287" y="1633"/>
                      </a:cubicBezTo>
                      <a:cubicBezTo>
                        <a:pt x="10514" y="3145"/>
                        <a:pt x="14752" y="4514"/>
                        <a:pt x="17705" y="4514"/>
                      </a:cubicBezTo>
                      <a:cubicBezTo>
                        <a:pt x="18122" y="4514"/>
                        <a:pt x="18515" y="4490"/>
                        <a:pt x="18872" y="4431"/>
                      </a:cubicBezTo>
                      <a:lnTo>
                        <a:pt x="18813" y="4038"/>
                      </a:lnTo>
                      <a:cubicBezTo>
                        <a:pt x="18466" y="4095"/>
                        <a:pt x="18089" y="4122"/>
                        <a:pt x="17685" y="4122"/>
                      </a:cubicBezTo>
                      <a:cubicBezTo>
                        <a:pt x="14809" y="4122"/>
                        <a:pt x="10595" y="2755"/>
                        <a:pt x="6418" y="1252"/>
                      </a:cubicBezTo>
                      <a:cubicBezTo>
                        <a:pt x="3354" y="159"/>
                        <a:pt x="1343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47"/>
                <p:cNvSpPr/>
                <p:nvPr/>
              </p:nvSpPr>
              <p:spPr>
                <a:xfrm>
                  <a:off x="-9302375" y="-360025"/>
                  <a:ext cx="44975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7930" extrusionOk="0">
                      <a:moveTo>
                        <a:pt x="310" y="0"/>
                      </a:moveTo>
                      <a:cubicBezTo>
                        <a:pt x="299" y="238"/>
                        <a:pt x="1" y="6096"/>
                        <a:pt x="1501" y="7930"/>
                      </a:cubicBezTo>
                      <a:lnTo>
                        <a:pt x="1799" y="7703"/>
                      </a:lnTo>
                      <a:cubicBezTo>
                        <a:pt x="382" y="5953"/>
                        <a:pt x="691" y="72"/>
                        <a:pt x="691" y="12"/>
                      </a:cubicBez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47"/>
                <p:cNvSpPr/>
                <p:nvPr/>
              </p:nvSpPr>
              <p:spPr>
                <a:xfrm>
                  <a:off x="-9746175" y="-343950"/>
                  <a:ext cx="150950" cy="1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5156" extrusionOk="0">
                      <a:moveTo>
                        <a:pt x="5954" y="0"/>
                      </a:moveTo>
                      <a:cubicBezTo>
                        <a:pt x="3203" y="595"/>
                        <a:pt x="144" y="4751"/>
                        <a:pt x="1" y="4929"/>
                      </a:cubicBezTo>
                      <a:lnTo>
                        <a:pt x="322" y="5155"/>
                      </a:lnTo>
                      <a:cubicBezTo>
                        <a:pt x="346" y="5108"/>
                        <a:pt x="3430" y="941"/>
                        <a:pt x="6037" y="369"/>
                      </a:cubicBezTo>
                      <a:lnTo>
                        <a:pt x="5954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47"/>
                <p:cNvSpPr/>
                <p:nvPr/>
              </p:nvSpPr>
              <p:spPr>
                <a:xfrm>
                  <a:off x="-9093400" y="-858300"/>
                  <a:ext cx="79200" cy="2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9752" extrusionOk="0">
                      <a:moveTo>
                        <a:pt x="2012" y="0"/>
                      </a:moveTo>
                      <a:lnTo>
                        <a:pt x="1631" y="119"/>
                      </a:lnTo>
                      <a:cubicBezTo>
                        <a:pt x="2750" y="3382"/>
                        <a:pt x="24" y="9525"/>
                        <a:pt x="0" y="9585"/>
                      </a:cubicBezTo>
                      <a:lnTo>
                        <a:pt x="357" y="9751"/>
                      </a:lnTo>
                      <a:cubicBezTo>
                        <a:pt x="476" y="9501"/>
                        <a:pt x="3167" y="3393"/>
                        <a:pt x="2012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47"/>
                <p:cNvSpPr/>
                <p:nvPr/>
              </p:nvSpPr>
              <p:spPr>
                <a:xfrm>
                  <a:off x="-9933100" y="-1049700"/>
                  <a:ext cx="123550" cy="1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7061" extrusionOk="0">
                      <a:moveTo>
                        <a:pt x="4763" y="0"/>
                      </a:moveTo>
                      <a:cubicBezTo>
                        <a:pt x="2834" y="989"/>
                        <a:pt x="120" y="6668"/>
                        <a:pt x="1" y="6906"/>
                      </a:cubicBezTo>
                      <a:lnTo>
                        <a:pt x="334" y="7061"/>
                      </a:lnTo>
                      <a:cubicBezTo>
                        <a:pt x="370" y="7001"/>
                        <a:pt x="3132" y="1274"/>
                        <a:pt x="4942" y="334"/>
                      </a:cubicBez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47"/>
                <p:cNvSpPr/>
                <p:nvPr/>
              </p:nvSpPr>
              <p:spPr>
                <a:xfrm>
                  <a:off x="-9578300" y="-944925"/>
                  <a:ext cx="221775" cy="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1" h="3097" extrusionOk="0">
                      <a:moveTo>
                        <a:pt x="1" y="0"/>
                      </a:moveTo>
                      <a:cubicBezTo>
                        <a:pt x="1" y="1024"/>
                        <a:pt x="1608" y="3013"/>
                        <a:pt x="4656" y="3096"/>
                      </a:cubicBezTo>
                      <a:lnTo>
                        <a:pt x="4930" y="3096"/>
                      </a:lnTo>
                      <a:cubicBezTo>
                        <a:pt x="7657" y="3096"/>
                        <a:pt x="8823" y="1905"/>
                        <a:pt x="8871" y="1858"/>
                      </a:cubicBezTo>
                      <a:lnTo>
                        <a:pt x="8585" y="1596"/>
                      </a:lnTo>
                      <a:cubicBezTo>
                        <a:pt x="8585" y="1607"/>
                        <a:pt x="7474" y="2719"/>
                        <a:pt x="4929" y="2719"/>
                      </a:cubicBezTo>
                      <a:cubicBezTo>
                        <a:pt x="4840" y="2719"/>
                        <a:pt x="4749" y="2718"/>
                        <a:pt x="4656" y="2715"/>
                      </a:cubicBezTo>
                      <a:cubicBezTo>
                        <a:pt x="1894" y="2632"/>
                        <a:pt x="394" y="881"/>
                        <a:pt x="394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7"/>
                <p:cNvSpPr/>
                <p:nvPr/>
              </p:nvSpPr>
              <p:spPr>
                <a:xfrm>
                  <a:off x="-9384825" y="-1748900"/>
                  <a:ext cx="68800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" h="4883" extrusionOk="0">
                      <a:moveTo>
                        <a:pt x="2096" y="1"/>
                      </a:moveTo>
                      <a:lnTo>
                        <a:pt x="1787" y="227"/>
                      </a:lnTo>
                      <a:cubicBezTo>
                        <a:pt x="2192" y="763"/>
                        <a:pt x="2358" y="1156"/>
                        <a:pt x="2275" y="1441"/>
                      </a:cubicBezTo>
                      <a:cubicBezTo>
                        <a:pt x="2204" y="1775"/>
                        <a:pt x="1775" y="1977"/>
                        <a:pt x="1287" y="2203"/>
                      </a:cubicBezTo>
                      <a:cubicBezTo>
                        <a:pt x="1061" y="2311"/>
                        <a:pt x="822" y="2406"/>
                        <a:pt x="596" y="2549"/>
                      </a:cubicBezTo>
                      <a:cubicBezTo>
                        <a:pt x="287" y="2739"/>
                        <a:pt x="108" y="2977"/>
                        <a:pt x="72" y="3287"/>
                      </a:cubicBezTo>
                      <a:cubicBezTo>
                        <a:pt x="1" y="4049"/>
                        <a:pt x="906" y="4847"/>
                        <a:pt x="953" y="4882"/>
                      </a:cubicBezTo>
                      <a:lnTo>
                        <a:pt x="1203" y="4597"/>
                      </a:lnTo>
                      <a:cubicBezTo>
                        <a:pt x="989" y="4406"/>
                        <a:pt x="418" y="3799"/>
                        <a:pt x="465" y="3334"/>
                      </a:cubicBezTo>
                      <a:cubicBezTo>
                        <a:pt x="477" y="3156"/>
                        <a:pt x="584" y="3001"/>
                        <a:pt x="787" y="2882"/>
                      </a:cubicBezTo>
                      <a:cubicBezTo>
                        <a:pt x="1001" y="2763"/>
                        <a:pt x="1227" y="2668"/>
                        <a:pt x="1442" y="2561"/>
                      </a:cubicBezTo>
                      <a:cubicBezTo>
                        <a:pt x="2001" y="2287"/>
                        <a:pt x="2513" y="2049"/>
                        <a:pt x="2656" y="1549"/>
                      </a:cubicBezTo>
                      <a:cubicBezTo>
                        <a:pt x="2751" y="1144"/>
                        <a:pt x="2573" y="656"/>
                        <a:pt x="20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7"/>
                <p:cNvSpPr/>
                <p:nvPr/>
              </p:nvSpPr>
              <p:spPr>
                <a:xfrm>
                  <a:off x="-9324100" y="-1731025"/>
                  <a:ext cx="111350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4275" extrusionOk="0">
                      <a:moveTo>
                        <a:pt x="4120" y="0"/>
                      </a:moveTo>
                      <a:lnTo>
                        <a:pt x="3775" y="167"/>
                      </a:lnTo>
                      <a:cubicBezTo>
                        <a:pt x="4013" y="679"/>
                        <a:pt x="4049" y="1095"/>
                        <a:pt x="3858" y="1393"/>
                      </a:cubicBezTo>
                      <a:cubicBezTo>
                        <a:pt x="3561" y="1846"/>
                        <a:pt x="2763" y="2096"/>
                        <a:pt x="1632" y="2096"/>
                      </a:cubicBezTo>
                      <a:cubicBezTo>
                        <a:pt x="1096" y="2096"/>
                        <a:pt x="703" y="2262"/>
                        <a:pt x="465" y="2584"/>
                      </a:cubicBezTo>
                      <a:cubicBezTo>
                        <a:pt x="1" y="3227"/>
                        <a:pt x="286" y="4227"/>
                        <a:pt x="298" y="4274"/>
                      </a:cubicBezTo>
                      <a:lnTo>
                        <a:pt x="667" y="4167"/>
                      </a:lnTo>
                      <a:cubicBezTo>
                        <a:pt x="656" y="4155"/>
                        <a:pt x="417" y="3298"/>
                        <a:pt x="775" y="2822"/>
                      </a:cubicBezTo>
                      <a:cubicBezTo>
                        <a:pt x="941" y="2608"/>
                        <a:pt x="1239" y="2489"/>
                        <a:pt x="1644" y="2489"/>
                      </a:cubicBezTo>
                      <a:cubicBezTo>
                        <a:pt x="2537" y="2489"/>
                        <a:pt x="3704" y="2334"/>
                        <a:pt x="4168" y="1607"/>
                      </a:cubicBezTo>
                      <a:cubicBezTo>
                        <a:pt x="4454" y="1191"/>
                        <a:pt x="4418" y="643"/>
                        <a:pt x="41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7"/>
                <p:cNvSpPr/>
                <p:nvPr/>
              </p:nvSpPr>
              <p:spPr>
                <a:xfrm>
                  <a:off x="-9261000" y="-1653350"/>
                  <a:ext cx="108075" cy="5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3" h="2061" extrusionOk="0">
                      <a:moveTo>
                        <a:pt x="3930" y="1"/>
                      </a:moveTo>
                      <a:cubicBezTo>
                        <a:pt x="3847" y="524"/>
                        <a:pt x="3632" y="882"/>
                        <a:pt x="3323" y="1060"/>
                      </a:cubicBezTo>
                      <a:cubicBezTo>
                        <a:pt x="3174" y="1143"/>
                        <a:pt x="3003" y="1185"/>
                        <a:pt x="2812" y="1185"/>
                      </a:cubicBezTo>
                      <a:cubicBezTo>
                        <a:pt x="2590" y="1185"/>
                        <a:pt x="2342" y="1128"/>
                        <a:pt x="2073" y="1013"/>
                      </a:cubicBezTo>
                      <a:cubicBezTo>
                        <a:pt x="1866" y="927"/>
                        <a:pt x="1670" y="890"/>
                        <a:pt x="1487" y="890"/>
                      </a:cubicBezTo>
                      <a:cubicBezTo>
                        <a:pt x="752" y="890"/>
                        <a:pt x="220" y="1481"/>
                        <a:pt x="1" y="1882"/>
                      </a:cubicBezTo>
                      <a:lnTo>
                        <a:pt x="346" y="2060"/>
                      </a:lnTo>
                      <a:cubicBezTo>
                        <a:pt x="376" y="2020"/>
                        <a:pt x="775" y="1277"/>
                        <a:pt x="1492" y="1277"/>
                      </a:cubicBezTo>
                      <a:cubicBezTo>
                        <a:pt x="1630" y="1277"/>
                        <a:pt x="1780" y="1305"/>
                        <a:pt x="1942" y="1370"/>
                      </a:cubicBezTo>
                      <a:cubicBezTo>
                        <a:pt x="2264" y="1502"/>
                        <a:pt x="2569" y="1571"/>
                        <a:pt x="2847" y="1571"/>
                      </a:cubicBezTo>
                      <a:cubicBezTo>
                        <a:pt x="3093" y="1571"/>
                        <a:pt x="3318" y="1517"/>
                        <a:pt x="3513" y="1406"/>
                      </a:cubicBezTo>
                      <a:cubicBezTo>
                        <a:pt x="3930" y="1167"/>
                        <a:pt x="4216" y="703"/>
                        <a:pt x="4323" y="60"/>
                      </a:cubicBezTo>
                      <a:lnTo>
                        <a:pt x="39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7"/>
                <p:cNvSpPr/>
                <p:nvPr/>
              </p:nvSpPr>
              <p:spPr>
                <a:xfrm>
                  <a:off x="-9455950" y="-1609375"/>
                  <a:ext cx="118200" cy="10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4314" extrusionOk="0">
                      <a:moveTo>
                        <a:pt x="4430" y="1"/>
                      </a:moveTo>
                      <a:cubicBezTo>
                        <a:pt x="1618" y="1"/>
                        <a:pt x="81" y="4010"/>
                        <a:pt x="0" y="4183"/>
                      </a:cubicBezTo>
                      <a:lnTo>
                        <a:pt x="357" y="4314"/>
                      </a:lnTo>
                      <a:cubicBezTo>
                        <a:pt x="381" y="4268"/>
                        <a:pt x="1880" y="385"/>
                        <a:pt x="4433" y="385"/>
                      </a:cubicBezTo>
                      <a:cubicBezTo>
                        <a:pt x="4514" y="385"/>
                        <a:pt x="4596" y="389"/>
                        <a:pt x="4679" y="397"/>
                      </a:cubicBezTo>
                      <a:lnTo>
                        <a:pt x="4727" y="16"/>
                      </a:lnTo>
                      <a:cubicBezTo>
                        <a:pt x="4626" y="6"/>
                        <a:pt x="4527" y="1"/>
                        <a:pt x="4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7"/>
                <p:cNvSpPr/>
                <p:nvPr/>
              </p:nvSpPr>
              <p:spPr>
                <a:xfrm>
                  <a:off x="-9544650" y="-1619475"/>
                  <a:ext cx="149150" cy="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2837" extrusionOk="0">
                      <a:moveTo>
                        <a:pt x="5088" y="0"/>
                      </a:moveTo>
                      <a:cubicBezTo>
                        <a:pt x="1508" y="0"/>
                        <a:pt x="11" y="2624"/>
                        <a:pt x="0" y="2646"/>
                      </a:cubicBezTo>
                      <a:lnTo>
                        <a:pt x="334" y="2837"/>
                      </a:lnTo>
                      <a:cubicBezTo>
                        <a:pt x="388" y="2716"/>
                        <a:pt x="1724" y="376"/>
                        <a:pt x="5019" y="376"/>
                      </a:cubicBezTo>
                      <a:cubicBezTo>
                        <a:pt x="5304" y="376"/>
                        <a:pt x="5603" y="394"/>
                        <a:pt x="5918" y="432"/>
                      </a:cubicBezTo>
                      <a:lnTo>
                        <a:pt x="5965" y="51"/>
                      </a:lnTo>
                      <a:cubicBezTo>
                        <a:pt x="5660" y="16"/>
                        <a:pt x="5368" y="0"/>
                        <a:pt x="50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7"/>
                <p:cNvSpPr/>
                <p:nvPr/>
              </p:nvSpPr>
              <p:spPr>
                <a:xfrm>
                  <a:off x="-9278250" y="-1589350"/>
                  <a:ext cx="117000" cy="1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4990" extrusionOk="0">
                      <a:moveTo>
                        <a:pt x="191" y="0"/>
                      </a:moveTo>
                      <a:lnTo>
                        <a:pt x="0" y="346"/>
                      </a:lnTo>
                      <a:cubicBezTo>
                        <a:pt x="2334" y="1644"/>
                        <a:pt x="4346" y="4953"/>
                        <a:pt x="4358" y="4989"/>
                      </a:cubicBezTo>
                      <a:lnTo>
                        <a:pt x="4679" y="4799"/>
                      </a:lnTo>
                      <a:cubicBezTo>
                        <a:pt x="4608" y="4644"/>
                        <a:pt x="2620" y="1358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7"/>
                <p:cNvSpPr/>
                <p:nvPr/>
              </p:nvSpPr>
              <p:spPr>
                <a:xfrm>
                  <a:off x="-9331250" y="-1588450"/>
                  <a:ext cx="21775" cy="10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" h="4311" extrusionOk="0">
                      <a:moveTo>
                        <a:pt x="489" y="0"/>
                      </a:moveTo>
                      <a:cubicBezTo>
                        <a:pt x="1" y="1846"/>
                        <a:pt x="370" y="4203"/>
                        <a:pt x="394" y="4310"/>
                      </a:cubicBezTo>
                      <a:lnTo>
                        <a:pt x="775" y="4251"/>
                      </a:lnTo>
                      <a:cubicBezTo>
                        <a:pt x="775" y="4239"/>
                        <a:pt x="406" y="1869"/>
                        <a:pt x="870" y="107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47"/>
              <p:cNvSpPr/>
              <p:nvPr/>
            </p:nvSpPr>
            <p:spPr>
              <a:xfrm rot="3054425">
                <a:off x="7346323" y="4527039"/>
                <a:ext cx="163546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3879" extrusionOk="0">
                    <a:moveTo>
                      <a:pt x="1177" y="1"/>
                    </a:moveTo>
                    <a:cubicBezTo>
                      <a:pt x="845" y="1"/>
                      <a:pt x="598" y="39"/>
                      <a:pt x="501" y="136"/>
                    </a:cubicBezTo>
                    <a:cubicBezTo>
                      <a:pt x="72" y="565"/>
                      <a:pt x="1" y="2827"/>
                      <a:pt x="382" y="3029"/>
                    </a:cubicBezTo>
                    <a:cubicBezTo>
                      <a:pt x="698" y="3192"/>
                      <a:pt x="3492" y="3879"/>
                      <a:pt x="4431" y="3879"/>
                    </a:cubicBezTo>
                    <a:cubicBezTo>
                      <a:pt x="4589" y="3879"/>
                      <a:pt x="4695" y="3860"/>
                      <a:pt x="4727" y="3815"/>
                    </a:cubicBezTo>
                    <a:cubicBezTo>
                      <a:pt x="4727" y="3815"/>
                      <a:pt x="5525" y="684"/>
                      <a:pt x="4918" y="553"/>
                    </a:cubicBezTo>
                    <a:cubicBezTo>
                      <a:pt x="4439" y="451"/>
                      <a:pt x="2313" y="1"/>
                      <a:pt x="1177" y="1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3" name="Google Shape;943;p47"/>
            <p:cNvSpPr/>
            <p:nvPr/>
          </p:nvSpPr>
          <p:spPr>
            <a:xfrm>
              <a:off x="7271940" y="4512836"/>
              <a:ext cx="31729" cy="62036"/>
            </a:xfrm>
            <a:custGeom>
              <a:avLst/>
              <a:gdLst/>
              <a:ahLst/>
              <a:cxnLst/>
              <a:rect l="l" t="t" r="r" b="b"/>
              <a:pathLst>
                <a:path w="1072" h="2096" extrusionOk="0">
                  <a:moveTo>
                    <a:pt x="667" y="0"/>
                  </a:moveTo>
                  <a:lnTo>
                    <a:pt x="310" y="131"/>
                  </a:lnTo>
                  <a:cubicBezTo>
                    <a:pt x="643" y="1060"/>
                    <a:pt x="36" y="1822"/>
                    <a:pt x="0" y="1846"/>
                  </a:cubicBezTo>
                  <a:lnTo>
                    <a:pt x="298" y="2096"/>
                  </a:lnTo>
                  <a:cubicBezTo>
                    <a:pt x="334" y="2060"/>
                    <a:pt x="1072" y="1155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>
            <a:off x="8015752" y="1798063"/>
            <a:ext cx="808623" cy="656700"/>
            <a:chOff x="8015752" y="1798063"/>
            <a:chExt cx="808623" cy="656700"/>
          </a:xfrm>
        </p:grpSpPr>
        <p:sp>
          <p:nvSpPr>
            <p:cNvPr id="945" name="Google Shape;945;p47"/>
            <p:cNvSpPr/>
            <p:nvPr/>
          </p:nvSpPr>
          <p:spPr>
            <a:xfrm>
              <a:off x="8507300" y="2247888"/>
              <a:ext cx="156000" cy="206875"/>
            </a:xfrm>
            <a:custGeom>
              <a:avLst/>
              <a:gdLst/>
              <a:ahLst/>
              <a:cxnLst/>
              <a:rect l="l" t="t" r="r" b="b"/>
              <a:pathLst>
                <a:path w="6240" h="8275" extrusionOk="0">
                  <a:moveTo>
                    <a:pt x="2930" y="0"/>
                  </a:moveTo>
                  <a:cubicBezTo>
                    <a:pt x="2453" y="12"/>
                    <a:pt x="1941" y="119"/>
                    <a:pt x="1441" y="310"/>
                  </a:cubicBezTo>
                  <a:cubicBezTo>
                    <a:pt x="1227" y="381"/>
                    <a:pt x="1025" y="488"/>
                    <a:pt x="822" y="607"/>
                  </a:cubicBezTo>
                  <a:cubicBezTo>
                    <a:pt x="644" y="726"/>
                    <a:pt x="477" y="881"/>
                    <a:pt x="358" y="1060"/>
                  </a:cubicBezTo>
                  <a:cubicBezTo>
                    <a:pt x="203" y="1298"/>
                    <a:pt x="96" y="1560"/>
                    <a:pt x="48" y="1893"/>
                  </a:cubicBezTo>
                  <a:cubicBezTo>
                    <a:pt x="1" y="2155"/>
                    <a:pt x="25" y="2453"/>
                    <a:pt x="84" y="2798"/>
                  </a:cubicBezTo>
                  <a:cubicBezTo>
                    <a:pt x="144" y="3096"/>
                    <a:pt x="227" y="3429"/>
                    <a:pt x="382" y="3822"/>
                  </a:cubicBezTo>
                  <a:cubicBezTo>
                    <a:pt x="501" y="4155"/>
                    <a:pt x="644" y="4465"/>
                    <a:pt x="775" y="4739"/>
                  </a:cubicBezTo>
                  <a:cubicBezTo>
                    <a:pt x="810" y="4798"/>
                    <a:pt x="870" y="4834"/>
                    <a:pt x="929" y="4846"/>
                  </a:cubicBezTo>
                  <a:cubicBezTo>
                    <a:pt x="953" y="4882"/>
                    <a:pt x="1001" y="4894"/>
                    <a:pt x="1037" y="4894"/>
                  </a:cubicBezTo>
                  <a:lnTo>
                    <a:pt x="1049" y="4894"/>
                  </a:lnTo>
                  <a:cubicBezTo>
                    <a:pt x="1096" y="4894"/>
                    <a:pt x="1120" y="4882"/>
                    <a:pt x="1168" y="4870"/>
                  </a:cubicBezTo>
                  <a:cubicBezTo>
                    <a:pt x="1299" y="4775"/>
                    <a:pt x="1477" y="4715"/>
                    <a:pt x="1596" y="4691"/>
                  </a:cubicBezTo>
                  <a:cubicBezTo>
                    <a:pt x="1989" y="4584"/>
                    <a:pt x="2358" y="4524"/>
                    <a:pt x="2727" y="4513"/>
                  </a:cubicBezTo>
                  <a:lnTo>
                    <a:pt x="2775" y="4513"/>
                  </a:lnTo>
                  <a:cubicBezTo>
                    <a:pt x="2977" y="4513"/>
                    <a:pt x="3156" y="4524"/>
                    <a:pt x="3323" y="4572"/>
                  </a:cubicBezTo>
                  <a:cubicBezTo>
                    <a:pt x="3430" y="4596"/>
                    <a:pt x="3501" y="4632"/>
                    <a:pt x="3573" y="4655"/>
                  </a:cubicBezTo>
                  <a:cubicBezTo>
                    <a:pt x="3620" y="4691"/>
                    <a:pt x="3656" y="4703"/>
                    <a:pt x="3680" y="4727"/>
                  </a:cubicBezTo>
                  <a:cubicBezTo>
                    <a:pt x="3692" y="4763"/>
                    <a:pt x="3727" y="4775"/>
                    <a:pt x="3739" y="4810"/>
                  </a:cubicBezTo>
                  <a:cubicBezTo>
                    <a:pt x="3751" y="4834"/>
                    <a:pt x="3775" y="4846"/>
                    <a:pt x="3775" y="4882"/>
                  </a:cubicBezTo>
                  <a:cubicBezTo>
                    <a:pt x="3787" y="4905"/>
                    <a:pt x="3787" y="4953"/>
                    <a:pt x="3787" y="4989"/>
                  </a:cubicBezTo>
                  <a:cubicBezTo>
                    <a:pt x="3787" y="5048"/>
                    <a:pt x="3775" y="5108"/>
                    <a:pt x="3775" y="5144"/>
                  </a:cubicBezTo>
                  <a:cubicBezTo>
                    <a:pt x="3739" y="5251"/>
                    <a:pt x="3692" y="5370"/>
                    <a:pt x="3620" y="5501"/>
                  </a:cubicBezTo>
                  <a:cubicBezTo>
                    <a:pt x="3596" y="5548"/>
                    <a:pt x="3561" y="5596"/>
                    <a:pt x="3513" y="5644"/>
                  </a:cubicBezTo>
                  <a:cubicBezTo>
                    <a:pt x="3489" y="5667"/>
                    <a:pt x="3454" y="5703"/>
                    <a:pt x="3418" y="5715"/>
                  </a:cubicBezTo>
                  <a:cubicBezTo>
                    <a:pt x="3370" y="5727"/>
                    <a:pt x="3335" y="5763"/>
                    <a:pt x="3299" y="5763"/>
                  </a:cubicBezTo>
                  <a:cubicBezTo>
                    <a:pt x="3215" y="5775"/>
                    <a:pt x="3132" y="5787"/>
                    <a:pt x="3025" y="5798"/>
                  </a:cubicBezTo>
                  <a:cubicBezTo>
                    <a:pt x="2858" y="5798"/>
                    <a:pt x="2703" y="5787"/>
                    <a:pt x="2537" y="5775"/>
                  </a:cubicBezTo>
                  <a:cubicBezTo>
                    <a:pt x="2346" y="5739"/>
                    <a:pt x="2168" y="5727"/>
                    <a:pt x="2001" y="5727"/>
                  </a:cubicBezTo>
                  <a:cubicBezTo>
                    <a:pt x="1894" y="5727"/>
                    <a:pt x="1822" y="5727"/>
                    <a:pt x="1727" y="5739"/>
                  </a:cubicBezTo>
                  <a:cubicBezTo>
                    <a:pt x="1632" y="5763"/>
                    <a:pt x="1525" y="5787"/>
                    <a:pt x="1430" y="5834"/>
                  </a:cubicBezTo>
                  <a:cubicBezTo>
                    <a:pt x="1334" y="5882"/>
                    <a:pt x="1239" y="5953"/>
                    <a:pt x="1132" y="6060"/>
                  </a:cubicBezTo>
                  <a:cubicBezTo>
                    <a:pt x="1049" y="6144"/>
                    <a:pt x="1001" y="6251"/>
                    <a:pt x="941" y="6370"/>
                  </a:cubicBezTo>
                  <a:cubicBezTo>
                    <a:pt x="894" y="6477"/>
                    <a:pt x="858" y="6572"/>
                    <a:pt x="822" y="6680"/>
                  </a:cubicBezTo>
                  <a:cubicBezTo>
                    <a:pt x="763" y="6894"/>
                    <a:pt x="763" y="7084"/>
                    <a:pt x="810" y="7251"/>
                  </a:cubicBezTo>
                  <a:cubicBezTo>
                    <a:pt x="858" y="7406"/>
                    <a:pt x="941" y="7572"/>
                    <a:pt x="1060" y="7692"/>
                  </a:cubicBezTo>
                  <a:cubicBezTo>
                    <a:pt x="1346" y="7989"/>
                    <a:pt x="1751" y="8108"/>
                    <a:pt x="2061" y="8180"/>
                  </a:cubicBezTo>
                  <a:cubicBezTo>
                    <a:pt x="2346" y="8239"/>
                    <a:pt x="2656" y="8275"/>
                    <a:pt x="3001" y="8275"/>
                  </a:cubicBezTo>
                  <a:lnTo>
                    <a:pt x="3299" y="8275"/>
                  </a:lnTo>
                  <a:cubicBezTo>
                    <a:pt x="3692" y="8263"/>
                    <a:pt x="4037" y="8204"/>
                    <a:pt x="4335" y="8084"/>
                  </a:cubicBezTo>
                  <a:cubicBezTo>
                    <a:pt x="4442" y="8049"/>
                    <a:pt x="4525" y="7989"/>
                    <a:pt x="4632" y="7942"/>
                  </a:cubicBezTo>
                  <a:cubicBezTo>
                    <a:pt x="4763" y="7870"/>
                    <a:pt x="4918" y="7787"/>
                    <a:pt x="5049" y="7680"/>
                  </a:cubicBezTo>
                  <a:cubicBezTo>
                    <a:pt x="5287" y="7501"/>
                    <a:pt x="5513" y="7275"/>
                    <a:pt x="5692" y="7013"/>
                  </a:cubicBezTo>
                  <a:cubicBezTo>
                    <a:pt x="6049" y="6501"/>
                    <a:pt x="6240" y="5882"/>
                    <a:pt x="6228" y="5263"/>
                  </a:cubicBezTo>
                  <a:cubicBezTo>
                    <a:pt x="6216" y="4727"/>
                    <a:pt x="6061" y="4227"/>
                    <a:pt x="5799" y="3798"/>
                  </a:cubicBezTo>
                  <a:cubicBezTo>
                    <a:pt x="5680" y="3596"/>
                    <a:pt x="5525" y="3441"/>
                    <a:pt x="5347" y="3262"/>
                  </a:cubicBezTo>
                  <a:cubicBezTo>
                    <a:pt x="5204" y="3120"/>
                    <a:pt x="5025" y="3000"/>
                    <a:pt x="4799" y="2870"/>
                  </a:cubicBezTo>
                  <a:cubicBezTo>
                    <a:pt x="4442" y="2679"/>
                    <a:pt x="4025" y="2560"/>
                    <a:pt x="3513" y="2489"/>
                  </a:cubicBezTo>
                  <a:cubicBezTo>
                    <a:pt x="3299" y="2453"/>
                    <a:pt x="3061" y="2441"/>
                    <a:pt x="2799" y="2441"/>
                  </a:cubicBezTo>
                  <a:cubicBezTo>
                    <a:pt x="2596" y="2441"/>
                    <a:pt x="2370" y="2453"/>
                    <a:pt x="2144" y="2465"/>
                  </a:cubicBezTo>
                  <a:cubicBezTo>
                    <a:pt x="2168" y="2453"/>
                    <a:pt x="2168" y="2441"/>
                    <a:pt x="2168" y="2429"/>
                  </a:cubicBezTo>
                  <a:cubicBezTo>
                    <a:pt x="2180" y="2405"/>
                    <a:pt x="2180" y="2393"/>
                    <a:pt x="2192" y="2381"/>
                  </a:cubicBezTo>
                  <a:cubicBezTo>
                    <a:pt x="2227" y="2369"/>
                    <a:pt x="2239" y="2334"/>
                    <a:pt x="2263" y="2322"/>
                  </a:cubicBezTo>
                  <a:cubicBezTo>
                    <a:pt x="2358" y="2274"/>
                    <a:pt x="2465" y="2227"/>
                    <a:pt x="2525" y="2215"/>
                  </a:cubicBezTo>
                  <a:cubicBezTo>
                    <a:pt x="2763" y="2155"/>
                    <a:pt x="3013" y="2108"/>
                    <a:pt x="3251" y="2084"/>
                  </a:cubicBezTo>
                  <a:lnTo>
                    <a:pt x="3418" y="2048"/>
                  </a:lnTo>
                  <a:cubicBezTo>
                    <a:pt x="3573" y="2024"/>
                    <a:pt x="3727" y="2012"/>
                    <a:pt x="3894" y="1965"/>
                  </a:cubicBezTo>
                  <a:cubicBezTo>
                    <a:pt x="4073" y="1917"/>
                    <a:pt x="4204" y="1869"/>
                    <a:pt x="4323" y="1834"/>
                  </a:cubicBezTo>
                  <a:cubicBezTo>
                    <a:pt x="4454" y="1774"/>
                    <a:pt x="4561" y="1679"/>
                    <a:pt x="4644" y="1572"/>
                  </a:cubicBezTo>
                  <a:cubicBezTo>
                    <a:pt x="4728" y="1476"/>
                    <a:pt x="4763" y="1334"/>
                    <a:pt x="4763" y="1203"/>
                  </a:cubicBezTo>
                  <a:cubicBezTo>
                    <a:pt x="4763" y="1119"/>
                    <a:pt x="4751" y="1036"/>
                    <a:pt x="4739" y="976"/>
                  </a:cubicBezTo>
                  <a:cubicBezTo>
                    <a:pt x="4704" y="893"/>
                    <a:pt x="4680" y="798"/>
                    <a:pt x="4632" y="714"/>
                  </a:cubicBezTo>
                  <a:cubicBezTo>
                    <a:pt x="4573" y="607"/>
                    <a:pt x="4525" y="524"/>
                    <a:pt x="4466" y="464"/>
                  </a:cubicBezTo>
                  <a:cubicBezTo>
                    <a:pt x="4406" y="381"/>
                    <a:pt x="4335" y="310"/>
                    <a:pt x="4251" y="250"/>
                  </a:cubicBezTo>
                  <a:cubicBezTo>
                    <a:pt x="4085" y="143"/>
                    <a:pt x="3894" y="72"/>
                    <a:pt x="3632" y="12"/>
                  </a:cubicBezTo>
                  <a:cubicBezTo>
                    <a:pt x="3596" y="18"/>
                    <a:pt x="3558" y="20"/>
                    <a:pt x="3519" y="20"/>
                  </a:cubicBezTo>
                  <a:cubicBezTo>
                    <a:pt x="3399" y="20"/>
                    <a:pt x="3263" y="0"/>
                    <a:pt x="3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8663300" y="1798063"/>
              <a:ext cx="161075" cy="201550"/>
            </a:xfrm>
            <a:custGeom>
              <a:avLst/>
              <a:gdLst/>
              <a:ahLst/>
              <a:cxnLst/>
              <a:rect l="l" t="t" r="r" b="b"/>
              <a:pathLst>
                <a:path w="6443" h="8062" extrusionOk="0">
                  <a:moveTo>
                    <a:pt x="3275" y="1"/>
                  </a:moveTo>
                  <a:cubicBezTo>
                    <a:pt x="3156" y="1"/>
                    <a:pt x="3037" y="25"/>
                    <a:pt x="2906" y="37"/>
                  </a:cubicBezTo>
                  <a:cubicBezTo>
                    <a:pt x="2680" y="72"/>
                    <a:pt x="2454" y="132"/>
                    <a:pt x="2227" y="203"/>
                  </a:cubicBezTo>
                  <a:cubicBezTo>
                    <a:pt x="1692" y="370"/>
                    <a:pt x="1311" y="513"/>
                    <a:pt x="953" y="692"/>
                  </a:cubicBezTo>
                  <a:cubicBezTo>
                    <a:pt x="727" y="811"/>
                    <a:pt x="537" y="930"/>
                    <a:pt x="382" y="1073"/>
                  </a:cubicBezTo>
                  <a:cubicBezTo>
                    <a:pt x="215" y="1227"/>
                    <a:pt x="108" y="1406"/>
                    <a:pt x="37" y="1584"/>
                  </a:cubicBezTo>
                  <a:cubicBezTo>
                    <a:pt x="13" y="1668"/>
                    <a:pt x="1" y="1775"/>
                    <a:pt x="1" y="1870"/>
                  </a:cubicBezTo>
                  <a:cubicBezTo>
                    <a:pt x="1" y="1989"/>
                    <a:pt x="25" y="2085"/>
                    <a:pt x="84" y="2227"/>
                  </a:cubicBezTo>
                  <a:cubicBezTo>
                    <a:pt x="132" y="2323"/>
                    <a:pt x="203" y="2442"/>
                    <a:pt x="299" y="2537"/>
                  </a:cubicBezTo>
                  <a:cubicBezTo>
                    <a:pt x="382" y="2620"/>
                    <a:pt x="489" y="2704"/>
                    <a:pt x="608" y="2739"/>
                  </a:cubicBezTo>
                  <a:cubicBezTo>
                    <a:pt x="703" y="2775"/>
                    <a:pt x="799" y="2799"/>
                    <a:pt x="930" y="2799"/>
                  </a:cubicBezTo>
                  <a:lnTo>
                    <a:pt x="965" y="2799"/>
                  </a:lnTo>
                  <a:cubicBezTo>
                    <a:pt x="1072" y="2799"/>
                    <a:pt x="1191" y="2787"/>
                    <a:pt x="1322" y="2763"/>
                  </a:cubicBezTo>
                  <a:cubicBezTo>
                    <a:pt x="1608" y="2704"/>
                    <a:pt x="1858" y="2585"/>
                    <a:pt x="2061" y="2477"/>
                  </a:cubicBezTo>
                  <a:cubicBezTo>
                    <a:pt x="2215" y="2406"/>
                    <a:pt x="2346" y="2323"/>
                    <a:pt x="2477" y="2251"/>
                  </a:cubicBezTo>
                  <a:lnTo>
                    <a:pt x="2477" y="2251"/>
                  </a:lnTo>
                  <a:cubicBezTo>
                    <a:pt x="2394" y="2466"/>
                    <a:pt x="2287" y="2727"/>
                    <a:pt x="2215" y="3025"/>
                  </a:cubicBezTo>
                  <a:cubicBezTo>
                    <a:pt x="2168" y="3216"/>
                    <a:pt x="2144" y="3418"/>
                    <a:pt x="2144" y="3585"/>
                  </a:cubicBezTo>
                  <a:cubicBezTo>
                    <a:pt x="2144" y="3668"/>
                    <a:pt x="2144" y="3763"/>
                    <a:pt x="2156" y="3859"/>
                  </a:cubicBezTo>
                  <a:cubicBezTo>
                    <a:pt x="2168" y="3954"/>
                    <a:pt x="2204" y="4037"/>
                    <a:pt x="2227" y="4132"/>
                  </a:cubicBezTo>
                  <a:cubicBezTo>
                    <a:pt x="2287" y="4275"/>
                    <a:pt x="2394" y="4430"/>
                    <a:pt x="2525" y="4537"/>
                  </a:cubicBezTo>
                  <a:cubicBezTo>
                    <a:pt x="2632" y="4621"/>
                    <a:pt x="2751" y="4680"/>
                    <a:pt x="2894" y="4716"/>
                  </a:cubicBezTo>
                  <a:cubicBezTo>
                    <a:pt x="3049" y="4752"/>
                    <a:pt x="3192" y="4752"/>
                    <a:pt x="3347" y="4775"/>
                  </a:cubicBezTo>
                  <a:cubicBezTo>
                    <a:pt x="3454" y="4775"/>
                    <a:pt x="3573" y="4787"/>
                    <a:pt x="3668" y="4799"/>
                  </a:cubicBezTo>
                  <a:lnTo>
                    <a:pt x="3811" y="4847"/>
                  </a:lnTo>
                  <a:cubicBezTo>
                    <a:pt x="3823" y="4859"/>
                    <a:pt x="3847" y="4871"/>
                    <a:pt x="3870" y="4894"/>
                  </a:cubicBezTo>
                  <a:lnTo>
                    <a:pt x="3906" y="4930"/>
                  </a:lnTo>
                  <a:cubicBezTo>
                    <a:pt x="3930" y="4942"/>
                    <a:pt x="3942" y="4978"/>
                    <a:pt x="3942" y="5002"/>
                  </a:cubicBezTo>
                  <a:cubicBezTo>
                    <a:pt x="3954" y="5049"/>
                    <a:pt x="3966" y="5109"/>
                    <a:pt x="3966" y="5156"/>
                  </a:cubicBezTo>
                  <a:cubicBezTo>
                    <a:pt x="3597" y="5287"/>
                    <a:pt x="3239" y="5442"/>
                    <a:pt x="2894" y="5633"/>
                  </a:cubicBezTo>
                  <a:cubicBezTo>
                    <a:pt x="2656" y="5764"/>
                    <a:pt x="2477" y="5895"/>
                    <a:pt x="2346" y="6061"/>
                  </a:cubicBezTo>
                  <a:cubicBezTo>
                    <a:pt x="2263" y="6156"/>
                    <a:pt x="2204" y="6228"/>
                    <a:pt x="2156" y="6323"/>
                  </a:cubicBezTo>
                  <a:cubicBezTo>
                    <a:pt x="2096" y="6418"/>
                    <a:pt x="2049" y="6526"/>
                    <a:pt x="2037" y="6657"/>
                  </a:cubicBezTo>
                  <a:cubicBezTo>
                    <a:pt x="1989" y="6871"/>
                    <a:pt x="2037" y="7109"/>
                    <a:pt x="2156" y="7347"/>
                  </a:cubicBezTo>
                  <a:cubicBezTo>
                    <a:pt x="2275" y="7585"/>
                    <a:pt x="2465" y="7776"/>
                    <a:pt x="2680" y="7895"/>
                  </a:cubicBezTo>
                  <a:cubicBezTo>
                    <a:pt x="2882" y="8002"/>
                    <a:pt x="3120" y="8061"/>
                    <a:pt x="3370" y="8061"/>
                  </a:cubicBezTo>
                  <a:cubicBezTo>
                    <a:pt x="3608" y="8061"/>
                    <a:pt x="3870" y="8014"/>
                    <a:pt x="4144" y="7931"/>
                  </a:cubicBezTo>
                  <a:cubicBezTo>
                    <a:pt x="4644" y="7764"/>
                    <a:pt x="5097" y="7514"/>
                    <a:pt x="5490" y="7169"/>
                  </a:cubicBezTo>
                  <a:cubicBezTo>
                    <a:pt x="5668" y="7002"/>
                    <a:pt x="5847" y="6811"/>
                    <a:pt x="5990" y="6573"/>
                  </a:cubicBezTo>
                  <a:cubicBezTo>
                    <a:pt x="6144" y="6347"/>
                    <a:pt x="6264" y="6097"/>
                    <a:pt x="6335" y="5847"/>
                  </a:cubicBezTo>
                  <a:cubicBezTo>
                    <a:pt x="6406" y="5609"/>
                    <a:pt x="6442" y="5347"/>
                    <a:pt x="6430" y="5109"/>
                  </a:cubicBezTo>
                  <a:cubicBezTo>
                    <a:pt x="6406" y="4871"/>
                    <a:pt x="6371" y="4656"/>
                    <a:pt x="6275" y="4418"/>
                  </a:cubicBezTo>
                  <a:cubicBezTo>
                    <a:pt x="6109" y="4001"/>
                    <a:pt x="5787" y="3620"/>
                    <a:pt x="5371" y="3406"/>
                  </a:cubicBezTo>
                  <a:cubicBezTo>
                    <a:pt x="5144" y="3287"/>
                    <a:pt x="4906" y="3204"/>
                    <a:pt x="4620" y="3144"/>
                  </a:cubicBezTo>
                  <a:cubicBezTo>
                    <a:pt x="4490" y="3120"/>
                    <a:pt x="4359" y="3120"/>
                    <a:pt x="4192" y="3120"/>
                  </a:cubicBezTo>
                  <a:lnTo>
                    <a:pt x="4109" y="3120"/>
                  </a:lnTo>
                  <a:cubicBezTo>
                    <a:pt x="4323" y="2787"/>
                    <a:pt x="4490" y="2430"/>
                    <a:pt x="4585" y="2096"/>
                  </a:cubicBezTo>
                  <a:cubicBezTo>
                    <a:pt x="4644" y="1870"/>
                    <a:pt x="4668" y="1644"/>
                    <a:pt x="4656" y="1442"/>
                  </a:cubicBezTo>
                  <a:cubicBezTo>
                    <a:pt x="4656" y="1215"/>
                    <a:pt x="4609" y="1025"/>
                    <a:pt x="4537" y="822"/>
                  </a:cubicBezTo>
                  <a:cubicBezTo>
                    <a:pt x="4466" y="668"/>
                    <a:pt x="4347" y="501"/>
                    <a:pt x="4180" y="370"/>
                  </a:cubicBezTo>
                  <a:cubicBezTo>
                    <a:pt x="4001" y="215"/>
                    <a:pt x="3787" y="144"/>
                    <a:pt x="3644" y="108"/>
                  </a:cubicBezTo>
                  <a:cubicBezTo>
                    <a:pt x="3561" y="25"/>
                    <a:pt x="3418" y="1"/>
                    <a:pt x="3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 rot="1360497">
              <a:off x="8060526" y="2072312"/>
              <a:ext cx="241423" cy="280698"/>
            </a:xfrm>
            <a:custGeom>
              <a:avLst/>
              <a:gdLst/>
              <a:ahLst/>
              <a:cxnLst/>
              <a:rect l="l" t="t" r="r" b="b"/>
              <a:pathLst>
                <a:path w="9657" h="11228" extrusionOk="0">
                  <a:moveTo>
                    <a:pt x="3548" y="0"/>
                  </a:moveTo>
                  <a:cubicBezTo>
                    <a:pt x="2977" y="0"/>
                    <a:pt x="2441" y="358"/>
                    <a:pt x="1905" y="1072"/>
                  </a:cubicBezTo>
                  <a:cubicBezTo>
                    <a:pt x="1608" y="1477"/>
                    <a:pt x="1381" y="1894"/>
                    <a:pt x="1227" y="2239"/>
                  </a:cubicBezTo>
                  <a:cubicBezTo>
                    <a:pt x="1167" y="2346"/>
                    <a:pt x="1119" y="2441"/>
                    <a:pt x="1072" y="2560"/>
                  </a:cubicBezTo>
                  <a:cubicBezTo>
                    <a:pt x="905" y="2953"/>
                    <a:pt x="762" y="3358"/>
                    <a:pt x="631" y="3775"/>
                  </a:cubicBezTo>
                  <a:cubicBezTo>
                    <a:pt x="453" y="4322"/>
                    <a:pt x="298" y="4811"/>
                    <a:pt x="191" y="5287"/>
                  </a:cubicBezTo>
                  <a:cubicBezTo>
                    <a:pt x="107" y="5727"/>
                    <a:pt x="0" y="6239"/>
                    <a:pt x="0" y="6775"/>
                  </a:cubicBezTo>
                  <a:cubicBezTo>
                    <a:pt x="0" y="7108"/>
                    <a:pt x="48" y="7561"/>
                    <a:pt x="334" y="7906"/>
                  </a:cubicBezTo>
                  <a:cubicBezTo>
                    <a:pt x="500" y="8120"/>
                    <a:pt x="774" y="8228"/>
                    <a:pt x="1060" y="8228"/>
                  </a:cubicBezTo>
                  <a:cubicBezTo>
                    <a:pt x="1250" y="8228"/>
                    <a:pt x="1429" y="8192"/>
                    <a:pt x="1608" y="8120"/>
                  </a:cubicBezTo>
                  <a:cubicBezTo>
                    <a:pt x="1715" y="8085"/>
                    <a:pt x="1822" y="8049"/>
                    <a:pt x="1917" y="8001"/>
                  </a:cubicBezTo>
                  <a:cubicBezTo>
                    <a:pt x="2060" y="7942"/>
                    <a:pt x="2191" y="7847"/>
                    <a:pt x="2286" y="7775"/>
                  </a:cubicBezTo>
                  <a:cubicBezTo>
                    <a:pt x="2489" y="7632"/>
                    <a:pt x="2667" y="7430"/>
                    <a:pt x="2858" y="7156"/>
                  </a:cubicBezTo>
                  <a:cubicBezTo>
                    <a:pt x="3036" y="6918"/>
                    <a:pt x="3167" y="6632"/>
                    <a:pt x="3310" y="6370"/>
                  </a:cubicBezTo>
                  <a:cubicBezTo>
                    <a:pt x="3453" y="6073"/>
                    <a:pt x="3572" y="5751"/>
                    <a:pt x="3691" y="5477"/>
                  </a:cubicBezTo>
                  <a:lnTo>
                    <a:pt x="3798" y="5215"/>
                  </a:lnTo>
                  <a:lnTo>
                    <a:pt x="3894" y="5453"/>
                  </a:lnTo>
                  <a:lnTo>
                    <a:pt x="4096" y="5858"/>
                  </a:lnTo>
                  <a:lnTo>
                    <a:pt x="4120" y="5918"/>
                  </a:lnTo>
                  <a:lnTo>
                    <a:pt x="4215" y="6096"/>
                  </a:lnTo>
                  <a:lnTo>
                    <a:pt x="4418" y="6525"/>
                  </a:lnTo>
                  <a:cubicBezTo>
                    <a:pt x="4596" y="6918"/>
                    <a:pt x="4787" y="7299"/>
                    <a:pt x="4965" y="7668"/>
                  </a:cubicBezTo>
                  <a:cubicBezTo>
                    <a:pt x="5287" y="8311"/>
                    <a:pt x="5584" y="8835"/>
                    <a:pt x="5882" y="9299"/>
                  </a:cubicBezTo>
                  <a:cubicBezTo>
                    <a:pt x="6144" y="9716"/>
                    <a:pt x="6489" y="10204"/>
                    <a:pt x="6918" y="10609"/>
                  </a:cubicBezTo>
                  <a:cubicBezTo>
                    <a:pt x="7346" y="10990"/>
                    <a:pt x="7751" y="11204"/>
                    <a:pt x="8156" y="11228"/>
                  </a:cubicBezTo>
                  <a:lnTo>
                    <a:pt x="8263" y="11228"/>
                  </a:lnTo>
                  <a:cubicBezTo>
                    <a:pt x="8442" y="11228"/>
                    <a:pt x="8632" y="11180"/>
                    <a:pt x="8823" y="11109"/>
                  </a:cubicBezTo>
                  <a:cubicBezTo>
                    <a:pt x="9013" y="11037"/>
                    <a:pt x="9192" y="10918"/>
                    <a:pt x="9335" y="10787"/>
                  </a:cubicBezTo>
                  <a:lnTo>
                    <a:pt x="9371" y="10740"/>
                  </a:lnTo>
                  <a:lnTo>
                    <a:pt x="9430" y="10633"/>
                  </a:lnTo>
                  <a:lnTo>
                    <a:pt x="9501" y="10549"/>
                  </a:lnTo>
                  <a:cubicBezTo>
                    <a:pt x="9525" y="10502"/>
                    <a:pt x="9537" y="10454"/>
                    <a:pt x="9561" y="10406"/>
                  </a:cubicBezTo>
                  <a:lnTo>
                    <a:pt x="9597" y="10275"/>
                  </a:lnTo>
                  <a:cubicBezTo>
                    <a:pt x="9621" y="10192"/>
                    <a:pt x="9644" y="10109"/>
                    <a:pt x="9644" y="10025"/>
                  </a:cubicBezTo>
                  <a:cubicBezTo>
                    <a:pt x="9656" y="9894"/>
                    <a:pt x="9656" y="9752"/>
                    <a:pt x="9656" y="9633"/>
                  </a:cubicBezTo>
                  <a:cubicBezTo>
                    <a:pt x="9656" y="9513"/>
                    <a:pt x="9644" y="9394"/>
                    <a:pt x="9632" y="9263"/>
                  </a:cubicBezTo>
                  <a:cubicBezTo>
                    <a:pt x="9561" y="8823"/>
                    <a:pt x="9418" y="8347"/>
                    <a:pt x="9168" y="7763"/>
                  </a:cubicBezTo>
                  <a:cubicBezTo>
                    <a:pt x="8966" y="7275"/>
                    <a:pt x="8704" y="6799"/>
                    <a:pt x="8430" y="6275"/>
                  </a:cubicBezTo>
                  <a:lnTo>
                    <a:pt x="8073" y="5608"/>
                  </a:lnTo>
                  <a:lnTo>
                    <a:pt x="7537" y="4620"/>
                  </a:lnTo>
                  <a:cubicBezTo>
                    <a:pt x="7430" y="4441"/>
                    <a:pt x="7335" y="4251"/>
                    <a:pt x="7239" y="4072"/>
                  </a:cubicBezTo>
                  <a:cubicBezTo>
                    <a:pt x="7192" y="4013"/>
                    <a:pt x="7156" y="3941"/>
                    <a:pt x="7120" y="3882"/>
                  </a:cubicBezTo>
                  <a:cubicBezTo>
                    <a:pt x="6894" y="3477"/>
                    <a:pt x="6680" y="3144"/>
                    <a:pt x="6489" y="2834"/>
                  </a:cubicBezTo>
                  <a:lnTo>
                    <a:pt x="6132" y="2298"/>
                  </a:lnTo>
                  <a:lnTo>
                    <a:pt x="6084" y="2239"/>
                  </a:lnTo>
                  <a:lnTo>
                    <a:pt x="6049" y="2179"/>
                  </a:lnTo>
                  <a:lnTo>
                    <a:pt x="5953" y="2060"/>
                  </a:lnTo>
                  <a:lnTo>
                    <a:pt x="5882" y="1977"/>
                  </a:lnTo>
                  <a:lnTo>
                    <a:pt x="5346" y="1262"/>
                  </a:lnTo>
                  <a:cubicBezTo>
                    <a:pt x="5037" y="858"/>
                    <a:pt x="4739" y="560"/>
                    <a:pt x="4406" y="346"/>
                  </a:cubicBezTo>
                  <a:cubicBezTo>
                    <a:pt x="4179" y="119"/>
                    <a:pt x="3870" y="24"/>
                    <a:pt x="3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47">
            <a:hlinkClick r:id="rId3" action="ppaction://hlinksldjump"/>
          </p:cNvPr>
          <p:cNvSpPr/>
          <p:nvPr/>
        </p:nvSpPr>
        <p:spPr>
          <a:xfrm>
            <a:off x="4392227" y="4510027"/>
            <a:ext cx="359530" cy="258300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7">
            <a:hlinkClick r:id="" action="ppaction://hlinkshowjump?jump=nextslide"/>
          </p:cNvPr>
          <p:cNvSpPr/>
          <p:nvPr/>
        </p:nvSpPr>
        <p:spPr>
          <a:xfrm>
            <a:off x="4815749" y="4534901"/>
            <a:ext cx="260794" cy="208577"/>
          </a:xfrm>
          <a:custGeom>
            <a:avLst/>
            <a:gdLst/>
            <a:ahLst/>
            <a:cxnLst/>
            <a:rect l="l" t="t" r="r" b="b"/>
            <a:pathLst>
              <a:path w="73463" h="58754" extrusionOk="0">
                <a:moveTo>
                  <a:pt x="41428" y="0"/>
                </a:moveTo>
                <a:cubicBezTo>
                  <a:pt x="40675" y="0"/>
                  <a:pt x="39901" y="263"/>
                  <a:pt x="39118" y="911"/>
                </a:cubicBezTo>
                <a:cubicBezTo>
                  <a:pt x="36050" y="3468"/>
                  <a:pt x="38180" y="8922"/>
                  <a:pt x="37158" y="12246"/>
                </a:cubicBezTo>
                <a:cubicBezTo>
                  <a:pt x="36337" y="15119"/>
                  <a:pt x="32860" y="15737"/>
                  <a:pt x="29404" y="15737"/>
                </a:cubicBezTo>
                <a:cubicBezTo>
                  <a:pt x="27120" y="15737"/>
                  <a:pt x="24844" y="15467"/>
                  <a:pt x="23352" y="15399"/>
                </a:cubicBezTo>
                <a:cubicBezTo>
                  <a:pt x="19943" y="15399"/>
                  <a:pt x="16534" y="15361"/>
                  <a:pt x="13125" y="15361"/>
                </a:cubicBezTo>
                <a:cubicBezTo>
                  <a:pt x="11420" y="15361"/>
                  <a:pt x="9716" y="15371"/>
                  <a:pt x="8012" y="15399"/>
                </a:cubicBezTo>
                <a:cubicBezTo>
                  <a:pt x="7366" y="15399"/>
                  <a:pt x="6720" y="15360"/>
                  <a:pt x="6089" y="15360"/>
                </a:cubicBezTo>
                <a:cubicBezTo>
                  <a:pt x="4637" y="15360"/>
                  <a:pt x="3260" y="15567"/>
                  <a:pt x="2131" y="16933"/>
                </a:cubicBezTo>
                <a:cubicBezTo>
                  <a:pt x="1" y="19490"/>
                  <a:pt x="1194" y="24177"/>
                  <a:pt x="1194" y="27245"/>
                </a:cubicBezTo>
                <a:cubicBezTo>
                  <a:pt x="1194" y="31847"/>
                  <a:pt x="1" y="37386"/>
                  <a:pt x="938" y="41903"/>
                </a:cubicBezTo>
                <a:cubicBezTo>
                  <a:pt x="1620" y="45142"/>
                  <a:pt x="3921" y="45483"/>
                  <a:pt x="6904" y="45738"/>
                </a:cubicBezTo>
                <a:cubicBezTo>
                  <a:pt x="8606" y="45858"/>
                  <a:pt x="10304" y="45905"/>
                  <a:pt x="11999" y="45905"/>
                </a:cubicBezTo>
                <a:cubicBezTo>
                  <a:pt x="18233" y="45905"/>
                  <a:pt x="24424" y="45269"/>
                  <a:pt x="30621" y="45269"/>
                </a:cubicBezTo>
                <a:cubicBezTo>
                  <a:pt x="33535" y="45269"/>
                  <a:pt x="36451" y="45409"/>
                  <a:pt x="39373" y="45823"/>
                </a:cubicBezTo>
                <a:cubicBezTo>
                  <a:pt x="38862" y="50511"/>
                  <a:pt x="37839" y="57925"/>
                  <a:pt x="43805" y="58692"/>
                </a:cubicBezTo>
                <a:cubicBezTo>
                  <a:pt x="44085" y="58733"/>
                  <a:pt x="44356" y="58753"/>
                  <a:pt x="44618" y="58753"/>
                </a:cubicBezTo>
                <a:cubicBezTo>
                  <a:pt x="46514" y="58753"/>
                  <a:pt x="47966" y="57707"/>
                  <a:pt x="49089" y="56135"/>
                </a:cubicBezTo>
                <a:cubicBezTo>
                  <a:pt x="52242" y="52045"/>
                  <a:pt x="54799" y="48039"/>
                  <a:pt x="58463" y="44460"/>
                </a:cubicBezTo>
                <a:cubicBezTo>
                  <a:pt x="61531" y="41221"/>
                  <a:pt x="64855" y="38239"/>
                  <a:pt x="67923" y="35000"/>
                </a:cubicBezTo>
                <a:cubicBezTo>
                  <a:pt x="70053" y="32870"/>
                  <a:pt x="73462" y="29972"/>
                  <a:pt x="73292" y="26563"/>
                </a:cubicBezTo>
                <a:cubicBezTo>
                  <a:pt x="73121" y="24092"/>
                  <a:pt x="71246" y="22643"/>
                  <a:pt x="69372" y="21365"/>
                </a:cubicBezTo>
                <a:cubicBezTo>
                  <a:pt x="64855" y="18126"/>
                  <a:pt x="60253" y="15144"/>
                  <a:pt x="55906" y="11649"/>
                </a:cubicBezTo>
                <a:cubicBezTo>
                  <a:pt x="52412" y="8752"/>
                  <a:pt x="49089" y="5599"/>
                  <a:pt x="45850" y="2445"/>
                </a:cubicBezTo>
                <a:cubicBezTo>
                  <a:pt x="44569" y="1223"/>
                  <a:pt x="43050" y="0"/>
                  <a:pt x="41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7">
            <a:hlinkClick r:id="" action="ppaction://hlinkshowjump?jump=previousslide"/>
          </p:cNvPr>
          <p:cNvSpPr/>
          <p:nvPr/>
        </p:nvSpPr>
        <p:spPr>
          <a:xfrm>
            <a:off x="4067450" y="4535206"/>
            <a:ext cx="261095" cy="208797"/>
          </a:xfrm>
          <a:custGeom>
            <a:avLst/>
            <a:gdLst/>
            <a:ahLst/>
            <a:cxnLst/>
            <a:rect l="l" t="t" r="r" b="b"/>
            <a:pathLst>
              <a:path w="73548" h="58816" extrusionOk="0">
                <a:moveTo>
                  <a:pt x="28969" y="0"/>
                </a:moveTo>
                <a:cubicBezTo>
                  <a:pt x="27052" y="0"/>
                  <a:pt x="25580" y="1108"/>
                  <a:pt x="24374" y="2615"/>
                </a:cubicBezTo>
                <a:cubicBezTo>
                  <a:pt x="21306" y="6706"/>
                  <a:pt x="18749" y="10711"/>
                  <a:pt x="15085" y="14376"/>
                </a:cubicBezTo>
                <a:cubicBezTo>
                  <a:pt x="12017" y="17529"/>
                  <a:pt x="8693" y="20512"/>
                  <a:pt x="5625" y="23750"/>
                </a:cubicBezTo>
                <a:cubicBezTo>
                  <a:pt x="3494" y="25966"/>
                  <a:pt x="0" y="28864"/>
                  <a:pt x="256" y="32272"/>
                </a:cubicBezTo>
                <a:cubicBezTo>
                  <a:pt x="426" y="34659"/>
                  <a:pt x="2301" y="36107"/>
                  <a:pt x="4091" y="37471"/>
                </a:cubicBezTo>
                <a:cubicBezTo>
                  <a:pt x="8608" y="40624"/>
                  <a:pt x="13295" y="43607"/>
                  <a:pt x="17556" y="47186"/>
                </a:cubicBezTo>
                <a:cubicBezTo>
                  <a:pt x="21135" y="50084"/>
                  <a:pt x="24459" y="53152"/>
                  <a:pt x="27698" y="56305"/>
                </a:cubicBezTo>
                <a:cubicBezTo>
                  <a:pt x="28991" y="57540"/>
                  <a:pt x="30529" y="58816"/>
                  <a:pt x="32169" y="58816"/>
                </a:cubicBezTo>
                <a:cubicBezTo>
                  <a:pt x="32906" y="58816"/>
                  <a:pt x="33664" y="58558"/>
                  <a:pt x="34430" y="57924"/>
                </a:cubicBezTo>
                <a:cubicBezTo>
                  <a:pt x="37498" y="55282"/>
                  <a:pt x="35368" y="49828"/>
                  <a:pt x="36390" y="46504"/>
                </a:cubicBezTo>
                <a:cubicBezTo>
                  <a:pt x="37218" y="43657"/>
                  <a:pt x="40751" y="43074"/>
                  <a:pt x="44237" y="43074"/>
                </a:cubicBezTo>
                <a:cubicBezTo>
                  <a:pt x="46490" y="43074"/>
                  <a:pt x="48724" y="43318"/>
                  <a:pt x="50196" y="43351"/>
                </a:cubicBezTo>
                <a:cubicBezTo>
                  <a:pt x="55310" y="43436"/>
                  <a:pt x="60423" y="43436"/>
                  <a:pt x="65536" y="43436"/>
                </a:cubicBezTo>
                <a:cubicBezTo>
                  <a:pt x="66182" y="43436"/>
                  <a:pt x="66827" y="43476"/>
                  <a:pt x="67459" y="43476"/>
                </a:cubicBezTo>
                <a:cubicBezTo>
                  <a:pt x="68911" y="43476"/>
                  <a:pt x="70288" y="43269"/>
                  <a:pt x="71417" y="41902"/>
                </a:cubicBezTo>
                <a:cubicBezTo>
                  <a:pt x="73547" y="39346"/>
                  <a:pt x="72354" y="34573"/>
                  <a:pt x="72354" y="31591"/>
                </a:cubicBezTo>
                <a:cubicBezTo>
                  <a:pt x="72354" y="26989"/>
                  <a:pt x="73547" y="21364"/>
                  <a:pt x="72610" y="16847"/>
                </a:cubicBezTo>
                <a:cubicBezTo>
                  <a:pt x="71928" y="13694"/>
                  <a:pt x="69627" y="13268"/>
                  <a:pt x="66644" y="13097"/>
                </a:cubicBezTo>
                <a:cubicBezTo>
                  <a:pt x="64876" y="12973"/>
                  <a:pt x="63110" y="12925"/>
                  <a:pt x="61345" y="12925"/>
                </a:cubicBezTo>
                <a:cubicBezTo>
                  <a:pt x="55263" y="12925"/>
                  <a:pt x="49203" y="13498"/>
                  <a:pt x="43150" y="13498"/>
                </a:cubicBezTo>
                <a:cubicBezTo>
                  <a:pt x="40128" y="13498"/>
                  <a:pt x="37109" y="13355"/>
                  <a:pt x="34089" y="12927"/>
                </a:cubicBezTo>
                <a:cubicBezTo>
                  <a:pt x="34686" y="8240"/>
                  <a:pt x="35708" y="911"/>
                  <a:pt x="29743" y="58"/>
                </a:cubicBezTo>
                <a:cubicBezTo>
                  <a:pt x="29477" y="19"/>
                  <a:pt x="29219" y="0"/>
                  <a:pt x="28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421;p38">
            <a:extLst>
              <a:ext uri="{FF2B5EF4-FFF2-40B4-BE49-F238E27FC236}">
                <a16:creationId xmlns:a16="http://schemas.microsoft.com/office/drawing/2014/main" id="{9BD3E243-4B9E-443D-85D1-260959F38C12}"/>
              </a:ext>
            </a:extLst>
          </p:cNvPr>
          <p:cNvSpPr/>
          <p:nvPr/>
        </p:nvSpPr>
        <p:spPr>
          <a:xfrm>
            <a:off x="693155" y="816931"/>
            <a:ext cx="864000" cy="8640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424;p38">
            <a:extLst>
              <a:ext uri="{FF2B5EF4-FFF2-40B4-BE49-F238E27FC236}">
                <a16:creationId xmlns:a16="http://schemas.microsoft.com/office/drawing/2014/main" id="{6DE76854-11A5-4B74-A762-2C23D7776C45}"/>
              </a:ext>
            </a:extLst>
          </p:cNvPr>
          <p:cNvSpPr txBox="1">
            <a:spLocks/>
          </p:cNvSpPr>
          <p:nvPr/>
        </p:nvSpPr>
        <p:spPr>
          <a:xfrm>
            <a:off x="846406" y="1083106"/>
            <a:ext cx="5574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782A"/>
              </a:buClr>
              <a:buSzPts val="3600"/>
              <a:buFont typeface="Bowlby One SC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wlby One SC"/>
                <a:sym typeface="Bowlby One SC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400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1">
            <a:hlinkClick r:id="rId3" action="ppaction://hlinksldjump"/>
          </p:cNvPr>
          <p:cNvSpPr/>
          <p:nvPr/>
        </p:nvSpPr>
        <p:spPr>
          <a:xfrm>
            <a:off x="4368781" y="4795584"/>
            <a:ext cx="359530" cy="258300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9" name="Google Shape;1199;p51">
            <a:hlinkClick r:id="" action="ppaction://hlinkshowjump?jump=nextslide"/>
          </p:cNvPr>
          <p:cNvSpPr/>
          <p:nvPr/>
        </p:nvSpPr>
        <p:spPr>
          <a:xfrm>
            <a:off x="4792303" y="4820458"/>
            <a:ext cx="260794" cy="208577"/>
          </a:xfrm>
          <a:custGeom>
            <a:avLst/>
            <a:gdLst/>
            <a:ahLst/>
            <a:cxnLst/>
            <a:rect l="l" t="t" r="r" b="b"/>
            <a:pathLst>
              <a:path w="73463" h="58754" extrusionOk="0">
                <a:moveTo>
                  <a:pt x="41428" y="0"/>
                </a:moveTo>
                <a:cubicBezTo>
                  <a:pt x="40675" y="0"/>
                  <a:pt x="39901" y="263"/>
                  <a:pt x="39118" y="911"/>
                </a:cubicBezTo>
                <a:cubicBezTo>
                  <a:pt x="36050" y="3468"/>
                  <a:pt x="38180" y="8922"/>
                  <a:pt x="37158" y="12246"/>
                </a:cubicBezTo>
                <a:cubicBezTo>
                  <a:pt x="36337" y="15119"/>
                  <a:pt x="32860" y="15737"/>
                  <a:pt x="29404" y="15737"/>
                </a:cubicBezTo>
                <a:cubicBezTo>
                  <a:pt x="27120" y="15737"/>
                  <a:pt x="24844" y="15467"/>
                  <a:pt x="23352" y="15399"/>
                </a:cubicBezTo>
                <a:cubicBezTo>
                  <a:pt x="19943" y="15399"/>
                  <a:pt x="16534" y="15361"/>
                  <a:pt x="13125" y="15361"/>
                </a:cubicBezTo>
                <a:cubicBezTo>
                  <a:pt x="11420" y="15361"/>
                  <a:pt x="9716" y="15371"/>
                  <a:pt x="8012" y="15399"/>
                </a:cubicBezTo>
                <a:cubicBezTo>
                  <a:pt x="7366" y="15399"/>
                  <a:pt x="6720" y="15360"/>
                  <a:pt x="6089" y="15360"/>
                </a:cubicBezTo>
                <a:cubicBezTo>
                  <a:pt x="4637" y="15360"/>
                  <a:pt x="3260" y="15567"/>
                  <a:pt x="2131" y="16933"/>
                </a:cubicBezTo>
                <a:cubicBezTo>
                  <a:pt x="1" y="19490"/>
                  <a:pt x="1194" y="24177"/>
                  <a:pt x="1194" y="27245"/>
                </a:cubicBezTo>
                <a:cubicBezTo>
                  <a:pt x="1194" y="31847"/>
                  <a:pt x="1" y="37386"/>
                  <a:pt x="938" y="41903"/>
                </a:cubicBezTo>
                <a:cubicBezTo>
                  <a:pt x="1620" y="45142"/>
                  <a:pt x="3921" y="45483"/>
                  <a:pt x="6904" y="45738"/>
                </a:cubicBezTo>
                <a:cubicBezTo>
                  <a:pt x="8606" y="45858"/>
                  <a:pt x="10304" y="45905"/>
                  <a:pt x="11999" y="45905"/>
                </a:cubicBezTo>
                <a:cubicBezTo>
                  <a:pt x="18233" y="45905"/>
                  <a:pt x="24424" y="45269"/>
                  <a:pt x="30621" y="45269"/>
                </a:cubicBezTo>
                <a:cubicBezTo>
                  <a:pt x="33535" y="45269"/>
                  <a:pt x="36451" y="45409"/>
                  <a:pt x="39373" y="45823"/>
                </a:cubicBezTo>
                <a:cubicBezTo>
                  <a:pt x="38862" y="50511"/>
                  <a:pt x="37839" y="57925"/>
                  <a:pt x="43805" y="58692"/>
                </a:cubicBezTo>
                <a:cubicBezTo>
                  <a:pt x="44085" y="58733"/>
                  <a:pt x="44356" y="58753"/>
                  <a:pt x="44618" y="58753"/>
                </a:cubicBezTo>
                <a:cubicBezTo>
                  <a:pt x="46514" y="58753"/>
                  <a:pt x="47966" y="57707"/>
                  <a:pt x="49089" y="56135"/>
                </a:cubicBezTo>
                <a:cubicBezTo>
                  <a:pt x="52242" y="52045"/>
                  <a:pt x="54799" y="48039"/>
                  <a:pt x="58463" y="44460"/>
                </a:cubicBezTo>
                <a:cubicBezTo>
                  <a:pt x="61531" y="41221"/>
                  <a:pt x="64855" y="38239"/>
                  <a:pt x="67923" y="35000"/>
                </a:cubicBezTo>
                <a:cubicBezTo>
                  <a:pt x="70053" y="32870"/>
                  <a:pt x="73462" y="29972"/>
                  <a:pt x="73292" y="26563"/>
                </a:cubicBezTo>
                <a:cubicBezTo>
                  <a:pt x="73121" y="24092"/>
                  <a:pt x="71246" y="22643"/>
                  <a:pt x="69372" y="21365"/>
                </a:cubicBezTo>
                <a:cubicBezTo>
                  <a:pt x="64855" y="18126"/>
                  <a:pt x="60253" y="15144"/>
                  <a:pt x="55906" y="11649"/>
                </a:cubicBezTo>
                <a:cubicBezTo>
                  <a:pt x="52412" y="8752"/>
                  <a:pt x="49089" y="5599"/>
                  <a:pt x="45850" y="2445"/>
                </a:cubicBezTo>
                <a:cubicBezTo>
                  <a:pt x="44569" y="1223"/>
                  <a:pt x="43050" y="0"/>
                  <a:pt x="41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51">
            <a:hlinkClick r:id="" action="ppaction://hlinkshowjump?jump=previousslide"/>
          </p:cNvPr>
          <p:cNvSpPr/>
          <p:nvPr/>
        </p:nvSpPr>
        <p:spPr>
          <a:xfrm>
            <a:off x="4044004" y="4820763"/>
            <a:ext cx="261095" cy="208797"/>
          </a:xfrm>
          <a:custGeom>
            <a:avLst/>
            <a:gdLst/>
            <a:ahLst/>
            <a:cxnLst/>
            <a:rect l="l" t="t" r="r" b="b"/>
            <a:pathLst>
              <a:path w="73548" h="58816" extrusionOk="0">
                <a:moveTo>
                  <a:pt x="28969" y="0"/>
                </a:moveTo>
                <a:cubicBezTo>
                  <a:pt x="27052" y="0"/>
                  <a:pt x="25580" y="1108"/>
                  <a:pt x="24374" y="2615"/>
                </a:cubicBezTo>
                <a:cubicBezTo>
                  <a:pt x="21306" y="6706"/>
                  <a:pt x="18749" y="10711"/>
                  <a:pt x="15085" y="14376"/>
                </a:cubicBezTo>
                <a:cubicBezTo>
                  <a:pt x="12017" y="17529"/>
                  <a:pt x="8693" y="20512"/>
                  <a:pt x="5625" y="23750"/>
                </a:cubicBezTo>
                <a:cubicBezTo>
                  <a:pt x="3494" y="25966"/>
                  <a:pt x="0" y="28864"/>
                  <a:pt x="256" y="32272"/>
                </a:cubicBezTo>
                <a:cubicBezTo>
                  <a:pt x="426" y="34659"/>
                  <a:pt x="2301" y="36107"/>
                  <a:pt x="4091" y="37471"/>
                </a:cubicBezTo>
                <a:cubicBezTo>
                  <a:pt x="8608" y="40624"/>
                  <a:pt x="13295" y="43607"/>
                  <a:pt x="17556" y="47186"/>
                </a:cubicBezTo>
                <a:cubicBezTo>
                  <a:pt x="21135" y="50084"/>
                  <a:pt x="24459" y="53152"/>
                  <a:pt x="27698" y="56305"/>
                </a:cubicBezTo>
                <a:cubicBezTo>
                  <a:pt x="28991" y="57540"/>
                  <a:pt x="30529" y="58816"/>
                  <a:pt x="32169" y="58816"/>
                </a:cubicBezTo>
                <a:cubicBezTo>
                  <a:pt x="32906" y="58816"/>
                  <a:pt x="33664" y="58558"/>
                  <a:pt x="34430" y="57924"/>
                </a:cubicBezTo>
                <a:cubicBezTo>
                  <a:pt x="37498" y="55282"/>
                  <a:pt x="35368" y="49828"/>
                  <a:pt x="36390" y="46504"/>
                </a:cubicBezTo>
                <a:cubicBezTo>
                  <a:pt x="37218" y="43657"/>
                  <a:pt x="40751" y="43074"/>
                  <a:pt x="44237" y="43074"/>
                </a:cubicBezTo>
                <a:cubicBezTo>
                  <a:pt x="46490" y="43074"/>
                  <a:pt x="48724" y="43318"/>
                  <a:pt x="50196" y="43351"/>
                </a:cubicBezTo>
                <a:cubicBezTo>
                  <a:pt x="55310" y="43436"/>
                  <a:pt x="60423" y="43436"/>
                  <a:pt x="65536" y="43436"/>
                </a:cubicBezTo>
                <a:cubicBezTo>
                  <a:pt x="66182" y="43436"/>
                  <a:pt x="66827" y="43476"/>
                  <a:pt x="67459" y="43476"/>
                </a:cubicBezTo>
                <a:cubicBezTo>
                  <a:pt x="68911" y="43476"/>
                  <a:pt x="70288" y="43269"/>
                  <a:pt x="71417" y="41902"/>
                </a:cubicBezTo>
                <a:cubicBezTo>
                  <a:pt x="73547" y="39346"/>
                  <a:pt x="72354" y="34573"/>
                  <a:pt x="72354" y="31591"/>
                </a:cubicBezTo>
                <a:cubicBezTo>
                  <a:pt x="72354" y="26989"/>
                  <a:pt x="73547" y="21364"/>
                  <a:pt x="72610" y="16847"/>
                </a:cubicBezTo>
                <a:cubicBezTo>
                  <a:pt x="71928" y="13694"/>
                  <a:pt x="69627" y="13268"/>
                  <a:pt x="66644" y="13097"/>
                </a:cubicBezTo>
                <a:cubicBezTo>
                  <a:pt x="64876" y="12973"/>
                  <a:pt x="63110" y="12925"/>
                  <a:pt x="61345" y="12925"/>
                </a:cubicBezTo>
                <a:cubicBezTo>
                  <a:pt x="55263" y="12925"/>
                  <a:pt x="49203" y="13498"/>
                  <a:pt x="43150" y="13498"/>
                </a:cubicBezTo>
                <a:cubicBezTo>
                  <a:pt x="40128" y="13498"/>
                  <a:pt x="37109" y="13355"/>
                  <a:pt x="34089" y="12927"/>
                </a:cubicBezTo>
                <a:cubicBezTo>
                  <a:pt x="34686" y="8240"/>
                  <a:pt x="35708" y="911"/>
                  <a:pt x="29743" y="58"/>
                </a:cubicBezTo>
                <a:cubicBezTo>
                  <a:pt x="29477" y="19"/>
                  <a:pt x="29219" y="0"/>
                  <a:pt x="28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3D5E42-E40D-468E-9E3F-BAB6FB152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14" t="25025" r="26667" b="1310"/>
          <a:stretch/>
        </p:blipFill>
        <p:spPr>
          <a:xfrm>
            <a:off x="0" y="707461"/>
            <a:ext cx="4728312" cy="38259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859ABF-8870-459E-92F9-572AE9B2B6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01" t="19929" r="26914" b="6406"/>
          <a:stretch/>
        </p:blipFill>
        <p:spPr>
          <a:xfrm>
            <a:off x="4728311" y="707461"/>
            <a:ext cx="4403468" cy="38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1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47"/>
          <p:cNvGrpSpPr/>
          <p:nvPr/>
        </p:nvGrpSpPr>
        <p:grpSpPr>
          <a:xfrm rot="245308" flipH="1">
            <a:off x="7027045" y="292563"/>
            <a:ext cx="2067522" cy="2808664"/>
            <a:chOff x="6090062" y="1499344"/>
            <a:chExt cx="2907522" cy="2840799"/>
          </a:xfrm>
        </p:grpSpPr>
        <p:grpSp>
          <p:nvGrpSpPr>
            <p:cNvPr id="880" name="Google Shape;880;p47"/>
            <p:cNvGrpSpPr/>
            <p:nvPr/>
          </p:nvGrpSpPr>
          <p:grpSpPr>
            <a:xfrm>
              <a:off x="6401239" y="1637565"/>
              <a:ext cx="2596345" cy="2702578"/>
              <a:chOff x="6401239" y="1637565"/>
              <a:chExt cx="2596345" cy="2702578"/>
            </a:xfrm>
          </p:grpSpPr>
          <p:sp>
            <p:nvSpPr>
              <p:cNvPr id="881" name="Google Shape;881;p47"/>
              <p:cNvSpPr/>
              <p:nvPr/>
            </p:nvSpPr>
            <p:spPr>
              <a:xfrm rot="3033256" flipH="1">
                <a:off x="6564239" y="2241737"/>
                <a:ext cx="2270344" cy="1494235"/>
              </a:xfrm>
              <a:custGeom>
                <a:avLst/>
                <a:gdLst/>
                <a:ahLst/>
                <a:cxnLst/>
                <a:rect l="l" t="t" r="r" b="b"/>
                <a:pathLst>
                  <a:path w="53603" h="35279" extrusionOk="0">
                    <a:moveTo>
                      <a:pt x="32683" y="0"/>
                    </a:moveTo>
                    <a:lnTo>
                      <a:pt x="32683" y="560"/>
                    </a:lnTo>
                    <a:cubicBezTo>
                      <a:pt x="33041" y="560"/>
                      <a:pt x="33398" y="560"/>
                      <a:pt x="33767" y="572"/>
                    </a:cubicBezTo>
                    <a:cubicBezTo>
                      <a:pt x="33886" y="572"/>
                      <a:pt x="33993" y="596"/>
                      <a:pt x="34100" y="596"/>
                    </a:cubicBezTo>
                    <a:lnTo>
                      <a:pt x="34112" y="24"/>
                    </a:lnTo>
                    <a:cubicBezTo>
                      <a:pt x="34005" y="24"/>
                      <a:pt x="33898" y="12"/>
                      <a:pt x="33779" y="12"/>
                    </a:cubicBezTo>
                    <a:cubicBezTo>
                      <a:pt x="33410" y="12"/>
                      <a:pt x="33041" y="0"/>
                      <a:pt x="32683" y="0"/>
                    </a:cubicBezTo>
                    <a:close/>
                    <a:moveTo>
                      <a:pt x="31219" y="24"/>
                    </a:moveTo>
                    <a:cubicBezTo>
                      <a:pt x="30731" y="36"/>
                      <a:pt x="30254" y="84"/>
                      <a:pt x="29790" y="143"/>
                    </a:cubicBezTo>
                    <a:lnTo>
                      <a:pt x="29873" y="715"/>
                    </a:lnTo>
                    <a:cubicBezTo>
                      <a:pt x="30326" y="655"/>
                      <a:pt x="30790" y="608"/>
                      <a:pt x="31255" y="596"/>
                    </a:cubicBezTo>
                    <a:lnTo>
                      <a:pt x="31219" y="24"/>
                    </a:lnTo>
                    <a:close/>
                    <a:moveTo>
                      <a:pt x="35553" y="143"/>
                    </a:moveTo>
                    <a:lnTo>
                      <a:pt x="35481" y="715"/>
                    </a:lnTo>
                    <a:cubicBezTo>
                      <a:pt x="35958" y="774"/>
                      <a:pt x="36422" y="858"/>
                      <a:pt x="36851" y="953"/>
                    </a:cubicBezTo>
                    <a:lnTo>
                      <a:pt x="36981" y="381"/>
                    </a:lnTo>
                    <a:cubicBezTo>
                      <a:pt x="36517" y="298"/>
                      <a:pt x="36041" y="203"/>
                      <a:pt x="35553" y="143"/>
                    </a:cubicBezTo>
                    <a:close/>
                    <a:moveTo>
                      <a:pt x="28385" y="369"/>
                    </a:moveTo>
                    <a:cubicBezTo>
                      <a:pt x="27885" y="477"/>
                      <a:pt x="27433" y="596"/>
                      <a:pt x="26980" y="727"/>
                    </a:cubicBezTo>
                    <a:lnTo>
                      <a:pt x="27147" y="1262"/>
                    </a:lnTo>
                    <a:cubicBezTo>
                      <a:pt x="27576" y="1143"/>
                      <a:pt x="28028" y="1024"/>
                      <a:pt x="28504" y="917"/>
                    </a:cubicBezTo>
                    <a:lnTo>
                      <a:pt x="28385" y="369"/>
                    </a:lnTo>
                    <a:close/>
                    <a:moveTo>
                      <a:pt x="38363" y="774"/>
                    </a:moveTo>
                    <a:lnTo>
                      <a:pt x="38184" y="1310"/>
                    </a:lnTo>
                    <a:cubicBezTo>
                      <a:pt x="38636" y="1465"/>
                      <a:pt x="39053" y="1655"/>
                      <a:pt x="39458" y="1846"/>
                    </a:cubicBezTo>
                    <a:lnTo>
                      <a:pt x="39708" y="1334"/>
                    </a:lnTo>
                    <a:cubicBezTo>
                      <a:pt x="39291" y="1108"/>
                      <a:pt x="38827" y="929"/>
                      <a:pt x="38363" y="774"/>
                    </a:cubicBezTo>
                    <a:close/>
                    <a:moveTo>
                      <a:pt x="25611" y="1227"/>
                    </a:moveTo>
                    <a:cubicBezTo>
                      <a:pt x="25170" y="1441"/>
                      <a:pt x="24730" y="1667"/>
                      <a:pt x="24337" y="1917"/>
                    </a:cubicBezTo>
                    <a:lnTo>
                      <a:pt x="24635" y="2394"/>
                    </a:lnTo>
                    <a:cubicBezTo>
                      <a:pt x="25016" y="2155"/>
                      <a:pt x="25421" y="1929"/>
                      <a:pt x="25837" y="1751"/>
                    </a:cubicBezTo>
                    <a:lnTo>
                      <a:pt x="25611" y="1227"/>
                    </a:lnTo>
                    <a:close/>
                    <a:moveTo>
                      <a:pt x="40958" y="2096"/>
                    </a:moveTo>
                    <a:lnTo>
                      <a:pt x="40625" y="2560"/>
                    </a:lnTo>
                    <a:cubicBezTo>
                      <a:pt x="41006" y="2822"/>
                      <a:pt x="41339" y="3120"/>
                      <a:pt x="41673" y="3429"/>
                    </a:cubicBezTo>
                    <a:lnTo>
                      <a:pt x="42065" y="3036"/>
                    </a:lnTo>
                    <a:cubicBezTo>
                      <a:pt x="41732" y="2691"/>
                      <a:pt x="41351" y="2382"/>
                      <a:pt x="40958" y="2096"/>
                    </a:cubicBezTo>
                    <a:close/>
                    <a:moveTo>
                      <a:pt x="23158" y="2751"/>
                    </a:moveTo>
                    <a:cubicBezTo>
                      <a:pt x="22801" y="3072"/>
                      <a:pt x="22444" y="3417"/>
                      <a:pt x="22134" y="3787"/>
                    </a:cubicBezTo>
                    <a:lnTo>
                      <a:pt x="22563" y="4168"/>
                    </a:lnTo>
                    <a:cubicBezTo>
                      <a:pt x="22861" y="3822"/>
                      <a:pt x="23182" y="3489"/>
                      <a:pt x="23527" y="3179"/>
                    </a:cubicBezTo>
                    <a:lnTo>
                      <a:pt x="23158" y="2751"/>
                    </a:lnTo>
                    <a:close/>
                    <a:moveTo>
                      <a:pt x="43030" y="4132"/>
                    </a:moveTo>
                    <a:lnTo>
                      <a:pt x="42566" y="4465"/>
                    </a:lnTo>
                    <a:cubicBezTo>
                      <a:pt x="42827" y="4834"/>
                      <a:pt x="43066" y="5227"/>
                      <a:pt x="43292" y="5632"/>
                    </a:cubicBezTo>
                    <a:lnTo>
                      <a:pt x="43792" y="5370"/>
                    </a:lnTo>
                    <a:cubicBezTo>
                      <a:pt x="43554" y="4941"/>
                      <a:pt x="43304" y="4525"/>
                      <a:pt x="43030" y="4132"/>
                    </a:cubicBezTo>
                    <a:close/>
                    <a:moveTo>
                      <a:pt x="21265" y="4977"/>
                    </a:moveTo>
                    <a:cubicBezTo>
                      <a:pt x="21027" y="5382"/>
                      <a:pt x="20789" y="5811"/>
                      <a:pt x="20587" y="6263"/>
                    </a:cubicBezTo>
                    <a:lnTo>
                      <a:pt x="21087" y="6501"/>
                    </a:lnTo>
                    <a:cubicBezTo>
                      <a:pt x="21301" y="6073"/>
                      <a:pt x="21515" y="5668"/>
                      <a:pt x="21741" y="5275"/>
                    </a:cubicBezTo>
                    <a:lnTo>
                      <a:pt x="21265" y="4977"/>
                    </a:lnTo>
                    <a:close/>
                    <a:moveTo>
                      <a:pt x="44399" y="6692"/>
                    </a:moveTo>
                    <a:lnTo>
                      <a:pt x="43875" y="6906"/>
                    </a:lnTo>
                    <a:cubicBezTo>
                      <a:pt x="44042" y="7323"/>
                      <a:pt x="44185" y="7763"/>
                      <a:pt x="44316" y="8228"/>
                    </a:cubicBezTo>
                    <a:lnTo>
                      <a:pt x="44852" y="8061"/>
                    </a:lnTo>
                    <a:cubicBezTo>
                      <a:pt x="44721" y="7585"/>
                      <a:pt x="44554" y="7120"/>
                      <a:pt x="44399" y="6692"/>
                    </a:cubicBezTo>
                    <a:close/>
                    <a:moveTo>
                      <a:pt x="20051" y="7620"/>
                    </a:moveTo>
                    <a:cubicBezTo>
                      <a:pt x="19884" y="8049"/>
                      <a:pt x="19753" y="8513"/>
                      <a:pt x="19610" y="9001"/>
                    </a:cubicBezTo>
                    <a:lnTo>
                      <a:pt x="20170" y="9144"/>
                    </a:lnTo>
                    <a:cubicBezTo>
                      <a:pt x="20289" y="8656"/>
                      <a:pt x="20420" y="8228"/>
                      <a:pt x="20587" y="7799"/>
                    </a:cubicBezTo>
                    <a:lnTo>
                      <a:pt x="20051" y="7620"/>
                    </a:lnTo>
                    <a:close/>
                    <a:moveTo>
                      <a:pt x="45197" y="9478"/>
                    </a:moveTo>
                    <a:lnTo>
                      <a:pt x="44649" y="9597"/>
                    </a:lnTo>
                    <a:cubicBezTo>
                      <a:pt x="44756" y="10025"/>
                      <a:pt x="44828" y="10490"/>
                      <a:pt x="44911" y="10978"/>
                    </a:cubicBezTo>
                    <a:lnTo>
                      <a:pt x="45471" y="10895"/>
                    </a:lnTo>
                    <a:cubicBezTo>
                      <a:pt x="45375" y="10383"/>
                      <a:pt x="45280" y="9930"/>
                      <a:pt x="45197" y="9478"/>
                    </a:cubicBezTo>
                    <a:close/>
                    <a:moveTo>
                      <a:pt x="19277" y="10395"/>
                    </a:moveTo>
                    <a:cubicBezTo>
                      <a:pt x="19170" y="10859"/>
                      <a:pt x="19074" y="11335"/>
                      <a:pt x="18991" y="11799"/>
                    </a:cubicBezTo>
                    <a:lnTo>
                      <a:pt x="19539" y="11907"/>
                    </a:lnTo>
                    <a:cubicBezTo>
                      <a:pt x="19634" y="11442"/>
                      <a:pt x="19717" y="10978"/>
                      <a:pt x="19825" y="10514"/>
                    </a:cubicBezTo>
                    <a:lnTo>
                      <a:pt x="19277" y="10395"/>
                    </a:lnTo>
                    <a:close/>
                    <a:moveTo>
                      <a:pt x="45685" y="12323"/>
                    </a:moveTo>
                    <a:lnTo>
                      <a:pt x="45125" y="12395"/>
                    </a:lnTo>
                    <a:cubicBezTo>
                      <a:pt x="45185" y="12871"/>
                      <a:pt x="45233" y="13335"/>
                      <a:pt x="45292" y="13812"/>
                    </a:cubicBezTo>
                    <a:lnTo>
                      <a:pt x="45864" y="13752"/>
                    </a:lnTo>
                    <a:lnTo>
                      <a:pt x="45685" y="12323"/>
                    </a:lnTo>
                    <a:close/>
                    <a:moveTo>
                      <a:pt x="18717" y="13204"/>
                    </a:moveTo>
                    <a:cubicBezTo>
                      <a:pt x="18634" y="13669"/>
                      <a:pt x="18539" y="14133"/>
                      <a:pt x="18455" y="14597"/>
                    </a:cubicBezTo>
                    <a:lnTo>
                      <a:pt x="19003" y="14716"/>
                    </a:lnTo>
                    <a:cubicBezTo>
                      <a:pt x="19110" y="14252"/>
                      <a:pt x="19194" y="13788"/>
                      <a:pt x="19277" y="13300"/>
                    </a:cubicBezTo>
                    <a:lnTo>
                      <a:pt x="18717" y="13204"/>
                    </a:lnTo>
                    <a:close/>
                    <a:moveTo>
                      <a:pt x="46006" y="15145"/>
                    </a:moveTo>
                    <a:lnTo>
                      <a:pt x="45435" y="15205"/>
                    </a:lnTo>
                    <a:cubicBezTo>
                      <a:pt x="45494" y="15693"/>
                      <a:pt x="45542" y="16157"/>
                      <a:pt x="45602" y="16633"/>
                    </a:cubicBezTo>
                    <a:lnTo>
                      <a:pt x="46161" y="16562"/>
                    </a:lnTo>
                    <a:cubicBezTo>
                      <a:pt x="46102" y="16098"/>
                      <a:pt x="46042" y="15621"/>
                      <a:pt x="46006" y="15145"/>
                    </a:cubicBezTo>
                    <a:close/>
                    <a:moveTo>
                      <a:pt x="9109" y="16140"/>
                    </a:moveTo>
                    <a:cubicBezTo>
                      <a:pt x="8921" y="16140"/>
                      <a:pt x="8737" y="16165"/>
                      <a:pt x="8561" y="16217"/>
                    </a:cubicBezTo>
                    <a:lnTo>
                      <a:pt x="8716" y="16752"/>
                    </a:lnTo>
                    <a:cubicBezTo>
                      <a:pt x="8843" y="16714"/>
                      <a:pt x="8978" y="16696"/>
                      <a:pt x="9117" y="16696"/>
                    </a:cubicBezTo>
                    <a:cubicBezTo>
                      <a:pt x="9370" y="16696"/>
                      <a:pt x="9638" y="16756"/>
                      <a:pt x="9907" y="16871"/>
                    </a:cubicBezTo>
                    <a:lnTo>
                      <a:pt x="10133" y="16371"/>
                    </a:lnTo>
                    <a:cubicBezTo>
                      <a:pt x="9790" y="16219"/>
                      <a:pt x="9443" y="16140"/>
                      <a:pt x="9109" y="16140"/>
                    </a:cubicBezTo>
                    <a:close/>
                    <a:moveTo>
                      <a:pt x="18122" y="15967"/>
                    </a:moveTo>
                    <a:cubicBezTo>
                      <a:pt x="17991" y="16467"/>
                      <a:pt x="17860" y="16907"/>
                      <a:pt x="17705" y="17300"/>
                    </a:cubicBezTo>
                    <a:lnTo>
                      <a:pt x="18241" y="17503"/>
                    </a:lnTo>
                    <a:cubicBezTo>
                      <a:pt x="18408" y="17086"/>
                      <a:pt x="18539" y="16633"/>
                      <a:pt x="18682" y="16109"/>
                    </a:cubicBezTo>
                    <a:lnTo>
                      <a:pt x="18122" y="15967"/>
                    </a:lnTo>
                    <a:close/>
                    <a:moveTo>
                      <a:pt x="7335" y="17217"/>
                    </a:moveTo>
                    <a:cubicBezTo>
                      <a:pt x="7049" y="17645"/>
                      <a:pt x="6835" y="18110"/>
                      <a:pt x="6668" y="18550"/>
                    </a:cubicBezTo>
                    <a:lnTo>
                      <a:pt x="7204" y="18753"/>
                    </a:lnTo>
                    <a:cubicBezTo>
                      <a:pt x="7335" y="18336"/>
                      <a:pt x="7549" y="17919"/>
                      <a:pt x="7811" y="17526"/>
                    </a:cubicBezTo>
                    <a:lnTo>
                      <a:pt x="7335" y="17217"/>
                    </a:lnTo>
                    <a:close/>
                    <a:moveTo>
                      <a:pt x="11359" y="17288"/>
                    </a:moveTo>
                    <a:lnTo>
                      <a:pt x="10919" y="17657"/>
                    </a:lnTo>
                    <a:cubicBezTo>
                      <a:pt x="11204" y="17979"/>
                      <a:pt x="11443" y="18360"/>
                      <a:pt x="11633" y="18788"/>
                    </a:cubicBezTo>
                    <a:lnTo>
                      <a:pt x="12157" y="18550"/>
                    </a:lnTo>
                    <a:cubicBezTo>
                      <a:pt x="11931" y="18074"/>
                      <a:pt x="11669" y="17645"/>
                      <a:pt x="11359" y="17288"/>
                    </a:cubicBezTo>
                    <a:close/>
                    <a:moveTo>
                      <a:pt x="46340" y="18003"/>
                    </a:moveTo>
                    <a:lnTo>
                      <a:pt x="45792" y="18074"/>
                    </a:lnTo>
                    <a:cubicBezTo>
                      <a:pt x="45864" y="18598"/>
                      <a:pt x="45947" y="19062"/>
                      <a:pt x="46030" y="19491"/>
                    </a:cubicBezTo>
                    <a:lnTo>
                      <a:pt x="46578" y="19408"/>
                    </a:lnTo>
                    <a:cubicBezTo>
                      <a:pt x="46495" y="18967"/>
                      <a:pt x="46423" y="18515"/>
                      <a:pt x="46340" y="18003"/>
                    </a:cubicBezTo>
                    <a:close/>
                    <a:moveTo>
                      <a:pt x="17146" y="18550"/>
                    </a:moveTo>
                    <a:cubicBezTo>
                      <a:pt x="16908" y="18991"/>
                      <a:pt x="16658" y="19348"/>
                      <a:pt x="16360" y="19658"/>
                    </a:cubicBezTo>
                    <a:lnTo>
                      <a:pt x="16777" y="20039"/>
                    </a:lnTo>
                    <a:cubicBezTo>
                      <a:pt x="17098" y="19705"/>
                      <a:pt x="17384" y="19288"/>
                      <a:pt x="17634" y="18836"/>
                    </a:cubicBezTo>
                    <a:lnTo>
                      <a:pt x="17146" y="18550"/>
                    </a:lnTo>
                    <a:close/>
                    <a:moveTo>
                      <a:pt x="6990" y="20027"/>
                    </a:moveTo>
                    <a:lnTo>
                      <a:pt x="6430" y="20074"/>
                    </a:lnTo>
                    <a:cubicBezTo>
                      <a:pt x="6478" y="20670"/>
                      <a:pt x="6716" y="21146"/>
                      <a:pt x="7109" y="21515"/>
                    </a:cubicBezTo>
                    <a:lnTo>
                      <a:pt x="7490" y="21098"/>
                    </a:lnTo>
                    <a:cubicBezTo>
                      <a:pt x="7192" y="20836"/>
                      <a:pt x="7025" y="20479"/>
                      <a:pt x="6990" y="20027"/>
                    </a:cubicBezTo>
                    <a:close/>
                    <a:moveTo>
                      <a:pt x="15324" y="20503"/>
                    </a:moveTo>
                    <a:cubicBezTo>
                      <a:pt x="14967" y="20729"/>
                      <a:pt x="14550" y="20908"/>
                      <a:pt x="14110" y="21039"/>
                    </a:cubicBezTo>
                    <a:lnTo>
                      <a:pt x="14276" y="21574"/>
                    </a:lnTo>
                    <a:cubicBezTo>
                      <a:pt x="14764" y="21432"/>
                      <a:pt x="15229" y="21229"/>
                      <a:pt x="15622" y="20979"/>
                    </a:cubicBezTo>
                    <a:lnTo>
                      <a:pt x="15324" y="20503"/>
                    </a:lnTo>
                    <a:close/>
                    <a:moveTo>
                      <a:pt x="12609" y="19955"/>
                    </a:moveTo>
                    <a:lnTo>
                      <a:pt x="12050" y="20074"/>
                    </a:lnTo>
                    <a:cubicBezTo>
                      <a:pt x="12145" y="20503"/>
                      <a:pt x="12205" y="20967"/>
                      <a:pt x="12228" y="21443"/>
                    </a:cubicBezTo>
                    <a:lnTo>
                      <a:pt x="12312" y="21443"/>
                    </a:lnTo>
                    <a:cubicBezTo>
                      <a:pt x="11978" y="21515"/>
                      <a:pt x="11669" y="21563"/>
                      <a:pt x="11371" y="21610"/>
                    </a:cubicBezTo>
                    <a:lnTo>
                      <a:pt x="11443" y="22170"/>
                    </a:lnTo>
                    <a:cubicBezTo>
                      <a:pt x="11895" y="22110"/>
                      <a:pt x="12371" y="22027"/>
                      <a:pt x="12871" y="21908"/>
                    </a:cubicBezTo>
                    <a:lnTo>
                      <a:pt x="12764" y="21408"/>
                    </a:lnTo>
                    <a:lnTo>
                      <a:pt x="12800" y="21408"/>
                    </a:lnTo>
                    <a:cubicBezTo>
                      <a:pt x="12764" y="20908"/>
                      <a:pt x="12705" y="20420"/>
                      <a:pt x="12609" y="19955"/>
                    </a:cubicBezTo>
                    <a:close/>
                    <a:moveTo>
                      <a:pt x="46911" y="20741"/>
                    </a:moveTo>
                    <a:lnTo>
                      <a:pt x="46364" y="20896"/>
                    </a:lnTo>
                    <a:cubicBezTo>
                      <a:pt x="46495" y="21384"/>
                      <a:pt x="46637" y="21860"/>
                      <a:pt x="46804" y="22277"/>
                    </a:cubicBezTo>
                    <a:lnTo>
                      <a:pt x="47340" y="22063"/>
                    </a:lnTo>
                    <a:cubicBezTo>
                      <a:pt x="47197" y="21670"/>
                      <a:pt x="47042" y="21217"/>
                      <a:pt x="46911" y="20741"/>
                    </a:cubicBezTo>
                    <a:close/>
                    <a:moveTo>
                      <a:pt x="8633" y="21622"/>
                    </a:moveTo>
                    <a:lnTo>
                      <a:pt x="8514" y="22170"/>
                    </a:lnTo>
                    <a:cubicBezTo>
                      <a:pt x="8895" y="22241"/>
                      <a:pt x="9323" y="22289"/>
                      <a:pt x="9823" y="22289"/>
                    </a:cubicBezTo>
                    <a:lnTo>
                      <a:pt x="10002" y="22289"/>
                    </a:lnTo>
                    <a:lnTo>
                      <a:pt x="9990" y="21729"/>
                    </a:lnTo>
                    <a:lnTo>
                      <a:pt x="9823" y="21729"/>
                    </a:lnTo>
                    <a:cubicBezTo>
                      <a:pt x="9371" y="21729"/>
                      <a:pt x="8978" y="21694"/>
                      <a:pt x="8633" y="21622"/>
                    </a:cubicBezTo>
                    <a:close/>
                    <a:moveTo>
                      <a:pt x="12228" y="22860"/>
                    </a:moveTo>
                    <a:cubicBezTo>
                      <a:pt x="12193" y="23301"/>
                      <a:pt x="12145" y="23765"/>
                      <a:pt x="12050" y="24241"/>
                    </a:cubicBezTo>
                    <a:lnTo>
                      <a:pt x="12609" y="24325"/>
                    </a:lnTo>
                    <a:cubicBezTo>
                      <a:pt x="12681" y="23837"/>
                      <a:pt x="12740" y="23360"/>
                      <a:pt x="12800" y="22896"/>
                    </a:cubicBezTo>
                    <a:lnTo>
                      <a:pt x="12228" y="22860"/>
                    </a:lnTo>
                    <a:close/>
                    <a:moveTo>
                      <a:pt x="47923" y="23301"/>
                    </a:moveTo>
                    <a:lnTo>
                      <a:pt x="47435" y="23587"/>
                    </a:lnTo>
                    <a:cubicBezTo>
                      <a:pt x="47697" y="24027"/>
                      <a:pt x="47995" y="24432"/>
                      <a:pt x="48304" y="24777"/>
                    </a:cubicBezTo>
                    <a:lnTo>
                      <a:pt x="48721" y="24384"/>
                    </a:lnTo>
                    <a:cubicBezTo>
                      <a:pt x="48423" y="24075"/>
                      <a:pt x="48161" y="23706"/>
                      <a:pt x="47923" y="23301"/>
                    </a:cubicBezTo>
                    <a:close/>
                    <a:moveTo>
                      <a:pt x="49733" y="25277"/>
                    </a:moveTo>
                    <a:lnTo>
                      <a:pt x="49424" y="25742"/>
                    </a:lnTo>
                    <a:cubicBezTo>
                      <a:pt x="49828" y="26015"/>
                      <a:pt x="50269" y="26230"/>
                      <a:pt x="50733" y="26408"/>
                    </a:cubicBezTo>
                    <a:lnTo>
                      <a:pt x="50924" y="25896"/>
                    </a:lnTo>
                    <a:cubicBezTo>
                      <a:pt x="50495" y="25730"/>
                      <a:pt x="50090" y="25515"/>
                      <a:pt x="49733" y="25277"/>
                    </a:cubicBezTo>
                    <a:close/>
                    <a:moveTo>
                      <a:pt x="52233" y="26254"/>
                    </a:moveTo>
                    <a:lnTo>
                      <a:pt x="52138" y="26801"/>
                    </a:lnTo>
                    <a:cubicBezTo>
                      <a:pt x="52579" y="26885"/>
                      <a:pt x="53067" y="26932"/>
                      <a:pt x="53579" y="26968"/>
                    </a:cubicBezTo>
                    <a:lnTo>
                      <a:pt x="53603" y="26408"/>
                    </a:lnTo>
                    <a:cubicBezTo>
                      <a:pt x="53126" y="26385"/>
                      <a:pt x="52674" y="26325"/>
                      <a:pt x="52233" y="26254"/>
                    </a:cubicBezTo>
                    <a:close/>
                    <a:moveTo>
                      <a:pt x="11728" y="25575"/>
                    </a:moveTo>
                    <a:cubicBezTo>
                      <a:pt x="11609" y="26015"/>
                      <a:pt x="11431" y="26444"/>
                      <a:pt x="11216" y="26861"/>
                    </a:cubicBezTo>
                    <a:lnTo>
                      <a:pt x="11728" y="27111"/>
                    </a:lnTo>
                    <a:cubicBezTo>
                      <a:pt x="11955" y="26670"/>
                      <a:pt x="12133" y="26218"/>
                      <a:pt x="12264" y="25742"/>
                    </a:cubicBezTo>
                    <a:lnTo>
                      <a:pt x="11728" y="25575"/>
                    </a:lnTo>
                    <a:close/>
                    <a:moveTo>
                      <a:pt x="10502" y="28051"/>
                    </a:moveTo>
                    <a:cubicBezTo>
                      <a:pt x="10240" y="28409"/>
                      <a:pt x="9954" y="28766"/>
                      <a:pt x="9621" y="29123"/>
                    </a:cubicBezTo>
                    <a:lnTo>
                      <a:pt x="10050" y="29504"/>
                    </a:lnTo>
                    <a:cubicBezTo>
                      <a:pt x="10383" y="29135"/>
                      <a:pt x="10704" y="28754"/>
                      <a:pt x="10966" y="28373"/>
                    </a:cubicBezTo>
                    <a:lnTo>
                      <a:pt x="10502" y="28051"/>
                    </a:lnTo>
                    <a:close/>
                    <a:moveTo>
                      <a:pt x="8633" y="30099"/>
                    </a:moveTo>
                    <a:cubicBezTo>
                      <a:pt x="8299" y="30397"/>
                      <a:pt x="7930" y="30695"/>
                      <a:pt x="7537" y="30980"/>
                    </a:cubicBezTo>
                    <a:lnTo>
                      <a:pt x="7883" y="31433"/>
                    </a:lnTo>
                    <a:cubicBezTo>
                      <a:pt x="8276" y="31135"/>
                      <a:pt x="8657" y="30837"/>
                      <a:pt x="9002" y="30516"/>
                    </a:cubicBezTo>
                    <a:lnTo>
                      <a:pt x="8633" y="30099"/>
                    </a:lnTo>
                    <a:close/>
                    <a:moveTo>
                      <a:pt x="6382" y="31790"/>
                    </a:moveTo>
                    <a:cubicBezTo>
                      <a:pt x="6013" y="32028"/>
                      <a:pt x="5597" y="32266"/>
                      <a:pt x="5180" y="32504"/>
                    </a:cubicBezTo>
                    <a:lnTo>
                      <a:pt x="5442" y="32993"/>
                    </a:lnTo>
                    <a:cubicBezTo>
                      <a:pt x="5882" y="32754"/>
                      <a:pt x="6299" y="32504"/>
                      <a:pt x="6680" y="32266"/>
                    </a:cubicBezTo>
                    <a:lnTo>
                      <a:pt x="6382" y="31790"/>
                    </a:lnTo>
                    <a:close/>
                    <a:moveTo>
                      <a:pt x="3930" y="33135"/>
                    </a:moveTo>
                    <a:cubicBezTo>
                      <a:pt x="3513" y="33350"/>
                      <a:pt x="3084" y="33540"/>
                      <a:pt x="2644" y="33731"/>
                    </a:cubicBezTo>
                    <a:lnTo>
                      <a:pt x="2870" y="34255"/>
                    </a:lnTo>
                    <a:cubicBezTo>
                      <a:pt x="3323" y="34064"/>
                      <a:pt x="3751" y="33850"/>
                      <a:pt x="4180" y="33647"/>
                    </a:cubicBezTo>
                    <a:lnTo>
                      <a:pt x="3930" y="33135"/>
                    </a:lnTo>
                    <a:close/>
                    <a:moveTo>
                      <a:pt x="1322" y="34266"/>
                    </a:moveTo>
                    <a:cubicBezTo>
                      <a:pt x="894" y="34433"/>
                      <a:pt x="441" y="34600"/>
                      <a:pt x="1" y="34743"/>
                    </a:cubicBezTo>
                    <a:lnTo>
                      <a:pt x="179" y="35279"/>
                    </a:lnTo>
                    <a:cubicBezTo>
                      <a:pt x="644" y="35136"/>
                      <a:pt x="1084" y="34969"/>
                      <a:pt x="1537" y="34790"/>
                    </a:cubicBezTo>
                    <a:lnTo>
                      <a:pt x="1322" y="34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7"/>
              <p:cNvSpPr/>
              <p:nvPr/>
            </p:nvSpPr>
            <p:spPr>
              <a:xfrm rot="3033256" flipH="1">
                <a:off x="6614155" y="2275307"/>
                <a:ext cx="31300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20" extrusionOk="0">
                    <a:moveTo>
                      <a:pt x="679" y="0"/>
                    </a:moveTo>
                    <a:cubicBezTo>
                      <a:pt x="465" y="24"/>
                      <a:pt x="227" y="48"/>
                      <a:pt x="1" y="60"/>
                    </a:cubicBezTo>
                    <a:lnTo>
                      <a:pt x="24" y="619"/>
                    </a:lnTo>
                    <a:cubicBezTo>
                      <a:pt x="263" y="607"/>
                      <a:pt x="501" y="595"/>
                      <a:pt x="739" y="560"/>
                    </a:cubicBezTo>
                    <a:lnTo>
                      <a:pt x="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3" name="Google Shape;883;p47"/>
            <p:cNvSpPr/>
            <p:nvPr/>
          </p:nvSpPr>
          <p:spPr>
            <a:xfrm rot="3033256" flipH="1">
              <a:off x="6143400" y="1650431"/>
              <a:ext cx="587546" cy="415585"/>
            </a:xfrm>
            <a:custGeom>
              <a:avLst/>
              <a:gdLst/>
              <a:ahLst/>
              <a:cxnLst/>
              <a:rect l="l" t="t" r="r" b="b"/>
              <a:pathLst>
                <a:path w="13872" h="9812" extrusionOk="0">
                  <a:moveTo>
                    <a:pt x="1703" y="0"/>
                  </a:moveTo>
                  <a:cubicBezTo>
                    <a:pt x="972" y="0"/>
                    <a:pt x="1774" y="1651"/>
                    <a:pt x="2394" y="2727"/>
                  </a:cubicBezTo>
                  <a:cubicBezTo>
                    <a:pt x="1834" y="3977"/>
                    <a:pt x="1" y="8013"/>
                    <a:pt x="120" y="8085"/>
                  </a:cubicBezTo>
                  <a:cubicBezTo>
                    <a:pt x="130" y="8091"/>
                    <a:pt x="144" y="8095"/>
                    <a:pt x="160" y="8095"/>
                  </a:cubicBezTo>
                  <a:cubicBezTo>
                    <a:pt x="400" y="8095"/>
                    <a:pt x="1245" y="7369"/>
                    <a:pt x="2037" y="6644"/>
                  </a:cubicBezTo>
                  <a:lnTo>
                    <a:pt x="2037" y="6644"/>
                  </a:lnTo>
                  <a:cubicBezTo>
                    <a:pt x="1680" y="7966"/>
                    <a:pt x="1394" y="9287"/>
                    <a:pt x="1537" y="9704"/>
                  </a:cubicBezTo>
                  <a:cubicBezTo>
                    <a:pt x="1562" y="9778"/>
                    <a:pt x="1669" y="9812"/>
                    <a:pt x="1846" y="9812"/>
                  </a:cubicBezTo>
                  <a:cubicBezTo>
                    <a:pt x="3770" y="9812"/>
                    <a:pt x="13872" y="5775"/>
                    <a:pt x="13872" y="5775"/>
                  </a:cubicBezTo>
                  <a:cubicBezTo>
                    <a:pt x="13872" y="5775"/>
                    <a:pt x="3168" y="691"/>
                    <a:pt x="2465" y="286"/>
                  </a:cubicBezTo>
                  <a:cubicBezTo>
                    <a:pt x="2117" y="87"/>
                    <a:pt x="1870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 rot="3033256" flipH="1">
              <a:off x="6165415" y="1768420"/>
              <a:ext cx="540278" cy="230749"/>
            </a:xfrm>
            <a:custGeom>
              <a:avLst/>
              <a:gdLst/>
              <a:ahLst/>
              <a:cxnLst/>
              <a:rect l="l" t="t" r="r" b="b"/>
              <a:pathLst>
                <a:path w="12756" h="5448" extrusionOk="0">
                  <a:moveTo>
                    <a:pt x="2278" y="1"/>
                  </a:moveTo>
                  <a:cubicBezTo>
                    <a:pt x="1933" y="239"/>
                    <a:pt x="52" y="5061"/>
                    <a:pt x="4" y="5418"/>
                  </a:cubicBezTo>
                  <a:cubicBezTo>
                    <a:pt x="1" y="5438"/>
                    <a:pt x="4" y="5447"/>
                    <a:pt x="13" y="5447"/>
                  </a:cubicBezTo>
                  <a:cubicBezTo>
                    <a:pt x="180" y="5447"/>
                    <a:pt x="2253" y="2468"/>
                    <a:pt x="2873" y="2085"/>
                  </a:cubicBezTo>
                  <a:cubicBezTo>
                    <a:pt x="2943" y="2042"/>
                    <a:pt x="3084" y="2023"/>
                    <a:pt x="3281" y="2023"/>
                  </a:cubicBezTo>
                  <a:cubicBezTo>
                    <a:pt x="4745" y="2023"/>
                    <a:pt x="9322" y="3063"/>
                    <a:pt x="11081" y="3063"/>
                  </a:cubicBezTo>
                  <a:cubicBezTo>
                    <a:pt x="11318" y="3063"/>
                    <a:pt x="11504" y="3044"/>
                    <a:pt x="11624" y="3001"/>
                  </a:cubicBezTo>
                  <a:cubicBezTo>
                    <a:pt x="12756" y="2608"/>
                    <a:pt x="2278" y="1"/>
                    <a:pt x="2278" y="1"/>
                  </a:cubicBezTo>
                  <a:close/>
                </a:path>
              </a:pathLst>
            </a:custGeom>
            <a:solidFill>
              <a:srgbClr val="CB8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7162655" y="2595341"/>
            <a:ext cx="1809798" cy="2504955"/>
            <a:chOff x="7162655" y="2595341"/>
            <a:chExt cx="1809798" cy="2504955"/>
          </a:xfrm>
        </p:grpSpPr>
        <p:grpSp>
          <p:nvGrpSpPr>
            <p:cNvPr id="886" name="Google Shape;886;p47"/>
            <p:cNvGrpSpPr/>
            <p:nvPr/>
          </p:nvGrpSpPr>
          <p:grpSpPr>
            <a:xfrm>
              <a:off x="7162655" y="2595341"/>
              <a:ext cx="1809798" cy="2504955"/>
              <a:chOff x="7162655" y="2595341"/>
              <a:chExt cx="1809798" cy="2504955"/>
            </a:xfrm>
          </p:grpSpPr>
          <p:grpSp>
            <p:nvGrpSpPr>
              <p:cNvPr id="887" name="Google Shape;887;p47"/>
              <p:cNvGrpSpPr/>
              <p:nvPr/>
            </p:nvGrpSpPr>
            <p:grpSpPr>
              <a:xfrm>
                <a:off x="7162655" y="2595341"/>
                <a:ext cx="1809798" cy="2504955"/>
                <a:chOff x="-10321725" y="-1811425"/>
                <a:chExt cx="1528675" cy="2115850"/>
              </a:xfrm>
            </p:grpSpPr>
            <p:sp>
              <p:nvSpPr>
                <p:cNvPr id="888" name="Google Shape;888;p47"/>
                <p:cNvSpPr/>
                <p:nvPr/>
              </p:nvSpPr>
              <p:spPr>
                <a:xfrm>
                  <a:off x="-10097400" y="-493800"/>
                  <a:ext cx="446200" cy="39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8" h="15674" extrusionOk="0">
                      <a:moveTo>
                        <a:pt x="14241" y="0"/>
                      </a:moveTo>
                      <a:cubicBezTo>
                        <a:pt x="10488" y="0"/>
                        <a:pt x="0" y="11661"/>
                        <a:pt x="0" y="11661"/>
                      </a:cubicBezTo>
                      <a:cubicBezTo>
                        <a:pt x="0" y="11661"/>
                        <a:pt x="311" y="15674"/>
                        <a:pt x="1871" y="15674"/>
                      </a:cubicBezTo>
                      <a:cubicBezTo>
                        <a:pt x="1954" y="15674"/>
                        <a:pt x="2041" y="15662"/>
                        <a:pt x="2132" y="15638"/>
                      </a:cubicBezTo>
                      <a:cubicBezTo>
                        <a:pt x="6704" y="14400"/>
                        <a:pt x="17824" y="8328"/>
                        <a:pt x="17836" y="7721"/>
                      </a:cubicBezTo>
                      <a:cubicBezTo>
                        <a:pt x="17848" y="7113"/>
                        <a:pt x="17586" y="3327"/>
                        <a:pt x="15169" y="398"/>
                      </a:cubicBezTo>
                      <a:cubicBezTo>
                        <a:pt x="14944" y="124"/>
                        <a:pt x="14628" y="0"/>
                        <a:pt x="14241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7"/>
                <p:cNvSpPr/>
                <p:nvPr/>
              </p:nvSpPr>
              <p:spPr>
                <a:xfrm>
                  <a:off x="-9957800" y="-391325"/>
                  <a:ext cx="172950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8576" extrusionOk="0">
                      <a:moveTo>
                        <a:pt x="2294" y="1"/>
                      </a:moveTo>
                      <a:cubicBezTo>
                        <a:pt x="1936" y="1"/>
                        <a:pt x="0" y="1740"/>
                        <a:pt x="0" y="1740"/>
                      </a:cubicBezTo>
                      <a:cubicBezTo>
                        <a:pt x="0" y="1740"/>
                        <a:pt x="1798" y="8289"/>
                        <a:pt x="3144" y="8551"/>
                      </a:cubicBezTo>
                      <a:cubicBezTo>
                        <a:pt x="3235" y="8568"/>
                        <a:pt x="3329" y="8575"/>
                        <a:pt x="3425" y="8575"/>
                      </a:cubicBezTo>
                      <a:cubicBezTo>
                        <a:pt x="4752" y="8575"/>
                        <a:pt x="6435" y="7065"/>
                        <a:pt x="6668" y="6943"/>
                      </a:cubicBezTo>
                      <a:cubicBezTo>
                        <a:pt x="6918" y="6800"/>
                        <a:pt x="2620" y="73"/>
                        <a:pt x="2310" y="2"/>
                      </a:cubicBezTo>
                      <a:cubicBezTo>
                        <a:pt x="2305" y="1"/>
                        <a:pt x="2300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7"/>
                <p:cNvSpPr/>
                <p:nvPr/>
              </p:nvSpPr>
              <p:spPr>
                <a:xfrm>
                  <a:off x="-9551200" y="-361575"/>
                  <a:ext cx="291425" cy="5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7" h="21032" extrusionOk="0">
                      <a:moveTo>
                        <a:pt x="3985" y="1"/>
                      </a:moveTo>
                      <a:cubicBezTo>
                        <a:pt x="3923" y="1"/>
                        <a:pt x="3861" y="1"/>
                        <a:pt x="3798" y="3"/>
                      </a:cubicBezTo>
                      <a:cubicBezTo>
                        <a:pt x="0" y="98"/>
                        <a:pt x="3239" y="18886"/>
                        <a:pt x="3239" y="18886"/>
                      </a:cubicBezTo>
                      <a:cubicBezTo>
                        <a:pt x="3239" y="18886"/>
                        <a:pt x="5521" y="21032"/>
                        <a:pt x="6780" y="21032"/>
                      </a:cubicBezTo>
                      <a:cubicBezTo>
                        <a:pt x="7101" y="21032"/>
                        <a:pt x="7356" y="20892"/>
                        <a:pt x="7489" y="20541"/>
                      </a:cubicBezTo>
                      <a:cubicBezTo>
                        <a:pt x="8478" y="17910"/>
                        <a:pt x="11656" y="2848"/>
                        <a:pt x="11192" y="2455"/>
                      </a:cubicBezTo>
                      <a:cubicBezTo>
                        <a:pt x="10747" y="2069"/>
                        <a:pt x="7699" y="1"/>
                        <a:pt x="3985" y="1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7"/>
                <p:cNvSpPr/>
                <p:nvPr/>
              </p:nvSpPr>
              <p:spPr>
                <a:xfrm>
                  <a:off x="-9513400" y="-145675"/>
                  <a:ext cx="222675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7" h="3451" extrusionOk="0">
                      <a:moveTo>
                        <a:pt x="6025" y="1"/>
                      </a:moveTo>
                      <a:cubicBezTo>
                        <a:pt x="3742" y="1"/>
                        <a:pt x="833" y="70"/>
                        <a:pt x="524" y="70"/>
                      </a:cubicBezTo>
                      <a:cubicBezTo>
                        <a:pt x="0" y="70"/>
                        <a:pt x="572" y="3082"/>
                        <a:pt x="774" y="3404"/>
                      </a:cubicBezTo>
                      <a:cubicBezTo>
                        <a:pt x="793" y="3436"/>
                        <a:pt x="877" y="3451"/>
                        <a:pt x="1015" y="3451"/>
                      </a:cubicBezTo>
                      <a:cubicBezTo>
                        <a:pt x="2295" y="3451"/>
                        <a:pt x="8156" y="2189"/>
                        <a:pt x="8156" y="2189"/>
                      </a:cubicBezTo>
                      <a:cubicBezTo>
                        <a:pt x="8347" y="1999"/>
                        <a:pt x="8906" y="392"/>
                        <a:pt x="8799" y="130"/>
                      </a:cubicBezTo>
                      <a:cubicBezTo>
                        <a:pt x="8752" y="31"/>
                        <a:pt x="7523" y="1"/>
                        <a:pt x="6025" y="1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47"/>
                <p:cNvSpPr/>
                <p:nvPr/>
              </p:nvSpPr>
              <p:spPr>
                <a:xfrm>
                  <a:off x="-9684250" y="-1051850"/>
                  <a:ext cx="615875" cy="5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5" h="23081" extrusionOk="0">
                      <a:moveTo>
                        <a:pt x="10894" y="1"/>
                      </a:moveTo>
                      <a:cubicBezTo>
                        <a:pt x="5979" y="1"/>
                        <a:pt x="2727" y="2587"/>
                        <a:pt x="2727" y="2587"/>
                      </a:cubicBezTo>
                      <a:cubicBezTo>
                        <a:pt x="298" y="2884"/>
                        <a:pt x="0" y="22553"/>
                        <a:pt x="5822" y="22744"/>
                      </a:cubicBezTo>
                      <a:cubicBezTo>
                        <a:pt x="8548" y="22839"/>
                        <a:pt x="11787" y="23081"/>
                        <a:pt x="14709" y="23081"/>
                      </a:cubicBezTo>
                      <a:cubicBezTo>
                        <a:pt x="18016" y="23081"/>
                        <a:pt x="20916" y="22771"/>
                        <a:pt x="22205" y="21589"/>
                      </a:cubicBezTo>
                      <a:cubicBezTo>
                        <a:pt x="24634" y="19351"/>
                        <a:pt x="23944" y="5647"/>
                        <a:pt x="19776" y="2884"/>
                      </a:cubicBezTo>
                      <a:cubicBezTo>
                        <a:pt x="16511" y="713"/>
                        <a:pt x="13473" y="1"/>
                        <a:pt x="108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47"/>
                <p:cNvSpPr/>
                <p:nvPr/>
              </p:nvSpPr>
              <p:spPr>
                <a:xfrm>
                  <a:off x="-9307125" y="-883600"/>
                  <a:ext cx="514075" cy="62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3" h="25069" extrusionOk="0">
                      <a:moveTo>
                        <a:pt x="4013" y="0"/>
                      </a:moveTo>
                      <a:lnTo>
                        <a:pt x="0" y="8215"/>
                      </a:lnTo>
                      <a:cubicBezTo>
                        <a:pt x="0" y="8215"/>
                        <a:pt x="13550" y="10692"/>
                        <a:pt x="13419" y="19467"/>
                      </a:cubicBezTo>
                      <a:cubicBezTo>
                        <a:pt x="13419" y="19467"/>
                        <a:pt x="11910" y="24178"/>
                        <a:pt x="12914" y="24178"/>
                      </a:cubicBezTo>
                      <a:cubicBezTo>
                        <a:pt x="12961" y="24178"/>
                        <a:pt x="13014" y="24168"/>
                        <a:pt x="13073" y="24146"/>
                      </a:cubicBezTo>
                      <a:cubicBezTo>
                        <a:pt x="13982" y="23807"/>
                        <a:pt x="14318" y="22105"/>
                        <a:pt x="14438" y="21094"/>
                      </a:cubicBezTo>
                      <a:lnTo>
                        <a:pt x="14438" y="21094"/>
                      </a:lnTo>
                      <a:cubicBezTo>
                        <a:pt x="14345" y="22431"/>
                        <a:pt x="14259" y="25069"/>
                        <a:pt x="15037" y="25069"/>
                      </a:cubicBezTo>
                      <a:cubicBezTo>
                        <a:pt x="15112" y="25069"/>
                        <a:pt x="15196" y="25044"/>
                        <a:pt x="15288" y="24991"/>
                      </a:cubicBezTo>
                      <a:cubicBezTo>
                        <a:pt x="16657" y="24206"/>
                        <a:pt x="16181" y="20172"/>
                        <a:pt x="16181" y="20169"/>
                      </a:cubicBezTo>
                      <a:lnTo>
                        <a:pt x="16181" y="20169"/>
                      </a:lnTo>
                      <a:cubicBezTo>
                        <a:pt x="16181" y="20172"/>
                        <a:pt x="16837" y="24661"/>
                        <a:pt x="17647" y="24661"/>
                      </a:cubicBezTo>
                      <a:cubicBezTo>
                        <a:pt x="17690" y="24661"/>
                        <a:pt x="17733" y="24648"/>
                        <a:pt x="17776" y="24622"/>
                      </a:cubicBezTo>
                      <a:cubicBezTo>
                        <a:pt x="18634" y="24098"/>
                        <a:pt x="17955" y="19849"/>
                        <a:pt x="17955" y="19848"/>
                      </a:cubicBezTo>
                      <a:lnTo>
                        <a:pt x="17955" y="19848"/>
                      </a:lnTo>
                      <a:cubicBezTo>
                        <a:pt x="17955" y="19849"/>
                        <a:pt x="18698" y="22305"/>
                        <a:pt x="19386" y="22305"/>
                      </a:cubicBezTo>
                      <a:cubicBezTo>
                        <a:pt x="19529" y="22305"/>
                        <a:pt x="19669" y="22199"/>
                        <a:pt x="19800" y="21943"/>
                      </a:cubicBezTo>
                      <a:cubicBezTo>
                        <a:pt x="20562" y="20455"/>
                        <a:pt x="18574" y="17824"/>
                        <a:pt x="18574" y="17824"/>
                      </a:cubicBezTo>
                      <a:cubicBezTo>
                        <a:pt x="18574" y="17824"/>
                        <a:pt x="19050" y="1060"/>
                        <a:pt x="4013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47"/>
                <p:cNvSpPr/>
                <p:nvPr/>
              </p:nvSpPr>
              <p:spPr>
                <a:xfrm>
                  <a:off x="-10197725" y="-1487225"/>
                  <a:ext cx="506050" cy="6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2" h="27336" extrusionOk="0">
                      <a:moveTo>
                        <a:pt x="7338" y="0"/>
                      </a:moveTo>
                      <a:cubicBezTo>
                        <a:pt x="7314" y="0"/>
                        <a:pt x="7289" y="4"/>
                        <a:pt x="7264" y="11"/>
                      </a:cubicBezTo>
                      <a:cubicBezTo>
                        <a:pt x="6299" y="297"/>
                        <a:pt x="5859" y="4583"/>
                        <a:pt x="5859" y="4583"/>
                      </a:cubicBezTo>
                      <a:cubicBezTo>
                        <a:pt x="5859" y="4583"/>
                        <a:pt x="5763" y="1828"/>
                        <a:pt x="5030" y="1828"/>
                      </a:cubicBezTo>
                      <a:cubicBezTo>
                        <a:pt x="4908" y="1828"/>
                        <a:pt x="4768" y="1904"/>
                        <a:pt x="4609" y="2083"/>
                      </a:cubicBezTo>
                      <a:cubicBezTo>
                        <a:pt x="3501" y="3333"/>
                        <a:pt x="4751" y="6381"/>
                        <a:pt x="4751" y="6381"/>
                      </a:cubicBezTo>
                      <a:cubicBezTo>
                        <a:pt x="4751" y="6381"/>
                        <a:pt x="1" y="22454"/>
                        <a:pt x="14276" y="27336"/>
                      </a:cubicBezTo>
                      <a:lnTo>
                        <a:pt x="20242" y="20430"/>
                      </a:lnTo>
                      <a:cubicBezTo>
                        <a:pt x="20242" y="20430"/>
                        <a:pt x="7764" y="14584"/>
                        <a:pt x="10145" y="6131"/>
                      </a:cubicBezTo>
                      <a:cubicBezTo>
                        <a:pt x="10145" y="6131"/>
                        <a:pt x="12980" y="1687"/>
                        <a:pt x="11737" y="1687"/>
                      </a:cubicBezTo>
                      <a:cubicBezTo>
                        <a:pt x="11719" y="1687"/>
                        <a:pt x="11700" y="1688"/>
                        <a:pt x="11681" y="1690"/>
                      </a:cubicBezTo>
                      <a:cubicBezTo>
                        <a:pt x="10692" y="1784"/>
                        <a:pt x="9904" y="3447"/>
                        <a:pt x="9537" y="4384"/>
                      </a:cubicBezTo>
                      <a:lnTo>
                        <a:pt x="9537" y="4384"/>
                      </a:lnTo>
                      <a:cubicBezTo>
                        <a:pt x="9980" y="3095"/>
                        <a:pt x="10843" y="274"/>
                        <a:pt x="9910" y="274"/>
                      </a:cubicBezTo>
                      <a:cubicBezTo>
                        <a:pt x="9862" y="274"/>
                        <a:pt x="9810" y="282"/>
                        <a:pt x="9752" y="297"/>
                      </a:cubicBezTo>
                      <a:cubicBezTo>
                        <a:pt x="8216" y="714"/>
                        <a:pt x="7669" y="4726"/>
                        <a:pt x="7669" y="4726"/>
                      </a:cubicBezTo>
                      <a:cubicBezTo>
                        <a:pt x="7669" y="4726"/>
                        <a:pt x="8199" y="0"/>
                        <a:pt x="7338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47"/>
                <p:cNvSpPr/>
                <p:nvPr/>
              </p:nvSpPr>
              <p:spPr>
                <a:xfrm>
                  <a:off x="-10020900" y="-1366700"/>
                  <a:ext cx="61925" cy="5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299" extrusionOk="0">
                      <a:moveTo>
                        <a:pt x="1709" y="0"/>
                      </a:moveTo>
                      <a:cubicBezTo>
                        <a:pt x="1471" y="0"/>
                        <a:pt x="1250" y="60"/>
                        <a:pt x="1048" y="179"/>
                      </a:cubicBezTo>
                      <a:cubicBezTo>
                        <a:pt x="155" y="703"/>
                        <a:pt x="0" y="2203"/>
                        <a:pt x="0" y="2262"/>
                      </a:cubicBezTo>
                      <a:lnTo>
                        <a:pt x="381" y="2298"/>
                      </a:lnTo>
                      <a:cubicBezTo>
                        <a:pt x="381" y="2286"/>
                        <a:pt x="536" y="929"/>
                        <a:pt x="1262" y="512"/>
                      </a:cubicBezTo>
                      <a:cubicBezTo>
                        <a:pt x="1403" y="433"/>
                        <a:pt x="1555" y="394"/>
                        <a:pt x="1722" y="394"/>
                      </a:cubicBezTo>
                      <a:cubicBezTo>
                        <a:pt x="1906" y="394"/>
                        <a:pt x="2108" y="442"/>
                        <a:pt x="2334" y="536"/>
                      </a:cubicBezTo>
                      <a:lnTo>
                        <a:pt x="2477" y="179"/>
                      </a:lnTo>
                      <a:cubicBezTo>
                        <a:pt x="2203" y="60"/>
                        <a:pt x="1947" y="0"/>
                        <a:pt x="1709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47"/>
                <p:cNvSpPr/>
                <p:nvPr/>
              </p:nvSpPr>
              <p:spPr>
                <a:xfrm>
                  <a:off x="-10321725" y="-216525"/>
                  <a:ext cx="223450" cy="2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8" h="8173" extrusionOk="0">
                      <a:moveTo>
                        <a:pt x="659" y="0"/>
                      </a:moveTo>
                      <a:cubicBezTo>
                        <a:pt x="240" y="0"/>
                        <a:pt x="1" y="159"/>
                        <a:pt x="67" y="559"/>
                      </a:cubicBezTo>
                      <a:cubicBezTo>
                        <a:pt x="341" y="2273"/>
                        <a:pt x="3199" y="6690"/>
                        <a:pt x="4735" y="7821"/>
                      </a:cubicBezTo>
                      <a:cubicBezTo>
                        <a:pt x="5072" y="8070"/>
                        <a:pt x="5468" y="8173"/>
                        <a:pt x="5877" y="8173"/>
                      </a:cubicBezTo>
                      <a:cubicBezTo>
                        <a:pt x="7328" y="8173"/>
                        <a:pt x="8937" y="6872"/>
                        <a:pt x="8640" y="6166"/>
                      </a:cubicBezTo>
                      <a:cubicBezTo>
                        <a:pt x="8640" y="6166"/>
                        <a:pt x="7295" y="2987"/>
                        <a:pt x="6211" y="2273"/>
                      </a:cubicBezTo>
                      <a:cubicBezTo>
                        <a:pt x="5380" y="1725"/>
                        <a:pt x="2041" y="0"/>
                        <a:pt x="6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47"/>
                <p:cNvSpPr/>
                <p:nvPr/>
              </p:nvSpPr>
              <p:spPr>
                <a:xfrm>
                  <a:off x="-10195925" y="-169525"/>
                  <a:ext cx="2680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2096" extrusionOk="0">
                      <a:moveTo>
                        <a:pt x="667" y="0"/>
                      </a:moveTo>
                      <a:lnTo>
                        <a:pt x="310" y="131"/>
                      </a:lnTo>
                      <a:cubicBezTo>
                        <a:pt x="643" y="1060"/>
                        <a:pt x="36" y="1822"/>
                        <a:pt x="0" y="1846"/>
                      </a:cubicBezTo>
                      <a:lnTo>
                        <a:pt x="298" y="2096"/>
                      </a:lnTo>
                      <a:cubicBezTo>
                        <a:pt x="334" y="2060"/>
                        <a:pt x="1072" y="1155"/>
                        <a:pt x="6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47"/>
                <p:cNvSpPr/>
                <p:nvPr/>
              </p:nvSpPr>
              <p:spPr>
                <a:xfrm>
                  <a:off x="-10255450" y="-203775"/>
                  <a:ext cx="19350" cy="5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2133" extrusionOk="0">
                      <a:moveTo>
                        <a:pt x="655" y="1"/>
                      </a:moveTo>
                      <a:lnTo>
                        <a:pt x="286" y="72"/>
                      </a:lnTo>
                      <a:cubicBezTo>
                        <a:pt x="369" y="489"/>
                        <a:pt x="107" y="1632"/>
                        <a:pt x="0" y="2025"/>
                      </a:cubicBezTo>
                      <a:lnTo>
                        <a:pt x="369" y="2132"/>
                      </a:lnTo>
                      <a:cubicBezTo>
                        <a:pt x="405" y="1977"/>
                        <a:pt x="774" y="596"/>
                        <a:pt x="6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7"/>
                <p:cNvSpPr/>
                <p:nvPr/>
              </p:nvSpPr>
              <p:spPr>
                <a:xfrm>
                  <a:off x="-9653300" y="182125"/>
                  <a:ext cx="305125" cy="1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5" h="4892" extrusionOk="0">
                      <a:moveTo>
                        <a:pt x="7515" y="0"/>
                      </a:moveTo>
                      <a:cubicBezTo>
                        <a:pt x="7190" y="0"/>
                        <a:pt x="6901" y="30"/>
                        <a:pt x="6680" y="103"/>
                      </a:cubicBezTo>
                      <a:cubicBezTo>
                        <a:pt x="5442" y="507"/>
                        <a:pt x="0" y="3031"/>
                        <a:pt x="1524" y="3853"/>
                      </a:cubicBezTo>
                      <a:cubicBezTo>
                        <a:pt x="2628" y="4456"/>
                        <a:pt x="5683" y="4891"/>
                        <a:pt x="7982" y="4891"/>
                      </a:cubicBezTo>
                      <a:cubicBezTo>
                        <a:pt x="8859" y="4891"/>
                        <a:pt x="9626" y="4828"/>
                        <a:pt x="10133" y="4686"/>
                      </a:cubicBezTo>
                      <a:cubicBezTo>
                        <a:pt x="11966" y="4186"/>
                        <a:pt x="12204" y="876"/>
                        <a:pt x="11252" y="626"/>
                      </a:cubicBezTo>
                      <a:cubicBezTo>
                        <a:pt x="11252" y="626"/>
                        <a:pt x="9004" y="0"/>
                        <a:pt x="75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47"/>
                <p:cNvSpPr/>
                <p:nvPr/>
              </p:nvSpPr>
              <p:spPr>
                <a:xfrm>
                  <a:off x="-9504475" y="188850"/>
                  <a:ext cx="38425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1668" extrusionOk="0">
                      <a:moveTo>
                        <a:pt x="120" y="0"/>
                      </a:moveTo>
                      <a:lnTo>
                        <a:pt x="1" y="357"/>
                      </a:lnTo>
                      <a:cubicBezTo>
                        <a:pt x="941" y="679"/>
                        <a:pt x="1144" y="1619"/>
                        <a:pt x="1155" y="1667"/>
                      </a:cubicBezTo>
                      <a:lnTo>
                        <a:pt x="1536" y="1596"/>
                      </a:lnTo>
                      <a:cubicBezTo>
                        <a:pt x="1513" y="1548"/>
                        <a:pt x="1263" y="381"/>
                        <a:pt x="1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7"/>
                <p:cNvSpPr/>
                <p:nvPr/>
              </p:nvSpPr>
              <p:spPr>
                <a:xfrm>
                  <a:off x="-9536925" y="200450"/>
                  <a:ext cx="354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89" extrusionOk="0">
                      <a:moveTo>
                        <a:pt x="1" y="1"/>
                      </a:moveTo>
                      <a:lnTo>
                        <a:pt x="1418" y="1489"/>
                      </a:lnTo>
                      <a:cubicBezTo>
                        <a:pt x="1418" y="1489"/>
                        <a:pt x="501" y="263"/>
                        <a:pt x="1" y="1"/>
                      </a:cubicBezTo>
                      <a:close/>
                    </a:path>
                  </a:pathLst>
                </a:custGeom>
                <a:solidFill>
                  <a:srgbClr val="CA4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47"/>
                <p:cNvSpPr/>
                <p:nvPr/>
              </p:nvSpPr>
              <p:spPr>
                <a:xfrm>
                  <a:off x="-9539600" y="195975"/>
                  <a:ext cx="4170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764" extrusionOk="0">
                      <a:moveTo>
                        <a:pt x="179" y="1"/>
                      </a:moveTo>
                      <a:lnTo>
                        <a:pt x="1" y="334"/>
                      </a:lnTo>
                      <a:cubicBezTo>
                        <a:pt x="394" y="537"/>
                        <a:pt x="1108" y="1442"/>
                        <a:pt x="1358" y="1763"/>
                      </a:cubicBezTo>
                      <a:lnTo>
                        <a:pt x="1667" y="1549"/>
                      </a:lnTo>
                      <a:cubicBezTo>
                        <a:pt x="1560" y="1406"/>
                        <a:pt x="715" y="275"/>
                        <a:pt x="1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7"/>
                <p:cNvSpPr/>
                <p:nvPr/>
              </p:nvSpPr>
              <p:spPr>
                <a:xfrm>
                  <a:off x="-9567575" y="218600"/>
                  <a:ext cx="3545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90" extrusionOk="0">
                      <a:moveTo>
                        <a:pt x="0" y="1"/>
                      </a:moveTo>
                      <a:lnTo>
                        <a:pt x="1417" y="1489"/>
                      </a:lnTo>
                      <a:cubicBezTo>
                        <a:pt x="1417" y="1489"/>
                        <a:pt x="512" y="263"/>
                        <a:pt x="0" y="1"/>
                      </a:cubicBezTo>
                      <a:close/>
                    </a:path>
                  </a:pathLst>
                </a:custGeom>
                <a:solidFill>
                  <a:srgbClr val="CA4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7"/>
                <p:cNvSpPr/>
                <p:nvPr/>
              </p:nvSpPr>
              <p:spPr>
                <a:xfrm>
                  <a:off x="-9569650" y="214450"/>
                  <a:ext cx="4167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1775" extrusionOk="0">
                      <a:moveTo>
                        <a:pt x="179" y="0"/>
                      </a:moveTo>
                      <a:lnTo>
                        <a:pt x="0" y="345"/>
                      </a:lnTo>
                      <a:cubicBezTo>
                        <a:pt x="381" y="536"/>
                        <a:pt x="1095" y="1453"/>
                        <a:pt x="1357" y="1774"/>
                      </a:cubicBezTo>
                      <a:lnTo>
                        <a:pt x="1667" y="1548"/>
                      </a:lnTo>
                      <a:cubicBezTo>
                        <a:pt x="1560" y="1417"/>
                        <a:pt x="714" y="286"/>
                        <a:pt x="1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7"/>
                <p:cNvSpPr/>
                <p:nvPr/>
              </p:nvSpPr>
              <p:spPr>
                <a:xfrm>
                  <a:off x="-9482750" y="106875"/>
                  <a:ext cx="138150" cy="9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3879" extrusionOk="0">
                      <a:moveTo>
                        <a:pt x="1177" y="1"/>
                      </a:moveTo>
                      <a:cubicBezTo>
                        <a:pt x="845" y="1"/>
                        <a:pt x="598" y="39"/>
                        <a:pt x="501" y="136"/>
                      </a:cubicBezTo>
                      <a:cubicBezTo>
                        <a:pt x="72" y="565"/>
                        <a:pt x="1" y="2827"/>
                        <a:pt x="382" y="3029"/>
                      </a:cubicBezTo>
                      <a:cubicBezTo>
                        <a:pt x="698" y="3192"/>
                        <a:pt x="3492" y="3879"/>
                        <a:pt x="4431" y="3879"/>
                      </a:cubicBezTo>
                      <a:cubicBezTo>
                        <a:pt x="4589" y="3879"/>
                        <a:pt x="4695" y="3860"/>
                        <a:pt x="4727" y="3815"/>
                      </a:cubicBezTo>
                      <a:cubicBezTo>
                        <a:pt x="4727" y="3815"/>
                        <a:pt x="5525" y="684"/>
                        <a:pt x="4918" y="553"/>
                      </a:cubicBezTo>
                      <a:cubicBezTo>
                        <a:pt x="4439" y="451"/>
                        <a:pt x="2313" y="1"/>
                        <a:pt x="1177" y="1"/>
                      </a:cubicBezTo>
                      <a:close/>
                    </a:path>
                  </a:pathLst>
                </a:custGeom>
                <a:solidFill>
                  <a:srgbClr val="F2D9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47"/>
                <p:cNvSpPr/>
                <p:nvPr/>
              </p:nvSpPr>
              <p:spPr>
                <a:xfrm>
                  <a:off x="-9930100" y="-577425"/>
                  <a:ext cx="734025" cy="4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1" h="17522" extrusionOk="0">
                      <a:moveTo>
                        <a:pt x="10804" y="1"/>
                      </a:moveTo>
                      <a:cubicBezTo>
                        <a:pt x="7872" y="1"/>
                        <a:pt x="0" y="6542"/>
                        <a:pt x="178" y="7065"/>
                      </a:cubicBezTo>
                      <a:cubicBezTo>
                        <a:pt x="178" y="7065"/>
                        <a:pt x="5367" y="15912"/>
                        <a:pt x="7721" y="15912"/>
                      </a:cubicBezTo>
                      <a:cubicBezTo>
                        <a:pt x="7735" y="15912"/>
                        <a:pt x="7749" y="15912"/>
                        <a:pt x="7762" y="15911"/>
                      </a:cubicBezTo>
                      <a:cubicBezTo>
                        <a:pt x="10096" y="15816"/>
                        <a:pt x="14251" y="9447"/>
                        <a:pt x="14251" y="9446"/>
                      </a:cubicBezTo>
                      <a:lnTo>
                        <a:pt x="14251" y="9446"/>
                      </a:lnTo>
                      <a:cubicBezTo>
                        <a:pt x="14251" y="9447"/>
                        <a:pt x="14085" y="17161"/>
                        <a:pt x="15371" y="17245"/>
                      </a:cubicBezTo>
                      <a:cubicBezTo>
                        <a:pt x="16685" y="17323"/>
                        <a:pt x="20367" y="17522"/>
                        <a:pt x="23440" y="17522"/>
                      </a:cubicBezTo>
                      <a:cubicBezTo>
                        <a:pt x="25547" y="17522"/>
                        <a:pt x="27367" y="17428"/>
                        <a:pt x="27944" y="17138"/>
                      </a:cubicBezTo>
                      <a:cubicBezTo>
                        <a:pt x="29360" y="16423"/>
                        <a:pt x="27336" y="7506"/>
                        <a:pt x="27122" y="6494"/>
                      </a:cubicBezTo>
                      <a:cubicBezTo>
                        <a:pt x="26920" y="5481"/>
                        <a:pt x="13239" y="2743"/>
                        <a:pt x="11703" y="409"/>
                      </a:cubicBezTo>
                      <a:cubicBezTo>
                        <a:pt x="11521" y="126"/>
                        <a:pt x="11210" y="1"/>
                        <a:pt x="10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47"/>
                <p:cNvSpPr/>
                <p:nvPr/>
              </p:nvSpPr>
              <p:spPr>
                <a:xfrm>
                  <a:off x="-9842900" y="-985825"/>
                  <a:ext cx="659925" cy="6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7" h="24731" extrusionOk="0">
                      <a:moveTo>
                        <a:pt x="14225" y="1"/>
                      </a:moveTo>
                      <a:cubicBezTo>
                        <a:pt x="9717" y="1"/>
                        <a:pt x="5201" y="872"/>
                        <a:pt x="4572" y="2565"/>
                      </a:cubicBezTo>
                      <a:cubicBezTo>
                        <a:pt x="2655" y="7816"/>
                        <a:pt x="0" y="18317"/>
                        <a:pt x="917" y="19543"/>
                      </a:cubicBezTo>
                      <a:cubicBezTo>
                        <a:pt x="917" y="19543"/>
                        <a:pt x="4906" y="20782"/>
                        <a:pt x="11894" y="23222"/>
                      </a:cubicBezTo>
                      <a:cubicBezTo>
                        <a:pt x="14937" y="24283"/>
                        <a:pt x="17804" y="24730"/>
                        <a:pt x="20124" y="24730"/>
                      </a:cubicBezTo>
                      <a:cubicBezTo>
                        <a:pt x="23141" y="24730"/>
                        <a:pt x="25231" y="23974"/>
                        <a:pt x="25575" y="22830"/>
                      </a:cubicBezTo>
                      <a:cubicBezTo>
                        <a:pt x="26182" y="20805"/>
                        <a:pt x="26396" y="4780"/>
                        <a:pt x="23336" y="1946"/>
                      </a:cubicBezTo>
                      <a:cubicBezTo>
                        <a:pt x="21936" y="639"/>
                        <a:pt x="18084" y="1"/>
                        <a:pt x="14225" y="1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47"/>
                <p:cNvSpPr/>
                <p:nvPr/>
              </p:nvSpPr>
              <p:spPr>
                <a:xfrm>
                  <a:off x="-9470225" y="-1811425"/>
                  <a:ext cx="38115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6" h="11999" extrusionOk="0">
                      <a:moveTo>
                        <a:pt x="5581" y="1"/>
                      </a:moveTo>
                      <a:cubicBezTo>
                        <a:pt x="5554" y="1"/>
                        <a:pt x="5527" y="1"/>
                        <a:pt x="5500" y="1"/>
                      </a:cubicBezTo>
                      <a:cubicBezTo>
                        <a:pt x="2873" y="21"/>
                        <a:pt x="3246" y="2094"/>
                        <a:pt x="3386" y="2558"/>
                      </a:cubicBezTo>
                      <a:lnTo>
                        <a:pt x="3386" y="2558"/>
                      </a:lnTo>
                      <a:cubicBezTo>
                        <a:pt x="3290" y="2427"/>
                        <a:pt x="2997" y="2251"/>
                        <a:pt x="2627" y="2251"/>
                      </a:cubicBezTo>
                      <a:cubicBezTo>
                        <a:pt x="1916" y="2251"/>
                        <a:pt x="919" y="2899"/>
                        <a:pt x="476" y="5764"/>
                      </a:cubicBezTo>
                      <a:cubicBezTo>
                        <a:pt x="0" y="8833"/>
                        <a:pt x="1785" y="9346"/>
                        <a:pt x="3030" y="9346"/>
                      </a:cubicBezTo>
                      <a:cubicBezTo>
                        <a:pt x="3655" y="9346"/>
                        <a:pt x="4143" y="9217"/>
                        <a:pt x="4143" y="9217"/>
                      </a:cubicBezTo>
                      <a:cubicBezTo>
                        <a:pt x="4505" y="10608"/>
                        <a:pt x="5424" y="11999"/>
                        <a:pt x="7961" y="11999"/>
                      </a:cubicBezTo>
                      <a:cubicBezTo>
                        <a:pt x="8594" y="11999"/>
                        <a:pt x="9328" y="11912"/>
                        <a:pt x="10180" y="11717"/>
                      </a:cubicBezTo>
                      <a:cubicBezTo>
                        <a:pt x="13014" y="11086"/>
                        <a:pt x="12990" y="10067"/>
                        <a:pt x="12711" y="9594"/>
                      </a:cubicBezTo>
                      <a:lnTo>
                        <a:pt x="12711" y="9594"/>
                      </a:lnTo>
                      <a:cubicBezTo>
                        <a:pt x="12787" y="9611"/>
                        <a:pt x="12875" y="9619"/>
                        <a:pt x="12972" y="9619"/>
                      </a:cubicBezTo>
                      <a:cubicBezTo>
                        <a:pt x="13797" y="9619"/>
                        <a:pt x="15245" y="8987"/>
                        <a:pt x="15192" y="7109"/>
                      </a:cubicBezTo>
                      <a:cubicBezTo>
                        <a:pt x="15139" y="5505"/>
                        <a:pt x="14110" y="5066"/>
                        <a:pt x="13562" y="4986"/>
                      </a:cubicBezTo>
                      <a:lnTo>
                        <a:pt x="13562" y="4986"/>
                      </a:lnTo>
                      <a:cubicBezTo>
                        <a:pt x="14070" y="4551"/>
                        <a:pt x="13842" y="2053"/>
                        <a:pt x="11632" y="847"/>
                      </a:cubicBezTo>
                      <a:cubicBezTo>
                        <a:pt x="11117" y="570"/>
                        <a:pt x="10698" y="461"/>
                        <a:pt x="10356" y="461"/>
                      </a:cubicBezTo>
                      <a:cubicBezTo>
                        <a:pt x="9065" y="461"/>
                        <a:pt x="8894" y="2025"/>
                        <a:pt x="8894" y="2025"/>
                      </a:cubicBezTo>
                      <a:cubicBezTo>
                        <a:pt x="8894" y="2025"/>
                        <a:pt x="8648" y="1"/>
                        <a:pt x="5581" y="1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47"/>
                <p:cNvSpPr/>
                <p:nvPr/>
              </p:nvSpPr>
              <p:spPr>
                <a:xfrm>
                  <a:off x="-9768800" y="-1644775"/>
                  <a:ext cx="799625" cy="48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85" h="19535" extrusionOk="0">
                      <a:moveTo>
                        <a:pt x="15689" y="1"/>
                      </a:moveTo>
                      <a:cubicBezTo>
                        <a:pt x="14673" y="1"/>
                        <a:pt x="13612" y="122"/>
                        <a:pt x="12514" y="384"/>
                      </a:cubicBezTo>
                      <a:cubicBezTo>
                        <a:pt x="1" y="3384"/>
                        <a:pt x="2834" y="11183"/>
                        <a:pt x="2834" y="11183"/>
                      </a:cubicBezTo>
                      <a:cubicBezTo>
                        <a:pt x="2771" y="16644"/>
                        <a:pt x="8336" y="19534"/>
                        <a:pt x="14621" y="19534"/>
                      </a:cubicBezTo>
                      <a:cubicBezTo>
                        <a:pt x="17804" y="19534"/>
                        <a:pt x="21173" y="18792"/>
                        <a:pt x="24087" y="17267"/>
                      </a:cubicBezTo>
                      <a:cubicBezTo>
                        <a:pt x="31984" y="13128"/>
                        <a:pt x="26264" y="1"/>
                        <a:pt x="15689" y="1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47"/>
                <p:cNvSpPr/>
                <p:nvPr/>
              </p:nvSpPr>
              <p:spPr>
                <a:xfrm>
                  <a:off x="-9263875" y="-1312625"/>
                  <a:ext cx="174050" cy="1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" h="7471" extrusionOk="0">
                      <a:moveTo>
                        <a:pt x="2953" y="0"/>
                      </a:moveTo>
                      <a:cubicBezTo>
                        <a:pt x="1" y="0"/>
                        <a:pt x="247" y="4148"/>
                        <a:pt x="247" y="4148"/>
                      </a:cubicBezTo>
                      <a:cubicBezTo>
                        <a:pt x="247" y="4148"/>
                        <a:pt x="554" y="7471"/>
                        <a:pt x="2854" y="7471"/>
                      </a:cubicBezTo>
                      <a:cubicBezTo>
                        <a:pt x="3073" y="7471"/>
                        <a:pt x="3311" y="7441"/>
                        <a:pt x="3569" y="7374"/>
                      </a:cubicBezTo>
                      <a:cubicBezTo>
                        <a:pt x="6533" y="6612"/>
                        <a:pt x="6962" y="528"/>
                        <a:pt x="3473" y="40"/>
                      </a:cubicBezTo>
                      <a:cubicBezTo>
                        <a:pt x="3290" y="13"/>
                        <a:pt x="3116" y="0"/>
                        <a:pt x="2953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47"/>
                <p:cNvSpPr/>
                <p:nvPr/>
              </p:nvSpPr>
              <p:spPr>
                <a:xfrm>
                  <a:off x="-9702125" y="-1512900"/>
                  <a:ext cx="529850" cy="60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4" h="24213" extrusionOk="0">
                      <a:moveTo>
                        <a:pt x="8692" y="0"/>
                      </a:moveTo>
                      <a:cubicBezTo>
                        <a:pt x="6691" y="0"/>
                        <a:pt x="4832" y="365"/>
                        <a:pt x="3704" y="1443"/>
                      </a:cubicBezTo>
                      <a:cubicBezTo>
                        <a:pt x="227" y="4777"/>
                        <a:pt x="1" y="14992"/>
                        <a:pt x="1799" y="16707"/>
                      </a:cubicBezTo>
                      <a:cubicBezTo>
                        <a:pt x="4394" y="19159"/>
                        <a:pt x="6335" y="17588"/>
                        <a:pt x="6502" y="19064"/>
                      </a:cubicBezTo>
                      <a:cubicBezTo>
                        <a:pt x="6954" y="23065"/>
                        <a:pt x="5025" y="22993"/>
                        <a:pt x="6668" y="23422"/>
                      </a:cubicBezTo>
                      <a:cubicBezTo>
                        <a:pt x="8786" y="23986"/>
                        <a:pt x="10192" y="24212"/>
                        <a:pt x="11130" y="24212"/>
                      </a:cubicBezTo>
                      <a:cubicBezTo>
                        <a:pt x="13378" y="24212"/>
                        <a:pt x="12939" y="22916"/>
                        <a:pt x="13157" y="21874"/>
                      </a:cubicBezTo>
                      <a:cubicBezTo>
                        <a:pt x="13705" y="19231"/>
                        <a:pt x="13622" y="19362"/>
                        <a:pt x="15050" y="19302"/>
                      </a:cubicBezTo>
                      <a:cubicBezTo>
                        <a:pt x="16479" y="19243"/>
                        <a:pt x="19849" y="19660"/>
                        <a:pt x="20527" y="13290"/>
                      </a:cubicBezTo>
                      <a:cubicBezTo>
                        <a:pt x="21194" y="6944"/>
                        <a:pt x="20908" y="2241"/>
                        <a:pt x="17682" y="1598"/>
                      </a:cubicBezTo>
                      <a:cubicBezTo>
                        <a:pt x="17682" y="1598"/>
                        <a:pt x="12879" y="0"/>
                        <a:pt x="8692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47"/>
                <p:cNvSpPr/>
                <p:nvPr/>
              </p:nvSpPr>
              <p:spPr>
                <a:xfrm>
                  <a:off x="-9405650" y="-1285775"/>
                  <a:ext cx="79800" cy="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3123" extrusionOk="0">
                      <a:moveTo>
                        <a:pt x="1602" y="0"/>
                      </a:moveTo>
                      <a:cubicBezTo>
                        <a:pt x="1580" y="0"/>
                        <a:pt x="1558" y="1"/>
                        <a:pt x="1536" y="2"/>
                      </a:cubicBezTo>
                      <a:cubicBezTo>
                        <a:pt x="679" y="38"/>
                        <a:pt x="0" y="764"/>
                        <a:pt x="36" y="1621"/>
                      </a:cubicBezTo>
                      <a:cubicBezTo>
                        <a:pt x="71" y="2468"/>
                        <a:pt x="761" y="3123"/>
                        <a:pt x="1590" y="3123"/>
                      </a:cubicBezTo>
                      <a:cubicBezTo>
                        <a:pt x="1611" y="3123"/>
                        <a:pt x="1633" y="3122"/>
                        <a:pt x="1655" y="3121"/>
                      </a:cubicBezTo>
                      <a:cubicBezTo>
                        <a:pt x="2525" y="3097"/>
                        <a:pt x="3191" y="2371"/>
                        <a:pt x="3156" y="1502"/>
                      </a:cubicBezTo>
                      <a:cubicBezTo>
                        <a:pt x="3132" y="666"/>
                        <a:pt x="2442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47"/>
                <p:cNvSpPr/>
                <p:nvPr/>
              </p:nvSpPr>
              <p:spPr>
                <a:xfrm>
                  <a:off x="-9595550" y="-1288425"/>
                  <a:ext cx="79800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3133" extrusionOk="0">
                      <a:moveTo>
                        <a:pt x="1581" y="0"/>
                      </a:moveTo>
                      <a:cubicBezTo>
                        <a:pt x="1566" y="0"/>
                        <a:pt x="1551" y="0"/>
                        <a:pt x="1536" y="1"/>
                      </a:cubicBezTo>
                      <a:cubicBezTo>
                        <a:pt x="667" y="36"/>
                        <a:pt x="0" y="763"/>
                        <a:pt x="24" y="1632"/>
                      </a:cubicBezTo>
                      <a:cubicBezTo>
                        <a:pt x="59" y="2474"/>
                        <a:pt x="761" y="3133"/>
                        <a:pt x="1610" y="3133"/>
                      </a:cubicBezTo>
                      <a:cubicBezTo>
                        <a:pt x="1625" y="3133"/>
                        <a:pt x="1640" y="3132"/>
                        <a:pt x="1655" y="3132"/>
                      </a:cubicBezTo>
                      <a:cubicBezTo>
                        <a:pt x="2512" y="3096"/>
                        <a:pt x="3191" y="2370"/>
                        <a:pt x="3155" y="1513"/>
                      </a:cubicBezTo>
                      <a:cubicBezTo>
                        <a:pt x="3120" y="659"/>
                        <a:pt x="2418" y="0"/>
                        <a:pt x="15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47"/>
                <p:cNvSpPr/>
                <p:nvPr/>
              </p:nvSpPr>
              <p:spPr>
                <a:xfrm>
                  <a:off x="-9349700" y="-1202800"/>
                  <a:ext cx="106300" cy="10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105" extrusionOk="0">
                      <a:moveTo>
                        <a:pt x="2119" y="0"/>
                      </a:moveTo>
                      <a:cubicBezTo>
                        <a:pt x="1045" y="0"/>
                        <a:pt x="141" y="835"/>
                        <a:pt x="72" y="1922"/>
                      </a:cubicBezTo>
                      <a:cubicBezTo>
                        <a:pt x="1" y="3065"/>
                        <a:pt x="870" y="4029"/>
                        <a:pt x="2001" y="4100"/>
                      </a:cubicBezTo>
                      <a:cubicBezTo>
                        <a:pt x="2045" y="4103"/>
                        <a:pt x="2089" y="4105"/>
                        <a:pt x="2133" y="4105"/>
                      </a:cubicBezTo>
                      <a:cubicBezTo>
                        <a:pt x="3207" y="4105"/>
                        <a:pt x="4111" y="3270"/>
                        <a:pt x="4180" y="2183"/>
                      </a:cubicBezTo>
                      <a:cubicBezTo>
                        <a:pt x="4251" y="1052"/>
                        <a:pt x="3382" y="76"/>
                        <a:pt x="2251" y="5"/>
                      </a:cubicBezTo>
                      <a:cubicBezTo>
                        <a:pt x="2207" y="2"/>
                        <a:pt x="2163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47"/>
                <p:cNvSpPr/>
                <p:nvPr/>
              </p:nvSpPr>
              <p:spPr>
                <a:xfrm>
                  <a:off x="-9548225" y="-1052075"/>
                  <a:ext cx="156875" cy="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3671" extrusionOk="0">
                      <a:moveTo>
                        <a:pt x="0" y="0"/>
                      </a:moveTo>
                      <a:cubicBezTo>
                        <a:pt x="405" y="834"/>
                        <a:pt x="48" y="3524"/>
                        <a:pt x="60" y="3524"/>
                      </a:cubicBezTo>
                      <a:cubicBezTo>
                        <a:pt x="727" y="3625"/>
                        <a:pt x="1325" y="3670"/>
                        <a:pt x="1858" y="3670"/>
                      </a:cubicBezTo>
                      <a:cubicBezTo>
                        <a:pt x="5977" y="3670"/>
                        <a:pt x="6275" y="996"/>
                        <a:pt x="5537" y="869"/>
                      </a:cubicBezTo>
                      <a:cubicBezTo>
                        <a:pt x="1465" y="11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47"/>
                <p:cNvSpPr/>
                <p:nvPr/>
              </p:nvSpPr>
              <p:spPr>
                <a:xfrm>
                  <a:off x="-9503875" y="-1283350"/>
                  <a:ext cx="59550" cy="1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4846" extrusionOk="0">
                      <a:moveTo>
                        <a:pt x="1762" y="0"/>
                      </a:moveTo>
                      <a:lnTo>
                        <a:pt x="1370" y="12"/>
                      </a:lnTo>
                      <a:lnTo>
                        <a:pt x="1465" y="2822"/>
                      </a:lnTo>
                      <a:cubicBezTo>
                        <a:pt x="1330" y="2808"/>
                        <a:pt x="1174" y="2798"/>
                        <a:pt x="1017" y="2798"/>
                      </a:cubicBezTo>
                      <a:cubicBezTo>
                        <a:pt x="647" y="2798"/>
                        <a:pt x="266" y="2853"/>
                        <a:pt x="108" y="3036"/>
                      </a:cubicBezTo>
                      <a:cubicBezTo>
                        <a:pt x="36" y="3119"/>
                        <a:pt x="0" y="3227"/>
                        <a:pt x="36" y="3346"/>
                      </a:cubicBezTo>
                      <a:cubicBezTo>
                        <a:pt x="60" y="3453"/>
                        <a:pt x="334" y="4358"/>
                        <a:pt x="1072" y="4715"/>
                      </a:cubicBezTo>
                      <a:cubicBezTo>
                        <a:pt x="1251" y="4810"/>
                        <a:pt x="1465" y="4846"/>
                        <a:pt x="1667" y="4846"/>
                      </a:cubicBezTo>
                      <a:cubicBezTo>
                        <a:pt x="1893" y="4846"/>
                        <a:pt x="2143" y="4786"/>
                        <a:pt x="2382" y="4703"/>
                      </a:cubicBezTo>
                      <a:lnTo>
                        <a:pt x="2239" y="4346"/>
                      </a:lnTo>
                      <a:cubicBezTo>
                        <a:pt x="2040" y="4426"/>
                        <a:pt x="1855" y="4465"/>
                        <a:pt x="1682" y="4465"/>
                      </a:cubicBezTo>
                      <a:cubicBezTo>
                        <a:pt x="1523" y="4465"/>
                        <a:pt x="1376" y="4432"/>
                        <a:pt x="1239" y="4370"/>
                      </a:cubicBezTo>
                      <a:cubicBezTo>
                        <a:pt x="774" y="4143"/>
                        <a:pt x="512" y="3584"/>
                        <a:pt x="417" y="3274"/>
                      </a:cubicBezTo>
                      <a:cubicBezTo>
                        <a:pt x="499" y="3222"/>
                        <a:pt x="751" y="3194"/>
                        <a:pt x="1056" y="3194"/>
                      </a:cubicBezTo>
                      <a:cubicBezTo>
                        <a:pt x="1241" y="3194"/>
                        <a:pt x="1446" y="3204"/>
                        <a:pt x="1643" y="3227"/>
                      </a:cubicBezTo>
                      <a:lnTo>
                        <a:pt x="1858" y="3250"/>
                      </a:lnTo>
                      <a:lnTo>
                        <a:pt x="1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47"/>
                <p:cNvSpPr/>
                <p:nvPr/>
              </p:nvSpPr>
              <p:spPr>
                <a:xfrm>
                  <a:off x="-9473525" y="-1180675"/>
                  <a:ext cx="82175" cy="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" h="2752" extrusionOk="0">
                      <a:moveTo>
                        <a:pt x="3239" y="1"/>
                      </a:moveTo>
                      <a:lnTo>
                        <a:pt x="2846" y="13"/>
                      </a:lnTo>
                      <a:cubicBezTo>
                        <a:pt x="2870" y="560"/>
                        <a:pt x="2799" y="2049"/>
                        <a:pt x="2156" y="2322"/>
                      </a:cubicBezTo>
                      <a:cubicBezTo>
                        <a:pt x="2092" y="2348"/>
                        <a:pt x="2022" y="2361"/>
                        <a:pt x="1948" y="2361"/>
                      </a:cubicBezTo>
                      <a:cubicBezTo>
                        <a:pt x="1537" y="2361"/>
                        <a:pt x="970" y="1976"/>
                        <a:pt x="275" y="1251"/>
                      </a:cubicBezTo>
                      <a:lnTo>
                        <a:pt x="1" y="1513"/>
                      </a:lnTo>
                      <a:cubicBezTo>
                        <a:pt x="763" y="2346"/>
                        <a:pt x="1406" y="2751"/>
                        <a:pt x="1930" y="2751"/>
                      </a:cubicBezTo>
                      <a:cubicBezTo>
                        <a:pt x="2049" y="2751"/>
                        <a:pt x="2180" y="2715"/>
                        <a:pt x="2299" y="2680"/>
                      </a:cubicBezTo>
                      <a:cubicBezTo>
                        <a:pt x="3287" y="2263"/>
                        <a:pt x="3251" y="239"/>
                        <a:pt x="32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47"/>
                <p:cNvSpPr/>
                <p:nvPr/>
              </p:nvSpPr>
              <p:spPr>
                <a:xfrm>
                  <a:off x="-9382125" y="-1366125"/>
                  <a:ext cx="59850" cy="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847" extrusionOk="0">
                      <a:moveTo>
                        <a:pt x="1151" y="0"/>
                      </a:moveTo>
                      <a:cubicBezTo>
                        <a:pt x="1136" y="0"/>
                        <a:pt x="1122" y="1"/>
                        <a:pt x="1107" y="1"/>
                      </a:cubicBezTo>
                      <a:cubicBezTo>
                        <a:pt x="679" y="1"/>
                        <a:pt x="321" y="215"/>
                        <a:pt x="0" y="596"/>
                      </a:cubicBezTo>
                      <a:lnTo>
                        <a:pt x="298" y="846"/>
                      </a:lnTo>
                      <a:cubicBezTo>
                        <a:pt x="536" y="549"/>
                        <a:pt x="822" y="394"/>
                        <a:pt x="1095" y="394"/>
                      </a:cubicBezTo>
                      <a:cubicBezTo>
                        <a:pt x="1108" y="393"/>
                        <a:pt x="1121" y="393"/>
                        <a:pt x="1134" y="393"/>
                      </a:cubicBezTo>
                      <a:cubicBezTo>
                        <a:pt x="1654" y="393"/>
                        <a:pt x="2107" y="846"/>
                        <a:pt x="2107" y="846"/>
                      </a:cubicBezTo>
                      <a:lnTo>
                        <a:pt x="2393" y="585"/>
                      </a:lnTo>
                      <a:cubicBezTo>
                        <a:pt x="2382" y="550"/>
                        <a:pt x="1844" y="0"/>
                        <a:pt x="11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47"/>
                <p:cNvSpPr/>
                <p:nvPr/>
              </p:nvSpPr>
              <p:spPr>
                <a:xfrm>
                  <a:off x="-9572625" y="-1371700"/>
                  <a:ext cx="57450" cy="2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1165" extrusionOk="0">
                      <a:moveTo>
                        <a:pt x="893" y="0"/>
                      </a:moveTo>
                      <a:cubicBezTo>
                        <a:pt x="602" y="0"/>
                        <a:pt x="307" y="96"/>
                        <a:pt x="0" y="284"/>
                      </a:cubicBezTo>
                      <a:lnTo>
                        <a:pt x="214" y="617"/>
                      </a:lnTo>
                      <a:cubicBezTo>
                        <a:pt x="450" y="460"/>
                        <a:pt x="680" y="386"/>
                        <a:pt x="898" y="386"/>
                      </a:cubicBezTo>
                      <a:cubicBezTo>
                        <a:pt x="977" y="386"/>
                        <a:pt x="1055" y="396"/>
                        <a:pt x="1131" y="415"/>
                      </a:cubicBezTo>
                      <a:cubicBezTo>
                        <a:pt x="1655" y="569"/>
                        <a:pt x="1953" y="1165"/>
                        <a:pt x="1953" y="1165"/>
                      </a:cubicBezTo>
                      <a:lnTo>
                        <a:pt x="2298" y="998"/>
                      </a:lnTo>
                      <a:cubicBezTo>
                        <a:pt x="2274" y="974"/>
                        <a:pt x="1917" y="236"/>
                        <a:pt x="1238" y="46"/>
                      </a:cubicBezTo>
                      <a:cubicBezTo>
                        <a:pt x="1123" y="15"/>
                        <a:pt x="1009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47"/>
                <p:cNvSpPr/>
                <p:nvPr/>
              </p:nvSpPr>
              <p:spPr>
                <a:xfrm>
                  <a:off x="-9210400" y="-1265125"/>
                  <a:ext cx="59575" cy="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3820" extrusionOk="0">
                      <a:moveTo>
                        <a:pt x="2002" y="0"/>
                      </a:moveTo>
                      <a:cubicBezTo>
                        <a:pt x="1638" y="0"/>
                        <a:pt x="1151" y="163"/>
                        <a:pt x="775" y="747"/>
                      </a:cubicBezTo>
                      <a:cubicBezTo>
                        <a:pt x="287" y="1498"/>
                        <a:pt x="1" y="2950"/>
                        <a:pt x="394" y="3545"/>
                      </a:cubicBezTo>
                      <a:cubicBezTo>
                        <a:pt x="513" y="3712"/>
                        <a:pt x="691" y="3819"/>
                        <a:pt x="894" y="3819"/>
                      </a:cubicBezTo>
                      <a:lnTo>
                        <a:pt x="1001" y="3819"/>
                      </a:lnTo>
                      <a:lnTo>
                        <a:pt x="942" y="3438"/>
                      </a:lnTo>
                      <a:cubicBezTo>
                        <a:pt x="927" y="3440"/>
                        <a:pt x="912" y="3441"/>
                        <a:pt x="898" y="3441"/>
                      </a:cubicBezTo>
                      <a:cubicBezTo>
                        <a:pt x="821" y="3441"/>
                        <a:pt x="754" y="3412"/>
                        <a:pt x="703" y="3331"/>
                      </a:cubicBezTo>
                      <a:cubicBezTo>
                        <a:pt x="441" y="2914"/>
                        <a:pt x="644" y="1652"/>
                        <a:pt x="1096" y="950"/>
                      </a:cubicBezTo>
                      <a:cubicBezTo>
                        <a:pt x="1398" y="479"/>
                        <a:pt x="1749" y="386"/>
                        <a:pt x="1982" y="386"/>
                      </a:cubicBezTo>
                      <a:cubicBezTo>
                        <a:pt x="2127" y="386"/>
                        <a:pt x="2226" y="421"/>
                        <a:pt x="2239" y="426"/>
                      </a:cubicBezTo>
                      <a:lnTo>
                        <a:pt x="2382" y="69"/>
                      </a:lnTo>
                      <a:cubicBezTo>
                        <a:pt x="2290" y="30"/>
                        <a:pt x="2157" y="0"/>
                        <a:pt x="20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47"/>
                <p:cNvSpPr/>
                <p:nvPr/>
              </p:nvSpPr>
              <p:spPr>
                <a:xfrm>
                  <a:off x="-9786650" y="-1356975"/>
                  <a:ext cx="174350" cy="1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4" h="7471" extrusionOk="0">
                      <a:moveTo>
                        <a:pt x="4022" y="0"/>
                      </a:moveTo>
                      <a:cubicBezTo>
                        <a:pt x="3858" y="0"/>
                        <a:pt x="3685" y="13"/>
                        <a:pt x="3501" y="40"/>
                      </a:cubicBezTo>
                      <a:cubicBezTo>
                        <a:pt x="0" y="528"/>
                        <a:pt x="441" y="6624"/>
                        <a:pt x="3394" y="7374"/>
                      </a:cubicBezTo>
                      <a:cubicBezTo>
                        <a:pt x="3652" y="7441"/>
                        <a:pt x="3891" y="7471"/>
                        <a:pt x="4111" y="7471"/>
                      </a:cubicBezTo>
                      <a:cubicBezTo>
                        <a:pt x="6420" y="7471"/>
                        <a:pt x="6727" y="4148"/>
                        <a:pt x="6727" y="4148"/>
                      </a:cubicBezTo>
                      <a:cubicBezTo>
                        <a:pt x="6727" y="4148"/>
                        <a:pt x="6973" y="0"/>
                        <a:pt x="4022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47"/>
                <p:cNvSpPr/>
                <p:nvPr/>
              </p:nvSpPr>
              <p:spPr>
                <a:xfrm>
                  <a:off x="-9725625" y="-1309850"/>
                  <a:ext cx="59550" cy="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847" extrusionOk="0">
                      <a:moveTo>
                        <a:pt x="403" y="1"/>
                      </a:moveTo>
                      <a:cubicBezTo>
                        <a:pt x="242" y="1"/>
                        <a:pt x="102" y="32"/>
                        <a:pt x="0" y="72"/>
                      </a:cubicBezTo>
                      <a:lnTo>
                        <a:pt x="155" y="429"/>
                      </a:lnTo>
                      <a:cubicBezTo>
                        <a:pt x="164" y="424"/>
                        <a:pt x="262" y="389"/>
                        <a:pt x="407" y="389"/>
                      </a:cubicBezTo>
                      <a:cubicBezTo>
                        <a:pt x="640" y="389"/>
                        <a:pt x="996" y="482"/>
                        <a:pt x="1298" y="953"/>
                      </a:cubicBezTo>
                      <a:cubicBezTo>
                        <a:pt x="1739" y="1655"/>
                        <a:pt x="1953" y="2917"/>
                        <a:pt x="1679" y="3334"/>
                      </a:cubicBezTo>
                      <a:cubicBezTo>
                        <a:pt x="1627" y="3407"/>
                        <a:pt x="1566" y="3444"/>
                        <a:pt x="1479" y="3444"/>
                      </a:cubicBezTo>
                      <a:cubicBezTo>
                        <a:pt x="1467" y="3444"/>
                        <a:pt x="1454" y="3443"/>
                        <a:pt x="1441" y="3441"/>
                      </a:cubicBezTo>
                      <a:lnTo>
                        <a:pt x="1381" y="3822"/>
                      </a:lnTo>
                      <a:cubicBezTo>
                        <a:pt x="1417" y="3846"/>
                        <a:pt x="1465" y="3846"/>
                        <a:pt x="1488" y="3846"/>
                      </a:cubicBezTo>
                      <a:cubicBezTo>
                        <a:pt x="1703" y="3846"/>
                        <a:pt x="1881" y="3739"/>
                        <a:pt x="2000" y="3537"/>
                      </a:cubicBezTo>
                      <a:cubicBezTo>
                        <a:pt x="2381" y="2965"/>
                        <a:pt x="2108" y="1512"/>
                        <a:pt x="1608" y="739"/>
                      </a:cubicBezTo>
                      <a:cubicBezTo>
                        <a:pt x="1236" y="160"/>
                        <a:pt x="767" y="1"/>
                        <a:pt x="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47"/>
                <p:cNvSpPr/>
                <p:nvPr/>
              </p:nvSpPr>
              <p:spPr>
                <a:xfrm>
                  <a:off x="-9641700" y="-1208450"/>
                  <a:ext cx="106000" cy="10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105" extrusionOk="0">
                      <a:moveTo>
                        <a:pt x="2119" y="0"/>
                      </a:moveTo>
                      <a:cubicBezTo>
                        <a:pt x="1045" y="0"/>
                        <a:pt x="141" y="834"/>
                        <a:pt x="72" y="1921"/>
                      </a:cubicBezTo>
                      <a:cubicBezTo>
                        <a:pt x="1" y="3052"/>
                        <a:pt x="870" y="4029"/>
                        <a:pt x="2001" y="4100"/>
                      </a:cubicBezTo>
                      <a:cubicBezTo>
                        <a:pt x="2045" y="4103"/>
                        <a:pt x="2089" y="4104"/>
                        <a:pt x="2133" y="4104"/>
                      </a:cubicBezTo>
                      <a:cubicBezTo>
                        <a:pt x="3207" y="4104"/>
                        <a:pt x="4111" y="3270"/>
                        <a:pt x="4180" y="2183"/>
                      </a:cubicBezTo>
                      <a:cubicBezTo>
                        <a:pt x="4239" y="1052"/>
                        <a:pt x="3382" y="76"/>
                        <a:pt x="2251" y="4"/>
                      </a:cubicBezTo>
                      <a:cubicBezTo>
                        <a:pt x="2207" y="2"/>
                        <a:pt x="2163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47"/>
                <p:cNvSpPr/>
                <p:nvPr/>
              </p:nvSpPr>
              <p:spPr>
                <a:xfrm>
                  <a:off x="-9627650" y="-1597425"/>
                  <a:ext cx="401200" cy="23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9364" extrusionOk="0">
                      <a:moveTo>
                        <a:pt x="9247" y="0"/>
                      </a:moveTo>
                      <a:cubicBezTo>
                        <a:pt x="564" y="0"/>
                        <a:pt x="849" y="5805"/>
                        <a:pt x="189" y="7467"/>
                      </a:cubicBezTo>
                      <a:cubicBezTo>
                        <a:pt x="0" y="7961"/>
                        <a:pt x="826" y="8373"/>
                        <a:pt x="1550" y="8373"/>
                      </a:cubicBezTo>
                      <a:cubicBezTo>
                        <a:pt x="1787" y="8373"/>
                        <a:pt x="2013" y="8329"/>
                        <a:pt x="2189" y="8229"/>
                      </a:cubicBezTo>
                      <a:cubicBezTo>
                        <a:pt x="2436" y="8085"/>
                        <a:pt x="2853" y="7402"/>
                        <a:pt x="3295" y="6568"/>
                      </a:cubicBezTo>
                      <a:lnTo>
                        <a:pt x="3295" y="6568"/>
                      </a:lnTo>
                      <a:cubicBezTo>
                        <a:pt x="3067" y="7395"/>
                        <a:pt x="3028" y="8157"/>
                        <a:pt x="3415" y="8598"/>
                      </a:cubicBezTo>
                      <a:cubicBezTo>
                        <a:pt x="3914" y="9167"/>
                        <a:pt x="4991" y="9363"/>
                        <a:pt x="6115" y="9363"/>
                      </a:cubicBezTo>
                      <a:cubicBezTo>
                        <a:pt x="7676" y="9363"/>
                        <a:pt x="9329" y="8984"/>
                        <a:pt x="9654" y="8694"/>
                      </a:cubicBezTo>
                      <a:cubicBezTo>
                        <a:pt x="9876" y="8495"/>
                        <a:pt x="9919" y="7618"/>
                        <a:pt x="9888" y="6618"/>
                      </a:cubicBezTo>
                      <a:lnTo>
                        <a:pt x="9888" y="6618"/>
                      </a:lnTo>
                      <a:cubicBezTo>
                        <a:pt x="10124" y="7393"/>
                        <a:pt x="10534" y="7991"/>
                        <a:pt x="11238" y="7991"/>
                      </a:cubicBezTo>
                      <a:cubicBezTo>
                        <a:pt x="11827" y="7991"/>
                        <a:pt x="12469" y="8016"/>
                        <a:pt x="13084" y="8016"/>
                      </a:cubicBezTo>
                      <a:cubicBezTo>
                        <a:pt x="14530" y="8016"/>
                        <a:pt x="15822" y="7876"/>
                        <a:pt x="15905" y="6931"/>
                      </a:cubicBezTo>
                      <a:cubicBezTo>
                        <a:pt x="16048" y="5574"/>
                        <a:pt x="13857" y="62"/>
                        <a:pt x="9511" y="2"/>
                      </a:cubicBezTo>
                      <a:cubicBezTo>
                        <a:pt x="9422" y="1"/>
                        <a:pt x="9334" y="0"/>
                        <a:pt x="9247" y="0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47"/>
                <p:cNvSpPr/>
                <p:nvPr/>
              </p:nvSpPr>
              <p:spPr>
                <a:xfrm>
                  <a:off x="-9952400" y="-1073025"/>
                  <a:ext cx="396450" cy="34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8" h="13960" extrusionOk="0">
                      <a:moveTo>
                        <a:pt x="5610" y="0"/>
                      </a:moveTo>
                      <a:cubicBezTo>
                        <a:pt x="3453" y="0"/>
                        <a:pt x="1" y="5699"/>
                        <a:pt x="439" y="8268"/>
                      </a:cubicBezTo>
                      <a:cubicBezTo>
                        <a:pt x="951" y="11209"/>
                        <a:pt x="7035" y="13530"/>
                        <a:pt x="8762" y="13947"/>
                      </a:cubicBezTo>
                      <a:cubicBezTo>
                        <a:pt x="8797" y="13955"/>
                        <a:pt x="8834" y="13959"/>
                        <a:pt x="8872" y="13959"/>
                      </a:cubicBezTo>
                      <a:cubicBezTo>
                        <a:pt x="10667" y="13959"/>
                        <a:pt x="14867" y="4790"/>
                        <a:pt x="15858" y="3612"/>
                      </a:cubicBezTo>
                      <a:cubicBezTo>
                        <a:pt x="15858" y="3612"/>
                        <a:pt x="8357" y="2386"/>
                        <a:pt x="6428" y="362"/>
                      </a:cubicBezTo>
                      <a:cubicBezTo>
                        <a:pt x="6191" y="113"/>
                        <a:pt x="5913" y="0"/>
                        <a:pt x="5610" y="0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47"/>
                <p:cNvSpPr/>
                <p:nvPr/>
              </p:nvSpPr>
              <p:spPr>
                <a:xfrm>
                  <a:off x="-9386600" y="-975275"/>
                  <a:ext cx="396800" cy="40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2" h="16375" extrusionOk="0">
                      <a:moveTo>
                        <a:pt x="1132" y="0"/>
                      </a:moveTo>
                      <a:cubicBezTo>
                        <a:pt x="1131" y="0"/>
                        <a:pt x="0" y="12525"/>
                        <a:pt x="2441" y="12775"/>
                      </a:cubicBezTo>
                      <a:cubicBezTo>
                        <a:pt x="8970" y="13429"/>
                        <a:pt x="10989" y="16374"/>
                        <a:pt x="12226" y="16374"/>
                      </a:cubicBezTo>
                      <a:cubicBezTo>
                        <a:pt x="12318" y="16374"/>
                        <a:pt x="12405" y="16358"/>
                        <a:pt x="12490" y="16323"/>
                      </a:cubicBezTo>
                      <a:cubicBezTo>
                        <a:pt x="13705" y="15811"/>
                        <a:pt x="15871" y="7739"/>
                        <a:pt x="14824" y="5370"/>
                      </a:cubicBezTo>
                      <a:cubicBezTo>
                        <a:pt x="13395" y="2119"/>
                        <a:pt x="1132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47"/>
                <p:cNvSpPr/>
                <p:nvPr/>
              </p:nvSpPr>
              <p:spPr>
                <a:xfrm>
                  <a:off x="-9339575" y="-981025"/>
                  <a:ext cx="166125" cy="52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5" h="21147" extrusionOk="0">
                      <a:moveTo>
                        <a:pt x="2865" y="1"/>
                      </a:moveTo>
                      <a:cubicBezTo>
                        <a:pt x="1999" y="1"/>
                        <a:pt x="1036" y="623"/>
                        <a:pt x="1036" y="623"/>
                      </a:cubicBezTo>
                      <a:cubicBezTo>
                        <a:pt x="1036" y="623"/>
                        <a:pt x="1" y="8719"/>
                        <a:pt x="560" y="13005"/>
                      </a:cubicBezTo>
                      <a:cubicBezTo>
                        <a:pt x="1093" y="16998"/>
                        <a:pt x="3981" y="21147"/>
                        <a:pt x="5240" y="21147"/>
                      </a:cubicBezTo>
                      <a:cubicBezTo>
                        <a:pt x="5332" y="21147"/>
                        <a:pt x="5416" y="21124"/>
                        <a:pt x="5489" y="21078"/>
                      </a:cubicBezTo>
                      <a:cubicBezTo>
                        <a:pt x="6561" y="20387"/>
                        <a:pt x="6644" y="17589"/>
                        <a:pt x="6454" y="17292"/>
                      </a:cubicBezTo>
                      <a:cubicBezTo>
                        <a:pt x="6263" y="16994"/>
                        <a:pt x="3061" y="13625"/>
                        <a:pt x="3251" y="9838"/>
                      </a:cubicBezTo>
                      <a:cubicBezTo>
                        <a:pt x="3453" y="6064"/>
                        <a:pt x="4715" y="1504"/>
                        <a:pt x="3834" y="432"/>
                      </a:cubicBezTo>
                      <a:cubicBezTo>
                        <a:pt x="3582" y="113"/>
                        <a:pt x="3232" y="1"/>
                        <a:pt x="28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47"/>
                <p:cNvSpPr/>
                <p:nvPr/>
              </p:nvSpPr>
              <p:spPr>
                <a:xfrm>
                  <a:off x="-9863750" y="-1006675"/>
                  <a:ext cx="291125" cy="40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6097" extrusionOk="0">
                      <a:moveTo>
                        <a:pt x="9430" y="1"/>
                      </a:moveTo>
                      <a:cubicBezTo>
                        <a:pt x="8928" y="1"/>
                        <a:pt x="8338" y="83"/>
                        <a:pt x="7656" y="304"/>
                      </a:cubicBezTo>
                      <a:cubicBezTo>
                        <a:pt x="4942" y="1173"/>
                        <a:pt x="1" y="11829"/>
                        <a:pt x="203" y="13186"/>
                      </a:cubicBezTo>
                      <a:cubicBezTo>
                        <a:pt x="388" y="14501"/>
                        <a:pt x="1567" y="16096"/>
                        <a:pt x="2084" y="16096"/>
                      </a:cubicBezTo>
                      <a:cubicBezTo>
                        <a:pt x="2101" y="16096"/>
                        <a:pt x="2117" y="16094"/>
                        <a:pt x="2132" y="16091"/>
                      </a:cubicBezTo>
                      <a:cubicBezTo>
                        <a:pt x="2620" y="15996"/>
                        <a:pt x="2906" y="11829"/>
                        <a:pt x="4370" y="9602"/>
                      </a:cubicBezTo>
                      <a:cubicBezTo>
                        <a:pt x="5823" y="7364"/>
                        <a:pt x="11645" y="744"/>
                        <a:pt x="11645" y="744"/>
                      </a:cubicBezTo>
                      <a:cubicBezTo>
                        <a:pt x="11645" y="744"/>
                        <a:pt x="10935" y="1"/>
                        <a:pt x="9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47"/>
                <p:cNvSpPr/>
                <p:nvPr/>
              </p:nvSpPr>
              <p:spPr>
                <a:xfrm>
                  <a:off x="-9771475" y="-529425"/>
                  <a:ext cx="4718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3" h="4514" extrusionOk="0">
                      <a:moveTo>
                        <a:pt x="480" y="1"/>
                      </a:moveTo>
                      <a:cubicBezTo>
                        <a:pt x="186" y="1"/>
                        <a:pt x="25" y="19"/>
                        <a:pt x="1" y="25"/>
                      </a:cubicBezTo>
                      <a:lnTo>
                        <a:pt x="48" y="406"/>
                      </a:lnTo>
                      <a:cubicBezTo>
                        <a:pt x="51" y="406"/>
                        <a:pt x="179" y="394"/>
                        <a:pt x="426" y="394"/>
                      </a:cubicBezTo>
                      <a:cubicBezTo>
                        <a:pt x="1218" y="394"/>
                        <a:pt x="3237" y="525"/>
                        <a:pt x="6287" y="1633"/>
                      </a:cubicBezTo>
                      <a:cubicBezTo>
                        <a:pt x="10514" y="3145"/>
                        <a:pt x="14752" y="4514"/>
                        <a:pt x="17705" y="4514"/>
                      </a:cubicBezTo>
                      <a:cubicBezTo>
                        <a:pt x="18122" y="4514"/>
                        <a:pt x="18515" y="4490"/>
                        <a:pt x="18872" y="4431"/>
                      </a:cubicBezTo>
                      <a:lnTo>
                        <a:pt x="18813" y="4038"/>
                      </a:lnTo>
                      <a:cubicBezTo>
                        <a:pt x="18466" y="4095"/>
                        <a:pt x="18089" y="4122"/>
                        <a:pt x="17685" y="4122"/>
                      </a:cubicBezTo>
                      <a:cubicBezTo>
                        <a:pt x="14809" y="4122"/>
                        <a:pt x="10595" y="2755"/>
                        <a:pt x="6418" y="1252"/>
                      </a:cubicBezTo>
                      <a:cubicBezTo>
                        <a:pt x="3354" y="159"/>
                        <a:pt x="1343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47"/>
                <p:cNvSpPr/>
                <p:nvPr/>
              </p:nvSpPr>
              <p:spPr>
                <a:xfrm>
                  <a:off x="-9302375" y="-360025"/>
                  <a:ext cx="44975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7930" extrusionOk="0">
                      <a:moveTo>
                        <a:pt x="310" y="0"/>
                      </a:moveTo>
                      <a:cubicBezTo>
                        <a:pt x="299" y="238"/>
                        <a:pt x="1" y="6096"/>
                        <a:pt x="1501" y="7930"/>
                      </a:cubicBezTo>
                      <a:lnTo>
                        <a:pt x="1799" y="7703"/>
                      </a:lnTo>
                      <a:cubicBezTo>
                        <a:pt x="382" y="5953"/>
                        <a:pt x="691" y="72"/>
                        <a:pt x="691" y="12"/>
                      </a:cubicBez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47"/>
                <p:cNvSpPr/>
                <p:nvPr/>
              </p:nvSpPr>
              <p:spPr>
                <a:xfrm>
                  <a:off x="-9746175" y="-343950"/>
                  <a:ext cx="150950" cy="1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5156" extrusionOk="0">
                      <a:moveTo>
                        <a:pt x="5954" y="0"/>
                      </a:moveTo>
                      <a:cubicBezTo>
                        <a:pt x="3203" y="595"/>
                        <a:pt x="144" y="4751"/>
                        <a:pt x="1" y="4929"/>
                      </a:cubicBezTo>
                      <a:lnTo>
                        <a:pt x="322" y="5155"/>
                      </a:lnTo>
                      <a:cubicBezTo>
                        <a:pt x="346" y="5108"/>
                        <a:pt x="3430" y="941"/>
                        <a:pt x="6037" y="369"/>
                      </a:cubicBezTo>
                      <a:lnTo>
                        <a:pt x="5954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47"/>
                <p:cNvSpPr/>
                <p:nvPr/>
              </p:nvSpPr>
              <p:spPr>
                <a:xfrm>
                  <a:off x="-9093400" y="-858300"/>
                  <a:ext cx="79200" cy="2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9752" extrusionOk="0">
                      <a:moveTo>
                        <a:pt x="2012" y="0"/>
                      </a:moveTo>
                      <a:lnTo>
                        <a:pt x="1631" y="119"/>
                      </a:lnTo>
                      <a:cubicBezTo>
                        <a:pt x="2750" y="3382"/>
                        <a:pt x="24" y="9525"/>
                        <a:pt x="0" y="9585"/>
                      </a:cubicBezTo>
                      <a:lnTo>
                        <a:pt x="357" y="9751"/>
                      </a:lnTo>
                      <a:cubicBezTo>
                        <a:pt x="476" y="9501"/>
                        <a:pt x="3167" y="3393"/>
                        <a:pt x="2012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47"/>
                <p:cNvSpPr/>
                <p:nvPr/>
              </p:nvSpPr>
              <p:spPr>
                <a:xfrm>
                  <a:off x="-9933100" y="-1049700"/>
                  <a:ext cx="123550" cy="1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7061" extrusionOk="0">
                      <a:moveTo>
                        <a:pt x="4763" y="0"/>
                      </a:moveTo>
                      <a:cubicBezTo>
                        <a:pt x="2834" y="989"/>
                        <a:pt x="120" y="6668"/>
                        <a:pt x="1" y="6906"/>
                      </a:cubicBezTo>
                      <a:lnTo>
                        <a:pt x="334" y="7061"/>
                      </a:lnTo>
                      <a:cubicBezTo>
                        <a:pt x="370" y="7001"/>
                        <a:pt x="3132" y="1274"/>
                        <a:pt x="4942" y="334"/>
                      </a:cubicBez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47"/>
                <p:cNvSpPr/>
                <p:nvPr/>
              </p:nvSpPr>
              <p:spPr>
                <a:xfrm>
                  <a:off x="-9578300" y="-944925"/>
                  <a:ext cx="221775" cy="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1" h="3097" extrusionOk="0">
                      <a:moveTo>
                        <a:pt x="1" y="0"/>
                      </a:moveTo>
                      <a:cubicBezTo>
                        <a:pt x="1" y="1024"/>
                        <a:pt x="1608" y="3013"/>
                        <a:pt x="4656" y="3096"/>
                      </a:cubicBezTo>
                      <a:lnTo>
                        <a:pt x="4930" y="3096"/>
                      </a:lnTo>
                      <a:cubicBezTo>
                        <a:pt x="7657" y="3096"/>
                        <a:pt x="8823" y="1905"/>
                        <a:pt x="8871" y="1858"/>
                      </a:cubicBezTo>
                      <a:lnTo>
                        <a:pt x="8585" y="1596"/>
                      </a:lnTo>
                      <a:cubicBezTo>
                        <a:pt x="8585" y="1607"/>
                        <a:pt x="7474" y="2719"/>
                        <a:pt x="4929" y="2719"/>
                      </a:cubicBezTo>
                      <a:cubicBezTo>
                        <a:pt x="4840" y="2719"/>
                        <a:pt x="4749" y="2718"/>
                        <a:pt x="4656" y="2715"/>
                      </a:cubicBezTo>
                      <a:cubicBezTo>
                        <a:pt x="1894" y="2632"/>
                        <a:pt x="394" y="881"/>
                        <a:pt x="394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7"/>
                <p:cNvSpPr/>
                <p:nvPr/>
              </p:nvSpPr>
              <p:spPr>
                <a:xfrm>
                  <a:off x="-9384825" y="-1748900"/>
                  <a:ext cx="68800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" h="4883" extrusionOk="0">
                      <a:moveTo>
                        <a:pt x="2096" y="1"/>
                      </a:moveTo>
                      <a:lnTo>
                        <a:pt x="1787" y="227"/>
                      </a:lnTo>
                      <a:cubicBezTo>
                        <a:pt x="2192" y="763"/>
                        <a:pt x="2358" y="1156"/>
                        <a:pt x="2275" y="1441"/>
                      </a:cubicBezTo>
                      <a:cubicBezTo>
                        <a:pt x="2204" y="1775"/>
                        <a:pt x="1775" y="1977"/>
                        <a:pt x="1287" y="2203"/>
                      </a:cubicBezTo>
                      <a:cubicBezTo>
                        <a:pt x="1061" y="2311"/>
                        <a:pt x="822" y="2406"/>
                        <a:pt x="596" y="2549"/>
                      </a:cubicBezTo>
                      <a:cubicBezTo>
                        <a:pt x="287" y="2739"/>
                        <a:pt x="108" y="2977"/>
                        <a:pt x="72" y="3287"/>
                      </a:cubicBezTo>
                      <a:cubicBezTo>
                        <a:pt x="1" y="4049"/>
                        <a:pt x="906" y="4847"/>
                        <a:pt x="953" y="4882"/>
                      </a:cubicBezTo>
                      <a:lnTo>
                        <a:pt x="1203" y="4597"/>
                      </a:lnTo>
                      <a:cubicBezTo>
                        <a:pt x="989" y="4406"/>
                        <a:pt x="418" y="3799"/>
                        <a:pt x="465" y="3334"/>
                      </a:cubicBezTo>
                      <a:cubicBezTo>
                        <a:pt x="477" y="3156"/>
                        <a:pt x="584" y="3001"/>
                        <a:pt x="787" y="2882"/>
                      </a:cubicBezTo>
                      <a:cubicBezTo>
                        <a:pt x="1001" y="2763"/>
                        <a:pt x="1227" y="2668"/>
                        <a:pt x="1442" y="2561"/>
                      </a:cubicBezTo>
                      <a:cubicBezTo>
                        <a:pt x="2001" y="2287"/>
                        <a:pt x="2513" y="2049"/>
                        <a:pt x="2656" y="1549"/>
                      </a:cubicBezTo>
                      <a:cubicBezTo>
                        <a:pt x="2751" y="1144"/>
                        <a:pt x="2573" y="656"/>
                        <a:pt x="20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7"/>
                <p:cNvSpPr/>
                <p:nvPr/>
              </p:nvSpPr>
              <p:spPr>
                <a:xfrm>
                  <a:off x="-9324100" y="-1731025"/>
                  <a:ext cx="111350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4275" extrusionOk="0">
                      <a:moveTo>
                        <a:pt x="4120" y="0"/>
                      </a:moveTo>
                      <a:lnTo>
                        <a:pt x="3775" y="167"/>
                      </a:lnTo>
                      <a:cubicBezTo>
                        <a:pt x="4013" y="679"/>
                        <a:pt x="4049" y="1095"/>
                        <a:pt x="3858" y="1393"/>
                      </a:cubicBezTo>
                      <a:cubicBezTo>
                        <a:pt x="3561" y="1846"/>
                        <a:pt x="2763" y="2096"/>
                        <a:pt x="1632" y="2096"/>
                      </a:cubicBezTo>
                      <a:cubicBezTo>
                        <a:pt x="1096" y="2096"/>
                        <a:pt x="703" y="2262"/>
                        <a:pt x="465" y="2584"/>
                      </a:cubicBezTo>
                      <a:cubicBezTo>
                        <a:pt x="1" y="3227"/>
                        <a:pt x="286" y="4227"/>
                        <a:pt x="298" y="4274"/>
                      </a:cubicBezTo>
                      <a:lnTo>
                        <a:pt x="667" y="4167"/>
                      </a:lnTo>
                      <a:cubicBezTo>
                        <a:pt x="656" y="4155"/>
                        <a:pt x="417" y="3298"/>
                        <a:pt x="775" y="2822"/>
                      </a:cubicBezTo>
                      <a:cubicBezTo>
                        <a:pt x="941" y="2608"/>
                        <a:pt x="1239" y="2489"/>
                        <a:pt x="1644" y="2489"/>
                      </a:cubicBezTo>
                      <a:cubicBezTo>
                        <a:pt x="2537" y="2489"/>
                        <a:pt x="3704" y="2334"/>
                        <a:pt x="4168" y="1607"/>
                      </a:cubicBezTo>
                      <a:cubicBezTo>
                        <a:pt x="4454" y="1191"/>
                        <a:pt x="4418" y="643"/>
                        <a:pt x="41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7"/>
                <p:cNvSpPr/>
                <p:nvPr/>
              </p:nvSpPr>
              <p:spPr>
                <a:xfrm>
                  <a:off x="-9261000" y="-1653350"/>
                  <a:ext cx="108075" cy="5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3" h="2061" extrusionOk="0">
                      <a:moveTo>
                        <a:pt x="3930" y="1"/>
                      </a:moveTo>
                      <a:cubicBezTo>
                        <a:pt x="3847" y="524"/>
                        <a:pt x="3632" y="882"/>
                        <a:pt x="3323" y="1060"/>
                      </a:cubicBezTo>
                      <a:cubicBezTo>
                        <a:pt x="3174" y="1143"/>
                        <a:pt x="3003" y="1185"/>
                        <a:pt x="2812" y="1185"/>
                      </a:cubicBezTo>
                      <a:cubicBezTo>
                        <a:pt x="2590" y="1185"/>
                        <a:pt x="2342" y="1128"/>
                        <a:pt x="2073" y="1013"/>
                      </a:cubicBezTo>
                      <a:cubicBezTo>
                        <a:pt x="1866" y="927"/>
                        <a:pt x="1670" y="890"/>
                        <a:pt x="1487" y="890"/>
                      </a:cubicBezTo>
                      <a:cubicBezTo>
                        <a:pt x="752" y="890"/>
                        <a:pt x="220" y="1481"/>
                        <a:pt x="1" y="1882"/>
                      </a:cubicBezTo>
                      <a:lnTo>
                        <a:pt x="346" y="2060"/>
                      </a:lnTo>
                      <a:cubicBezTo>
                        <a:pt x="376" y="2020"/>
                        <a:pt x="775" y="1277"/>
                        <a:pt x="1492" y="1277"/>
                      </a:cubicBezTo>
                      <a:cubicBezTo>
                        <a:pt x="1630" y="1277"/>
                        <a:pt x="1780" y="1305"/>
                        <a:pt x="1942" y="1370"/>
                      </a:cubicBezTo>
                      <a:cubicBezTo>
                        <a:pt x="2264" y="1502"/>
                        <a:pt x="2569" y="1571"/>
                        <a:pt x="2847" y="1571"/>
                      </a:cubicBezTo>
                      <a:cubicBezTo>
                        <a:pt x="3093" y="1571"/>
                        <a:pt x="3318" y="1517"/>
                        <a:pt x="3513" y="1406"/>
                      </a:cubicBezTo>
                      <a:cubicBezTo>
                        <a:pt x="3930" y="1167"/>
                        <a:pt x="4216" y="703"/>
                        <a:pt x="4323" y="60"/>
                      </a:cubicBezTo>
                      <a:lnTo>
                        <a:pt x="39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7"/>
                <p:cNvSpPr/>
                <p:nvPr/>
              </p:nvSpPr>
              <p:spPr>
                <a:xfrm>
                  <a:off x="-9455950" y="-1609375"/>
                  <a:ext cx="118200" cy="10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4314" extrusionOk="0">
                      <a:moveTo>
                        <a:pt x="4430" y="1"/>
                      </a:moveTo>
                      <a:cubicBezTo>
                        <a:pt x="1618" y="1"/>
                        <a:pt x="81" y="4010"/>
                        <a:pt x="0" y="4183"/>
                      </a:cubicBezTo>
                      <a:lnTo>
                        <a:pt x="357" y="4314"/>
                      </a:lnTo>
                      <a:cubicBezTo>
                        <a:pt x="381" y="4268"/>
                        <a:pt x="1880" y="385"/>
                        <a:pt x="4433" y="385"/>
                      </a:cubicBezTo>
                      <a:cubicBezTo>
                        <a:pt x="4514" y="385"/>
                        <a:pt x="4596" y="389"/>
                        <a:pt x="4679" y="397"/>
                      </a:cubicBezTo>
                      <a:lnTo>
                        <a:pt x="4727" y="16"/>
                      </a:lnTo>
                      <a:cubicBezTo>
                        <a:pt x="4626" y="6"/>
                        <a:pt x="4527" y="1"/>
                        <a:pt x="4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7"/>
                <p:cNvSpPr/>
                <p:nvPr/>
              </p:nvSpPr>
              <p:spPr>
                <a:xfrm>
                  <a:off x="-9544650" y="-1619475"/>
                  <a:ext cx="149150" cy="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2837" extrusionOk="0">
                      <a:moveTo>
                        <a:pt x="5088" y="0"/>
                      </a:moveTo>
                      <a:cubicBezTo>
                        <a:pt x="1508" y="0"/>
                        <a:pt x="11" y="2624"/>
                        <a:pt x="0" y="2646"/>
                      </a:cubicBezTo>
                      <a:lnTo>
                        <a:pt x="334" y="2837"/>
                      </a:lnTo>
                      <a:cubicBezTo>
                        <a:pt x="388" y="2716"/>
                        <a:pt x="1724" y="376"/>
                        <a:pt x="5019" y="376"/>
                      </a:cubicBezTo>
                      <a:cubicBezTo>
                        <a:pt x="5304" y="376"/>
                        <a:pt x="5603" y="394"/>
                        <a:pt x="5918" y="432"/>
                      </a:cubicBezTo>
                      <a:lnTo>
                        <a:pt x="5965" y="51"/>
                      </a:lnTo>
                      <a:cubicBezTo>
                        <a:pt x="5660" y="16"/>
                        <a:pt x="5368" y="0"/>
                        <a:pt x="50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7"/>
                <p:cNvSpPr/>
                <p:nvPr/>
              </p:nvSpPr>
              <p:spPr>
                <a:xfrm>
                  <a:off x="-9278250" y="-1589350"/>
                  <a:ext cx="117000" cy="1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4990" extrusionOk="0">
                      <a:moveTo>
                        <a:pt x="191" y="0"/>
                      </a:moveTo>
                      <a:lnTo>
                        <a:pt x="0" y="346"/>
                      </a:lnTo>
                      <a:cubicBezTo>
                        <a:pt x="2334" y="1644"/>
                        <a:pt x="4346" y="4953"/>
                        <a:pt x="4358" y="4989"/>
                      </a:cubicBezTo>
                      <a:lnTo>
                        <a:pt x="4679" y="4799"/>
                      </a:lnTo>
                      <a:cubicBezTo>
                        <a:pt x="4608" y="4644"/>
                        <a:pt x="2620" y="1358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7"/>
                <p:cNvSpPr/>
                <p:nvPr/>
              </p:nvSpPr>
              <p:spPr>
                <a:xfrm>
                  <a:off x="-9331250" y="-1588450"/>
                  <a:ext cx="21775" cy="10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" h="4311" extrusionOk="0">
                      <a:moveTo>
                        <a:pt x="489" y="0"/>
                      </a:moveTo>
                      <a:cubicBezTo>
                        <a:pt x="1" y="1846"/>
                        <a:pt x="370" y="4203"/>
                        <a:pt x="394" y="4310"/>
                      </a:cubicBezTo>
                      <a:lnTo>
                        <a:pt x="775" y="4251"/>
                      </a:lnTo>
                      <a:cubicBezTo>
                        <a:pt x="775" y="4239"/>
                        <a:pt x="406" y="1869"/>
                        <a:pt x="870" y="107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47"/>
              <p:cNvSpPr/>
              <p:nvPr/>
            </p:nvSpPr>
            <p:spPr>
              <a:xfrm rot="3054425">
                <a:off x="7346323" y="4527039"/>
                <a:ext cx="163546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3879" extrusionOk="0">
                    <a:moveTo>
                      <a:pt x="1177" y="1"/>
                    </a:moveTo>
                    <a:cubicBezTo>
                      <a:pt x="845" y="1"/>
                      <a:pt x="598" y="39"/>
                      <a:pt x="501" y="136"/>
                    </a:cubicBezTo>
                    <a:cubicBezTo>
                      <a:pt x="72" y="565"/>
                      <a:pt x="1" y="2827"/>
                      <a:pt x="382" y="3029"/>
                    </a:cubicBezTo>
                    <a:cubicBezTo>
                      <a:pt x="698" y="3192"/>
                      <a:pt x="3492" y="3879"/>
                      <a:pt x="4431" y="3879"/>
                    </a:cubicBezTo>
                    <a:cubicBezTo>
                      <a:pt x="4589" y="3879"/>
                      <a:pt x="4695" y="3860"/>
                      <a:pt x="4727" y="3815"/>
                    </a:cubicBezTo>
                    <a:cubicBezTo>
                      <a:pt x="4727" y="3815"/>
                      <a:pt x="5525" y="684"/>
                      <a:pt x="4918" y="553"/>
                    </a:cubicBezTo>
                    <a:cubicBezTo>
                      <a:pt x="4439" y="451"/>
                      <a:pt x="2313" y="1"/>
                      <a:pt x="1177" y="1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3" name="Google Shape;943;p47"/>
            <p:cNvSpPr/>
            <p:nvPr/>
          </p:nvSpPr>
          <p:spPr>
            <a:xfrm>
              <a:off x="7271940" y="4512836"/>
              <a:ext cx="31729" cy="62036"/>
            </a:xfrm>
            <a:custGeom>
              <a:avLst/>
              <a:gdLst/>
              <a:ahLst/>
              <a:cxnLst/>
              <a:rect l="l" t="t" r="r" b="b"/>
              <a:pathLst>
                <a:path w="1072" h="2096" extrusionOk="0">
                  <a:moveTo>
                    <a:pt x="667" y="0"/>
                  </a:moveTo>
                  <a:lnTo>
                    <a:pt x="310" y="131"/>
                  </a:lnTo>
                  <a:cubicBezTo>
                    <a:pt x="643" y="1060"/>
                    <a:pt x="36" y="1822"/>
                    <a:pt x="0" y="1846"/>
                  </a:cubicBezTo>
                  <a:lnTo>
                    <a:pt x="298" y="2096"/>
                  </a:lnTo>
                  <a:cubicBezTo>
                    <a:pt x="334" y="2060"/>
                    <a:pt x="1072" y="1155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>
            <a:off x="8015752" y="1798063"/>
            <a:ext cx="808623" cy="656700"/>
            <a:chOff x="8015752" y="1798063"/>
            <a:chExt cx="808623" cy="656700"/>
          </a:xfrm>
        </p:grpSpPr>
        <p:sp>
          <p:nvSpPr>
            <p:cNvPr id="945" name="Google Shape;945;p47"/>
            <p:cNvSpPr/>
            <p:nvPr/>
          </p:nvSpPr>
          <p:spPr>
            <a:xfrm>
              <a:off x="8507300" y="2247888"/>
              <a:ext cx="156000" cy="206875"/>
            </a:xfrm>
            <a:custGeom>
              <a:avLst/>
              <a:gdLst/>
              <a:ahLst/>
              <a:cxnLst/>
              <a:rect l="l" t="t" r="r" b="b"/>
              <a:pathLst>
                <a:path w="6240" h="8275" extrusionOk="0">
                  <a:moveTo>
                    <a:pt x="2930" y="0"/>
                  </a:moveTo>
                  <a:cubicBezTo>
                    <a:pt x="2453" y="12"/>
                    <a:pt x="1941" y="119"/>
                    <a:pt x="1441" y="310"/>
                  </a:cubicBezTo>
                  <a:cubicBezTo>
                    <a:pt x="1227" y="381"/>
                    <a:pt x="1025" y="488"/>
                    <a:pt x="822" y="607"/>
                  </a:cubicBezTo>
                  <a:cubicBezTo>
                    <a:pt x="644" y="726"/>
                    <a:pt x="477" y="881"/>
                    <a:pt x="358" y="1060"/>
                  </a:cubicBezTo>
                  <a:cubicBezTo>
                    <a:pt x="203" y="1298"/>
                    <a:pt x="96" y="1560"/>
                    <a:pt x="48" y="1893"/>
                  </a:cubicBezTo>
                  <a:cubicBezTo>
                    <a:pt x="1" y="2155"/>
                    <a:pt x="25" y="2453"/>
                    <a:pt x="84" y="2798"/>
                  </a:cubicBezTo>
                  <a:cubicBezTo>
                    <a:pt x="144" y="3096"/>
                    <a:pt x="227" y="3429"/>
                    <a:pt x="382" y="3822"/>
                  </a:cubicBezTo>
                  <a:cubicBezTo>
                    <a:pt x="501" y="4155"/>
                    <a:pt x="644" y="4465"/>
                    <a:pt x="775" y="4739"/>
                  </a:cubicBezTo>
                  <a:cubicBezTo>
                    <a:pt x="810" y="4798"/>
                    <a:pt x="870" y="4834"/>
                    <a:pt x="929" y="4846"/>
                  </a:cubicBezTo>
                  <a:cubicBezTo>
                    <a:pt x="953" y="4882"/>
                    <a:pt x="1001" y="4894"/>
                    <a:pt x="1037" y="4894"/>
                  </a:cubicBezTo>
                  <a:lnTo>
                    <a:pt x="1049" y="4894"/>
                  </a:lnTo>
                  <a:cubicBezTo>
                    <a:pt x="1096" y="4894"/>
                    <a:pt x="1120" y="4882"/>
                    <a:pt x="1168" y="4870"/>
                  </a:cubicBezTo>
                  <a:cubicBezTo>
                    <a:pt x="1299" y="4775"/>
                    <a:pt x="1477" y="4715"/>
                    <a:pt x="1596" y="4691"/>
                  </a:cubicBezTo>
                  <a:cubicBezTo>
                    <a:pt x="1989" y="4584"/>
                    <a:pt x="2358" y="4524"/>
                    <a:pt x="2727" y="4513"/>
                  </a:cubicBezTo>
                  <a:lnTo>
                    <a:pt x="2775" y="4513"/>
                  </a:lnTo>
                  <a:cubicBezTo>
                    <a:pt x="2977" y="4513"/>
                    <a:pt x="3156" y="4524"/>
                    <a:pt x="3323" y="4572"/>
                  </a:cubicBezTo>
                  <a:cubicBezTo>
                    <a:pt x="3430" y="4596"/>
                    <a:pt x="3501" y="4632"/>
                    <a:pt x="3573" y="4655"/>
                  </a:cubicBezTo>
                  <a:cubicBezTo>
                    <a:pt x="3620" y="4691"/>
                    <a:pt x="3656" y="4703"/>
                    <a:pt x="3680" y="4727"/>
                  </a:cubicBezTo>
                  <a:cubicBezTo>
                    <a:pt x="3692" y="4763"/>
                    <a:pt x="3727" y="4775"/>
                    <a:pt x="3739" y="4810"/>
                  </a:cubicBezTo>
                  <a:cubicBezTo>
                    <a:pt x="3751" y="4834"/>
                    <a:pt x="3775" y="4846"/>
                    <a:pt x="3775" y="4882"/>
                  </a:cubicBezTo>
                  <a:cubicBezTo>
                    <a:pt x="3787" y="4905"/>
                    <a:pt x="3787" y="4953"/>
                    <a:pt x="3787" y="4989"/>
                  </a:cubicBezTo>
                  <a:cubicBezTo>
                    <a:pt x="3787" y="5048"/>
                    <a:pt x="3775" y="5108"/>
                    <a:pt x="3775" y="5144"/>
                  </a:cubicBezTo>
                  <a:cubicBezTo>
                    <a:pt x="3739" y="5251"/>
                    <a:pt x="3692" y="5370"/>
                    <a:pt x="3620" y="5501"/>
                  </a:cubicBezTo>
                  <a:cubicBezTo>
                    <a:pt x="3596" y="5548"/>
                    <a:pt x="3561" y="5596"/>
                    <a:pt x="3513" y="5644"/>
                  </a:cubicBezTo>
                  <a:cubicBezTo>
                    <a:pt x="3489" y="5667"/>
                    <a:pt x="3454" y="5703"/>
                    <a:pt x="3418" y="5715"/>
                  </a:cubicBezTo>
                  <a:cubicBezTo>
                    <a:pt x="3370" y="5727"/>
                    <a:pt x="3335" y="5763"/>
                    <a:pt x="3299" y="5763"/>
                  </a:cubicBezTo>
                  <a:cubicBezTo>
                    <a:pt x="3215" y="5775"/>
                    <a:pt x="3132" y="5787"/>
                    <a:pt x="3025" y="5798"/>
                  </a:cubicBezTo>
                  <a:cubicBezTo>
                    <a:pt x="2858" y="5798"/>
                    <a:pt x="2703" y="5787"/>
                    <a:pt x="2537" y="5775"/>
                  </a:cubicBezTo>
                  <a:cubicBezTo>
                    <a:pt x="2346" y="5739"/>
                    <a:pt x="2168" y="5727"/>
                    <a:pt x="2001" y="5727"/>
                  </a:cubicBezTo>
                  <a:cubicBezTo>
                    <a:pt x="1894" y="5727"/>
                    <a:pt x="1822" y="5727"/>
                    <a:pt x="1727" y="5739"/>
                  </a:cubicBezTo>
                  <a:cubicBezTo>
                    <a:pt x="1632" y="5763"/>
                    <a:pt x="1525" y="5787"/>
                    <a:pt x="1430" y="5834"/>
                  </a:cubicBezTo>
                  <a:cubicBezTo>
                    <a:pt x="1334" y="5882"/>
                    <a:pt x="1239" y="5953"/>
                    <a:pt x="1132" y="6060"/>
                  </a:cubicBezTo>
                  <a:cubicBezTo>
                    <a:pt x="1049" y="6144"/>
                    <a:pt x="1001" y="6251"/>
                    <a:pt x="941" y="6370"/>
                  </a:cubicBezTo>
                  <a:cubicBezTo>
                    <a:pt x="894" y="6477"/>
                    <a:pt x="858" y="6572"/>
                    <a:pt x="822" y="6680"/>
                  </a:cubicBezTo>
                  <a:cubicBezTo>
                    <a:pt x="763" y="6894"/>
                    <a:pt x="763" y="7084"/>
                    <a:pt x="810" y="7251"/>
                  </a:cubicBezTo>
                  <a:cubicBezTo>
                    <a:pt x="858" y="7406"/>
                    <a:pt x="941" y="7572"/>
                    <a:pt x="1060" y="7692"/>
                  </a:cubicBezTo>
                  <a:cubicBezTo>
                    <a:pt x="1346" y="7989"/>
                    <a:pt x="1751" y="8108"/>
                    <a:pt x="2061" y="8180"/>
                  </a:cubicBezTo>
                  <a:cubicBezTo>
                    <a:pt x="2346" y="8239"/>
                    <a:pt x="2656" y="8275"/>
                    <a:pt x="3001" y="8275"/>
                  </a:cubicBezTo>
                  <a:lnTo>
                    <a:pt x="3299" y="8275"/>
                  </a:lnTo>
                  <a:cubicBezTo>
                    <a:pt x="3692" y="8263"/>
                    <a:pt x="4037" y="8204"/>
                    <a:pt x="4335" y="8084"/>
                  </a:cubicBezTo>
                  <a:cubicBezTo>
                    <a:pt x="4442" y="8049"/>
                    <a:pt x="4525" y="7989"/>
                    <a:pt x="4632" y="7942"/>
                  </a:cubicBezTo>
                  <a:cubicBezTo>
                    <a:pt x="4763" y="7870"/>
                    <a:pt x="4918" y="7787"/>
                    <a:pt x="5049" y="7680"/>
                  </a:cubicBezTo>
                  <a:cubicBezTo>
                    <a:pt x="5287" y="7501"/>
                    <a:pt x="5513" y="7275"/>
                    <a:pt x="5692" y="7013"/>
                  </a:cubicBezTo>
                  <a:cubicBezTo>
                    <a:pt x="6049" y="6501"/>
                    <a:pt x="6240" y="5882"/>
                    <a:pt x="6228" y="5263"/>
                  </a:cubicBezTo>
                  <a:cubicBezTo>
                    <a:pt x="6216" y="4727"/>
                    <a:pt x="6061" y="4227"/>
                    <a:pt x="5799" y="3798"/>
                  </a:cubicBezTo>
                  <a:cubicBezTo>
                    <a:pt x="5680" y="3596"/>
                    <a:pt x="5525" y="3441"/>
                    <a:pt x="5347" y="3262"/>
                  </a:cubicBezTo>
                  <a:cubicBezTo>
                    <a:pt x="5204" y="3120"/>
                    <a:pt x="5025" y="3000"/>
                    <a:pt x="4799" y="2870"/>
                  </a:cubicBezTo>
                  <a:cubicBezTo>
                    <a:pt x="4442" y="2679"/>
                    <a:pt x="4025" y="2560"/>
                    <a:pt x="3513" y="2489"/>
                  </a:cubicBezTo>
                  <a:cubicBezTo>
                    <a:pt x="3299" y="2453"/>
                    <a:pt x="3061" y="2441"/>
                    <a:pt x="2799" y="2441"/>
                  </a:cubicBezTo>
                  <a:cubicBezTo>
                    <a:pt x="2596" y="2441"/>
                    <a:pt x="2370" y="2453"/>
                    <a:pt x="2144" y="2465"/>
                  </a:cubicBezTo>
                  <a:cubicBezTo>
                    <a:pt x="2168" y="2453"/>
                    <a:pt x="2168" y="2441"/>
                    <a:pt x="2168" y="2429"/>
                  </a:cubicBezTo>
                  <a:cubicBezTo>
                    <a:pt x="2180" y="2405"/>
                    <a:pt x="2180" y="2393"/>
                    <a:pt x="2192" y="2381"/>
                  </a:cubicBezTo>
                  <a:cubicBezTo>
                    <a:pt x="2227" y="2369"/>
                    <a:pt x="2239" y="2334"/>
                    <a:pt x="2263" y="2322"/>
                  </a:cubicBezTo>
                  <a:cubicBezTo>
                    <a:pt x="2358" y="2274"/>
                    <a:pt x="2465" y="2227"/>
                    <a:pt x="2525" y="2215"/>
                  </a:cubicBezTo>
                  <a:cubicBezTo>
                    <a:pt x="2763" y="2155"/>
                    <a:pt x="3013" y="2108"/>
                    <a:pt x="3251" y="2084"/>
                  </a:cubicBezTo>
                  <a:lnTo>
                    <a:pt x="3418" y="2048"/>
                  </a:lnTo>
                  <a:cubicBezTo>
                    <a:pt x="3573" y="2024"/>
                    <a:pt x="3727" y="2012"/>
                    <a:pt x="3894" y="1965"/>
                  </a:cubicBezTo>
                  <a:cubicBezTo>
                    <a:pt x="4073" y="1917"/>
                    <a:pt x="4204" y="1869"/>
                    <a:pt x="4323" y="1834"/>
                  </a:cubicBezTo>
                  <a:cubicBezTo>
                    <a:pt x="4454" y="1774"/>
                    <a:pt x="4561" y="1679"/>
                    <a:pt x="4644" y="1572"/>
                  </a:cubicBezTo>
                  <a:cubicBezTo>
                    <a:pt x="4728" y="1476"/>
                    <a:pt x="4763" y="1334"/>
                    <a:pt x="4763" y="1203"/>
                  </a:cubicBezTo>
                  <a:cubicBezTo>
                    <a:pt x="4763" y="1119"/>
                    <a:pt x="4751" y="1036"/>
                    <a:pt x="4739" y="976"/>
                  </a:cubicBezTo>
                  <a:cubicBezTo>
                    <a:pt x="4704" y="893"/>
                    <a:pt x="4680" y="798"/>
                    <a:pt x="4632" y="714"/>
                  </a:cubicBezTo>
                  <a:cubicBezTo>
                    <a:pt x="4573" y="607"/>
                    <a:pt x="4525" y="524"/>
                    <a:pt x="4466" y="464"/>
                  </a:cubicBezTo>
                  <a:cubicBezTo>
                    <a:pt x="4406" y="381"/>
                    <a:pt x="4335" y="310"/>
                    <a:pt x="4251" y="250"/>
                  </a:cubicBezTo>
                  <a:cubicBezTo>
                    <a:pt x="4085" y="143"/>
                    <a:pt x="3894" y="72"/>
                    <a:pt x="3632" y="12"/>
                  </a:cubicBezTo>
                  <a:cubicBezTo>
                    <a:pt x="3596" y="18"/>
                    <a:pt x="3558" y="20"/>
                    <a:pt x="3519" y="20"/>
                  </a:cubicBezTo>
                  <a:cubicBezTo>
                    <a:pt x="3399" y="20"/>
                    <a:pt x="3263" y="0"/>
                    <a:pt x="3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8663300" y="1798063"/>
              <a:ext cx="161075" cy="201550"/>
            </a:xfrm>
            <a:custGeom>
              <a:avLst/>
              <a:gdLst/>
              <a:ahLst/>
              <a:cxnLst/>
              <a:rect l="l" t="t" r="r" b="b"/>
              <a:pathLst>
                <a:path w="6443" h="8062" extrusionOk="0">
                  <a:moveTo>
                    <a:pt x="3275" y="1"/>
                  </a:moveTo>
                  <a:cubicBezTo>
                    <a:pt x="3156" y="1"/>
                    <a:pt x="3037" y="25"/>
                    <a:pt x="2906" y="37"/>
                  </a:cubicBezTo>
                  <a:cubicBezTo>
                    <a:pt x="2680" y="72"/>
                    <a:pt x="2454" y="132"/>
                    <a:pt x="2227" y="203"/>
                  </a:cubicBezTo>
                  <a:cubicBezTo>
                    <a:pt x="1692" y="370"/>
                    <a:pt x="1311" y="513"/>
                    <a:pt x="953" y="692"/>
                  </a:cubicBezTo>
                  <a:cubicBezTo>
                    <a:pt x="727" y="811"/>
                    <a:pt x="537" y="930"/>
                    <a:pt x="382" y="1073"/>
                  </a:cubicBezTo>
                  <a:cubicBezTo>
                    <a:pt x="215" y="1227"/>
                    <a:pt x="108" y="1406"/>
                    <a:pt x="37" y="1584"/>
                  </a:cubicBezTo>
                  <a:cubicBezTo>
                    <a:pt x="13" y="1668"/>
                    <a:pt x="1" y="1775"/>
                    <a:pt x="1" y="1870"/>
                  </a:cubicBezTo>
                  <a:cubicBezTo>
                    <a:pt x="1" y="1989"/>
                    <a:pt x="25" y="2085"/>
                    <a:pt x="84" y="2227"/>
                  </a:cubicBezTo>
                  <a:cubicBezTo>
                    <a:pt x="132" y="2323"/>
                    <a:pt x="203" y="2442"/>
                    <a:pt x="299" y="2537"/>
                  </a:cubicBezTo>
                  <a:cubicBezTo>
                    <a:pt x="382" y="2620"/>
                    <a:pt x="489" y="2704"/>
                    <a:pt x="608" y="2739"/>
                  </a:cubicBezTo>
                  <a:cubicBezTo>
                    <a:pt x="703" y="2775"/>
                    <a:pt x="799" y="2799"/>
                    <a:pt x="930" y="2799"/>
                  </a:cubicBezTo>
                  <a:lnTo>
                    <a:pt x="965" y="2799"/>
                  </a:lnTo>
                  <a:cubicBezTo>
                    <a:pt x="1072" y="2799"/>
                    <a:pt x="1191" y="2787"/>
                    <a:pt x="1322" y="2763"/>
                  </a:cubicBezTo>
                  <a:cubicBezTo>
                    <a:pt x="1608" y="2704"/>
                    <a:pt x="1858" y="2585"/>
                    <a:pt x="2061" y="2477"/>
                  </a:cubicBezTo>
                  <a:cubicBezTo>
                    <a:pt x="2215" y="2406"/>
                    <a:pt x="2346" y="2323"/>
                    <a:pt x="2477" y="2251"/>
                  </a:cubicBezTo>
                  <a:lnTo>
                    <a:pt x="2477" y="2251"/>
                  </a:lnTo>
                  <a:cubicBezTo>
                    <a:pt x="2394" y="2466"/>
                    <a:pt x="2287" y="2727"/>
                    <a:pt x="2215" y="3025"/>
                  </a:cubicBezTo>
                  <a:cubicBezTo>
                    <a:pt x="2168" y="3216"/>
                    <a:pt x="2144" y="3418"/>
                    <a:pt x="2144" y="3585"/>
                  </a:cubicBezTo>
                  <a:cubicBezTo>
                    <a:pt x="2144" y="3668"/>
                    <a:pt x="2144" y="3763"/>
                    <a:pt x="2156" y="3859"/>
                  </a:cubicBezTo>
                  <a:cubicBezTo>
                    <a:pt x="2168" y="3954"/>
                    <a:pt x="2204" y="4037"/>
                    <a:pt x="2227" y="4132"/>
                  </a:cubicBezTo>
                  <a:cubicBezTo>
                    <a:pt x="2287" y="4275"/>
                    <a:pt x="2394" y="4430"/>
                    <a:pt x="2525" y="4537"/>
                  </a:cubicBezTo>
                  <a:cubicBezTo>
                    <a:pt x="2632" y="4621"/>
                    <a:pt x="2751" y="4680"/>
                    <a:pt x="2894" y="4716"/>
                  </a:cubicBezTo>
                  <a:cubicBezTo>
                    <a:pt x="3049" y="4752"/>
                    <a:pt x="3192" y="4752"/>
                    <a:pt x="3347" y="4775"/>
                  </a:cubicBezTo>
                  <a:cubicBezTo>
                    <a:pt x="3454" y="4775"/>
                    <a:pt x="3573" y="4787"/>
                    <a:pt x="3668" y="4799"/>
                  </a:cubicBezTo>
                  <a:lnTo>
                    <a:pt x="3811" y="4847"/>
                  </a:lnTo>
                  <a:cubicBezTo>
                    <a:pt x="3823" y="4859"/>
                    <a:pt x="3847" y="4871"/>
                    <a:pt x="3870" y="4894"/>
                  </a:cubicBezTo>
                  <a:lnTo>
                    <a:pt x="3906" y="4930"/>
                  </a:lnTo>
                  <a:cubicBezTo>
                    <a:pt x="3930" y="4942"/>
                    <a:pt x="3942" y="4978"/>
                    <a:pt x="3942" y="5002"/>
                  </a:cubicBezTo>
                  <a:cubicBezTo>
                    <a:pt x="3954" y="5049"/>
                    <a:pt x="3966" y="5109"/>
                    <a:pt x="3966" y="5156"/>
                  </a:cubicBezTo>
                  <a:cubicBezTo>
                    <a:pt x="3597" y="5287"/>
                    <a:pt x="3239" y="5442"/>
                    <a:pt x="2894" y="5633"/>
                  </a:cubicBezTo>
                  <a:cubicBezTo>
                    <a:pt x="2656" y="5764"/>
                    <a:pt x="2477" y="5895"/>
                    <a:pt x="2346" y="6061"/>
                  </a:cubicBezTo>
                  <a:cubicBezTo>
                    <a:pt x="2263" y="6156"/>
                    <a:pt x="2204" y="6228"/>
                    <a:pt x="2156" y="6323"/>
                  </a:cubicBezTo>
                  <a:cubicBezTo>
                    <a:pt x="2096" y="6418"/>
                    <a:pt x="2049" y="6526"/>
                    <a:pt x="2037" y="6657"/>
                  </a:cubicBezTo>
                  <a:cubicBezTo>
                    <a:pt x="1989" y="6871"/>
                    <a:pt x="2037" y="7109"/>
                    <a:pt x="2156" y="7347"/>
                  </a:cubicBezTo>
                  <a:cubicBezTo>
                    <a:pt x="2275" y="7585"/>
                    <a:pt x="2465" y="7776"/>
                    <a:pt x="2680" y="7895"/>
                  </a:cubicBezTo>
                  <a:cubicBezTo>
                    <a:pt x="2882" y="8002"/>
                    <a:pt x="3120" y="8061"/>
                    <a:pt x="3370" y="8061"/>
                  </a:cubicBezTo>
                  <a:cubicBezTo>
                    <a:pt x="3608" y="8061"/>
                    <a:pt x="3870" y="8014"/>
                    <a:pt x="4144" y="7931"/>
                  </a:cubicBezTo>
                  <a:cubicBezTo>
                    <a:pt x="4644" y="7764"/>
                    <a:pt x="5097" y="7514"/>
                    <a:pt x="5490" y="7169"/>
                  </a:cubicBezTo>
                  <a:cubicBezTo>
                    <a:pt x="5668" y="7002"/>
                    <a:pt x="5847" y="6811"/>
                    <a:pt x="5990" y="6573"/>
                  </a:cubicBezTo>
                  <a:cubicBezTo>
                    <a:pt x="6144" y="6347"/>
                    <a:pt x="6264" y="6097"/>
                    <a:pt x="6335" y="5847"/>
                  </a:cubicBezTo>
                  <a:cubicBezTo>
                    <a:pt x="6406" y="5609"/>
                    <a:pt x="6442" y="5347"/>
                    <a:pt x="6430" y="5109"/>
                  </a:cubicBezTo>
                  <a:cubicBezTo>
                    <a:pt x="6406" y="4871"/>
                    <a:pt x="6371" y="4656"/>
                    <a:pt x="6275" y="4418"/>
                  </a:cubicBezTo>
                  <a:cubicBezTo>
                    <a:pt x="6109" y="4001"/>
                    <a:pt x="5787" y="3620"/>
                    <a:pt x="5371" y="3406"/>
                  </a:cubicBezTo>
                  <a:cubicBezTo>
                    <a:pt x="5144" y="3287"/>
                    <a:pt x="4906" y="3204"/>
                    <a:pt x="4620" y="3144"/>
                  </a:cubicBezTo>
                  <a:cubicBezTo>
                    <a:pt x="4490" y="3120"/>
                    <a:pt x="4359" y="3120"/>
                    <a:pt x="4192" y="3120"/>
                  </a:cubicBezTo>
                  <a:lnTo>
                    <a:pt x="4109" y="3120"/>
                  </a:lnTo>
                  <a:cubicBezTo>
                    <a:pt x="4323" y="2787"/>
                    <a:pt x="4490" y="2430"/>
                    <a:pt x="4585" y="2096"/>
                  </a:cubicBezTo>
                  <a:cubicBezTo>
                    <a:pt x="4644" y="1870"/>
                    <a:pt x="4668" y="1644"/>
                    <a:pt x="4656" y="1442"/>
                  </a:cubicBezTo>
                  <a:cubicBezTo>
                    <a:pt x="4656" y="1215"/>
                    <a:pt x="4609" y="1025"/>
                    <a:pt x="4537" y="822"/>
                  </a:cubicBezTo>
                  <a:cubicBezTo>
                    <a:pt x="4466" y="668"/>
                    <a:pt x="4347" y="501"/>
                    <a:pt x="4180" y="370"/>
                  </a:cubicBezTo>
                  <a:cubicBezTo>
                    <a:pt x="4001" y="215"/>
                    <a:pt x="3787" y="144"/>
                    <a:pt x="3644" y="108"/>
                  </a:cubicBezTo>
                  <a:cubicBezTo>
                    <a:pt x="3561" y="25"/>
                    <a:pt x="3418" y="1"/>
                    <a:pt x="3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 rot="1360497">
              <a:off x="8060526" y="2072312"/>
              <a:ext cx="241423" cy="280698"/>
            </a:xfrm>
            <a:custGeom>
              <a:avLst/>
              <a:gdLst/>
              <a:ahLst/>
              <a:cxnLst/>
              <a:rect l="l" t="t" r="r" b="b"/>
              <a:pathLst>
                <a:path w="9657" h="11228" extrusionOk="0">
                  <a:moveTo>
                    <a:pt x="3548" y="0"/>
                  </a:moveTo>
                  <a:cubicBezTo>
                    <a:pt x="2977" y="0"/>
                    <a:pt x="2441" y="358"/>
                    <a:pt x="1905" y="1072"/>
                  </a:cubicBezTo>
                  <a:cubicBezTo>
                    <a:pt x="1608" y="1477"/>
                    <a:pt x="1381" y="1894"/>
                    <a:pt x="1227" y="2239"/>
                  </a:cubicBezTo>
                  <a:cubicBezTo>
                    <a:pt x="1167" y="2346"/>
                    <a:pt x="1119" y="2441"/>
                    <a:pt x="1072" y="2560"/>
                  </a:cubicBezTo>
                  <a:cubicBezTo>
                    <a:pt x="905" y="2953"/>
                    <a:pt x="762" y="3358"/>
                    <a:pt x="631" y="3775"/>
                  </a:cubicBezTo>
                  <a:cubicBezTo>
                    <a:pt x="453" y="4322"/>
                    <a:pt x="298" y="4811"/>
                    <a:pt x="191" y="5287"/>
                  </a:cubicBezTo>
                  <a:cubicBezTo>
                    <a:pt x="107" y="5727"/>
                    <a:pt x="0" y="6239"/>
                    <a:pt x="0" y="6775"/>
                  </a:cubicBezTo>
                  <a:cubicBezTo>
                    <a:pt x="0" y="7108"/>
                    <a:pt x="48" y="7561"/>
                    <a:pt x="334" y="7906"/>
                  </a:cubicBezTo>
                  <a:cubicBezTo>
                    <a:pt x="500" y="8120"/>
                    <a:pt x="774" y="8228"/>
                    <a:pt x="1060" y="8228"/>
                  </a:cubicBezTo>
                  <a:cubicBezTo>
                    <a:pt x="1250" y="8228"/>
                    <a:pt x="1429" y="8192"/>
                    <a:pt x="1608" y="8120"/>
                  </a:cubicBezTo>
                  <a:cubicBezTo>
                    <a:pt x="1715" y="8085"/>
                    <a:pt x="1822" y="8049"/>
                    <a:pt x="1917" y="8001"/>
                  </a:cubicBezTo>
                  <a:cubicBezTo>
                    <a:pt x="2060" y="7942"/>
                    <a:pt x="2191" y="7847"/>
                    <a:pt x="2286" y="7775"/>
                  </a:cubicBezTo>
                  <a:cubicBezTo>
                    <a:pt x="2489" y="7632"/>
                    <a:pt x="2667" y="7430"/>
                    <a:pt x="2858" y="7156"/>
                  </a:cubicBezTo>
                  <a:cubicBezTo>
                    <a:pt x="3036" y="6918"/>
                    <a:pt x="3167" y="6632"/>
                    <a:pt x="3310" y="6370"/>
                  </a:cubicBezTo>
                  <a:cubicBezTo>
                    <a:pt x="3453" y="6073"/>
                    <a:pt x="3572" y="5751"/>
                    <a:pt x="3691" y="5477"/>
                  </a:cubicBezTo>
                  <a:lnTo>
                    <a:pt x="3798" y="5215"/>
                  </a:lnTo>
                  <a:lnTo>
                    <a:pt x="3894" y="5453"/>
                  </a:lnTo>
                  <a:lnTo>
                    <a:pt x="4096" y="5858"/>
                  </a:lnTo>
                  <a:lnTo>
                    <a:pt x="4120" y="5918"/>
                  </a:lnTo>
                  <a:lnTo>
                    <a:pt x="4215" y="6096"/>
                  </a:lnTo>
                  <a:lnTo>
                    <a:pt x="4418" y="6525"/>
                  </a:lnTo>
                  <a:cubicBezTo>
                    <a:pt x="4596" y="6918"/>
                    <a:pt x="4787" y="7299"/>
                    <a:pt x="4965" y="7668"/>
                  </a:cubicBezTo>
                  <a:cubicBezTo>
                    <a:pt x="5287" y="8311"/>
                    <a:pt x="5584" y="8835"/>
                    <a:pt x="5882" y="9299"/>
                  </a:cubicBezTo>
                  <a:cubicBezTo>
                    <a:pt x="6144" y="9716"/>
                    <a:pt x="6489" y="10204"/>
                    <a:pt x="6918" y="10609"/>
                  </a:cubicBezTo>
                  <a:cubicBezTo>
                    <a:pt x="7346" y="10990"/>
                    <a:pt x="7751" y="11204"/>
                    <a:pt x="8156" y="11228"/>
                  </a:cubicBezTo>
                  <a:lnTo>
                    <a:pt x="8263" y="11228"/>
                  </a:lnTo>
                  <a:cubicBezTo>
                    <a:pt x="8442" y="11228"/>
                    <a:pt x="8632" y="11180"/>
                    <a:pt x="8823" y="11109"/>
                  </a:cubicBezTo>
                  <a:cubicBezTo>
                    <a:pt x="9013" y="11037"/>
                    <a:pt x="9192" y="10918"/>
                    <a:pt x="9335" y="10787"/>
                  </a:cubicBezTo>
                  <a:lnTo>
                    <a:pt x="9371" y="10740"/>
                  </a:lnTo>
                  <a:lnTo>
                    <a:pt x="9430" y="10633"/>
                  </a:lnTo>
                  <a:lnTo>
                    <a:pt x="9501" y="10549"/>
                  </a:lnTo>
                  <a:cubicBezTo>
                    <a:pt x="9525" y="10502"/>
                    <a:pt x="9537" y="10454"/>
                    <a:pt x="9561" y="10406"/>
                  </a:cubicBezTo>
                  <a:lnTo>
                    <a:pt x="9597" y="10275"/>
                  </a:lnTo>
                  <a:cubicBezTo>
                    <a:pt x="9621" y="10192"/>
                    <a:pt x="9644" y="10109"/>
                    <a:pt x="9644" y="10025"/>
                  </a:cubicBezTo>
                  <a:cubicBezTo>
                    <a:pt x="9656" y="9894"/>
                    <a:pt x="9656" y="9752"/>
                    <a:pt x="9656" y="9633"/>
                  </a:cubicBezTo>
                  <a:cubicBezTo>
                    <a:pt x="9656" y="9513"/>
                    <a:pt x="9644" y="9394"/>
                    <a:pt x="9632" y="9263"/>
                  </a:cubicBezTo>
                  <a:cubicBezTo>
                    <a:pt x="9561" y="8823"/>
                    <a:pt x="9418" y="8347"/>
                    <a:pt x="9168" y="7763"/>
                  </a:cubicBezTo>
                  <a:cubicBezTo>
                    <a:pt x="8966" y="7275"/>
                    <a:pt x="8704" y="6799"/>
                    <a:pt x="8430" y="6275"/>
                  </a:cubicBezTo>
                  <a:lnTo>
                    <a:pt x="8073" y="5608"/>
                  </a:lnTo>
                  <a:lnTo>
                    <a:pt x="7537" y="4620"/>
                  </a:lnTo>
                  <a:cubicBezTo>
                    <a:pt x="7430" y="4441"/>
                    <a:pt x="7335" y="4251"/>
                    <a:pt x="7239" y="4072"/>
                  </a:cubicBezTo>
                  <a:cubicBezTo>
                    <a:pt x="7192" y="4013"/>
                    <a:pt x="7156" y="3941"/>
                    <a:pt x="7120" y="3882"/>
                  </a:cubicBezTo>
                  <a:cubicBezTo>
                    <a:pt x="6894" y="3477"/>
                    <a:pt x="6680" y="3144"/>
                    <a:pt x="6489" y="2834"/>
                  </a:cubicBezTo>
                  <a:lnTo>
                    <a:pt x="6132" y="2298"/>
                  </a:lnTo>
                  <a:lnTo>
                    <a:pt x="6084" y="2239"/>
                  </a:lnTo>
                  <a:lnTo>
                    <a:pt x="6049" y="2179"/>
                  </a:lnTo>
                  <a:lnTo>
                    <a:pt x="5953" y="2060"/>
                  </a:lnTo>
                  <a:lnTo>
                    <a:pt x="5882" y="1977"/>
                  </a:lnTo>
                  <a:lnTo>
                    <a:pt x="5346" y="1262"/>
                  </a:lnTo>
                  <a:cubicBezTo>
                    <a:pt x="5037" y="858"/>
                    <a:pt x="4739" y="560"/>
                    <a:pt x="4406" y="346"/>
                  </a:cubicBezTo>
                  <a:cubicBezTo>
                    <a:pt x="4179" y="119"/>
                    <a:pt x="3870" y="24"/>
                    <a:pt x="3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47">
            <a:hlinkClick r:id="rId3" action="ppaction://hlinksldjump"/>
          </p:cNvPr>
          <p:cNvSpPr/>
          <p:nvPr/>
        </p:nvSpPr>
        <p:spPr>
          <a:xfrm>
            <a:off x="4347072" y="4892108"/>
            <a:ext cx="359530" cy="258300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7">
            <a:hlinkClick r:id="" action="ppaction://hlinkshowjump?jump=nextslide"/>
          </p:cNvPr>
          <p:cNvSpPr/>
          <p:nvPr/>
        </p:nvSpPr>
        <p:spPr>
          <a:xfrm>
            <a:off x="4770594" y="4916982"/>
            <a:ext cx="260794" cy="208577"/>
          </a:xfrm>
          <a:custGeom>
            <a:avLst/>
            <a:gdLst/>
            <a:ahLst/>
            <a:cxnLst/>
            <a:rect l="l" t="t" r="r" b="b"/>
            <a:pathLst>
              <a:path w="73463" h="58754" extrusionOk="0">
                <a:moveTo>
                  <a:pt x="41428" y="0"/>
                </a:moveTo>
                <a:cubicBezTo>
                  <a:pt x="40675" y="0"/>
                  <a:pt x="39901" y="263"/>
                  <a:pt x="39118" y="911"/>
                </a:cubicBezTo>
                <a:cubicBezTo>
                  <a:pt x="36050" y="3468"/>
                  <a:pt x="38180" y="8922"/>
                  <a:pt x="37158" y="12246"/>
                </a:cubicBezTo>
                <a:cubicBezTo>
                  <a:pt x="36337" y="15119"/>
                  <a:pt x="32860" y="15737"/>
                  <a:pt x="29404" y="15737"/>
                </a:cubicBezTo>
                <a:cubicBezTo>
                  <a:pt x="27120" y="15737"/>
                  <a:pt x="24844" y="15467"/>
                  <a:pt x="23352" y="15399"/>
                </a:cubicBezTo>
                <a:cubicBezTo>
                  <a:pt x="19943" y="15399"/>
                  <a:pt x="16534" y="15361"/>
                  <a:pt x="13125" y="15361"/>
                </a:cubicBezTo>
                <a:cubicBezTo>
                  <a:pt x="11420" y="15361"/>
                  <a:pt x="9716" y="15371"/>
                  <a:pt x="8012" y="15399"/>
                </a:cubicBezTo>
                <a:cubicBezTo>
                  <a:pt x="7366" y="15399"/>
                  <a:pt x="6720" y="15360"/>
                  <a:pt x="6089" y="15360"/>
                </a:cubicBezTo>
                <a:cubicBezTo>
                  <a:pt x="4637" y="15360"/>
                  <a:pt x="3260" y="15567"/>
                  <a:pt x="2131" y="16933"/>
                </a:cubicBezTo>
                <a:cubicBezTo>
                  <a:pt x="1" y="19490"/>
                  <a:pt x="1194" y="24177"/>
                  <a:pt x="1194" y="27245"/>
                </a:cubicBezTo>
                <a:cubicBezTo>
                  <a:pt x="1194" y="31847"/>
                  <a:pt x="1" y="37386"/>
                  <a:pt x="938" y="41903"/>
                </a:cubicBezTo>
                <a:cubicBezTo>
                  <a:pt x="1620" y="45142"/>
                  <a:pt x="3921" y="45483"/>
                  <a:pt x="6904" y="45738"/>
                </a:cubicBezTo>
                <a:cubicBezTo>
                  <a:pt x="8606" y="45858"/>
                  <a:pt x="10304" y="45905"/>
                  <a:pt x="11999" y="45905"/>
                </a:cubicBezTo>
                <a:cubicBezTo>
                  <a:pt x="18233" y="45905"/>
                  <a:pt x="24424" y="45269"/>
                  <a:pt x="30621" y="45269"/>
                </a:cubicBezTo>
                <a:cubicBezTo>
                  <a:pt x="33535" y="45269"/>
                  <a:pt x="36451" y="45409"/>
                  <a:pt x="39373" y="45823"/>
                </a:cubicBezTo>
                <a:cubicBezTo>
                  <a:pt x="38862" y="50511"/>
                  <a:pt x="37839" y="57925"/>
                  <a:pt x="43805" y="58692"/>
                </a:cubicBezTo>
                <a:cubicBezTo>
                  <a:pt x="44085" y="58733"/>
                  <a:pt x="44356" y="58753"/>
                  <a:pt x="44618" y="58753"/>
                </a:cubicBezTo>
                <a:cubicBezTo>
                  <a:pt x="46514" y="58753"/>
                  <a:pt x="47966" y="57707"/>
                  <a:pt x="49089" y="56135"/>
                </a:cubicBezTo>
                <a:cubicBezTo>
                  <a:pt x="52242" y="52045"/>
                  <a:pt x="54799" y="48039"/>
                  <a:pt x="58463" y="44460"/>
                </a:cubicBezTo>
                <a:cubicBezTo>
                  <a:pt x="61531" y="41221"/>
                  <a:pt x="64855" y="38239"/>
                  <a:pt x="67923" y="35000"/>
                </a:cubicBezTo>
                <a:cubicBezTo>
                  <a:pt x="70053" y="32870"/>
                  <a:pt x="73462" y="29972"/>
                  <a:pt x="73292" y="26563"/>
                </a:cubicBezTo>
                <a:cubicBezTo>
                  <a:pt x="73121" y="24092"/>
                  <a:pt x="71246" y="22643"/>
                  <a:pt x="69372" y="21365"/>
                </a:cubicBezTo>
                <a:cubicBezTo>
                  <a:pt x="64855" y="18126"/>
                  <a:pt x="60253" y="15144"/>
                  <a:pt x="55906" y="11649"/>
                </a:cubicBezTo>
                <a:cubicBezTo>
                  <a:pt x="52412" y="8752"/>
                  <a:pt x="49089" y="5599"/>
                  <a:pt x="45850" y="2445"/>
                </a:cubicBezTo>
                <a:cubicBezTo>
                  <a:pt x="44569" y="1223"/>
                  <a:pt x="43050" y="0"/>
                  <a:pt x="41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7">
            <a:hlinkClick r:id="" action="ppaction://hlinkshowjump?jump=previousslide"/>
          </p:cNvPr>
          <p:cNvSpPr/>
          <p:nvPr/>
        </p:nvSpPr>
        <p:spPr>
          <a:xfrm>
            <a:off x="4022295" y="4917287"/>
            <a:ext cx="261095" cy="208797"/>
          </a:xfrm>
          <a:custGeom>
            <a:avLst/>
            <a:gdLst/>
            <a:ahLst/>
            <a:cxnLst/>
            <a:rect l="l" t="t" r="r" b="b"/>
            <a:pathLst>
              <a:path w="73548" h="58816" extrusionOk="0">
                <a:moveTo>
                  <a:pt x="28969" y="0"/>
                </a:moveTo>
                <a:cubicBezTo>
                  <a:pt x="27052" y="0"/>
                  <a:pt x="25580" y="1108"/>
                  <a:pt x="24374" y="2615"/>
                </a:cubicBezTo>
                <a:cubicBezTo>
                  <a:pt x="21306" y="6706"/>
                  <a:pt x="18749" y="10711"/>
                  <a:pt x="15085" y="14376"/>
                </a:cubicBezTo>
                <a:cubicBezTo>
                  <a:pt x="12017" y="17529"/>
                  <a:pt x="8693" y="20512"/>
                  <a:pt x="5625" y="23750"/>
                </a:cubicBezTo>
                <a:cubicBezTo>
                  <a:pt x="3494" y="25966"/>
                  <a:pt x="0" y="28864"/>
                  <a:pt x="256" y="32272"/>
                </a:cubicBezTo>
                <a:cubicBezTo>
                  <a:pt x="426" y="34659"/>
                  <a:pt x="2301" y="36107"/>
                  <a:pt x="4091" y="37471"/>
                </a:cubicBezTo>
                <a:cubicBezTo>
                  <a:pt x="8608" y="40624"/>
                  <a:pt x="13295" y="43607"/>
                  <a:pt x="17556" y="47186"/>
                </a:cubicBezTo>
                <a:cubicBezTo>
                  <a:pt x="21135" y="50084"/>
                  <a:pt x="24459" y="53152"/>
                  <a:pt x="27698" y="56305"/>
                </a:cubicBezTo>
                <a:cubicBezTo>
                  <a:pt x="28991" y="57540"/>
                  <a:pt x="30529" y="58816"/>
                  <a:pt x="32169" y="58816"/>
                </a:cubicBezTo>
                <a:cubicBezTo>
                  <a:pt x="32906" y="58816"/>
                  <a:pt x="33664" y="58558"/>
                  <a:pt x="34430" y="57924"/>
                </a:cubicBezTo>
                <a:cubicBezTo>
                  <a:pt x="37498" y="55282"/>
                  <a:pt x="35368" y="49828"/>
                  <a:pt x="36390" y="46504"/>
                </a:cubicBezTo>
                <a:cubicBezTo>
                  <a:pt x="37218" y="43657"/>
                  <a:pt x="40751" y="43074"/>
                  <a:pt x="44237" y="43074"/>
                </a:cubicBezTo>
                <a:cubicBezTo>
                  <a:pt x="46490" y="43074"/>
                  <a:pt x="48724" y="43318"/>
                  <a:pt x="50196" y="43351"/>
                </a:cubicBezTo>
                <a:cubicBezTo>
                  <a:pt x="55310" y="43436"/>
                  <a:pt x="60423" y="43436"/>
                  <a:pt x="65536" y="43436"/>
                </a:cubicBezTo>
                <a:cubicBezTo>
                  <a:pt x="66182" y="43436"/>
                  <a:pt x="66827" y="43476"/>
                  <a:pt x="67459" y="43476"/>
                </a:cubicBezTo>
                <a:cubicBezTo>
                  <a:pt x="68911" y="43476"/>
                  <a:pt x="70288" y="43269"/>
                  <a:pt x="71417" y="41902"/>
                </a:cubicBezTo>
                <a:cubicBezTo>
                  <a:pt x="73547" y="39346"/>
                  <a:pt x="72354" y="34573"/>
                  <a:pt x="72354" y="31591"/>
                </a:cubicBezTo>
                <a:cubicBezTo>
                  <a:pt x="72354" y="26989"/>
                  <a:pt x="73547" y="21364"/>
                  <a:pt x="72610" y="16847"/>
                </a:cubicBezTo>
                <a:cubicBezTo>
                  <a:pt x="71928" y="13694"/>
                  <a:pt x="69627" y="13268"/>
                  <a:pt x="66644" y="13097"/>
                </a:cubicBezTo>
                <a:cubicBezTo>
                  <a:pt x="64876" y="12973"/>
                  <a:pt x="63110" y="12925"/>
                  <a:pt x="61345" y="12925"/>
                </a:cubicBezTo>
                <a:cubicBezTo>
                  <a:pt x="55263" y="12925"/>
                  <a:pt x="49203" y="13498"/>
                  <a:pt x="43150" y="13498"/>
                </a:cubicBezTo>
                <a:cubicBezTo>
                  <a:pt x="40128" y="13498"/>
                  <a:pt x="37109" y="13355"/>
                  <a:pt x="34089" y="12927"/>
                </a:cubicBezTo>
                <a:cubicBezTo>
                  <a:pt x="34686" y="8240"/>
                  <a:pt x="35708" y="911"/>
                  <a:pt x="29743" y="58"/>
                </a:cubicBezTo>
                <a:cubicBezTo>
                  <a:pt x="29477" y="19"/>
                  <a:pt x="29219" y="0"/>
                  <a:pt x="28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876;p47">
            <a:extLst>
              <a:ext uri="{FF2B5EF4-FFF2-40B4-BE49-F238E27FC236}">
                <a16:creationId xmlns:a16="http://schemas.microsoft.com/office/drawing/2014/main" id="{67453333-BA8D-4090-AF39-2ADF199DE2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14" y="243310"/>
            <a:ext cx="5107576" cy="575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1. ¿Qué hace el niño el lunes por la mañana?</a:t>
            </a:r>
            <a:endParaRPr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1" name="Google Shape;876;p47">
            <a:extLst>
              <a:ext uri="{FF2B5EF4-FFF2-40B4-BE49-F238E27FC236}">
                <a16:creationId xmlns:a16="http://schemas.microsoft.com/office/drawing/2014/main" id="{C4517420-D26A-43ED-BBF0-0923BCAE96ED}"/>
              </a:ext>
            </a:extLst>
          </p:cNvPr>
          <p:cNvSpPr txBox="1">
            <a:spLocks/>
          </p:cNvSpPr>
          <p:nvPr/>
        </p:nvSpPr>
        <p:spPr>
          <a:xfrm>
            <a:off x="78095" y="983602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2. ¿Qué hace el niño el lunes por la tarde?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2" name="Google Shape;876;p47">
            <a:extLst>
              <a:ext uri="{FF2B5EF4-FFF2-40B4-BE49-F238E27FC236}">
                <a16:creationId xmlns:a16="http://schemas.microsoft.com/office/drawing/2014/main" id="{F7A11AF8-E23C-4BC1-AD3F-87B3961B90AD}"/>
              </a:ext>
            </a:extLst>
          </p:cNvPr>
          <p:cNvSpPr txBox="1">
            <a:spLocks/>
          </p:cNvSpPr>
          <p:nvPr/>
        </p:nvSpPr>
        <p:spPr>
          <a:xfrm>
            <a:off x="78095" y="1723355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3. ¿Qué hacen los niños el sábado por la mañana?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3" name="Google Shape;876;p47">
            <a:extLst>
              <a:ext uri="{FF2B5EF4-FFF2-40B4-BE49-F238E27FC236}">
                <a16:creationId xmlns:a16="http://schemas.microsoft.com/office/drawing/2014/main" id="{DB006AA4-2F70-4A24-A313-0DCD3966ED6A}"/>
              </a:ext>
            </a:extLst>
          </p:cNvPr>
          <p:cNvSpPr txBox="1">
            <a:spLocks/>
          </p:cNvSpPr>
          <p:nvPr/>
        </p:nvSpPr>
        <p:spPr>
          <a:xfrm>
            <a:off x="78095" y="2465889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4. ¿Qué hacen el sábado por la tarde?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6" name="Google Shape;876;p47">
            <a:extLst>
              <a:ext uri="{FF2B5EF4-FFF2-40B4-BE49-F238E27FC236}">
                <a16:creationId xmlns:a16="http://schemas.microsoft.com/office/drawing/2014/main" id="{D897460B-B9B1-4E65-B4BA-A2F9C07032C3}"/>
              </a:ext>
            </a:extLst>
          </p:cNvPr>
          <p:cNvSpPr txBox="1">
            <a:spLocks/>
          </p:cNvSpPr>
          <p:nvPr/>
        </p:nvSpPr>
        <p:spPr>
          <a:xfrm>
            <a:off x="78095" y="3202370"/>
            <a:ext cx="7170805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5. ¿Qué actividades de las que realizan los niños son buenas para la salud?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7" name="Google Shape;876;p47">
            <a:extLst>
              <a:ext uri="{FF2B5EF4-FFF2-40B4-BE49-F238E27FC236}">
                <a16:creationId xmlns:a16="http://schemas.microsoft.com/office/drawing/2014/main" id="{F0058064-305F-481E-A2DB-16648389EECC}"/>
              </a:ext>
            </a:extLst>
          </p:cNvPr>
          <p:cNvSpPr txBox="1">
            <a:spLocks/>
          </p:cNvSpPr>
          <p:nvPr/>
        </p:nvSpPr>
        <p:spPr>
          <a:xfrm>
            <a:off x="78095" y="3954399"/>
            <a:ext cx="7439284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6. ¿Cuántas actividades de las imágenes haces todos los días de la semana?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104" name="Google Shape;876;p47">
            <a:extLst>
              <a:ext uri="{FF2B5EF4-FFF2-40B4-BE49-F238E27FC236}">
                <a16:creationId xmlns:a16="http://schemas.microsoft.com/office/drawing/2014/main" id="{F384EB9A-3B66-4B67-A350-F2123609FF6E}"/>
              </a:ext>
            </a:extLst>
          </p:cNvPr>
          <p:cNvSpPr txBox="1">
            <a:spLocks/>
          </p:cNvSpPr>
          <p:nvPr/>
        </p:nvSpPr>
        <p:spPr>
          <a:xfrm>
            <a:off x="1109709" y="519475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Va a clases de matemáticas</a:t>
            </a:r>
          </a:p>
        </p:txBody>
      </p:sp>
      <p:sp>
        <p:nvSpPr>
          <p:cNvPr id="105" name="Google Shape;876;p47">
            <a:extLst>
              <a:ext uri="{FF2B5EF4-FFF2-40B4-BE49-F238E27FC236}">
                <a16:creationId xmlns:a16="http://schemas.microsoft.com/office/drawing/2014/main" id="{6BD3253C-5F4A-4D5F-900C-BF530C7EA866}"/>
              </a:ext>
            </a:extLst>
          </p:cNvPr>
          <p:cNvSpPr txBox="1">
            <a:spLocks/>
          </p:cNvSpPr>
          <p:nvPr/>
        </p:nvSpPr>
        <p:spPr>
          <a:xfrm>
            <a:off x="1109709" y="1259228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Le da de comer a sus mascotas</a:t>
            </a:r>
          </a:p>
        </p:txBody>
      </p:sp>
      <p:sp>
        <p:nvSpPr>
          <p:cNvPr id="106" name="Google Shape;876;p47">
            <a:extLst>
              <a:ext uri="{FF2B5EF4-FFF2-40B4-BE49-F238E27FC236}">
                <a16:creationId xmlns:a16="http://schemas.microsoft.com/office/drawing/2014/main" id="{32F8E663-C3BF-45EF-AD03-B7E5FD0A7232}"/>
              </a:ext>
            </a:extLst>
          </p:cNvPr>
          <p:cNvSpPr txBox="1">
            <a:spLocks/>
          </p:cNvSpPr>
          <p:nvPr/>
        </p:nvSpPr>
        <p:spPr>
          <a:xfrm>
            <a:off x="1113160" y="2002962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Hacen la cama</a:t>
            </a:r>
          </a:p>
        </p:txBody>
      </p:sp>
      <p:sp>
        <p:nvSpPr>
          <p:cNvPr id="107" name="Google Shape;876;p47">
            <a:extLst>
              <a:ext uri="{FF2B5EF4-FFF2-40B4-BE49-F238E27FC236}">
                <a16:creationId xmlns:a16="http://schemas.microsoft.com/office/drawing/2014/main" id="{F9B3BCC7-13BC-413A-B735-C4B12E617860}"/>
              </a:ext>
            </a:extLst>
          </p:cNvPr>
          <p:cNvSpPr txBox="1">
            <a:spLocks/>
          </p:cNvSpPr>
          <p:nvPr/>
        </p:nvSpPr>
        <p:spPr>
          <a:xfrm>
            <a:off x="1114557" y="2743147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Juegan</a:t>
            </a:r>
          </a:p>
        </p:txBody>
      </p:sp>
      <p:sp>
        <p:nvSpPr>
          <p:cNvPr id="108" name="Google Shape;876;p47">
            <a:extLst>
              <a:ext uri="{FF2B5EF4-FFF2-40B4-BE49-F238E27FC236}">
                <a16:creationId xmlns:a16="http://schemas.microsoft.com/office/drawing/2014/main" id="{2D3ECD18-E801-47AB-BCA2-C4A4963C3531}"/>
              </a:ext>
            </a:extLst>
          </p:cNvPr>
          <p:cNvSpPr txBox="1">
            <a:spLocks/>
          </p:cNvSpPr>
          <p:nvPr/>
        </p:nvSpPr>
        <p:spPr>
          <a:xfrm>
            <a:off x="1109709" y="3480841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Jugar e ir a la plaza</a:t>
            </a:r>
          </a:p>
        </p:txBody>
      </p:sp>
    </p:spTree>
    <p:extLst>
      <p:ext uri="{BB962C8B-B14F-4D97-AF65-F5344CB8AC3E}">
        <p14:creationId xmlns:p14="http://schemas.microsoft.com/office/powerpoint/2010/main" val="6532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91" grpId="0"/>
      <p:bldP spid="92" grpId="0"/>
      <p:bldP spid="93" grpId="0"/>
      <p:bldP spid="96" grpId="0"/>
      <p:bldP spid="97" grpId="0"/>
      <p:bldP spid="104" grpId="0"/>
      <p:bldP spid="105" grpId="0"/>
      <p:bldP spid="106" grpId="0"/>
      <p:bldP spid="10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47"/>
          <p:cNvGrpSpPr/>
          <p:nvPr/>
        </p:nvGrpSpPr>
        <p:grpSpPr>
          <a:xfrm rot="245308" flipH="1">
            <a:off x="7027045" y="292563"/>
            <a:ext cx="2067522" cy="2808664"/>
            <a:chOff x="6090062" y="1499344"/>
            <a:chExt cx="2907522" cy="2840799"/>
          </a:xfrm>
        </p:grpSpPr>
        <p:grpSp>
          <p:nvGrpSpPr>
            <p:cNvPr id="880" name="Google Shape;880;p47"/>
            <p:cNvGrpSpPr/>
            <p:nvPr/>
          </p:nvGrpSpPr>
          <p:grpSpPr>
            <a:xfrm>
              <a:off x="6401239" y="1637565"/>
              <a:ext cx="2596345" cy="2702578"/>
              <a:chOff x="6401239" y="1637565"/>
              <a:chExt cx="2596345" cy="2702578"/>
            </a:xfrm>
          </p:grpSpPr>
          <p:sp>
            <p:nvSpPr>
              <p:cNvPr id="881" name="Google Shape;881;p47"/>
              <p:cNvSpPr/>
              <p:nvPr/>
            </p:nvSpPr>
            <p:spPr>
              <a:xfrm rot="3033256" flipH="1">
                <a:off x="6564239" y="2241737"/>
                <a:ext cx="2270344" cy="1494235"/>
              </a:xfrm>
              <a:custGeom>
                <a:avLst/>
                <a:gdLst/>
                <a:ahLst/>
                <a:cxnLst/>
                <a:rect l="l" t="t" r="r" b="b"/>
                <a:pathLst>
                  <a:path w="53603" h="35279" extrusionOk="0">
                    <a:moveTo>
                      <a:pt x="32683" y="0"/>
                    </a:moveTo>
                    <a:lnTo>
                      <a:pt x="32683" y="560"/>
                    </a:lnTo>
                    <a:cubicBezTo>
                      <a:pt x="33041" y="560"/>
                      <a:pt x="33398" y="560"/>
                      <a:pt x="33767" y="572"/>
                    </a:cubicBezTo>
                    <a:cubicBezTo>
                      <a:pt x="33886" y="572"/>
                      <a:pt x="33993" y="596"/>
                      <a:pt x="34100" y="596"/>
                    </a:cubicBezTo>
                    <a:lnTo>
                      <a:pt x="34112" y="24"/>
                    </a:lnTo>
                    <a:cubicBezTo>
                      <a:pt x="34005" y="24"/>
                      <a:pt x="33898" y="12"/>
                      <a:pt x="33779" y="12"/>
                    </a:cubicBezTo>
                    <a:cubicBezTo>
                      <a:pt x="33410" y="12"/>
                      <a:pt x="33041" y="0"/>
                      <a:pt x="32683" y="0"/>
                    </a:cubicBezTo>
                    <a:close/>
                    <a:moveTo>
                      <a:pt x="31219" y="24"/>
                    </a:moveTo>
                    <a:cubicBezTo>
                      <a:pt x="30731" y="36"/>
                      <a:pt x="30254" y="84"/>
                      <a:pt x="29790" y="143"/>
                    </a:cubicBezTo>
                    <a:lnTo>
                      <a:pt x="29873" y="715"/>
                    </a:lnTo>
                    <a:cubicBezTo>
                      <a:pt x="30326" y="655"/>
                      <a:pt x="30790" y="608"/>
                      <a:pt x="31255" y="596"/>
                    </a:cubicBezTo>
                    <a:lnTo>
                      <a:pt x="31219" y="24"/>
                    </a:lnTo>
                    <a:close/>
                    <a:moveTo>
                      <a:pt x="35553" y="143"/>
                    </a:moveTo>
                    <a:lnTo>
                      <a:pt x="35481" y="715"/>
                    </a:lnTo>
                    <a:cubicBezTo>
                      <a:pt x="35958" y="774"/>
                      <a:pt x="36422" y="858"/>
                      <a:pt x="36851" y="953"/>
                    </a:cubicBezTo>
                    <a:lnTo>
                      <a:pt x="36981" y="381"/>
                    </a:lnTo>
                    <a:cubicBezTo>
                      <a:pt x="36517" y="298"/>
                      <a:pt x="36041" y="203"/>
                      <a:pt x="35553" y="143"/>
                    </a:cubicBezTo>
                    <a:close/>
                    <a:moveTo>
                      <a:pt x="28385" y="369"/>
                    </a:moveTo>
                    <a:cubicBezTo>
                      <a:pt x="27885" y="477"/>
                      <a:pt x="27433" y="596"/>
                      <a:pt x="26980" y="727"/>
                    </a:cubicBezTo>
                    <a:lnTo>
                      <a:pt x="27147" y="1262"/>
                    </a:lnTo>
                    <a:cubicBezTo>
                      <a:pt x="27576" y="1143"/>
                      <a:pt x="28028" y="1024"/>
                      <a:pt x="28504" y="917"/>
                    </a:cubicBezTo>
                    <a:lnTo>
                      <a:pt x="28385" y="369"/>
                    </a:lnTo>
                    <a:close/>
                    <a:moveTo>
                      <a:pt x="38363" y="774"/>
                    </a:moveTo>
                    <a:lnTo>
                      <a:pt x="38184" y="1310"/>
                    </a:lnTo>
                    <a:cubicBezTo>
                      <a:pt x="38636" y="1465"/>
                      <a:pt x="39053" y="1655"/>
                      <a:pt x="39458" y="1846"/>
                    </a:cubicBezTo>
                    <a:lnTo>
                      <a:pt x="39708" y="1334"/>
                    </a:lnTo>
                    <a:cubicBezTo>
                      <a:pt x="39291" y="1108"/>
                      <a:pt x="38827" y="929"/>
                      <a:pt x="38363" y="774"/>
                    </a:cubicBezTo>
                    <a:close/>
                    <a:moveTo>
                      <a:pt x="25611" y="1227"/>
                    </a:moveTo>
                    <a:cubicBezTo>
                      <a:pt x="25170" y="1441"/>
                      <a:pt x="24730" y="1667"/>
                      <a:pt x="24337" y="1917"/>
                    </a:cubicBezTo>
                    <a:lnTo>
                      <a:pt x="24635" y="2394"/>
                    </a:lnTo>
                    <a:cubicBezTo>
                      <a:pt x="25016" y="2155"/>
                      <a:pt x="25421" y="1929"/>
                      <a:pt x="25837" y="1751"/>
                    </a:cubicBezTo>
                    <a:lnTo>
                      <a:pt x="25611" y="1227"/>
                    </a:lnTo>
                    <a:close/>
                    <a:moveTo>
                      <a:pt x="40958" y="2096"/>
                    </a:moveTo>
                    <a:lnTo>
                      <a:pt x="40625" y="2560"/>
                    </a:lnTo>
                    <a:cubicBezTo>
                      <a:pt x="41006" y="2822"/>
                      <a:pt x="41339" y="3120"/>
                      <a:pt x="41673" y="3429"/>
                    </a:cubicBezTo>
                    <a:lnTo>
                      <a:pt x="42065" y="3036"/>
                    </a:lnTo>
                    <a:cubicBezTo>
                      <a:pt x="41732" y="2691"/>
                      <a:pt x="41351" y="2382"/>
                      <a:pt x="40958" y="2096"/>
                    </a:cubicBezTo>
                    <a:close/>
                    <a:moveTo>
                      <a:pt x="23158" y="2751"/>
                    </a:moveTo>
                    <a:cubicBezTo>
                      <a:pt x="22801" y="3072"/>
                      <a:pt x="22444" y="3417"/>
                      <a:pt x="22134" y="3787"/>
                    </a:cubicBezTo>
                    <a:lnTo>
                      <a:pt x="22563" y="4168"/>
                    </a:lnTo>
                    <a:cubicBezTo>
                      <a:pt x="22861" y="3822"/>
                      <a:pt x="23182" y="3489"/>
                      <a:pt x="23527" y="3179"/>
                    </a:cubicBezTo>
                    <a:lnTo>
                      <a:pt x="23158" y="2751"/>
                    </a:lnTo>
                    <a:close/>
                    <a:moveTo>
                      <a:pt x="43030" y="4132"/>
                    </a:moveTo>
                    <a:lnTo>
                      <a:pt x="42566" y="4465"/>
                    </a:lnTo>
                    <a:cubicBezTo>
                      <a:pt x="42827" y="4834"/>
                      <a:pt x="43066" y="5227"/>
                      <a:pt x="43292" y="5632"/>
                    </a:cubicBezTo>
                    <a:lnTo>
                      <a:pt x="43792" y="5370"/>
                    </a:lnTo>
                    <a:cubicBezTo>
                      <a:pt x="43554" y="4941"/>
                      <a:pt x="43304" y="4525"/>
                      <a:pt x="43030" y="4132"/>
                    </a:cubicBezTo>
                    <a:close/>
                    <a:moveTo>
                      <a:pt x="21265" y="4977"/>
                    </a:moveTo>
                    <a:cubicBezTo>
                      <a:pt x="21027" y="5382"/>
                      <a:pt x="20789" y="5811"/>
                      <a:pt x="20587" y="6263"/>
                    </a:cubicBezTo>
                    <a:lnTo>
                      <a:pt x="21087" y="6501"/>
                    </a:lnTo>
                    <a:cubicBezTo>
                      <a:pt x="21301" y="6073"/>
                      <a:pt x="21515" y="5668"/>
                      <a:pt x="21741" y="5275"/>
                    </a:cubicBezTo>
                    <a:lnTo>
                      <a:pt x="21265" y="4977"/>
                    </a:lnTo>
                    <a:close/>
                    <a:moveTo>
                      <a:pt x="44399" y="6692"/>
                    </a:moveTo>
                    <a:lnTo>
                      <a:pt x="43875" y="6906"/>
                    </a:lnTo>
                    <a:cubicBezTo>
                      <a:pt x="44042" y="7323"/>
                      <a:pt x="44185" y="7763"/>
                      <a:pt x="44316" y="8228"/>
                    </a:cubicBezTo>
                    <a:lnTo>
                      <a:pt x="44852" y="8061"/>
                    </a:lnTo>
                    <a:cubicBezTo>
                      <a:pt x="44721" y="7585"/>
                      <a:pt x="44554" y="7120"/>
                      <a:pt x="44399" y="6692"/>
                    </a:cubicBezTo>
                    <a:close/>
                    <a:moveTo>
                      <a:pt x="20051" y="7620"/>
                    </a:moveTo>
                    <a:cubicBezTo>
                      <a:pt x="19884" y="8049"/>
                      <a:pt x="19753" y="8513"/>
                      <a:pt x="19610" y="9001"/>
                    </a:cubicBezTo>
                    <a:lnTo>
                      <a:pt x="20170" y="9144"/>
                    </a:lnTo>
                    <a:cubicBezTo>
                      <a:pt x="20289" y="8656"/>
                      <a:pt x="20420" y="8228"/>
                      <a:pt x="20587" y="7799"/>
                    </a:cubicBezTo>
                    <a:lnTo>
                      <a:pt x="20051" y="7620"/>
                    </a:lnTo>
                    <a:close/>
                    <a:moveTo>
                      <a:pt x="45197" y="9478"/>
                    </a:moveTo>
                    <a:lnTo>
                      <a:pt x="44649" y="9597"/>
                    </a:lnTo>
                    <a:cubicBezTo>
                      <a:pt x="44756" y="10025"/>
                      <a:pt x="44828" y="10490"/>
                      <a:pt x="44911" y="10978"/>
                    </a:cubicBezTo>
                    <a:lnTo>
                      <a:pt x="45471" y="10895"/>
                    </a:lnTo>
                    <a:cubicBezTo>
                      <a:pt x="45375" y="10383"/>
                      <a:pt x="45280" y="9930"/>
                      <a:pt x="45197" y="9478"/>
                    </a:cubicBezTo>
                    <a:close/>
                    <a:moveTo>
                      <a:pt x="19277" y="10395"/>
                    </a:moveTo>
                    <a:cubicBezTo>
                      <a:pt x="19170" y="10859"/>
                      <a:pt x="19074" y="11335"/>
                      <a:pt x="18991" y="11799"/>
                    </a:cubicBezTo>
                    <a:lnTo>
                      <a:pt x="19539" y="11907"/>
                    </a:lnTo>
                    <a:cubicBezTo>
                      <a:pt x="19634" y="11442"/>
                      <a:pt x="19717" y="10978"/>
                      <a:pt x="19825" y="10514"/>
                    </a:cubicBezTo>
                    <a:lnTo>
                      <a:pt x="19277" y="10395"/>
                    </a:lnTo>
                    <a:close/>
                    <a:moveTo>
                      <a:pt x="45685" y="12323"/>
                    </a:moveTo>
                    <a:lnTo>
                      <a:pt x="45125" y="12395"/>
                    </a:lnTo>
                    <a:cubicBezTo>
                      <a:pt x="45185" y="12871"/>
                      <a:pt x="45233" y="13335"/>
                      <a:pt x="45292" y="13812"/>
                    </a:cubicBezTo>
                    <a:lnTo>
                      <a:pt x="45864" y="13752"/>
                    </a:lnTo>
                    <a:lnTo>
                      <a:pt x="45685" y="12323"/>
                    </a:lnTo>
                    <a:close/>
                    <a:moveTo>
                      <a:pt x="18717" y="13204"/>
                    </a:moveTo>
                    <a:cubicBezTo>
                      <a:pt x="18634" y="13669"/>
                      <a:pt x="18539" y="14133"/>
                      <a:pt x="18455" y="14597"/>
                    </a:cubicBezTo>
                    <a:lnTo>
                      <a:pt x="19003" y="14716"/>
                    </a:lnTo>
                    <a:cubicBezTo>
                      <a:pt x="19110" y="14252"/>
                      <a:pt x="19194" y="13788"/>
                      <a:pt x="19277" y="13300"/>
                    </a:cubicBezTo>
                    <a:lnTo>
                      <a:pt x="18717" y="13204"/>
                    </a:lnTo>
                    <a:close/>
                    <a:moveTo>
                      <a:pt x="46006" y="15145"/>
                    </a:moveTo>
                    <a:lnTo>
                      <a:pt x="45435" y="15205"/>
                    </a:lnTo>
                    <a:cubicBezTo>
                      <a:pt x="45494" y="15693"/>
                      <a:pt x="45542" y="16157"/>
                      <a:pt x="45602" y="16633"/>
                    </a:cubicBezTo>
                    <a:lnTo>
                      <a:pt x="46161" y="16562"/>
                    </a:lnTo>
                    <a:cubicBezTo>
                      <a:pt x="46102" y="16098"/>
                      <a:pt x="46042" y="15621"/>
                      <a:pt x="46006" y="15145"/>
                    </a:cubicBezTo>
                    <a:close/>
                    <a:moveTo>
                      <a:pt x="9109" y="16140"/>
                    </a:moveTo>
                    <a:cubicBezTo>
                      <a:pt x="8921" y="16140"/>
                      <a:pt x="8737" y="16165"/>
                      <a:pt x="8561" y="16217"/>
                    </a:cubicBezTo>
                    <a:lnTo>
                      <a:pt x="8716" y="16752"/>
                    </a:lnTo>
                    <a:cubicBezTo>
                      <a:pt x="8843" y="16714"/>
                      <a:pt x="8978" y="16696"/>
                      <a:pt x="9117" y="16696"/>
                    </a:cubicBezTo>
                    <a:cubicBezTo>
                      <a:pt x="9370" y="16696"/>
                      <a:pt x="9638" y="16756"/>
                      <a:pt x="9907" y="16871"/>
                    </a:cubicBezTo>
                    <a:lnTo>
                      <a:pt x="10133" y="16371"/>
                    </a:lnTo>
                    <a:cubicBezTo>
                      <a:pt x="9790" y="16219"/>
                      <a:pt x="9443" y="16140"/>
                      <a:pt x="9109" y="16140"/>
                    </a:cubicBezTo>
                    <a:close/>
                    <a:moveTo>
                      <a:pt x="18122" y="15967"/>
                    </a:moveTo>
                    <a:cubicBezTo>
                      <a:pt x="17991" y="16467"/>
                      <a:pt x="17860" y="16907"/>
                      <a:pt x="17705" y="17300"/>
                    </a:cubicBezTo>
                    <a:lnTo>
                      <a:pt x="18241" y="17503"/>
                    </a:lnTo>
                    <a:cubicBezTo>
                      <a:pt x="18408" y="17086"/>
                      <a:pt x="18539" y="16633"/>
                      <a:pt x="18682" y="16109"/>
                    </a:cubicBezTo>
                    <a:lnTo>
                      <a:pt x="18122" y="15967"/>
                    </a:lnTo>
                    <a:close/>
                    <a:moveTo>
                      <a:pt x="7335" y="17217"/>
                    </a:moveTo>
                    <a:cubicBezTo>
                      <a:pt x="7049" y="17645"/>
                      <a:pt x="6835" y="18110"/>
                      <a:pt x="6668" y="18550"/>
                    </a:cubicBezTo>
                    <a:lnTo>
                      <a:pt x="7204" y="18753"/>
                    </a:lnTo>
                    <a:cubicBezTo>
                      <a:pt x="7335" y="18336"/>
                      <a:pt x="7549" y="17919"/>
                      <a:pt x="7811" y="17526"/>
                    </a:cubicBezTo>
                    <a:lnTo>
                      <a:pt x="7335" y="17217"/>
                    </a:lnTo>
                    <a:close/>
                    <a:moveTo>
                      <a:pt x="11359" y="17288"/>
                    </a:moveTo>
                    <a:lnTo>
                      <a:pt x="10919" y="17657"/>
                    </a:lnTo>
                    <a:cubicBezTo>
                      <a:pt x="11204" y="17979"/>
                      <a:pt x="11443" y="18360"/>
                      <a:pt x="11633" y="18788"/>
                    </a:cubicBezTo>
                    <a:lnTo>
                      <a:pt x="12157" y="18550"/>
                    </a:lnTo>
                    <a:cubicBezTo>
                      <a:pt x="11931" y="18074"/>
                      <a:pt x="11669" y="17645"/>
                      <a:pt x="11359" y="17288"/>
                    </a:cubicBezTo>
                    <a:close/>
                    <a:moveTo>
                      <a:pt x="46340" y="18003"/>
                    </a:moveTo>
                    <a:lnTo>
                      <a:pt x="45792" y="18074"/>
                    </a:lnTo>
                    <a:cubicBezTo>
                      <a:pt x="45864" y="18598"/>
                      <a:pt x="45947" y="19062"/>
                      <a:pt x="46030" y="19491"/>
                    </a:cubicBezTo>
                    <a:lnTo>
                      <a:pt x="46578" y="19408"/>
                    </a:lnTo>
                    <a:cubicBezTo>
                      <a:pt x="46495" y="18967"/>
                      <a:pt x="46423" y="18515"/>
                      <a:pt x="46340" y="18003"/>
                    </a:cubicBezTo>
                    <a:close/>
                    <a:moveTo>
                      <a:pt x="17146" y="18550"/>
                    </a:moveTo>
                    <a:cubicBezTo>
                      <a:pt x="16908" y="18991"/>
                      <a:pt x="16658" y="19348"/>
                      <a:pt x="16360" y="19658"/>
                    </a:cubicBezTo>
                    <a:lnTo>
                      <a:pt x="16777" y="20039"/>
                    </a:lnTo>
                    <a:cubicBezTo>
                      <a:pt x="17098" y="19705"/>
                      <a:pt x="17384" y="19288"/>
                      <a:pt x="17634" y="18836"/>
                    </a:cubicBezTo>
                    <a:lnTo>
                      <a:pt x="17146" y="18550"/>
                    </a:lnTo>
                    <a:close/>
                    <a:moveTo>
                      <a:pt x="6990" y="20027"/>
                    </a:moveTo>
                    <a:lnTo>
                      <a:pt x="6430" y="20074"/>
                    </a:lnTo>
                    <a:cubicBezTo>
                      <a:pt x="6478" y="20670"/>
                      <a:pt x="6716" y="21146"/>
                      <a:pt x="7109" y="21515"/>
                    </a:cubicBezTo>
                    <a:lnTo>
                      <a:pt x="7490" y="21098"/>
                    </a:lnTo>
                    <a:cubicBezTo>
                      <a:pt x="7192" y="20836"/>
                      <a:pt x="7025" y="20479"/>
                      <a:pt x="6990" y="20027"/>
                    </a:cubicBezTo>
                    <a:close/>
                    <a:moveTo>
                      <a:pt x="15324" y="20503"/>
                    </a:moveTo>
                    <a:cubicBezTo>
                      <a:pt x="14967" y="20729"/>
                      <a:pt x="14550" y="20908"/>
                      <a:pt x="14110" y="21039"/>
                    </a:cubicBezTo>
                    <a:lnTo>
                      <a:pt x="14276" y="21574"/>
                    </a:lnTo>
                    <a:cubicBezTo>
                      <a:pt x="14764" y="21432"/>
                      <a:pt x="15229" y="21229"/>
                      <a:pt x="15622" y="20979"/>
                    </a:cubicBezTo>
                    <a:lnTo>
                      <a:pt x="15324" y="20503"/>
                    </a:lnTo>
                    <a:close/>
                    <a:moveTo>
                      <a:pt x="12609" y="19955"/>
                    </a:moveTo>
                    <a:lnTo>
                      <a:pt x="12050" y="20074"/>
                    </a:lnTo>
                    <a:cubicBezTo>
                      <a:pt x="12145" y="20503"/>
                      <a:pt x="12205" y="20967"/>
                      <a:pt x="12228" y="21443"/>
                    </a:cubicBezTo>
                    <a:lnTo>
                      <a:pt x="12312" y="21443"/>
                    </a:lnTo>
                    <a:cubicBezTo>
                      <a:pt x="11978" y="21515"/>
                      <a:pt x="11669" y="21563"/>
                      <a:pt x="11371" y="21610"/>
                    </a:cubicBezTo>
                    <a:lnTo>
                      <a:pt x="11443" y="22170"/>
                    </a:lnTo>
                    <a:cubicBezTo>
                      <a:pt x="11895" y="22110"/>
                      <a:pt x="12371" y="22027"/>
                      <a:pt x="12871" y="21908"/>
                    </a:cubicBezTo>
                    <a:lnTo>
                      <a:pt x="12764" y="21408"/>
                    </a:lnTo>
                    <a:lnTo>
                      <a:pt x="12800" y="21408"/>
                    </a:lnTo>
                    <a:cubicBezTo>
                      <a:pt x="12764" y="20908"/>
                      <a:pt x="12705" y="20420"/>
                      <a:pt x="12609" y="19955"/>
                    </a:cubicBezTo>
                    <a:close/>
                    <a:moveTo>
                      <a:pt x="46911" y="20741"/>
                    </a:moveTo>
                    <a:lnTo>
                      <a:pt x="46364" y="20896"/>
                    </a:lnTo>
                    <a:cubicBezTo>
                      <a:pt x="46495" y="21384"/>
                      <a:pt x="46637" y="21860"/>
                      <a:pt x="46804" y="22277"/>
                    </a:cubicBezTo>
                    <a:lnTo>
                      <a:pt x="47340" y="22063"/>
                    </a:lnTo>
                    <a:cubicBezTo>
                      <a:pt x="47197" y="21670"/>
                      <a:pt x="47042" y="21217"/>
                      <a:pt x="46911" y="20741"/>
                    </a:cubicBezTo>
                    <a:close/>
                    <a:moveTo>
                      <a:pt x="8633" y="21622"/>
                    </a:moveTo>
                    <a:lnTo>
                      <a:pt x="8514" y="22170"/>
                    </a:lnTo>
                    <a:cubicBezTo>
                      <a:pt x="8895" y="22241"/>
                      <a:pt x="9323" y="22289"/>
                      <a:pt x="9823" y="22289"/>
                    </a:cubicBezTo>
                    <a:lnTo>
                      <a:pt x="10002" y="22289"/>
                    </a:lnTo>
                    <a:lnTo>
                      <a:pt x="9990" y="21729"/>
                    </a:lnTo>
                    <a:lnTo>
                      <a:pt x="9823" y="21729"/>
                    </a:lnTo>
                    <a:cubicBezTo>
                      <a:pt x="9371" y="21729"/>
                      <a:pt x="8978" y="21694"/>
                      <a:pt x="8633" y="21622"/>
                    </a:cubicBezTo>
                    <a:close/>
                    <a:moveTo>
                      <a:pt x="12228" y="22860"/>
                    </a:moveTo>
                    <a:cubicBezTo>
                      <a:pt x="12193" y="23301"/>
                      <a:pt x="12145" y="23765"/>
                      <a:pt x="12050" y="24241"/>
                    </a:cubicBezTo>
                    <a:lnTo>
                      <a:pt x="12609" y="24325"/>
                    </a:lnTo>
                    <a:cubicBezTo>
                      <a:pt x="12681" y="23837"/>
                      <a:pt x="12740" y="23360"/>
                      <a:pt x="12800" y="22896"/>
                    </a:cubicBezTo>
                    <a:lnTo>
                      <a:pt x="12228" y="22860"/>
                    </a:lnTo>
                    <a:close/>
                    <a:moveTo>
                      <a:pt x="47923" y="23301"/>
                    </a:moveTo>
                    <a:lnTo>
                      <a:pt x="47435" y="23587"/>
                    </a:lnTo>
                    <a:cubicBezTo>
                      <a:pt x="47697" y="24027"/>
                      <a:pt x="47995" y="24432"/>
                      <a:pt x="48304" y="24777"/>
                    </a:cubicBezTo>
                    <a:lnTo>
                      <a:pt x="48721" y="24384"/>
                    </a:lnTo>
                    <a:cubicBezTo>
                      <a:pt x="48423" y="24075"/>
                      <a:pt x="48161" y="23706"/>
                      <a:pt x="47923" y="23301"/>
                    </a:cubicBezTo>
                    <a:close/>
                    <a:moveTo>
                      <a:pt x="49733" y="25277"/>
                    </a:moveTo>
                    <a:lnTo>
                      <a:pt x="49424" y="25742"/>
                    </a:lnTo>
                    <a:cubicBezTo>
                      <a:pt x="49828" y="26015"/>
                      <a:pt x="50269" y="26230"/>
                      <a:pt x="50733" y="26408"/>
                    </a:cubicBezTo>
                    <a:lnTo>
                      <a:pt x="50924" y="25896"/>
                    </a:lnTo>
                    <a:cubicBezTo>
                      <a:pt x="50495" y="25730"/>
                      <a:pt x="50090" y="25515"/>
                      <a:pt x="49733" y="25277"/>
                    </a:cubicBezTo>
                    <a:close/>
                    <a:moveTo>
                      <a:pt x="52233" y="26254"/>
                    </a:moveTo>
                    <a:lnTo>
                      <a:pt x="52138" y="26801"/>
                    </a:lnTo>
                    <a:cubicBezTo>
                      <a:pt x="52579" y="26885"/>
                      <a:pt x="53067" y="26932"/>
                      <a:pt x="53579" y="26968"/>
                    </a:cubicBezTo>
                    <a:lnTo>
                      <a:pt x="53603" y="26408"/>
                    </a:lnTo>
                    <a:cubicBezTo>
                      <a:pt x="53126" y="26385"/>
                      <a:pt x="52674" y="26325"/>
                      <a:pt x="52233" y="26254"/>
                    </a:cubicBezTo>
                    <a:close/>
                    <a:moveTo>
                      <a:pt x="11728" y="25575"/>
                    </a:moveTo>
                    <a:cubicBezTo>
                      <a:pt x="11609" y="26015"/>
                      <a:pt x="11431" y="26444"/>
                      <a:pt x="11216" y="26861"/>
                    </a:cubicBezTo>
                    <a:lnTo>
                      <a:pt x="11728" y="27111"/>
                    </a:lnTo>
                    <a:cubicBezTo>
                      <a:pt x="11955" y="26670"/>
                      <a:pt x="12133" y="26218"/>
                      <a:pt x="12264" y="25742"/>
                    </a:cubicBezTo>
                    <a:lnTo>
                      <a:pt x="11728" y="25575"/>
                    </a:lnTo>
                    <a:close/>
                    <a:moveTo>
                      <a:pt x="10502" y="28051"/>
                    </a:moveTo>
                    <a:cubicBezTo>
                      <a:pt x="10240" y="28409"/>
                      <a:pt x="9954" y="28766"/>
                      <a:pt x="9621" y="29123"/>
                    </a:cubicBezTo>
                    <a:lnTo>
                      <a:pt x="10050" y="29504"/>
                    </a:lnTo>
                    <a:cubicBezTo>
                      <a:pt x="10383" y="29135"/>
                      <a:pt x="10704" y="28754"/>
                      <a:pt x="10966" y="28373"/>
                    </a:cubicBezTo>
                    <a:lnTo>
                      <a:pt x="10502" y="28051"/>
                    </a:lnTo>
                    <a:close/>
                    <a:moveTo>
                      <a:pt x="8633" y="30099"/>
                    </a:moveTo>
                    <a:cubicBezTo>
                      <a:pt x="8299" y="30397"/>
                      <a:pt x="7930" y="30695"/>
                      <a:pt x="7537" y="30980"/>
                    </a:cubicBezTo>
                    <a:lnTo>
                      <a:pt x="7883" y="31433"/>
                    </a:lnTo>
                    <a:cubicBezTo>
                      <a:pt x="8276" y="31135"/>
                      <a:pt x="8657" y="30837"/>
                      <a:pt x="9002" y="30516"/>
                    </a:cubicBezTo>
                    <a:lnTo>
                      <a:pt x="8633" y="30099"/>
                    </a:lnTo>
                    <a:close/>
                    <a:moveTo>
                      <a:pt x="6382" y="31790"/>
                    </a:moveTo>
                    <a:cubicBezTo>
                      <a:pt x="6013" y="32028"/>
                      <a:pt x="5597" y="32266"/>
                      <a:pt x="5180" y="32504"/>
                    </a:cubicBezTo>
                    <a:lnTo>
                      <a:pt x="5442" y="32993"/>
                    </a:lnTo>
                    <a:cubicBezTo>
                      <a:pt x="5882" y="32754"/>
                      <a:pt x="6299" y="32504"/>
                      <a:pt x="6680" y="32266"/>
                    </a:cubicBezTo>
                    <a:lnTo>
                      <a:pt x="6382" y="31790"/>
                    </a:lnTo>
                    <a:close/>
                    <a:moveTo>
                      <a:pt x="3930" y="33135"/>
                    </a:moveTo>
                    <a:cubicBezTo>
                      <a:pt x="3513" y="33350"/>
                      <a:pt x="3084" y="33540"/>
                      <a:pt x="2644" y="33731"/>
                    </a:cubicBezTo>
                    <a:lnTo>
                      <a:pt x="2870" y="34255"/>
                    </a:lnTo>
                    <a:cubicBezTo>
                      <a:pt x="3323" y="34064"/>
                      <a:pt x="3751" y="33850"/>
                      <a:pt x="4180" y="33647"/>
                    </a:cubicBezTo>
                    <a:lnTo>
                      <a:pt x="3930" y="33135"/>
                    </a:lnTo>
                    <a:close/>
                    <a:moveTo>
                      <a:pt x="1322" y="34266"/>
                    </a:moveTo>
                    <a:cubicBezTo>
                      <a:pt x="894" y="34433"/>
                      <a:pt x="441" y="34600"/>
                      <a:pt x="1" y="34743"/>
                    </a:cubicBezTo>
                    <a:lnTo>
                      <a:pt x="179" y="35279"/>
                    </a:lnTo>
                    <a:cubicBezTo>
                      <a:pt x="644" y="35136"/>
                      <a:pt x="1084" y="34969"/>
                      <a:pt x="1537" y="34790"/>
                    </a:cubicBezTo>
                    <a:lnTo>
                      <a:pt x="1322" y="34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7"/>
              <p:cNvSpPr/>
              <p:nvPr/>
            </p:nvSpPr>
            <p:spPr>
              <a:xfrm rot="3033256" flipH="1">
                <a:off x="6614155" y="2275307"/>
                <a:ext cx="31300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20" extrusionOk="0">
                    <a:moveTo>
                      <a:pt x="679" y="0"/>
                    </a:moveTo>
                    <a:cubicBezTo>
                      <a:pt x="465" y="24"/>
                      <a:pt x="227" y="48"/>
                      <a:pt x="1" y="60"/>
                    </a:cubicBezTo>
                    <a:lnTo>
                      <a:pt x="24" y="619"/>
                    </a:lnTo>
                    <a:cubicBezTo>
                      <a:pt x="263" y="607"/>
                      <a:pt x="501" y="595"/>
                      <a:pt x="739" y="560"/>
                    </a:cubicBezTo>
                    <a:lnTo>
                      <a:pt x="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3" name="Google Shape;883;p47"/>
            <p:cNvSpPr/>
            <p:nvPr/>
          </p:nvSpPr>
          <p:spPr>
            <a:xfrm rot="3033256" flipH="1">
              <a:off x="6143400" y="1650431"/>
              <a:ext cx="587546" cy="415585"/>
            </a:xfrm>
            <a:custGeom>
              <a:avLst/>
              <a:gdLst/>
              <a:ahLst/>
              <a:cxnLst/>
              <a:rect l="l" t="t" r="r" b="b"/>
              <a:pathLst>
                <a:path w="13872" h="9812" extrusionOk="0">
                  <a:moveTo>
                    <a:pt x="1703" y="0"/>
                  </a:moveTo>
                  <a:cubicBezTo>
                    <a:pt x="972" y="0"/>
                    <a:pt x="1774" y="1651"/>
                    <a:pt x="2394" y="2727"/>
                  </a:cubicBezTo>
                  <a:cubicBezTo>
                    <a:pt x="1834" y="3977"/>
                    <a:pt x="1" y="8013"/>
                    <a:pt x="120" y="8085"/>
                  </a:cubicBezTo>
                  <a:cubicBezTo>
                    <a:pt x="130" y="8091"/>
                    <a:pt x="144" y="8095"/>
                    <a:pt x="160" y="8095"/>
                  </a:cubicBezTo>
                  <a:cubicBezTo>
                    <a:pt x="400" y="8095"/>
                    <a:pt x="1245" y="7369"/>
                    <a:pt x="2037" y="6644"/>
                  </a:cubicBezTo>
                  <a:lnTo>
                    <a:pt x="2037" y="6644"/>
                  </a:lnTo>
                  <a:cubicBezTo>
                    <a:pt x="1680" y="7966"/>
                    <a:pt x="1394" y="9287"/>
                    <a:pt x="1537" y="9704"/>
                  </a:cubicBezTo>
                  <a:cubicBezTo>
                    <a:pt x="1562" y="9778"/>
                    <a:pt x="1669" y="9812"/>
                    <a:pt x="1846" y="9812"/>
                  </a:cubicBezTo>
                  <a:cubicBezTo>
                    <a:pt x="3770" y="9812"/>
                    <a:pt x="13872" y="5775"/>
                    <a:pt x="13872" y="5775"/>
                  </a:cubicBezTo>
                  <a:cubicBezTo>
                    <a:pt x="13872" y="5775"/>
                    <a:pt x="3168" y="691"/>
                    <a:pt x="2465" y="286"/>
                  </a:cubicBezTo>
                  <a:cubicBezTo>
                    <a:pt x="2117" y="87"/>
                    <a:pt x="1870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 rot="3033256" flipH="1">
              <a:off x="6165415" y="1768420"/>
              <a:ext cx="540278" cy="230749"/>
            </a:xfrm>
            <a:custGeom>
              <a:avLst/>
              <a:gdLst/>
              <a:ahLst/>
              <a:cxnLst/>
              <a:rect l="l" t="t" r="r" b="b"/>
              <a:pathLst>
                <a:path w="12756" h="5448" extrusionOk="0">
                  <a:moveTo>
                    <a:pt x="2278" y="1"/>
                  </a:moveTo>
                  <a:cubicBezTo>
                    <a:pt x="1933" y="239"/>
                    <a:pt x="52" y="5061"/>
                    <a:pt x="4" y="5418"/>
                  </a:cubicBezTo>
                  <a:cubicBezTo>
                    <a:pt x="1" y="5438"/>
                    <a:pt x="4" y="5447"/>
                    <a:pt x="13" y="5447"/>
                  </a:cubicBezTo>
                  <a:cubicBezTo>
                    <a:pt x="180" y="5447"/>
                    <a:pt x="2253" y="2468"/>
                    <a:pt x="2873" y="2085"/>
                  </a:cubicBezTo>
                  <a:cubicBezTo>
                    <a:pt x="2943" y="2042"/>
                    <a:pt x="3084" y="2023"/>
                    <a:pt x="3281" y="2023"/>
                  </a:cubicBezTo>
                  <a:cubicBezTo>
                    <a:pt x="4745" y="2023"/>
                    <a:pt x="9322" y="3063"/>
                    <a:pt x="11081" y="3063"/>
                  </a:cubicBezTo>
                  <a:cubicBezTo>
                    <a:pt x="11318" y="3063"/>
                    <a:pt x="11504" y="3044"/>
                    <a:pt x="11624" y="3001"/>
                  </a:cubicBezTo>
                  <a:cubicBezTo>
                    <a:pt x="12756" y="2608"/>
                    <a:pt x="2278" y="1"/>
                    <a:pt x="2278" y="1"/>
                  </a:cubicBezTo>
                  <a:close/>
                </a:path>
              </a:pathLst>
            </a:custGeom>
            <a:solidFill>
              <a:srgbClr val="CB8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7162655" y="2595341"/>
            <a:ext cx="1809798" cy="2504955"/>
            <a:chOff x="7162655" y="2595341"/>
            <a:chExt cx="1809798" cy="2504955"/>
          </a:xfrm>
        </p:grpSpPr>
        <p:grpSp>
          <p:nvGrpSpPr>
            <p:cNvPr id="886" name="Google Shape;886;p47"/>
            <p:cNvGrpSpPr/>
            <p:nvPr/>
          </p:nvGrpSpPr>
          <p:grpSpPr>
            <a:xfrm>
              <a:off x="7162655" y="2595341"/>
              <a:ext cx="1809798" cy="2504955"/>
              <a:chOff x="7162655" y="2595341"/>
              <a:chExt cx="1809798" cy="2504955"/>
            </a:xfrm>
          </p:grpSpPr>
          <p:grpSp>
            <p:nvGrpSpPr>
              <p:cNvPr id="887" name="Google Shape;887;p47"/>
              <p:cNvGrpSpPr/>
              <p:nvPr/>
            </p:nvGrpSpPr>
            <p:grpSpPr>
              <a:xfrm>
                <a:off x="7162655" y="2595341"/>
                <a:ext cx="1809798" cy="2504955"/>
                <a:chOff x="-10321725" y="-1811425"/>
                <a:chExt cx="1528675" cy="2115850"/>
              </a:xfrm>
            </p:grpSpPr>
            <p:sp>
              <p:nvSpPr>
                <p:cNvPr id="888" name="Google Shape;888;p47"/>
                <p:cNvSpPr/>
                <p:nvPr/>
              </p:nvSpPr>
              <p:spPr>
                <a:xfrm>
                  <a:off x="-10097400" y="-493800"/>
                  <a:ext cx="446200" cy="39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8" h="15674" extrusionOk="0">
                      <a:moveTo>
                        <a:pt x="14241" y="0"/>
                      </a:moveTo>
                      <a:cubicBezTo>
                        <a:pt x="10488" y="0"/>
                        <a:pt x="0" y="11661"/>
                        <a:pt x="0" y="11661"/>
                      </a:cubicBezTo>
                      <a:cubicBezTo>
                        <a:pt x="0" y="11661"/>
                        <a:pt x="311" y="15674"/>
                        <a:pt x="1871" y="15674"/>
                      </a:cubicBezTo>
                      <a:cubicBezTo>
                        <a:pt x="1954" y="15674"/>
                        <a:pt x="2041" y="15662"/>
                        <a:pt x="2132" y="15638"/>
                      </a:cubicBezTo>
                      <a:cubicBezTo>
                        <a:pt x="6704" y="14400"/>
                        <a:pt x="17824" y="8328"/>
                        <a:pt x="17836" y="7721"/>
                      </a:cubicBezTo>
                      <a:cubicBezTo>
                        <a:pt x="17848" y="7113"/>
                        <a:pt x="17586" y="3327"/>
                        <a:pt x="15169" y="398"/>
                      </a:cubicBezTo>
                      <a:cubicBezTo>
                        <a:pt x="14944" y="124"/>
                        <a:pt x="14628" y="0"/>
                        <a:pt x="14241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7"/>
                <p:cNvSpPr/>
                <p:nvPr/>
              </p:nvSpPr>
              <p:spPr>
                <a:xfrm>
                  <a:off x="-9957800" y="-391325"/>
                  <a:ext cx="172950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8576" extrusionOk="0">
                      <a:moveTo>
                        <a:pt x="2294" y="1"/>
                      </a:moveTo>
                      <a:cubicBezTo>
                        <a:pt x="1936" y="1"/>
                        <a:pt x="0" y="1740"/>
                        <a:pt x="0" y="1740"/>
                      </a:cubicBezTo>
                      <a:cubicBezTo>
                        <a:pt x="0" y="1740"/>
                        <a:pt x="1798" y="8289"/>
                        <a:pt x="3144" y="8551"/>
                      </a:cubicBezTo>
                      <a:cubicBezTo>
                        <a:pt x="3235" y="8568"/>
                        <a:pt x="3329" y="8575"/>
                        <a:pt x="3425" y="8575"/>
                      </a:cubicBezTo>
                      <a:cubicBezTo>
                        <a:pt x="4752" y="8575"/>
                        <a:pt x="6435" y="7065"/>
                        <a:pt x="6668" y="6943"/>
                      </a:cubicBezTo>
                      <a:cubicBezTo>
                        <a:pt x="6918" y="6800"/>
                        <a:pt x="2620" y="73"/>
                        <a:pt x="2310" y="2"/>
                      </a:cubicBezTo>
                      <a:cubicBezTo>
                        <a:pt x="2305" y="1"/>
                        <a:pt x="2300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7"/>
                <p:cNvSpPr/>
                <p:nvPr/>
              </p:nvSpPr>
              <p:spPr>
                <a:xfrm>
                  <a:off x="-9551200" y="-361575"/>
                  <a:ext cx="291425" cy="5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7" h="21032" extrusionOk="0">
                      <a:moveTo>
                        <a:pt x="3985" y="1"/>
                      </a:moveTo>
                      <a:cubicBezTo>
                        <a:pt x="3923" y="1"/>
                        <a:pt x="3861" y="1"/>
                        <a:pt x="3798" y="3"/>
                      </a:cubicBezTo>
                      <a:cubicBezTo>
                        <a:pt x="0" y="98"/>
                        <a:pt x="3239" y="18886"/>
                        <a:pt x="3239" y="18886"/>
                      </a:cubicBezTo>
                      <a:cubicBezTo>
                        <a:pt x="3239" y="18886"/>
                        <a:pt x="5521" y="21032"/>
                        <a:pt x="6780" y="21032"/>
                      </a:cubicBezTo>
                      <a:cubicBezTo>
                        <a:pt x="7101" y="21032"/>
                        <a:pt x="7356" y="20892"/>
                        <a:pt x="7489" y="20541"/>
                      </a:cubicBezTo>
                      <a:cubicBezTo>
                        <a:pt x="8478" y="17910"/>
                        <a:pt x="11656" y="2848"/>
                        <a:pt x="11192" y="2455"/>
                      </a:cubicBezTo>
                      <a:cubicBezTo>
                        <a:pt x="10747" y="2069"/>
                        <a:pt x="7699" y="1"/>
                        <a:pt x="3985" y="1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7"/>
                <p:cNvSpPr/>
                <p:nvPr/>
              </p:nvSpPr>
              <p:spPr>
                <a:xfrm>
                  <a:off x="-9513400" y="-145675"/>
                  <a:ext cx="222675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7" h="3451" extrusionOk="0">
                      <a:moveTo>
                        <a:pt x="6025" y="1"/>
                      </a:moveTo>
                      <a:cubicBezTo>
                        <a:pt x="3742" y="1"/>
                        <a:pt x="833" y="70"/>
                        <a:pt x="524" y="70"/>
                      </a:cubicBezTo>
                      <a:cubicBezTo>
                        <a:pt x="0" y="70"/>
                        <a:pt x="572" y="3082"/>
                        <a:pt x="774" y="3404"/>
                      </a:cubicBezTo>
                      <a:cubicBezTo>
                        <a:pt x="793" y="3436"/>
                        <a:pt x="877" y="3451"/>
                        <a:pt x="1015" y="3451"/>
                      </a:cubicBezTo>
                      <a:cubicBezTo>
                        <a:pt x="2295" y="3451"/>
                        <a:pt x="8156" y="2189"/>
                        <a:pt x="8156" y="2189"/>
                      </a:cubicBezTo>
                      <a:cubicBezTo>
                        <a:pt x="8347" y="1999"/>
                        <a:pt x="8906" y="392"/>
                        <a:pt x="8799" y="130"/>
                      </a:cubicBezTo>
                      <a:cubicBezTo>
                        <a:pt x="8752" y="31"/>
                        <a:pt x="7523" y="1"/>
                        <a:pt x="6025" y="1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47"/>
                <p:cNvSpPr/>
                <p:nvPr/>
              </p:nvSpPr>
              <p:spPr>
                <a:xfrm>
                  <a:off x="-9684250" y="-1051850"/>
                  <a:ext cx="615875" cy="5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5" h="23081" extrusionOk="0">
                      <a:moveTo>
                        <a:pt x="10894" y="1"/>
                      </a:moveTo>
                      <a:cubicBezTo>
                        <a:pt x="5979" y="1"/>
                        <a:pt x="2727" y="2587"/>
                        <a:pt x="2727" y="2587"/>
                      </a:cubicBezTo>
                      <a:cubicBezTo>
                        <a:pt x="298" y="2884"/>
                        <a:pt x="0" y="22553"/>
                        <a:pt x="5822" y="22744"/>
                      </a:cubicBezTo>
                      <a:cubicBezTo>
                        <a:pt x="8548" y="22839"/>
                        <a:pt x="11787" y="23081"/>
                        <a:pt x="14709" y="23081"/>
                      </a:cubicBezTo>
                      <a:cubicBezTo>
                        <a:pt x="18016" y="23081"/>
                        <a:pt x="20916" y="22771"/>
                        <a:pt x="22205" y="21589"/>
                      </a:cubicBezTo>
                      <a:cubicBezTo>
                        <a:pt x="24634" y="19351"/>
                        <a:pt x="23944" y="5647"/>
                        <a:pt x="19776" y="2884"/>
                      </a:cubicBezTo>
                      <a:cubicBezTo>
                        <a:pt x="16511" y="713"/>
                        <a:pt x="13473" y="1"/>
                        <a:pt x="108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47"/>
                <p:cNvSpPr/>
                <p:nvPr/>
              </p:nvSpPr>
              <p:spPr>
                <a:xfrm>
                  <a:off x="-9307125" y="-883600"/>
                  <a:ext cx="514075" cy="62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3" h="25069" extrusionOk="0">
                      <a:moveTo>
                        <a:pt x="4013" y="0"/>
                      </a:moveTo>
                      <a:lnTo>
                        <a:pt x="0" y="8215"/>
                      </a:lnTo>
                      <a:cubicBezTo>
                        <a:pt x="0" y="8215"/>
                        <a:pt x="13550" y="10692"/>
                        <a:pt x="13419" y="19467"/>
                      </a:cubicBezTo>
                      <a:cubicBezTo>
                        <a:pt x="13419" y="19467"/>
                        <a:pt x="11910" y="24178"/>
                        <a:pt x="12914" y="24178"/>
                      </a:cubicBezTo>
                      <a:cubicBezTo>
                        <a:pt x="12961" y="24178"/>
                        <a:pt x="13014" y="24168"/>
                        <a:pt x="13073" y="24146"/>
                      </a:cubicBezTo>
                      <a:cubicBezTo>
                        <a:pt x="13982" y="23807"/>
                        <a:pt x="14318" y="22105"/>
                        <a:pt x="14438" y="21094"/>
                      </a:cubicBezTo>
                      <a:lnTo>
                        <a:pt x="14438" y="21094"/>
                      </a:lnTo>
                      <a:cubicBezTo>
                        <a:pt x="14345" y="22431"/>
                        <a:pt x="14259" y="25069"/>
                        <a:pt x="15037" y="25069"/>
                      </a:cubicBezTo>
                      <a:cubicBezTo>
                        <a:pt x="15112" y="25069"/>
                        <a:pt x="15196" y="25044"/>
                        <a:pt x="15288" y="24991"/>
                      </a:cubicBezTo>
                      <a:cubicBezTo>
                        <a:pt x="16657" y="24206"/>
                        <a:pt x="16181" y="20172"/>
                        <a:pt x="16181" y="20169"/>
                      </a:cubicBezTo>
                      <a:lnTo>
                        <a:pt x="16181" y="20169"/>
                      </a:lnTo>
                      <a:cubicBezTo>
                        <a:pt x="16181" y="20172"/>
                        <a:pt x="16837" y="24661"/>
                        <a:pt x="17647" y="24661"/>
                      </a:cubicBezTo>
                      <a:cubicBezTo>
                        <a:pt x="17690" y="24661"/>
                        <a:pt x="17733" y="24648"/>
                        <a:pt x="17776" y="24622"/>
                      </a:cubicBezTo>
                      <a:cubicBezTo>
                        <a:pt x="18634" y="24098"/>
                        <a:pt x="17955" y="19849"/>
                        <a:pt x="17955" y="19848"/>
                      </a:cubicBezTo>
                      <a:lnTo>
                        <a:pt x="17955" y="19848"/>
                      </a:lnTo>
                      <a:cubicBezTo>
                        <a:pt x="17955" y="19849"/>
                        <a:pt x="18698" y="22305"/>
                        <a:pt x="19386" y="22305"/>
                      </a:cubicBezTo>
                      <a:cubicBezTo>
                        <a:pt x="19529" y="22305"/>
                        <a:pt x="19669" y="22199"/>
                        <a:pt x="19800" y="21943"/>
                      </a:cubicBezTo>
                      <a:cubicBezTo>
                        <a:pt x="20562" y="20455"/>
                        <a:pt x="18574" y="17824"/>
                        <a:pt x="18574" y="17824"/>
                      </a:cubicBezTo>
                      <a:cubicBezTo>
                        <a:pt x="18574" y="17824"/>
                        <a:pt x="19050" y="1060"/>
                        <a:pt x="4013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47"/>
                <p:cNvSpPr/>
                <p:nvPr/>
              </p:nvSpPr>
              <p:spPr>
                <a:xfrm>
                  <a:off x="-10197725" y="-1487225"/>
                  <a:ext cx="506050" cy="6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2" h="27336" extrusionOk="0">
                      <a:moveTo>
                        <a:pt x="7338" y="0"/>
                      </a:moveTo>
                      <a:cubicBezTo>
                        <a:pt x="7314" y="0"/>
                        <a:pt x="7289" y="4"/>
                        <a:pt x="7264" y="11"/>
                      </a:cubicBezTo>
                      <a:cubicBezTo>
                        <a:pt x="6299" y="297"/>
                        <a:pt x="5859" y="4583"/>
                        <a:pt x="5859" y="4583"/>
                      </a:cubicBezTo>
                      <a:cubicBezTo>
                        <a:pt x="5859" y="4583"/>
                        <a:pt x="5763" y="1828"/>
                        <a:pt x="5030" y="1828"/>
                      </a:cubicBezTo>
                      <a:cubicBezTo>
                        <a:pt x="4908" y="1828"/>
                        <a:pt x="4768" y="1904"/>
                        <a:pt x="4609" y="2083"/>
                      </a:cubicBezTo>
                      <a:cubicBezTo>
                        <a:pt x="3501" y="3333"/>
                        <a:pt x="4751" y="6381"/>
                        <a:pt x="4751" y="6381"/>
                      </a:cubicBezTo>
                      <a:cubicBezTo>
                        <a:pt x="4751" y="6381"/>
                        <a:pt x="1" y="22454"/>
                        <a:pt x="14276" y="27336"/>
                      </a:cubicBezTo>
                      <a:lnTo>
                        <a:pt x="20242" y="20430"/>
                      </a:lnTo>
                      <a:cubicBezTo>
                        <a:pt x="20242" y="20430"/>
                        <a:pt x="7764" y="14584"/>
                        <a:pt x="10145" y="6131"/>
                      </a:cubicBezTo>
                      <a:cubicBezTo>
                        <a:pt x="10145" y="6131"/>
                        <a:pt x="12980" y="1687"/>
                        <a:pt x="11737" y="1687"/>
                      </a:cubicBezTo>
                      <a:cubicBezTo>
                        <a:pt x="11719" y="1687"/>
                        <a:pt x="11700" y="1688"/>
                        <a:pt x="11681" y="1690"/>
                      </a:cubicBezTo>
                      <a:cubicBezTo>
                        <a:pt x="10692" y="1784"/>
                        <a:pt x="9904" y="3447"/>
                        <a:pt x="9537" y="4384"/>
                      </a:cubicBezTo>
                      <a:lnTo>
                        <a:pt x="9537" y="4384"/>
                      </a:lnTo>
                      <a:cubicBezTo>
                        <a:pt x="9980" y="3095"/>
                        <a:pt x="10843" y="274"/>
                        <a:pt x="9910" y="274"/>
                      </a:cubicBezTo>
                      <a:cubicBezTo>
                        <a:pt x="9862" y="274"/>
                        <a:pt x="9810" y="282"/>
                        <a:pt x="9752" y="297"/>
                      </a:cubicBezTo>
                      <a:cubicBezTo>
                        <a:pt x="8216" y="714"/>
                        <a:pt x="7669" y="4726"/>
                        <a:pt x="7669" y="4726"/>
                      </a:cubicBezTo>
                      <a:cubicBezTo>
                        <a:pt x="7669" y="4726"/>
                        <a:pt x="8199" y="0"/>
                        <a:pt x="7338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47"/>
                <p:cNvSpPr/>
                <p:nvPr/>
              </p:nvSpPr>
              <p:spPr>
                <a:xfrm>
                  <a:off x="-10020900" y="-1366700"/>
                  <a:ext cx="61925" cy="5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299" extrusionOk="0">
                      <a:moveTo>
                        <a:pt x="1709" y="0"/>
                      </a:moveTo>
                      <a:cubicBezTo>
                        <a:pt x="1471" y="0"/>
                        <a:pt x="1250" y="60"/>
                        <a:pt x="1048" y="179"/>
                      </a:cubicBezTo>
                      <a:cubicBezTo>
                        <a:pt x="155" y="703"/>
                        <a:pt x="0" y="2203"/>
                        <a:pt x="0" y="2262"/>
                      </a:cubicBezTo>
                      <a:lnTo>
                        <a:pt x="381" y="2298"/>
                      </a:lnTo>
                      <a:cubicBezTo>
                        <a:pt x="381" y="2286"/>
                        <a:pt x="536" y="929"/>
                        <a:pt x="1262" y="512"/>
                      </a:cubicBezTo>
                      <a:cubicBezTo>
                        <a:pt x="1403" y="433"/>
                        <a:pt x="1555" y="394"/>
                        <a:pt x="1722" y="394"/>
                      </a:cubicBezTo>
                      <a:cubicBezTo>
                        <a:pt x="1906" y="394"/>
                        <a:pt x="2108" y="442"/>
                        <a:pt x="2334" y="536"/>
                      </a:cubicBezTo>
                      <a:lnTo>
                        <a:pt x="2477" y="179"/>
                      </a:lnTo>
                      <a:cubicBezTo>
                        <a:pt x="2203" y="60"/>
                        <a:pt x="1947" y="0"/>
                        <a:pt x="1709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47"/>
                <p:cNvSpPr/>
                <p:nvPr/>
              </p:nvSpPr>
              <p:spPr>
                <a:xfrm>
                  <a:off x="-10321725" y="-216525"/>
                  <a:ext cx="223450" cy="20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8" h="8173" extrusionOk="0">
                      <a:moveTo>
                        <a:pt x="659" y="0"/>
                      </a:moveTo>
                      <a:cubicBezTo>
                        <a:pt x="240" y="0"/>
                        <a:pt x="1" y="159"/>
                        <a:pt x="67" y="559"/>
                      </a:cubicBezTo>
                      <a:cubicBezTo>
                        <a:pt x="341" y="2273"/>
                        <a:pt x="3199" y="6690"/>
                        <a:pt x="4735" y="7821"/>
                      </a:cubicBezTo>
                      <a:cubicBezTo>
                        <a:pt x="5072" y="8070"/>
                        <a:pt x="5468" y="8173"/>
                        <a:pt x="5877" y="8173"/>
                      </a:cubicBezTo>
                      <a:cubicBezTo>
                        <a:pt x="7328" y="8173"/>
                        <a:pt x="8937" y="6872"/>
                        <a:pt x="8640" y="6166"/>
                      </a:cubicBezTo>
                      <a:cubicBezTo>
                        <a:pt x="8640" y="6166"/>
                        <a:pt x="7295" y="2987"/>
                        <a:pt x="6211" y="2273"/>
                      </a:cubicBezTo>
                      <a:cubicBezTo>
                        <a:pt x="5380" y="1725"/>
                        <a:pt x="2041" y="0"/>
                        <a:pt x="6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47"/>
                <p:cNvSpPr/>
                <p:nvPr/>
              </p:nvSpPr>
              <p:spPr>
                <a:xfrm>
                  <a:off x="-10195925" y="-169525"/>
                  <a:ext cx="2680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2096" extrusionOk="0">
                      <a:moveTo>
                        <a:pt x="667" y="0"/>
                      </a:moveTo>
                      <a:lnTo>
                        <a:pt x="310" y="131"/>
                      </a:lnTo>
                      <a:cubicBezTo>
                        <a:pt x="643" y="1060"/>
                        <a:pt x="36" y="1822"/>
                        <a:pt x="0" y="1846"/>
                      </a:cubicBezTo>
                      <a:lnTo>
                        <a:pt x="298" y="2096"/>
                      </a:lnTo>
                      <a:cubicBezTo>
                        <a:pt x="334" y="2060"/>
                        <a:pt x="1072" y="1155"/>
                        <a:pt x="6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47"/>
                <p:cNvSpPr/>
                <p:nvPr/>
              </p:nvSpPr>
              <p:spPr>
                <a:xfrm>
                  <a:off x="-10255450" y="-203775"/>
                  <a:ext cx="19350" cy="5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2133" extrusionOk="0">
                      <a:moveTo>
                        <a:pt x="655" y="1"/>
                      </a:moveTo>
                      <a:lnTo>
                        <a:pt x="286" y="72"/>
                      </a:lnTo>
                      <a:cubicBezTo>
                        <a:pt x="369" y="489"/>
                        <a:pt x="107" y="1632"/>
                        <a:pt x="0" y="2025"/>
                      </a:cubicBezTo>
                      <a:lnTo>
                        <a:pt x="369" y="2132"/>
                      </a:lnTo>
                      <a:cubicBezTo>
                        <a:pt x="405" y="1977"/>
                        <a:pt x="774" y="596"/>
                        <a:pt x="6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7"/>
                <p:cNvSpPr/>
                <p:nvPr/>
              </p:nvSpPr>
              <p:spPr>
                <a:xfrm>
                  <a:off x="-9653300" y="182125"/>
                  <a:ext cx="305125" cy="1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5" h="4892" extrusionOk="0">
                      <a:moveTo>
                        <a:pt x="7515" y="0"/>
                      </a:moveTo>
                      <a:cubicBezTo>
                        <a:pt x="7190" y="0"/>
                        <a:pt x="6901" y="30"/>
                        <a:pt x="6680" y="103"/>
                      </a:cubicBezTo>
                      <a:cubicBezTo>
                        <a:pt x="5442" y="507"/>
                        <a:pt x="0" y="3031"/>
                        <a:pt x="1524" y="3853"/>
                      </a:cubicBezTo>
                      <a:cubicBezTo>
                        <a:pt x="2628" y="4456"/>
                        <a:pt x="5683" y="4891"/>
                        <a:pt x="7982" y="4891"/>
                      </a:cubicBezTo>
                      <a:cubicBezTo>
                        <a:pt x="8859" y="4891"/>
                        <a:pt x="9626" y="4828"/>
                        <a:pt x="10133" y="4686"/>
                      </a:cubicBezTo>
                      <a:cubicBezTo>
                        <a:pt x="11966" y="4186"/>
                        <a:pt x="12204" y="876"/>
                        <a:pt x="11252" y="626"/>
                      </a:cubicBezTo>
                      <a:cubicBezTo>
                        <a:pt x="11252" y="626"/>
                        <a:pt x="9004" y="0"/>
                        <a:pt x="75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47"/>
                <p:cNvSpPr/>
                <p:nvPr/>
              </p:nvSpPr>
              <p:spPr>
                <a:xfrm>
                  <a:off x="-9504475" y="188850"/>
                  <a:ext cx="38425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1668" extrusionOk="0">
                      <a:moveTo>
                        <a:pt x="120" y="0"/>
                      </a:moveTo>
                      <a:lnTo>
                        <a:pt x="1" y="357"/>
                      </a:lnTo>
                      <a:cubicBezTo>
                        <a:pt x="941" y="679"/>
                        <a:pt x="1144" y="1619"/>
                        <a:pt x="1155" y="1667"/>
                      </a:cubicBezTo>
                      <a:lnTo>
                        <a:pt x="1536" y="1596"/>
                      </a:lnTo>
                      <a:cubicBezTo>
                        <a:pt x="1513" y="1548"/>
                        <a:pt x="1263" y="381"/>
                        <a:pt x="1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7"/>
                <p:cNvSpPr/>
                <p:nvPr/>
              </p:nvSpPr>
              <p:spPr>
                <a:xfrm>
                  <a:off x="-9536925" y="200450"/>
                  <a:ext cx="354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89" extrusionOk="0">
                      <a:moveTo>
                        <a:pt x="1" y="1"/>
                      </a:moveTo>
                      <a:lnTo>
                        <a:pt x="1418" y="1489"/>
                      </a:lnTo>
                      <a:cubicBezTo>
                        <a:pt x="1418" y="1489"/>
                        <a:pt x="501" y="263"/>
                        <a:pt x="1" y="1"/>
                      </a:cubicBezTo>
                      <a:close/>
                    </a:path>
                  </a:pathLst>
                </a:custGeom>
                <a:solidFill>
                  <a:srgbClr val="CA4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47"/>
                <p:cNvSpPr/>
                <p:nvPr/>
              </p:nvSpPr>
              <p:spPr>
                <a:xfrm>
                  <a:off x="-9539600" y="195975"/>
                  <a:ext cx="4170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764" extrusionOk="0">
                      <a:moveTo>
                        <a:pt x="179" y="1"/>
                      </a:moveTo>
                      <a:lnTo>
                        <a:pt x="1" y="334"/>
                      </a:lnTo>
                      <a:cubicBezTo>
                        <a:pt x="394" y="537"/>
                        <a:pt x="1108" y="1442"/>
                        <a:pt x="1358" y="1763"/>
                      </a:cubicBezTo>
                      <a:lnTo>
                        <a:pt x="1667" y="1549"/>
                      </a:lnTo>
                      <a:cubicBezTo>
                        <a:pt x="1560" y="1406"/>
                        <a:pt x="715" y="275"/>
                        <a:pt x="1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7"/>
                <p:cNvSpPr/>
                <p:nvPr/>
              </p:nvSpPr>
              <p:spPr>
                <a:xfrm>
                  <a:off x="-9567575" y="218600"/>
                  <a:ext cx="3545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90" extrusionOk="0">
                      <a:moveTo>
                        <a:pt x="0" y="1"/>
                      </a:moveTo>
                      <a:lnTo>
                        <a:pt x="1417" y="1489"/>
                      </a:lnTo>
                      <a:cubicBezTo>
                        <a:pt x="1417" y="1489"/>
                        <a:pt x="512" y="263"/>
                        <a:pt x="0" y="1"/>
                      </a:cubicBezTo>
                      <a:close/>
                    </a:path>
                  </a:pathLst>
                </a:custGeom>
                <a:solidFill>
                  <a:srgbClr val="CA4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7"/>
                <p:cNvSpPr/>
                <p:nvPr/>
              </p:nvSpPr>
              <p:spPr>
                <a:xfrm>
                  <a:off x="-9569650" y="214450"/>
                  <a:ext cx="4167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1775" extrusionOk="0">
                      <a:moveTo>
                        <a:pt x="179" y="0"/>
                      </a:moveTo>
                      <a:lnTo>
                        <a:pt x="0" y="345"/>
                      </a:lnTo>
                      <a:cubicBezTo>
                        <a:pt x="381" y="536"/>
                        <a:pt x="1095" y="1453"/>
                        <a:pt x="1357" y="1774"/>
                      </a:cubicBezTo>
                      <a:lnTo>
                        <a:pt x="1667" y="1548"/>
                      </a:lnTo>
                      <a:cubicBezTo>
                        <a:pt x="1560" y="1417"/>
                        <a:pt x="714" y="286"/>
                        <a:pt x="1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7"/>
                <p:cNvSpPr/>
                <p:nvPr/>
              </p:nvSpPr>
              <p:spPr>
                <a:xfrm>
                  <a:off x="-9482750" y="106875"/>
                  <a:ext cx="138150" cy="9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3879" extrusionOk="0">
                      <a:moveTo>
                        <a:pt x="1177" y="1"/>
                      </a:moveTo>
                      <a:cubicBezTo>
                        <a:pt x="845" y="1"/>
                        <a:pt x="598" y="39"/>
                        <a:pt x="501" y="136"/>
                      </a:cubicBezTo>
                      <a:cubicBezTo>
                        <a:pt x="72" y="565"/>
                        <a:pt x="1" y="2827"/>
                        <a:pt x="382" y="3029"/>
                      </a:cubicBezTo>
                      <a:cubicBezTo>
                        <a:pt x="698" y="3192"/>
                        <a:pt x="3492" y="3879"/>
                        <a:pt x="4431" y="3879"/>
                      </a:cubicBezTo>
                      <a:cubicBezTo>
                        <a:pt x="4589" y="3879"/>
                        <a:pt x="4695" y="3860"/>
                        <a:pt x="4727" y="3815"/>
                      </a:cubicBezTo>
                      <a:cubicBezTo>
                        <a:pt x="4727" y="3815"/>
                        <a:pt x="5525" y="684"/>
                        <a:pt x="4918" y="553"/>
                      </a:cubicBezTo>
                      <a:cubicBezTo>
                        <a:pt x="4439" y="451"/>
                        <a:pt x="2313" y="1"/>
                        <a:pt x="1177" y="1"/>
                      </a:cubicBezTo>
                      <a:close/>
                    </a:path>
                  </a:pathLst>
                </a:custGeom>
                <a:solidFill>
                  <a:srgbClr val="F2D9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47"/>
                <p:cNvSpPr/>
                <p:nvPr/>
              </p:nvSpPr>
              <p:spPr>
                <a:xfrm>
                  <a:off x="-9930100" y="-577425"/>
                  <a:ext cx="734025" cy="4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1" h="17522" extrusionOk="0">
                      <a:moveTo>
                        <a:pt x="10804" y="1"/>
                      </a:moveTo>
                      <a:cubicBezTo>
                        <a:pt x="7872" y="1"/>
                        <a:pt x="0" y="6542"/>
                        <a:pt x="178" y="7065"/>
                      </a:cubicBezTo>
                      <a:cubicBezTo>
                        <a:pt x="178" y="7065"/>
                        <a:pt x="5367" y="15912"/>
                        <a:pt x="7721" y="15912"/>
                      </a:cubicBezTo>
                      <a:cubicBezTo>
                        <a:pt x="7735" y="15912"/>
                        <a:pt x="7749" y="15912"/>
                        <a:pt x="7762" y="15911"/>
                      </a:cubicBezTo>
                      <a:cubicBezTo>
                        <a:pt x="10096" y="15816"/>
                        <a:pt x="14251" y="9447"/>
                        <a:pt x="14251" y="9446"/>
                      </a:cubicBezTo>
                      <a:lnTo>
                        <a:pt x="14251" y="9446"/>
                      </a:lnTo>
                      <a:cubicBezTo>
                        <a:pt x="14251" y="9447"/>
                        <a:pt x="14085" y="17161"/>
                        <a:pt x="15371" y="17245"/>
                      </a:cubicBezTo>
                      <a:cubicBezTo>
                        <a:pt x="16685" y="17323"/>
                        <a:pt x="20367" y="17522"/>
                        <a:pt x="23440" y="17522"/>
                      </a:cubicBezTo>
                      <a:cubicBezTo>
                        <a:pt x="25547" y="17522"/>
                        <a:pt x="27367" y="17428"/>
                        <a:pt x="27944" y="17138"/>
                      </a:cubicBezTo>
                      <a:cubicBezTo>
                        <a:pt x="29360" y="16423"/>
                        <a:pt x="27336" y="7506"/>
                        <a:pt x="27122" y="6494"/>
                      </a:cubicBezTo>
                      <a:cubicBezTo>
                        <a:pt x="26920" y="5481"/>
                        <a:pt x="13239" y="2743"/>
                        <a:pt x="11703" y="409"/>
                      </a:cubicBezTo>
                      <a:cubicBezTo>
                        <a:pt x="11521" y="126"/>
                        <a:pt x="11210" y="1"/>
                        <a:pt x="10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47"/>
                <p:cNvSpPr/>
                <p:nvPr/>
              </p:nvSpPr>
              <p:spPr>
                <a:xfrm>
                  <a:off x="-9842900" y="-985825"/>
                  <a:ext cx="659925" cy="6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7" h="24731" extrusionOk="0">
                      <a:moveTo>
                        <a:pt x="14225" y="1"/>
                      </a:moveTo>
                      <a:cubicBezTo>
                        <a:pt x="9717" y="1"/>
                        <a:pt x="5201" y="872"/>
                        <a:pt x="4572" y="2565"/>
                      </a:cubicBezTo>
                      <a:cubicBezTo>
                        <a:pt x="2655" y="7816"/>
                        <a:pt x="0" y="18317"/>
                        <a:pt x="917" y="19543"/>
                      </a:cubicBezTo>
                      <a:cubicBezTo>
                        <a:pt x="917" y="19543"/>
                        <a:pt x="4906" y="20782"/>
                        <a:pt x="11894" y="23222"/>
                      </a:cubicBezTo>
                      <a:cubicBezTo>
                        <a:pt x="14937" y="24283"/>
                        <a:pt x="17804" y="24730"/>
                        <a:pt x="20124" y="24730"/>
                      </a:cubicBezTo>
                      <a:cubicBezTo>
                        <a:pt x="23141" y="24730"/>
                        <a:pt x="25231" y="23974"/>
                        <a:pt x="25575" y="22830"/>
                      </a:cubicBezTo>
                      <a:cubicBezTo>
                        <a:pt x="26182" y="20805"/>
                        <a:pt x="26396" y="4780"/>
                        <a:pt x="23336" y="1946"/>
                      </a:cubicBezTo>
                      <a:cubicBezTo>
                        <a:pt x="21936" y="639"/>
                        <a:pt x="18084" y="1"/>
                        <a:pt x="14225" y="1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47"/>
                <p:cNvSpPr/>
                <p:nvPr/>
              </p:nvSpPr>
              <p:spPr>
                <a:xfrm>
                  <a:off x="-9470225" y="-1811425"/>
                  <a:ext cx="381150" cy="2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6" h="11999" extrusionOk="0">
                      <a:moveTo>
                        <a:pt x="5581" y="1"/>
                      </a:moveTo>
                      <a:cubicBezTo>
                        <a:pt x="5554" y="1"/>
                        <a:pt x="5527" y="1"/>
                        <a:pt x="5500" y="1"/>
                      </a:cubicBezTo>
                      <a:cubicBezTo>
                        <a:pt x="2873" y="21"/>
                        <a:pt x="3246" y="2094"/>
                        <a:pt x="3386" y="2558"/>
                      </a:cubicBezTo>
                      <a:lnTo>
                        <a:pt x="3386" y="2558"/>
                      </a:lnTo>
                      <a:cubicBezTo>
                        <a:pt x="3290" y="2427"/>
                        <a:pt x="2997" y="2251"/>
                        <a:pt x="2627" y="2251"/>
                      </a:cubicBezTo>
                      <a:cubicBezTo>
                        <a:pt x="1916" y="2251"/>
                        <a:pt x="919" y="2899"/>
                        <a:pt x="476" y="5764"/>
                      </a:cubicBezTo>
                      <a:cubicBezTo>
                        <a:pt x="0" y="8833"/>
                        <a:pt x="1785" y="9346"/>
                        <a:pt x="3030" y="9346"/>
                      </a:cubicBezTo>
                      <a:cubicBezTo>
                        <a:pt x="3655" y="9346"/>
                        <a:pt x="4143" y="9217"/>
                        <a:pt x="4143" y="9217"/>
                      </a:cubicBezTo>
                      <a:cubicBezTo>
                        <a:pt x="4505" y="10608"/>
                        <a:pt x="5424" y="11999"/>
                        <a:pt x="7961" y="11999"/>
                      </a:cubicBezTo>
                      <a:cubicBezTo>
                        <a:pt x="8594" y="11999"/>
                        <a:pt x="9328" y="11912"/>
                        <a:pt x="10180" y="11717"/>
                      </a:cubicBezTo>
                      <a:cubicBezTo>
                        <a:pt x="13014" y="11086"/>
                        <a:pt x="12990" y="10067"/>
                        <a:pt x="12711" y="9594"/>
                      </a:cubicBezTo>
                      <a:lnTo>
                        <a:pt x="12711" y="9594"/>
                      </a:lnTo>
                      <a:cubicBezTo>
                        <a:pt x="12787" y="9611"/>
                        <a:pt x="12875" y="9619"/>
                        <a:pt x="12972" y="9619"/>
                      </a:cubicBezTo>
                      <a:cubicBezTo>
                        <a:pt x="13797" y="9619"/>
                        <a:pt x="15245" y="8987"/>
                        <a:pt x="15192" y="7109"/>
                      </a:cubicBezTo>
                      <a:cubicBezTo>
                        <a:pt x="15139" y="5505"/>
                        <a:pt x="14110" y="5066"/>
                        <a:pt x="13562" y="4986"/>
                      </a:cubicBezTo>
                      <a:lnTo>
                        <a:pt x="13562" y="4986"/>
                      </a:lnTo>
                      <a:cubicBezTo>
                        <a:pt x="14070" y="4551"/>
                        <a:pt x="13842" y="2053"/>
                        <a:pt x="11632" y="847"/>
                      </a:cubicBezTo>
                      <a:cubicBezTo>
                        <a:pt x="11117" y="570"/>
                        <a:pt x="10698" y="461"/>
                        <a:pt x="10356" y="461"/>
                      </a:cubicBezTo>
                      <a:cubicBezTo>
                        <a:pt x="9065" y="461"/>
                        <a:pt x="8894" y="2025"/>
                        <a:pt x="8894" y="2025"/>
                      </a:cubicBezTo>
                      <a:cubicBezTo>
                        <a:pt x="8894" y="2025"/>
                        <a:pt x="8648" y="1"/>
                        <a:pt x="5581" y="1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47"/>
                <p:cNvSpPr/>
                <p:nvPr/>
              </p:nvSpPr>
              <p:spPr>
                <a:xfrm>
                  <a:off x="-9768800" y="-1644775"/>
                  <a:ext cx="799625" cy="48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85" h="19535" extrusionOk="0">
                      <a:moveTo>
                        <a:pt x="15689" y="1"/>
                      </a:moveTo>
                      <a:cubicBezTo>
                        <a:pt x="14673" y="1"/>
                        <a:pt x="13612" y="122"/>
                        <a:pt x="12514" y="384"/>
                      </a:cubicBezTo>
                      <a:cubicBezTo>
                        <a:pt x="1" y="3384"/>
                        <a:pt x="2834" y="11183"/>
                        <a:pt x="2834" y="11183"/>
                      </a:cubicBezTo>
                      <a:cubicBezTo>
                        <a:pt x="2771" y="16644"/>
                        <a:pt x="8336" y="19534"/>
                        <a:pt x="14621" y="19534"/>
                      </a:cubicBezTo>
                      <a:cubicBezTo>
                        <a:pt x="17804" y="19534"/>
                        <a:pt x="21173" y="18792"/>
                        <a:pt x="24087" y="17267"/>
                      </a:cubicBezTo>
                      <a:cubicBezTo>
                        <a:pt x="31984" y="13128"/>
                        <a:pt x="26264" y="1"/>
                        <a:pt x="15689" y="1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47"/>
                <p:cNvSpPr/>
                <p:nvPr/>
              </p:nvSpPr>
              <p:spPr>
                <a:xfrm>
                  <a:off x="-9263875" y="-1312625"/>
                  <a:ext cx="174050" cy="1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" h="7471" extrusionOk="0">
                      <a:moveTo>
                        <a:pt x="2953" y="0"/>
                      </a:moveTo>
                      <a:cubicBezTo>
                        <a:pt x="1" y="0"/>
                        <a:pt x="247" y="4148"/>
                        <a:pt x="247" y="4148"/>
                      </a:cubicBezTo>
                      <a:cubicBezTo>
                        <a:pt x="247" y="4148"/>
                        <a:pt x="554" y="7471"/>
                        <a:pt x="2854" y="7471"/>
                      </a:cubicBezTo>
                      <a:cubicBezTo>
                        <a:pt x="3073" y="7471"/>
                        <a:pt x="3311" y="7441"/>
                        <a:pt x="3569" y="7374"/>
                      </a:cubicBezTo>
                      <a:cubicBezTo>
                        <a:pt x="6533" y="6612"/>
                        <a:pt x="6962" y="528"/>
                        <a:pt x="3473" y="40"/>
                      </a:cubicBezTo>
                      <a:cubicBezTo>
                        <a:pt x="3290" y="13"/>
                        <a:pt x="3116" y="0"/>
                        <a:pt x="2953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47"/>
                <p:cNvSpPr/>
                <p:nvPr/>
              </p:nvSpPr>
              <p:spPr>
                <a:xfrm>
                  <a:off x="-9702125" y="-1512900"/>
                  <a:ext cx="529850" cy="60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4" h="24213" extrusionOk="0">
                      <a:moveTo>
                        <a:pt x="8692" y="0"/>
                      </a:moveTo>
                      <a:cubicBezTo>
                        <a:pt x="6691" y="0"/>
                        <a:pt x="4832" y="365"/>
                        <a:pt x="3704" y="1443"/>
                      </a:cubicBezTo>
                      <a:cubicBezTo>
                        <a:pt x="227" y="4777"/>
                        <a:pt x="1" y="14992"/>
                        <a:pt x="1799" y="16707"/>
                      </a:cubicBezTo>
                      <a:cubicBezTo>
                        <a:pt x="4394" y="19159"/>
                        <a:pt x="6335" y="17588"/>
                        <a:pt x="6502" y="19064"/>
                      </a:cubicBezTo>
                      <a:cubicBezTo>
                        <a:pt x="6954" y="23065"/>
                        <a:pt x="5025" y="22993"/>
                        <a:pt x="6668" y="23422"/>
                      </a:cubicBezTo>
                      <a:cubicBezTo>
                        <a:pt x="8786" y="23986"/>
                        <a:pt x="10192" y="24212"/>
                        <a:pt x="11130" y="24212"/>
                      </a:cubicBezTo>
                      <a:cubicBezTo>
                        <a:pt x="13378" y="24212"/>
                        <a:pt x="12939" y="22916"/>
                        <a:pt x="13157" y="21874"/>
                      </a:cubicBezTo>
                      <a:cubicBezTo>
                        <a:pt x="13705" y="19231"/>
                        <a:pt x="13622" y="19362"/>
                        <a:pt x="15050" y="19302"/>
                      </a:cubicBezTo>
                      <a:cubicBezTo>
                        <a:pt x="16479" y="19243"/>
                        <a:pt x="19849" y="19660"/>
                        <a:pt x="20527" y="13290"/>
                      </a:cubicBezTo>
                      <a:cubicBezTo>
                        <a:pt x="21194" y="6944"/>
                        <a:pt x="20908" y="2241"/>
                        <a:pt x="17682" y="1598"/>
                      </a:cubicBezTo>
                      <a:cubicBezTo>
                        <a:pt x="17682" y="1598"/>
                        <a:pt x="12879" y="0"/>
                        <a:pt x="8692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47"/>
                <p:cNvSpPr/>
                <p:nvPr/>
              </p:nvSpPr>
              <p:spPr>
                <a:xfrm>
                  <a:off x="-9405650" y="-1285775"/>
                  <a:ext cx="79800" cy="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3123" extrusionOk="0">
                      <a:moveTo>
                        <a:pt x="1602" y="0"/>
                      </a:moveTo>
                      <a:cubicBezTo>
                        <a:pt x="1580" y="0"/>
                        <a:pt x="1558" y="1"/>
                        <a:pt x="1536" y="2"/>
                      </a:cubicBezTo>
                      <a:cubicBezTo>
                        <a:pt x="679" y="38"/>
                        <a:pt x="0" y="764"/>
                        <a:pt x="36" y="1621"/>
                      </a:cubicBezTo>
                      <a:cubicBezTo>
                        <a:pt x="71" y="2468"/>
                        <a:pt x="761" y="3123"/>
                        <a:pt x="1590" y="3123"/>
                      </a:cubicBezTo>
                      <a:cubicBezTo>
                        <a:pt x="1611" y="3123"/>
                        <a:pt x="1633" y="3122"/>
                        <a:pt x="1655" y="3121"/>
                      </a:cubicBezTo>
                      <a:cubicBezTo>
                        <a:pt x="2525" y="3097"/>
                        <a:pt x="3191" y="2371"/>
                        <a:pt x="3156" y="1502"/>
                      </a:cubicBezTo>
                      <a:cubicBezTo>
                        <a:pt x="3132" y="666"/>
                        <a:pt x="2442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47"/>
                <p:cNvSpPr/>
                <p:nvPr/>
              </p:nvSpPr>
              <p:spPr>
                <a:xfrm>
                  <a:off x="-9595550" y="-1288425"/>
                  <a:ext cx="79800" cy="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3133" extrusionOk="0">
                      <a:moveTo>
                        <a:pt x="1581" y="0"/>
                      </a:moveTo>
                      <a:cubicBezTo>
                        <a:pt x="1566" y="0"/>
                        <a:pt x="1551" y="0"/>
                        <a:pt x="1536" y="1"/>
                      </a:cubicBezTo>
                      <a:cubicBezTo>
                        <a:pt x="667" y="36"/>
                        <a:pt x="0" y="763"/>
                        <a:pt x="24" y="1632"/>
                      </a:cubicBezTo>
                      <a:cubicBezTo>
                        <a:pt x="59" y="2474"/>
                        <a:pt x="761" y="3133"/>
                        <a:pt x="1610" y="3133"/>
                      </a:cubicBezTo>
                      <a:cubicBezTo>
                        <a:pt x="1625" y="3133"/>
                        <a:pt x="1640" y="3132"/>
                        <a:pt x="1655" y="3132"/>
                      </a:cubicBezTo>
                      <a:cubicBezTo>
                        <a:pt x="2512" y="3096"/>
                        <a:pt x="3191" y="2370"/>
                        <a:pt x="3155" y="1513"/>
                      </a:cubicBezTo>
                      <a:cubicBezTo>
                        <a:pt x="3120" y="659"/>
                        <a:pt x="2418" y="0"/>
                        <a:pt x="15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47"/>
                <p:cNvSpPr/>
                <p:nvPr/>
              </p:nvSpPr>
              <p:spPr>
                <a:xfrm>
                  <a:off x="-9349700" y="-1202800"/>
                  <a:ext cx="106300" cy="10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105" extrusionOk="0">
                      <a:moveTo>
                        <a:pt x="2119" y="0"/>
                      </a:moveTo>
                      <a:cubicBezTo>
                        <a:pt x="1045" y="0"/>
                        <a:pt x="141" y="835"/>
                        <a:pt x="72" y="1922"/>
                      </a:cubicBezTo>
                      <a:cubicBezTo>
                        <a:pt x="1" y="3065"/>
                        <a:pt x="870" y="4029"/>
                        <a:pt x="2001" y="4100"/>
                      </a:cubicBezTo>
                      <a:cubicBezTo>
                        <a:pt x="2045" y="4103"/>
                        <a:pt x="2089" y="4105"/>
                        <a:pt x="2133" y="4105"/>
                      </a:cubicBezTo>
                      <a:cubicBezTo>
                        <a:pt x="3207" y="4105"/>
                        <a:pt x="4111" y="3270"/>
                        <a:pt x="4180" y="2183"/>
                      </a:cubicBezTo>
                      <a:cubicBezTo>
                        <a:pt x="4251" y="1052"/>
                        <a:pt x="3382" y="76"/>
                        <a:pt x="2251" y="5"/>
                      </a:cubicBezTo>
                      <a:cubicBezTo>
                        <a:pt x="2207" y="2"/>
                        <a:pt x="2163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47"/>
                <p:cNvSpPr/>
                <p:nvPr/>
              </p:nvSpPr>
              <p:spPr>
                <a:xfrm>
                  <a:off x="-9548225" y="-1052075"/>
                  <a:ext cx="156875" cy="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3671" extrusionOk="0">
                      <a:moveTo>
                        <a:pt x="0" y="0"/>
                      </a:moveTo>
                      <a:cubicBezTo>
                        <a:pt x="405" y="834"/>
                        <a:pt x="48" y="3524"/>
                        <a:pt x="60" y="3524"/>
                      </a:cubicBezTo>
                      <a:cubicBezTo>
                        <a:pt x="727" y="3625"/>
                        <a:pt x="1325" y="3670"/>
                        <a:pt x="1858" y="3670"/>
                      </a:cubicBezTo>
                      <a:cubicBezTo>
                        <a:pt x="5977" y="3670"/>
                        <a:pt x="6275" y="996"/>
                        <a:pt x="5537" y="869"/>
                      </a:cubicBezTo>
                      <a:cubicBezTo>
                        <a:pt x="1465" y="11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F65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47"/>
                <p:cNvSpPr/>
                <p:nvPr/>
              </p:nvSpPr>
              <p:spPr>
                <a:xfrm>
                  <a:off x="-9503875" y="-1283350"/>
                  <a:ext cx="59550" cy="1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4846" extrusionOk="0">
                      <a:moveTo>
                        <a:pt x="1762" y="0"/>
                      </a:moveTo>
                      <a:lnTo>
                        <a:pt x="1370" y="12"/>
                      </a:lnTo>
                      <a:lnTo>
                        <a:pt x="1465" y="2822"/>
                      </a:lnTo>
                      <a:cubicBezTo>
                        <a:pt x="1330" y="2808"/>
                        <a:pt x="1174" y="2798"/>
                        <a:pt x="1017" y="2798"/>
                      </a:cubicBezTo>
                      <a:cubicBezTo>
                        <a:pt x="647" y="2798"/>
                        <a:pt x="266" y="2853"/>
                        <a:pt x="108" y="3036"/>
                      </a:cubicBezTo>
                      <a:cubicBezTo>
                        <a:pt x="36" y="3119"/>
                        <a:pt x="0" y="3227"/>
                        <a:pt x="36" y="3346"/>
                      </a:cubicBezTo>
                      <a:cubicBezTo>
                        <a:pt x="60" y="3453"/>
                        <a:pt x="334" y="4358"/>
                        <a:pt x="1072" y="4715"/>
                      </a:cubicBezTo>
                      <a:cubicBezTo>
                        <a:pt x="1251" y="4810"/>
                        <a:pt x="1465" y="4846"/>
                        <a:pt x="1667" y="4846"/>
                      </a:cubicBezTo>
                      <a:cubicBezTo>
                        <a:pt x="1893" y="4846"/>
                        <a:pt x="2143" y="4786"/>
                        <a:pt x="2382" y="4703"/>
                      </a:cubicBezTo>
                      <a:lnTo>
                        <a:pt x="2239" y="4346"/>
                      </a:lnTo>
                      <a:cubicBezTo>
                        <a:pt x="2040" y="4426"/>
                        <a:pt x="1855" y="4465"/>
                        <a:pt x="1682" y="4465"/>
                      </a:cubicBezTo>
                      <a:cubicBezTo>
                        <a:pt x="1523" y="4465"/>
                        <a:pt x="1376" y="4432"/>
                        <a:pt x="1239" y="4370"/>
                      </a:cubicBezTo>
                      <a:cubicBezTo>
                        <a:pt x="774" y="4143"/>
                        <a:pt x="512" y="3584"/>
                        <a:pt x="417" y="3274"/>
                      </a:cubicBezTo>
                      <a:cubicBezTo>
                        <a:pt x="499" y="3222"/>
                        <a:pt x="751" y="3194"/>
                        <a:pt x="1056" y="3194"/>
                      </a:cubicBezTo>
                      <a:cubicBezTo>
                        <a:pt x="1241" y="3194"/>
                        <a:pt x="1446" y="3204"/>
                        <a:pt x="1643" y="3227"/>
                      </a:cubicBezTo>
                      <a:lnTo>
                        <a:pt x="1858" y="3250"/>
                      </a:lnTo>
                      <a:lnTo>
                        <a:pt x="1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47"/>
                <p:cNvSpPr/>
                <p:nvPr/>
              </p:nvSpPr>
              <p:spPr>
                <a:xfrm>
                  <a:off x="-9473525" y="-1180675"/>
                  <a:ext cx="82175" cy="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" h="2752" extrusionOk="0">
                      <a:moveTo>
                        <a:pt x="3239" y="1"/>
                      </a:moveTo>
                      <a:lnTo>
                        <a:pt x="2846" y="13"/>
                      </a:lnTo>
                      <a:cubicBezTo>
                        <a:pt x="2870" y="560"/>
                        <a:pt x="2799" y="2049"/>
                        <a:pt x="2156" y="2322"/>
                      </a:cubicBezTo>
                      <a:cubicBezTo>
                        <a:pt x="2092" y="2348"/>
                        <a:pt x="2022" y="2361"/>
                        <a:pt x="1948" y="2361"/>
                      </a:cubicBezTo>
                      <a:cubicBezTo>
                        <a:pt x="1537" y="2361"/>
                        <a:pt x="970" y="1976"/>
                        <a:pt x="275" y="1251"/>
                      </a:cubicBezTo>
                      <a:lnTo>
                        <a:pt x="1" y="1513"/>
                      </a:lnTo>
                      <a:cubicBezTo>
                        <a:pt x="763" y="2346"/>
                        <a:pt x="1406" y="2751"/>
                        <a:pt x="1930" y="2751"/>
                      </a:cubicBezTo>
                      <a:cubicBezTo>
                        <a:pt x="2049" y="2751"/>
                        <a:pt x="2180" y="2715"/>
                        <a:pt x="2299" y="2680"/>
                      </a:cubicBezTo>
                      <a:cubicBezTo>
                        <a:pt x="3287" y="2263"/>
                        <a:pt x="3251" y="239"/>
                        <a:pt x="32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47"/>
                <p:cNvSpPr/>
                <p:nvPr/>
              </p:nvSpPr>
              <p:spPr>
                <a:xfrm>
                  <a:off x="-9382125" y="-1366125"/>
                  <a:ext cx="59850" cy="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847" extrusionOk="0">
                      <a:moveTo>
                        <a:pt x="1151" y="0"/>
                      </a:moveTo>
                      <a:cubicBezTo>
                        <a:pt x="1136" y="0"/>
                        <a:pt x="1122" y="1"/>
                        <a:pt x="1107" y="1"/>
                      </a:cubicBezTo>
                      <a:cubicBezTo>
                        <a:pt x="679" y="1"/>
                        <a:pt x="321" y="215"/>
                        <a:pt x="0" y="596"/>
                      </a:cubicBezTo>
                      <a:lnTo>
                        <a:pt x="298" y="846"/>
                      </a:lnTo>
                      <a:cubicBezTo>
                        <a:pt x="536" y="549"/>
                        <a:pt x="822" y="394"/>
                        <a:pt x="1095" y="394"/>
                      </a:cubicBezTo>
                      <a:cubicBezTo>
                        <a:pt x="1108" y="393"/>
                        <a:pt x="1121" y="393"/>
                        <a:pt x="1134" y="393"/>
                      </a:cubicBezTo>
                      <a:cubicBezTo>
                        <a:pt x="1654" y="393"/>
                        <a:pt x="2107" y="846"/>
                        <a:pt x="2107" y="846"/>
                      </a:cubicBezTo>
                      <a:lnTo>
                        <a:pt x="2393" y="585"/>
                      </a:lnTo>
                      <a:cubicBezTo>
                        <a:pt x="2382" y="550"/>
                        <a:pt x="1844" y="0"/>
                        <a:pt x="11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47"/>
                <p:cNvSpPr/>
                <p:nvPr/>
              </p:nvSpPr>
              <p:spPr>
                <a:xfrm>
                  <a:off x="-9572625" y="-1371700"/>
                  <a:ext cx="57450" cy="2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1165" extrusionOk="0">
                      <a:moveTo>
                        <a:pt x="893" y="0"/>
                      </a:moveTo>
                      <a:cubicBezTo>
                        <a:pt x="602" y="0"/>
                        <a:pt x="307" y="96"/>
                        <a:pt x="0" y="284"/>
                      </a:cubicBezTo>
                      <a:lnTo>
                        <a:pt x="214" y="617"/>
                      </a:lnTo>
                      <a:cubicBezTo>
                        <a:pt x="450" y="460"/>
                        <a:pt x="680" y="386"/>
                        <a:pt x="898" y="386"/>
                      </a:cubicBezTo>
                      <a:cubicBezTo>
                        <a:pt x="977" y="386"/>
                        <a:pt x="1055" y="396"/>
                        <a:pt x="1131" y="415"/>
                      </a:cubicBezTo>
                      <a:cubicBezTo>
                        <a:pt x="1655" y="569"/>
                        <a:pt x="1953" y="1165"/>
                        <a:pt x="1953" y="1165"/>
                      </a:cubicBezTo>
                      <a:lnTo>
                        <a:pt x="2298" y="998"/>
                      </a:lnTo>
                      <a:cubicBezTo>
                        <a:pt x="2274" y="974"/>
                        <a:pt x="1917" y="236"/>
                        <a:pt x="1238" y="46"/>
                      </a:cubicBezTo>
                      <a:cubicBezTo>
                        <a:pt x="1123" y="15"/>
                        <a:pt x="1009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47"/>
                <p:cNvSpPr/>
                <p:nvPr/>
              </p:nvSpPr>
              <p:spPr>
                <a:xfrm>
                  <a:off x="-9210400" y="-1265125"/>
                  <a:ext cx="59575" cy="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3820" extrusionOk="0">
                      <a:moveTo>
                        <a:pt x="2002" y="0"/>
                      </a:moveTo>
                      <a:cubicBezTo>
                        <a:pt x="1638" y="0"/>
                        <a:pt x="1151" y="163"/>
                        <a:pt x="775" y="747"/>
                      </a:cubicBezTo>
                      <a:cubicBezTo>
                        <a:pt x="287" y="1498"/>
                        <a:pt x="1" y="2950"/>
                        <a:pt x="394" y="3545"/>
                      </a:cubicBezTo>
                      <a:cubicBezTo>
                        <a:pt x="513" y="3712"/>
                        <a:pt x="691" y="3819"/>
                        <a:pt x="894" y="3819"/>
                      </a:cubicBezTo>
                      <a:lnTo>
                        <a:pt x="1001" y="3819"/>
                      </a:lnTo>
                      <a:lnTo>
                        <a:pt x="942" y="3438"/>
                      </a:lnTo>
                      <a:cubicBezTo>
                        <a:pt x="927" y="3440"/>
                        <a:pt x="912" y="3441"/>
                        <a:pt x="898" y="3441"/>
                      </a:cubicBezTo>
                      <a:cubicBezTo>
                        <a:pt x="821" y="3441"/>
                        <a:pt x="754" y="3412"/>
                        <a:pt x="703" y="3331"/>
                      </a:cubicBezTo>
                      <a:cubicBezTo>
                        <a:pt x="441" y="2914"/>
                        <a:pt x="644" y="1652"/>
                        <a:pt x="1096" y="950"/>
                      </a:cubicBezTo>
                      <a:cubicBezTo>
                        <a:pt x="1398" y="479"/>
                        <a:pt x="1749" y="386"/>
                        <a:pt x="1982" y="386"/>
                      </a:cubicBezTo>
                      <a:cubicBezTo>
                        <a:pt x="2127" y="386"/>
                        <a:pt x="2226" y="421"/>
                        <a:pt x="2239" y="426"/>
                      </a:cubicBezTo>
                      <a:lnTo>
                        <a:pt x="2382" y="69"/>
                      </a:lnTo>
                      <a:cubicBezTo>
                        <a:pt x="2290" y="30"/>
                        <a:pt x="2157" y="0"/>
                        <a:pt x="20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47"/>
                <p:cNvSpPr/>
                <p:nvPr/>
              </p:nvSpPr>
              <p:spPr>
                <a:xfrm>
                  <a:off x="-9786650" y="-1356975"/>
                  <a:ext cx="174350" cy="1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4" h="7471" extrusionOk="0">
                      <a:moveTo>
                        <a:pt x="4022" y="0"/>
                      </a:moveTo>
                      <a:cubicBezTo>
                        <a:pt x="3858" y="0"/>
                        <a:pt x="3685" y="13"/>
                        <a:pt x="3501" y="40"/>
                      </a:cubicBezTo>
                      <a:cubicBezTo>
                        <a:pt x="0" y="528"/>
                        <a:pt x="441" y="6624"/>
                        <a:pt x="3394" y="7374"/>
                      </a:cubicBezTo>
                      <a:cubicBezTo>
                        <a:pt x="3652" y="7441"/>
                        <a:pt x="3891" y="7471"/>
                        <a:pt x="4111" y="7471"/>
                      </a:cubicBezTo>
                      <a:cubicBezTo>
                        <a:pt x="6420" y="7471"/>
                        <a:pt x="6727" y="4148"/>
                        <a:pt x="6727" y="4148"/>
                      </a:cubicBezTo>
                      <a:cubicBezTo>
                        <a:pt x="6727" y="4148"/>
                        <a:pt x="6973" y="0"/>
                        <a:pt x="4022" y="0"/>
                      </a:cubicBezTo>
                      <a:close/>
                    </a:path>
                  </a:pathLst>
                </a:custGeom>
                <a:solidFill>
                  <a:srgbClr val="D98D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47"/>
                <p:cNvSpPr/>
                <p:nvPr/>
              </p:nvSpPr>
              <p:spPr>
                <a:xfrm>
                  <a:off x="-9725625" y="-1309850"/>
                  <a:ext cx="59550" cy="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847" extrusionOk="0">
                      <a:moveTo>
                        <a:pt x="403" y="1"/>
                      </a:moveTo>
                      <a:cubicBezTo>
                        <a:pt x="242" y="1"/>
                        <a:pt x="102" y="32"/>
                        <a:pt x="0" y="72"/>
                      </a:cubicBezTo>
                      <a:lnTo>
                        <a:pt x="155" y="429"/>
                      </a:lnTo>
                      <a:cubicBezTo>
                        <a:pt x="164" y="424"/>
                        <a:pt x="262" y="389"/>
                        <a:pt x="407" y="389"/>
                      </a:cubicBezTo>
                      <a:cubicBezTo>
                        <a:pt x="640" y="389"/>
                        <a:pt x="996" y="482"/>
                        <a:pt x="1298" y="953"/>
                      </a:cubicBezTo>
                      <a:cubicBezTo>
                        <a:pt x="1739" y="1655"/>
                        <a:pt x="1953" y="2917"/>
                        <a:pt x="1679" y="3334"/>
                      </a:cubicBezTo>
                      <a:cubicBezTo>
                        <a:pt x="1627" y="3407"/>
                        <a:pt x="1566" y="3444"/>
                        <a:pt x="1479" y="3444"/>
                      </a:cubicBezTo>
                      <a:cubicBezTo>
                        <a:pt x="1467" y="3444"/>
                        <a:pt x="1454" y="3443"/>
                        <a:pt x="1441" y="3441"/>
                      </a:cubicBezTo>
                      <a:lnTo>
                        <a:pt x="1381" y="3822"/>
                      </a:lnTo>
                      <a:cubicBezTo>
                        <a:pt x="1417" y="3846"/>
                        <a:pt x="1465" y="3846"/>
                        <a:pt x="1488" y="3846"/>
                      </a:cubicBezTo>
                      <a:cubicBezTo>
                        <a:pt x="1703" y="3846"/>
                        <a:pt x="1881" y="3739"/>
                        <a:pt x="2000" y="3537"/>
                      </a:cubicBezTo>
                      <a:cubicBezTo>
                        <a:pt x="2381" y="2965"/>
                        <a:pt x="2108" y="1512"/>
                        <a:pt x="1608" y="739"/>
                      </a:cubicBezTo>
                      <a:cubicBezTo>
                        <a:pt x="1236" y="160"/>
                        <a:pt x="767" y="1"/>
                        <a:pt x="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47"/>
                <p:cNvSpPr/>
                <p:nvPr/>
              </p:nvSpPr>
              <p:spPr>
                <a:xfrm>
                  <a:off x="-9641700" y="-1208450"/>
                  <a:ext cx="106000" cy="10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105" extrusionOk="0">
                      <a:moveTo>
                        <a:pt x="2119" y="0"/>
                      </a:moveTo>
                      <a:cubicBezTo>
                        <a:pt x="1045" y="0"/>
                        <a:pt x="141" y="834"/>
                        <a:pt x="72" y="1921"/>
                      </a:cubicBezTo>
                      <a:cubicBezTo>
                        <a:pt x="1" y="3052"/>
                        <a:pt x="870" y="4029"/>
                        <a:pt x="2001" y="4100"/>
                      </a:cubicBezTo>
                      <a:cubicBezTo>
                        <a:pt x="2045" y="4103"/>
                        <a:pt x="2089" y="4104"/>
                        <a:pt x="2133" y="4104"/>
                      </a:cubicBezTo>
                      <a:cubicBezTo>
                        <a:pt x="3207" y="4104"/>
                        <a:pt x="4111" y="3270"/>
                        <a:pt x="4180" y="2183"/>
                      </a:cubicBezTo>
                      <a:cubicBezTo>
                        <a:pt x="4239" y="1052"/>
                        <a:pt x="3382" y="76"/>
                        <a:pt x="2251" y="4"/>
                      </a:cubicBezTo>
                      <a:cubicBezTo>
                        <a:pt x="2207" y="2"/>
                        <a:pt x="2163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47"/>
                <p:cNvSpPr/>
                <p:nvPr/>
              </p:nvSpPr>
              <p:spPr>
                <a:xfrm>
                  <a:off x="-9627650" y="-1597425"/>
                  <a:ext cx="401200" cy="23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9364" extrusionOk="0">
                      <a:moveTo>
                        <a:pt x="9247" y="0"/>
                      </a:moveTo>
                      <a:cubicBezTo>
                        <a:pt x="564" y="0"/>
                        <a:pt x="849" y="5805"/>
                        <a:pt x="189" y="7467"/>
                      </a:cubicBezTo>
                      <a:cubicBezTo>
                        <a:pt x="0" y="7961"/>
                        <a:pt x="826" y="8373"/>
                        <a:pt x="1550" y="8373"/>
                      </a:cubicBezTo>
                      <a:cubicBezTo>
                        <a:pt x="1787" y="8373"/>
                        <a:pt x="2013" y="8329"/>
                        <a:pt x="2189" y="8229"/>
                      </a:cubicBezTo>
                      <a:cubicBezTo>
                        <a:pt x="2436" y="8085"/>
                        <a:pt x="2853" y="7402"/>
                        <a:pt x="3295" y="6568"/>
                      </a:cubicBezTo>
                      <a:lnTo>
                        <a:pt x="3295" y="6568"/>
                      </a:lnTo>
                      <a:cubicBezTo>
                        <a:pt x="3067" y="7395"/>
                        <a:pt x="3028" y="8157"/>
                        <a:pt x="3415" y="8598"/>
                      </a:cubicBezTo>
                      <a:cubicBezTo>
                        <a:pt x="3914" y="9167"/>
                        <a:pt x="4991" y="9363"/>
                        <a:pt x="6115" y="9363"/>
                      </a:cubicBezTo>
                      <a:cubicBezTo>
                        <a:pt x="7676" y="9363"/>
                        <a:pt x="9329" y="8984"/>
                        <a:pt x="9654" y="8694"/>
                      </a:cubicBezTo>
                      <a:cubicBezTo>
                        <a:pt x="9876" y="8495"/>
                        <a:pt x="9919" y="7618"/>
                        <a:pt x="9888" y="6618"/>
                      </a:cubicBezTo>
                      <a:lnTo>
                        <a:pt x="9888" y="6618"/>
                      </a:lnTo>
                      <a:cubicBezTo>
                        <a:pt x="10124" y="7393"/>
                        <a:pt x="10534" y="7991"/>
                        <a:pt x="11238" y="7991"/>
                      </a:cubicBezTo>
                      <a:cubicBezTo>
                        <a:pt x="11827" y="7991"/>
                        <a:pt x="12469" y="8016"/>
                        <a:pt x="13084" y="8016"/>
                      </a:cubicBezTo>
                      <a:cubicBezTo>
                        <a:pt x="14530" y="8016"/>
                        <a:pt x="15822" y="7876"/>
                        <a:pt x="15905" y="6931"/>
                      </a:cubicBezTo>
                      <a:cubicBezTo>
                        <a:pt x="16048" y="5574"/>
                        <a:pt x="13857" y="62"/>
                        <a:pt x="9511" y="2"/>
                      </a:cubicBezTo>
                      <a:cubicBezTo>
                        <a:pt x="9422" y="1"/>
                        <a:pt x="9334" y="0"/>
                        <a:pt x="9247" y="0"/>
                      </a:cubicBezTo>
                      <a:close/>
                    </a:path>
                  </a:pathLst>
                </a:custGeom>
                <a:solidFill>
                  <a:srgbClr val="8536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47"/>
                <p:cNvSpPr/>
                <p:nvPr/>
              </p:nvSpPr>
              <p:spPr>
                <a:xfrm>
                  <a:off x="-9952400" y="-1073025"/>
                  <a:ext cx="396450" cy="34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8" h="13960" extrusionOk="0">
                      <a:moveTo>
                        <a:pt x="5610" y="0"/>
                      </a:moveTo>
                      <a:cubicBezTo>
                        <a:pt x="3453" y="0"/>
                        <a:pt x="1" y="5699"/>
                        <a:pt x="439" y="8268"/>
                      </a:cubicBezTo>
                      <a:cubicBezTo>
                        <a:pt x="951" y="11209"/>
                        <a:pt x="7035" y="13530"/>
                        <a:pt x="8762" y="13947"/>
                      </a:cubicBezTo>
                      <a:cubicBezTo>
                        <a:pt x="8797" y="13955"/>
                        <a:pt x="8834" y="13959"/>
                        <a:pt x="8872" y="13959"/>
                      </a:cubicBezTo>
                      <a:cubicBezTo>
                        <a:pt x="10667" y="13959"/>
                        <a:pt x="14867" y="4790"/>
                        <a:pt x="15858" y="3612"/>
                      </a:cubicBezTo>
                      <a:cubicBezTo>
                        <a:pt x="15858" y="3612"/>
                        <a:pt x="8357" y="2386"/>
                        <a:pt x="6428" y="362"/>
                      </a:cubicBezTo>
                      <a:cubicBezTo>
                        <a:pt x="6191" y="113"/>
                        <a:pt x="5913" y="0"/>
                        <a:pt x="5610" y="0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47"/>
                <p:cNvSpPr/>
                <p:nvPr/>
              </p:nvSpPr>
              <p:spPr>
                <a:xfrm>
                  <a:off x="-9386600" y="-975275"/>
                  <a:ext cx="396800" cy="40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2" h="16375" extrusionOk="0">
                      <a:moveTo>
                        <a:pt x="1132" y="0"/>
                      </a:moveTo>
                      <a:cubicBezTo>
                        <a:pt x="1131" y="0"/>
                        <a:pt x="0" y="12525"/>
                        <a:pt x="2441" y="12775"/>
                      </a:cubicBezTo>
                      <a:cubicBezTo>
                        <a:pt x="8970" y="13429"/>
                        <a:pt x="10989" y="16374"/>
                        <a:pt x="12226" y="16374"/>
                      </a:cubicBezTo>
                      <a:cubicBezTo>
                        <a:pt x="12318" y="16374"/>
                        <a:pt x="12405" y="16358"/>
                        <a:pt x="12490" y="16323"/>
                      </a:cubicBezTo>
                      <a:cubicBezTo>
                        <a:pt x="13705" y="15811"/>
                        <a:pt x="15871" y="7739"/>
                        <a:pt x="14824" y="5370"/>
                      </a:cubicBezTo>
                      <a:cubicBezTo>
                        <a:pt x="13395" y="2119"/>
                        <a:pt x="1132" y="0"/>
                        <a:pt x="1132" y="0"/>
                      </a:cubicBezTo>
                      <a:close/>
                    </a:path>
                  </a:pathLst>
                </a:custGeom>
                <a:solidFill>
                  <a:srgbClr val="A992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47"/>
                <p:cNvSpPr/>
                <p:nvPr/>
              </p:nvSpPr>
              <p:spPr>
                <a:xfrm>
                  <a:off x="-9339575" y="-981025"/>
                  <a:ext cx="166125" cy="52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5" h="21147" extrusionOk="0">
                      <a:moveTo>
                        <a:pt x="2865" y="1"/>
                      </a:moveTo>
                      <a:cubicBezTo>
                        <a:pt x="1999" y="1"/>
                        <a:pt x="1036" y="623"/>
                        <a:pt x="1036" y="623"/>
                      </a:cubicBezTo>
                      <a:cubicBezTo>
                        <a:pt x="1036" y="623"/>
                        <a:pt x="1" y="8719"/>
                        <a:pt x="560" y="13005"/>
                      </a:cubicBezTo>
                      <a:cubicBezTo>
                        <a:pt x="1093" y="16998"/>
                        <a:pt x="3981" y="21147"/>
                        <a:pt x="5240" y="21147"/>
                      </a:cubicBezTo>
                      <a:cubicBezTo>
                        <a:pt x="5332" y="21147"/>
                        <a:pt x="5416" y="21124"/>
                        <a:pt x="5489" y="21078"/>
                      </a:cubicBezTo>
                      <a:cubicBezTo>
                        <a:pt x="6561" y="20387"/>
                        <a:pt x="6644" y="17589"/>
                        <a:pt x="6454" y="17292"/>
                      </a:cubicBezTo>
                      <a:cubicBezTo>
                        <a:pt x="6263" y="16994"/>
                        <a:pt x="3061" y="13625"/>
                        <a:pt x="3251" y="9838"/>
                      </a:cubicBezTo>
                      <a:cubicBezTo>
                        <a:pt x="3453" y="6064"/>
                        <a:pt x="4715" y="1504"/>
                        <a:pt x="3834" y="432"/>
                      </a:cubicBezTo>
                      <a:cubicBezTo>
                        <a:pt x="3582" y="113"/>
                        <a:pt x="3232" y="1"/>
                        <a:pt x="28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47"/>
                <p:cNvSpPr/>
                <p:nvPr/>
              </p:nvSpPr>
              <p:spPr>
                <a:xfrm>
                  <a:off x="-9863750" y="-1006675"/>
                  <a:ext cx="291125" cy="40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6097" extrusionOk="0">
                      <a:moveTo>
                        <a:pt x="9430" y="1"/>
                      </a:moveTo>
                      <a:cubicBezTo>
                        <a:pt x="8928" y="1"/>
                        <a:pt x="8338" y="83"/>
                        <a:pt x="7656" y="304"/>
                      </a:cubicBezTo>
                      <a:cubicBezTo>
                        <a:pt x="4942" y="1173"/>
                        <a:pt x="1" y="11829"/>
                        <a:pt x="203" y="13186"/>
                      </a:cubicBezTo>
                      <a:cubicBezTo>
                        <a:pt x="388" y="14501"/>
                        <a:pt x="1567" y="16096"/>
                        <a:pt x="2084" y="16096"/>
                      </a:cubicBezTo>
                      <a:cubicBezTo>
                        <a:pt x="2101" y="16096"/>
                        <a:pt x="2117" y="16094"/>
                        <a:pt x="2132" y="16091"/>
                      </a:cubicBezTo>
                      <a:cubicBezTo>
                        <a:pt x="2620" y="15996"/>
                        <a:pt x="2906" y="11829"/>
                        <a:pt x="4370" y="9602"/>
                      </a:cubicBezTo>
                      <a:cubicBezTo>
                        <a:pt x="5823" y="7364"/>
                        <a:pt x="11645" y="744"/>
                        <a:pt x="11645" y="744"/>
                      </a:cubicBezTo>
                      <a:cubicBezTo>
                        <a:pt x="11645" y="744"/>
                        <a:pt x="10935" y="1"/>
                        <a:pt x="94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47"/>
                <p:cNvSpPr/>
                <p:nvPr/>
              </p:nvSpPr>
              <p:spPr>
                <a:xfrm>
                  <a:off x="-9771475" y="-529425"/>
                  <a:ext cx="4718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3" h="4514" extrusionOk="0">
                      <a:moveTo>
                        <a:pt x="480" y="1"/>
                      </a:moveTo>
                      <a:cubicBezTo>
                        <a:pt x="186" y="1"/>
                        <a:pt x="25" y="19"/>
                        <a:pt x="1" y="25"/>
                      </a:cubicBezTo>
                      <a:lnTo>
                        <a:pt x="48" y="406"/>
                      </a:lnTo>
                      <a:cubicBezTo>
                        <a:pt x="51" y="406"/>
                        <a:pt x="179" y="394"/>
                        <a:pt x="426" y="394"/>
                      </a:cubicBezTo>
                      <a:cubicBezTo>
                        <a:pt x="1218" y="394"/>
                        <a:pt x="3237" y="525"/>
                        <a:pt x="6287" y="1633"/>
                      </a:cubicBezTo>
                      <a:cubicBezTo>
                        <a:pt x="10514" y="3145"/>
                        <a:pt x="14752" y="4514"/>
                        <a:pt x="17705" y="4514"/>
                      </a:cubicBezTo>
                      <a:cubicBezTo>
                        <a:pt x="18122" y="4514"/>
                        <a:pt x="18515" y="4490"/>
                        <a:pt x="18872" y="4431"/>
                      </a:cubicBezTo>
                      <a:lnTo>
                        <a:pt x="18813" y="4038"/>
                      </a:lnTo>
                      <a:cubicBezTo>
                        <a:pt x="18466" y="4095"/>
                        <a:pt x="18089" y="4122"/>
                        <a:pt x="17685" y="4122"/>
                      </a:cubicBezTo>
                      <a:cubicBezTo>
                        <a:pt x="14809" y="4122"/>
                        <a:pt x="10595" y="2755"/>
                        <a:pt x="6418" y="1252"/>
                      </a:cubicBezTo>
                      <a:cubicBezTo>
                        <a:pt x="3354" y="159"/>
                        <a:pt x="1343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47"/>
                <p:cNvSpPr/>
                <p:nvPr/>
              </p:nvSpPr>
              <p:spPr>
                <a:xfrm>
                  <a:off x="-9302375" y="-360025"/>
                  <a:ext cx="44975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7930" extrusionOk="0">
                      <a:moveTo>
                        <a:pt x="310" y="0"/>
                      </a:moveTo>
                      <a:cubicBezTo>
                        <a:pt x="299" y="238"/>
                        <a:pt x="1" y="6096"/>
                        <a:pt x="1501" y="7930"/>
                      </a:cubicBezTo>
                      <a:lnTo>
                        <a:pt x="1799" y="7703"/>
                      </a:lnTo>
                      <a:cubicBezTo>
                        <a:pt x="382" y="5953"/>
                        <a:pt x="691" y="72"/>
                        <a:pt x="691" y="12"/>
                      </a:cubicBez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47"/>
                <p:cNvSpPr/>
                <p:nvPr/>
              </p:nvSpPr>
              <p:spPr>
                <a:xfrm>
                  <a:off x="-9746175" y="-343950"/>
                  <a:ext cx="150950" cy="1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5156" extrusionOk="0">
                      <a:moveTo>
                        <a:pt x="5954" y="0"/>
                      </a:moveTo>
                      <a:cubicBezTo>
                        <a:pt x="3203" y="595"/>
                        <a:pt x="144" y="4751"/>
                        <a:pt x="1" y="4929"/>
                      </a:cubicBezTo>
                      <a:lnTo>
                        <a:pt x="322" y="5155"/>
                      </a:lnTo>
                      <a:cubicBezTo>
                        <a:pt x="346" y="5108"/>
                        <a:pt x="3430" y="941"/>
                        <a:pt x="6037" y="369"/>
                      </a:cubicBezTo>
                      <a:lnTo>
                        <a:pt x="5954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47"/>
                <p:cNvSpPr/>
                <p:nvPr/>
              </p:nvSpPr>
              <p:spPr>
                <a:xfrm>
                  <a:off x="-9093400" y="-858300"/>
                  <a:ext cx="79200" cy="2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9752" extrusionOk="0">
                      <a:moveTo>
                        <a:pt x="2012" y="0"/>
                      </a:moveTo>
                      <a:lnTo>
                        <a:pt x="1631" y="119"/>
                      </a:lnTo>
                      <a:cubicBezTo>
                        <a:pt x="2750" y="3382"/>
                        <a:pt x="24" y="9525"/>
                        <a:pt x="0" y="9585"/>
                      </a:cubicBezTo>
                      <a:lnTo>
                        <a:pt x="357" y="9751"/>
                      </a:lnTo>
                      <a:cubicBezTo>
                        <a:pt x="476" y="9501"/>
                        <a:pt x="3167" y="3393"/>
                        <a:pt x="2012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47"/>
                <p:cNvSpPr/>
                <p:nvPr/>
              </p:nvSpPr>
              <p:spPr>
                <a:xfrm>
                  <a:off x="-9933100" y="-1049700"/>
                  <a:ext cx="123550" cy="1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7061" extrusionOk="0">
                      <a:moveTo>
                        <a:pt x="4763" y="0"/>
                      </a:moveTo>
                      <a:cubicBezTo>
                        <a:pt x="2834" y="989"/>
                        <a:pt x="120" y="6668"/>
                        <a:pt x="1" y="6906"/>
                      </a:cubicBezTo>
                      <a:lnTo>
                        <a:pt x="334" y="7061"/>
                      </a:lnTo>
                      <a:cubicBezTo>
                        <a:pt x="370" y="7001"/>
                        <a:pt x="3132" y="1274"/>
                        <a:pt x="4942" y="334"/>
                      </a:cubicBez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47"/>
                <p:cNvSpPr/>
                <p:nvPr/>
              </p:nvSpPr>
              <p:spPr>
                <a:xfrm>
                  <a:off x="-9578300" y="-944925"/>
                  <a:ext cx="221775" cy="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1" h="3097" extrusionOk="0">
                      <a:moveTo>
                        <a:pt x="1" y="0"/>
                      </a:moveTo>
                      <a:cubicBezTo>
                        <a:pt x="1" y="1024"/>
                        <a:pt x="1608" y="3013"/>
                        <a:pt x="4656" y="3096"/>
                      </a:cubicBezTo>
                      <a:lnTo>
                        <a:pt x="4930" y="3096"/>
                      </a:lnTo>
                      <a:cubicBezTo>
                        <a:pt x="7657" y="3096"/>
                        <a:pt x="8823" y="1905"/>
                        <a:pt x="8871" y="1858"/>
                      </a:cubicBezTo>
                      <a:lnTo>
                        <a:pt x="8585" y="1596"/>
                      </a:lnTo>
                      <a:cubicBezTo>
                        <a:pt x="8585" y="1607"/>
                        <a:pt x="7474" y="2719"/>
                        <a:pt x="4929" y="2719"/>
                      </a:cubicBezTo>
                      <a:cubicBezTo>
                        <a:pt x="4840" y="2719"/>
                        <a:pt x="4749" y="2718"/>
                        <a:pt x="4656" y="2715"/>
                      </a:cubicBezTo>
                      <a:cubicBezTo>
                        <a:pt x="1894" y="2632"/>
                        <a:pt x="394" y="881"/>
                        <a:pt x="394" y="0"/>
                      </a:cubicBezTo>
                      <a:close/>
                    </a:path>
                  </a:pathLst>
                </a:custGeom>
                <a:solidFill>
                  <a:srgbClr val="3E2F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7"/>
                <p:cNvSpPr/>
                <p:nvPr/>
              </p:nvSpPr>
              <p:spPr>
                <a:xfrm>
                  <a:off x="-9384825" y="-1748900"/>
                  <a:ext cx="68800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" h="4883" extrusionOk="0">
                      <a:moveTo>
                        <a:pt x="2096" y="1"/>
                      </a:moveTo>
                      <a:lnTo>
                        <a:pt x="1787" y="227"/>
                      </a:lnTo>
                      <a:cubicBezTo>
                        <a:pt x="2192" y="763"/>
                        <a:pt x="2358" y="1156"/>
                        <a:pt x="2275" y="1441"/>
                      </a:cubicBezTo>
                      <a:cubicBezTo>
                        <a:pt x="2204" y="1775"/>
                        <a:pt x="1775" y="1977"/>
                        <a:pt x="1287" y="2203"/>
                      </a:cubicBezTo>
                      <a:cubicBezTo>
                        <a:pt x="1061" y="2311"/>
                        <a:pt x="822" y="2406"/>
                        <a:pt x="596" y="2549"/>
                      </a:cubicBezTo>
                      <a:cubicBezTo>
                        <a:pt x="287" y="2739"/>
                        <a:pt x="108" y="2977"/>
                        <a:pt x="72" y="3287"/>
                      </a:cubicBezTo>
                      <a:cubicBezTo>
                        <a:pt x="1" y="4049"/>
                        <a:pt x="906" y="4847"/>
                        <a:pt x="953" y="4882"/>
                      </a:cubicBezTo>
                      <a:lnTo>
                        <a:pt x="1203" y="4597"/>
                      </a:lnTo>
                      <a:cubicBezTo>
                        <a:pt x="989" y="4406"/>
                        <a:pt x="418" y="3799"/>
                        <a:pt x="465" y="3334"/>
                      </a:cubicBezTo>
                      <a:cubicBezTo>
                        <a:pt x="477" y="3156"/>
                        <a:pt x="584" y="3001"/>
                        <a:pt x="787" y="2882"/>
                      </a:cubicBezTo>
                      <a:cubicBezTo>
                        <a:pt x="1001" y="2763"/>
                        <a:pt x="1227" y="2668"/>
                        <a:pt x="1442" y="2561"/>
                      </a:cubicBezTo>
                      <a:cubicBezTo>
                        <a:pt x="2001" y="2287"/>
                        <a:pt x="2513" y="2049"/>
                        <a:pt x="2656" y="1549"/>
                      </a:cubicBezTo>
                      <a:cubicBezTo>
                        <a:pt x="2751" y="1144"/>
                        <a:pt x="2573" y="656"/>
                        <a:pt x="20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7"/>
                <p:cNvSpPr/>
                <p:nvPr/>
              </p:nvSpPr>
              <p:spPr>
                <a:xfrm>
                  <a:off x="-9324100" y="-1731025"/>
                  <a:ext cx="111350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4275" extrusionOk="0">
                      <a:moveTo>
                        <a:pt x="4120" y="0"/>
                      </a:moveTo>
                      <a:lnTo>
                        <a:pt x="3775" y="167"/>
                      </a:lnTo>
                      <a:cubicBezTo>
                        <a:pt x="4013" y="679"/>
                        <a:pt x="4049" y="1095"/>
                        <a:pt x="3858" y="1393"/>
                      </a:cubicBezTo>
                      <a:cubicBezTo>
                        <a:pt x="3561" y="1846"/>
                        <a:pt x="2763" y="2096"/>
                        <a:pt x="1632" y="2096"/>
                      </a:cubicBezTo>
                      <a:cubicBezTo>
                        <a:pt x="1096" y="2096"/>
                        <a:pt x="703" y="2262"/>
                        <a:pt x="465" y="2584"/>
                      </a:cubicBezTo>
                      <a:cubicBezTo>
                        <a:pt x="1" y="3227"/>
                        <a:pt x="286" y="4227"/>
                        <a:pt x="298" y="4274"/>
                      </a:cubicBezTo>
                      <a:lnTo>
                        <a:pt x="667" y="4167"/>
                      </a:lnTo>
                      <a:cubicBezTo>
                        <a:pt x="656" y="4155"/>
                        <a:pt x="417" y="3298"/>
                        <a:pt x="775" y="2822"/>
                      </a:cubicBezTo>
                      <a:cubicBezTo>
                        <a:pt x="941" y="2608"/>
                        <a:pt x="1239" y="2489"/>
                        <a:pt x="1644" y="2489"/>
                      </a:cubicBezTo>
                      <a:cubicBezTo>
                        <a:pt x="2537" y="2489"/>
                        <a:pt x="3704" y="2334"/>
                        <a:pt x="4168" y="1607"/>
                      </a:cubicBezTo>
                      <a:cubicBezTo>
                        <a:pt x="4454" y="1191"/>
                        <a:pt x="4418" y="643"/>
                        <a:pt x="41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7"/>
                <p:cNvSpPr/>
                <p:nvPr/>
              </p:nvSpPr>
              <p:spPr>
                <a:xfrm>
                  <a:off x="-9261000" y="-1653350"/>
                  <a:ext cx="108075" cy="5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3" h="2061" extrusionOk="0">
                      <a:moveTo>
                        <a:pt x="3930" y="1"/>
                      </a:moveTo>
                      <a:cubicBezTo>
                        <a:pt x="3847" y="524"/>
                        <a:pt x="3632" y="882"/>
                        <a:pt x="3323" y="1060"/>
                      </a:cubicBezTo>
                      <a:cubicBezTo>
                        <a:pt x="3174" y="1143"/>
                        <a:pt x="3003" y="1185"/>
                        <a:pt x="2812" y="1185"/>
                      </a:cubicBezTo>
                      <a:cubicBezTo>
                        <a:pt x="2590" y="1185"/>
                        <a:pt x="2342" y="1128"/>
                        <a:pt x="2073" y="1013"/>
                      </a:cubicBezTo>
                      <a:cubicBezTo>
                        <a:pt x="1866" y="927"/>
                        <a:pt x="1670" y="890"/>
                        <a:pt x="1487" y="890"/>
                      </a:cubicBezTo>
                      <a:cubicBezTo>
                        <a:pt x="752" y="890"/>
                        <a:pt x="220" y="1481"/>
                        <a:pt x="1" y="1882"/>
                      </a:cubicBezTo>
                      <a:lnTo>
                        <a:pt x="346" y="2060"/>
                      </a:lnTo>
                      <a:cubicBezTo>
                        <a:pt x="376" y="2020"/>
                        <a:pt x="775" y="1277"/>
                        <a:pt x="1492" y="1277"/>
                      </a:cubicBezTo>
                      <a:cubicBezTo>
                        <a:pt x="1630" y="1277"/>
                        <a:pt x="1780" y="1305"/>
                        <a:pt x="1942" y="1370"/>
                      </a:cubicBezTo>
                      <a:cubicBezTo>
                        <a:pt x="2264" y="1502"/>
                        <a:pt x="2569" y="1571"/>
                        <a:pt x="2847" y="1571"/>
                      </a:cubicBezTo>
                      <a:cubicBezTo>
                        <a:pt x="3093" y="1571"/>
                        <a:pt x="3318" y="1517"/>
                        <a:pt x="3513" y="1406"/>
                      </a:cubicBezTo>
                      <a:cubicBezTo>
                        <a:pt x="3930" y="1167"/>
                        <a:pt x="4216" y="703"/>
                        <a:pt x="4323" y="60"/>
                      </a:cubicBezTo>
                      <a:lnTo>
                        <a:pt x="39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7"/>
                <p:cNvSpPr/>
                <p:nvPr/>
              </p:nvSpPr>
              <p:spPr>
                <a:xfrm>
                  <a:off x="-9455950" y="-1609375"/>
                  <a:ext cx="118200" cy="10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4314" extrusionOk="0">
                      <a:moveTo>
                        <a:pt x="4430" y="1"/>
                      </a:moveTo>
                      <a:cubicBezTo>
                        <a:pt x="1618" y="1"/>
                        <a:pt x="81" y="4010"/>
                        <a:pt x="0" y="4183"/>
                      </a:cubicBezTo>
                      <a:lnTo>
                        <a:pt x="357" y="4314"/>
                      </a:lnTo>
                      <a:cubicBezTo>
                        <a:pt x="381" y="4268"/>
                        <a:pt x="1880" y="385"/>
                        <a:pt x="4433" y="385"/>
                      </a:cubicBezTo>
                      <a:cubicBezTo>
                        <a:pt x="4514" y="385"/>
                        <a:pt x="4596" y="389"/>
                        <a:pt x="4679" y="397"/>
                      </a:cubicBezTo>
                      <a:lnTo>
                        <a:pt x="4727" y="16"/>
                      </a:lnTo>
                      <a:cubicBezTo>
                        <a:pt x="4626" y="6"/>
                        <a:pt x="4527" y="1"/>
                        <a:pt x="4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7"/>
                <p:cNvSpPr/>
                <p:nvPr/>
              </p:nvSpPr>
              <p:spPr>
                <a:xfrm>
                  <a:off x="-9544650" y="-1619475"/>
                  <a:ext cx="149150" cy="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2837" extrusionOk="0">
                      <a:moveTo>
                        <a:pt x="5088" y="0"/>
                      </a:moveTo>
                      <a:cubicBezTo>
                        <a:pt x="1508" y="0"/>
                        <a:pt x="11" y="2624"/>
                        <a:pt x="0" y="2646"/>
                      </a:cubicBezTo>
                      <a:lnTo>
                        <a:pt x="334" y="2837"/>
                      </a:lnTo>
                      <a:cubicBezTo>
                        <a:pt x="388" y="2716"/>
                        <a:pt x="1724" y="376"/>
                        <a:pt x="5019" y="376"/>
                      </a:cubicBezTo>
                      <a:cubicBezTo>
                        <a:pt x="5304" y="376"/>
                        <a:pt x="5603" y="394"/>
                        <a:pt x="5918" y="432"/>
                      </a:cubicBezTo>
                      <a:lnTo>
                        <a:pt x="5965" y="51"/>
                      </a:lnTo>
                      <a:cubicBezTo>
                        <a:pt x="5660" y="16"/>
                        <a:pt x="5368" y="0"/>
                        <a:pt x="50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7"/>
                <p:cNvSpPr/>
                <p:nvPr/>
              </p:nvSpPr>
              <p:spPr>
                <a:xfrm>
                  <a:off x="-9278250" y="-1589350"/>
                  <a:ext cx="117000" cy="1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4990" extrusionOk="0">
                      <a:moveTo>
                        <a:pt x="191" y="0"/>
                      </a:moveTo>
                      <a:lnTo>
                        <a:pt x="0" y="346"/>
                      </a:lnTo>
                      <a:cubicBezTo>
                        <a:pt x="2334" y="1644"/>
                        <a:pt x="4346" y="4953"/>
                        <a:pt x="4358" y="4989"/>
                      </a:cubicBezTo>
                      <a:lnTo>
                        <a:pt x="4679" y="4799"/>
                      </a:lnTo>
                      <a:cubicBezTo>
                        <a:pt x="4608" y="4644"/>
                        <a:pt x="2620" y="1358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7"/>
                <p:cNvSpPr/>
                <p:nvPr/>
              </p:nvSpPr>
              <p:spPr>
                <a:xfrm>
                  <a:off x="-9331250" y="-1588450"/>
                  <a:ext cx="21775" cy="10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" h="4311" extrusionOk="0">
                      <a:moveTo>
                        <a:pt x="489" y="0"/>
                      </a:moveTo>
                      <a:cubicBezTo>
                        <a:pt x="1" y="1846"/>
                        <a:pt x="370" y="4203"/>
                        <a:pt x="394" y="4310"/>
                      </a:cubicBezTo>
                      <a:lnTo>
                        <a:pt x="775" y="4251"/>
                      </a:lnTo>
                      <a:cubicBezTo>
                        <a:pt x="775" y="4239"/>
                        <a:pt x="406" y="1869"/>
                        <a:pt x="870" y="107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47"/>
              <p:cNvSpPr/>
              <p:nvPr/>
            </p:nvSpPr>
            <p:spPr>
              <a:xfrm rot="3054425">
                <a:off x="7346323" y="4527039"/>
                <a:ext cx="163546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3879" extrusionOk="0">
                    <a:moveTo>
                      <a:pt x="1177" y="1"/>
                    </a:moveTo>
                    <a:cubicBezTo>
                      <a:pt x="845" y="1"/>
                      <a:pt x="598" y="39"/>
                      <a:pt x="501" y="136"/>
                    </a:cubicBezTo>
                    <a:cubicBezTo>
                      <a:pt x="72" y="565"/>
                      <a:pt x="1" y="2827"/>
                      <a:pt x="382" y="3029"/>
                    </a:cubicBezTo>
                    <a:cubicBezTo>
                      <a:pt x="698" y="3192"/>
                      <a:pt x="3492" y="3879"/>
                      <a:pt x="4431" y="3879"/>
                    </a:cubicBezTo>
                    <a:cubicBezTo>
                      <a:pt x="4589" y="3879"/>
                      <a:pt x="4695" y="3860"/>
                      <a:pt x="4727" y="3815"/>
                    </a:cubicBezTo>
                    <a:cubicBezTo>
                      <a:pt x="4727" y="3815"/>
                      <a:pt x="5525" y="684"/>
                      <a:pt x="4918" y="553"/>
                    </a:cubicBezTo>
                    <a:cubicBezTo>
                      <a:pt x="4439" y="451"/>
                      <a:pt x="2313" y="1"/>
                      <a:pt x="1177" y="1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3" name="Google Shape;943;p47"/>
            <p:cNvSpPr/>
            <p:nvPr/>
          </p:nvSpPr>
          <p:spPr>
            <a:xfrm>
              <a:off x="7271940" y="4512836"/>
              <a:ext cx="31729" cy="62036"/>
            </a:xfrm>
            <a:custGeom>
              <a:avLst/>
              <a:gdLst/>
              <a:ahLst/>
              <a:cxnLst/>
              <a:rect l="l" t="t" r="r" b="b"/>
              <a:pathLst>
                <a:path w="1072" h="2096" extrusionOk="0">
                  <a:moveTo>
                    <a:pt x="667" y="0"/>
                  </a:moveTo>
                  <a:lnTo>
                    <a:pt x="310" y="131"/>
                  </a:lnTo>
                  <a:cubicBezTo>
                    <a:pt x="643" y="1060"/>
                    <a:pt x="36" y="1822"/>
                    <a:pt x="0" y="1846"/>
                  </a:cubicBezTo>
                  <a:lnTo>
                    <a:pt x="298" y="2096"/>
                  </a:lnTo>
                  <a:cubicBezTo>
                    <a:pt x="334" y="2060"/>
                    <a:pt x="1072" y="1155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>
            <a:off x="8015752" y="1798063"/>
            <a:ext cx="808623" cy="656700"/>
            <a:chOff x="8015752" y="1798063"/>
            <a:chExt cx="808623" cy="656700"/>
          </a:xfrm>
        </p:grpSpPr>
        <p:sp>
          <p:nvSpPr>
            <p:cNvPr id="945" name="Google Shape;945;p47"/>
            <p:cNvSpPr/>
            <p:nvPr/>
          </p:nvSpPr>
          <p:spPr>
            <a:xfrm>
              <a:off x="8507300" y="2247888"/>
              <a:ext cx="156000" cy="206875"/>
            </a:xfrm>
            <a:custGeom>
              <a:avLst/>
              <a:gdLst/>
              <a:ahLst/>
              <a:cxnLst/>
              <a:rect l="l" t="t" r="r" b="b"/>
              <a:pathLst>
                <a:path w="6240" h="8275" extrusionOk="0">
                  <a:moveTo>
                    <a:pt x="2930" y="0"/>
                  </a:moveTo>
                  <a:cubicBezTo>
                    <a:pt x="2453" y="12"/>
                    <a:pt x="1941" y="119"/>
                    <a:pt x="1441" y="310"/>
                  </a:cubicBezTo>
                  <a:cubicBezTo>
                    <a:pt x="1227" y="381"/>
                    <a:pt x="1025" y="488"/>
                    <a:pt x="822" y="607"/>
                  </a:cubicBezTo>
                  <a:cubicBezTo>
                    <a:pt x="644" y="726"/>
                    <a:pt x="477" y="881"/>
                    <a:pt x="358" y="1060"/>
                  </a:cubicBezTo>
                  <a:cubicBezTo>
                    <a:pt x="203" y="1298"/>
                    <a:pt x="96" y="1560"/>
                    <a:pt x="48" y="1893"/>
                  </a:cubicBezTo>
                  <a:cubicBezTo>
                    <a:pt x="1" y="2155"/>
                    <a:pt x="25" y="2453"/>
                    <a:pt x="84" y="2798"/>
                  </a:cubicBezTo>
                  <a:cubicBezTo>
                    <a:pt x="144" y="3096"/>
                    <a:pt x="227" y="3429"/>
                    <a:pt x="382" y="3822"/>
                  </a:cubicBezTo>
                  <a:cubicBezTo>
                    <a:pt x="501" y="4155"/>
                    <a:pt x="644" y="4465"/>
                    <a:pt x="775" y="4739"/>
                  </a:cubicBezTo>
                  <a:cubicBezTo>
                    <a:pt x="810" y="4798"/>
                    <a:pt x="870" y="4834"/>
                    <a:pt x="929" y="4846"/>
                  </a:cubicBezTo>
                  <a:cubicBezTo>
                    <a:pt x="953" y="4882"/>
                    <a:pt x="1001" y="4894"/>
                    <a:pt x="1037" y="4894"/>
                  </a:cubicBezTo>
                  <a:lnTo>
                    <a:pt x="1049" y="4894"/>
                  </a:lnTo>
                  <a:cubicBezTo>
                    <a:pt x="1096" y="4894"/>
                    <a:pt x="1120" y="4882"/>
                    <a:pt x="1168" y="4870"/>
                  </a:cubicBezTo>
                  <a:cubicBezTo>
                    <a:pt x="1299" y="4775"/>
                    <a:pt x="1477" y="4715"/>
                    <a:pt x="1596" y="4691"/>
                  </a:cubicBezTo>
                  <a:cubicBezTo>
                    <a:pt x="1989" y="4584"/>
                    <a:pt x="2358" y="4524"/>
                    <a:pt x="2727" y="4513"/>
                  </a:cubicBezTo>
                  <a:lnTo>
                    <a:pt x="2775" y="4513"/>
                  </a:lnTo>
                  <a:cubicBezTo>
                    <a:pt x="2977" y="4513"/>
                    <a:pt x="3156" y="4524"/>
                    <a:pt x="3323" y="4572"/>
                  </a:cubicBezTo>
                  <a:cubicBezTo>
                    <a:pt x="3430" y="4596"/>
                    <a:pt x="3501" y="4632"/>
                    <a:pt x="3573" y="4655"/>
                  </a:cubicBezTo>
                  <a:cubicBezTo>
                    <a:pt x="3620" y="4691"/>
                    <a:pt x="3656" y="4703"/>
                    <a:pt x="3680" y="4727"/>
                  </a:cubicBezTo>
                  <a:cubicBezTo>
                    <a:pt x="3692" y="4763"/>
                    <a:pt x="3727" y="4775"/>
                    <a:pt x="3739" y="4810"/>
                  </a:cubicBezTo>
                  <a:cubicBezTo>
                    <a:pt x="3751" y="4834"/>
                    <a:pt x="3775" y="4846"/>
                    <a:pt x="3775" y="4882"/>
                  </a:cubicBezTo>
                  <a:cubicBezTo>
                    <a:pt x="3787" y="4905"/>
                    <a:pt x="3787" y="4953"/>
                    <a:pt x="3787" y="4989"/>
                  </a:cubicBezTo>
                  <a:cubicBezTo>
                    <a:pt x="3787" y="5048"/>
                    <a:pt x="3775" y="5108"/>
                    <a:pt x="3775" y="5144"/>
                  </a:cubicBezTo>
                  <a:cubicBezTo>
                    <a:pt x="3739" y="5251"/>
                    <a:pt x="3692" y="5370"/>
                    <a:pt x="3620" y="5501"/>
                  </a:cubicBezTo>
                  <a:cubicBezTo>
                    <a:pt x="3596" y="5548"/>
                    <a:pt x="3561" y="5596"/>
                    <a:pt x="3513" y="5644"/>
                  </a:cubicBezTo>
                  <a:cubicBezTo>
                    <a:pt x="3489" y="5667"/>
                    <a:pt x="3454" y="5703"/>
                    <a:pt x="3418" y="5715"/>
                  </a:cubicBezTo>
                  <a:cubicBezTo>
                    <a:pt x="3370" y="5727"/>
                    <a:pt x="3335" y="5763"/>
                    <a:pt x="3299" y="5763"/>
                  </a:cubicBezTo>
                  <a:cubicBezTo>
                    <a:pt x="3215" y="5775"/>
                    <a:pt x="3132" y="5787"/>
                    <a:pt x="3025" y="5798"/>
                  </a:cubicBezTo>
                  <a:cubicBezTo>
                    <a:pt x="2858" y="5798"/>
                    <a:pt x="2703" y="5787"/>
                    <a:pt x="2537" y="5775"/>
                  </a:cubicBezTo>
                  <a:cubicBezTo>
                    <a:pt x="2346" y="5739"/>
                    <a:pt x="2168" y="5727"/>
                    <a:pt x="2001" y="5727"/>
                  </a:cubicBezTo>
                  <a:cubicBezTo>
                    <a:pt x="1894" y="5727"/>
                    <a:pt x="1822" y="5727"/>
                    <a:pt x="1727" y="5739"/>
                  </a:cubicBezTo>
                  <a:cubicBezTo>
                    <a:pt x="1632" y="5763"/>
                    <a:pt x="1525" y="5787"/>
                    <a:pt x="1430" y="5834"/>
                  </a:cubicBezTo>
                  <a:cubicBezTo>
                    <a:pt x="1334" y="5882"/>
                    <a:pt x="1239" y="5953"/>
                    <a:pt x="1132" y="6060"/>
                  </a:cubicBezTo>
                  <a:cubicBezTo>
                    <a:pt x="1049" y="6144"/>
                    <a:pt x="1001" y="6251"/>
                    <a:pt x="941" y="6370"/>
                  </a:cubicBezTo>
                  <a:cubicBezTo>
                    <a:pt x="894" y="6477"/>
                    <a:pt x="858" y="6572"/>
                    <a:pt x="822" y="6680"/>
                  </a:cubicBezTo>
                  <a:cubicBezTo>
                    <a:pt x="763" y="6894"/>
                    <a:pt x="763" y="7084"/>
                    <a:pt x="810" y="7251"/>
                  </a:cubicBezTo>
                  <a:cubicBezTo>
                    <a:pt x="858" y="7406"/>
                    <a:pt x="941" y="7572"/>
                    <a:pt x="1060" y="7692"/>
                  </a:cubicBezTo>
                  <a:cubicBezTo>
                    <a:pt x="1346" y="7989"/>
                    <a:pt x="1751" y="8108"/>
                    <a:pt x="2061" y="8180"/>
                  </a:cubicBezTo>
                  <a:cubicBezTo>
                    <a:pt x="2346" y="8239"/>
                    <a:pt x="2656" y="8275"/>
                    <a:pt x="3001" y="8275"/>
                  </a:cubicBezTo>
                  <a:lnTo>
                    <a:pt x="3299" y="8275"/>
                  </a:lnTo>
                  <a:cubicBezTo>
                    <a:pt x="3692" y="8263"/>
                    <a:pt x="4037" y="8204"/>
                    <a:pt x="4335" y="8084"/>
                  </a:cubicBezTo>
                  <a:cubicBezTo>
                    <a:pt x="4442" y="8049"/>
                    <a:pt x="4525" y="7989"/>
                    <a:pt x="4632" y="7942"/>
                  </a:cubicBezTo>
                  <a:cubicBezTo>
                    <a:pt x="4763" y="7870"/>
                    <a:pt x="4918" y="7787"/>
                    <a:pt x="5049" y="7680"/>
                  </a:cubicBezTo>
                  <a:cubicBezTo>
                    <a:pt x="5287" y="7501"/>
                    <a:pt x="5513" y="7275"/>
                    <a:pt x="5692" y="7013"/>
                  </a:cubicBezTo>
                  <a:cubicBezTo>
                    <a:pt x="6049" y="6501"/>
                    <a:pt x="6240" y="5882"/>
                    <a:pt x="6228" y="5263"/>
                  </a:cubicBezTo>
                  <a:cubicBezTo>
                    <a:pt x="6216" y="4727"/>
                    <a:pt x="6061" y="4227"/>
                    <a:pt x="5799" y="3798"/>
                  </a:cubicBezTo>
                  <a:cubicBezTo>
                    <a:pt x="5680" y="3596"/>
                    <a:pt x="5525" y="3441"/>
                    <a:pt x="5347" y="3262"/>
                  </a:cubicBezTo>
                  <a:cubicBezTo>
                    <a:pt x="5204" y="3120"/>
                    <a:pt x="5025" y="3000"/>
                    <a:pt x="4799" y="2870"/>
                  </a:cubicBezTo>
                  <a:cubicBezTo>
                    <a:pt x="4442" y="2679"/>
                    <a:pt x="4025" y="2560"/>
                    <a:pt x="3513" y="2489"/>
                  </a:cubicBezTo>
                  <a:cubicBezTo>
                    <a:pt x="3299" y="2453"/>
                    <a:pt x="3061" y="2441"/>
                    <a:pt x="2799" y="2441"/>
                  </a:cubicBezTo>
                  <a:cubicBezTo>
                    <a:pt x="2596" y="2441"/>
                    <a:pt x="2370" y="2453"/>
                    <a:pt x="2144" y="2465"/>
                  </a:cubicBezTo>
                  <a:cubicBezTo>
                    <a:pt x="2168" y="2453"/>
                    <a:pt x="2168" y="2441"/>
                    <a:pt x="2168" y="2429"/>
                  </a:cubicBezTo>
                  <a:cubicBezTo>
                    <a:pt x="2180" y="2405"/>
                    <a:pt x="2180" y="2393"/>
                    <a:pt x="2192" y="2381"/>
                  </a:cubicBezTo>
                  <a:cubicBezTo>
                    <a:pt x="2227" y="2369"/>
                    <a:pt x="2239" y="2334"/>
                    <a:pt x="2263" y="2322"/>
                  </a:cubicBezTo>
                  <a:cubicBezTo>
                    <a:pt x="2358" y="2274"/>
                    <a:pt x="2465" y="2227"/>
                    <a:pt x="2525" y="2215"/>
                  </a:cubicBezTo>
                  <a:cubicBezTo>
                    <a:pt x="2763" y="2155"/>
                    <a:pt x="3013" y="2108"/>
                    <a:pt x="3251" y="2084"/>
                  </a:cubicBezTo>
                  <a:lnTo>
                    <a:pt x="3418" y="2048"/>
                  </a:lnTo>
                  <a:cubicBezTo>
                    <a:pt x="3573" y="2024"/>
                    <a:pt x="3727" y="2012"/>
                    <a:pt x="3894" y="1965"/>
                  </a:cubicBezTo>
                  <a:cubicBezTo>
                    <a:pt x="4073" y="1917"/>
                    <a:pt x="4204" y="1869"/>
                    <a:pt x="4323" y="1834"/>
                  </a:cubicBezTo>
                  <a:cubicBezTo>
                    <a:pt x="4454" y="1774"/>
                    <a:pt x="4561" y="1679"/>
                    <a:pt x="4644" y="1572"/>
                  </a:cubicBezTo>
                  <a:cubicBezTo>
                    <a:pt x="4728" y="1476"/>
                    <a:pt x="4763" y="1334"/>
                    <a:pt x="4763" y="1203"/>
                  </a:cubicBezTo>
                  <a:cubicBezTo>
                    <a:pt x="4763" y="1119"/>
                    <a:pt x="4751" y="1036"/>
                    <a:pt x="4739" y="976"/>
                  </a:cubicBezTo>
                  <a:cubicBezTo>
                    <a:pt x="4704" y="893"/>
                    <a:pt x="4680" y="798"/>
                    <a:pt x="4632" y="714"/>
                  </a:cubicBezTo>
                  <a:cubicBezTo>
                    <a:pt x="4573" y="607"/>
                    <a:pt x="4525" y="524"/>
                    <a:pt x="4466" y="464"/>
                  </a:cubicBezTo>
                  <a:cubicBezTo>
                    <a:pt x="4406" y="381"/>
                    <a:pt x="4335" y="310"/>
                    <a:pt x="4251" y="250"/>
                  </a:cubicBezTo>
                  <a:cubicBezTo>
                    <a:pt x="4085" y="143"/>
                    <a:pt x="3894" y="72"/>
                    <a:pt x="3632" y="12"/>
                  </a:cubicBezTo>
                  <a:cubicBezTo>
                    <a:pt x="3596" y="18"/>
                    <a:pt x="3558" y="20"/>
                    <a:pt x="3519" y="20"/>
                  </a:cubicBezTo>
                  <a:cubicBezTo>
                    <a:pt x="3399" y="20"/>
                    <a:pt x="3263" y="0"/>
                    <a:pt x="3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8663300" y="1798063"/>
              <a:ext cx="161075" cy="201550"/>
            </a:xfrm>
            <a:custGeom>
              <a:avLst/>
              <a:gdLst/>
              <a:ahLst/>
              <a:cxnLst/>
              <a:rect l="l" t="t" r="r" b="b"/>
              <a:pathLst>
                <a:path w="6443" h="8062" extrusionOk="0">
                  <a:moveTo>
                    <a:pt x="3275" y="1"/>
                  </a:moveTo>
                  <a:cubicBezTo>
                    <a:pt x="3156" y="1"/>
                    <a:pt x="3037" y="25"/>
                    <a:pt x="2906" y="37"/>
                  </a:cubicBezTo>
                  <a:cubicBezTo>
                    <a:pt x="2680" y="72"/>
                    <a:pt x="2454" y="132"/>
                    <a:pt x="2227" y="203"/>
                  </a:cubicBezTo>
                  <a:cubicBezTo>
                    <a:pt x="1692" y="370"/>
                    <a:pt x="1311" y="513"/>
                    <a:pt x="953" y="692"/>
                  </a:cubicBezTo>
                  <a:cubicBezTo>
                    <a:pt x="727" y="811"/>
                    <a:pt x="537" y="930"/>
                    <a:pt x="382" y="1073"/>
                  </a:cubicBezTo>
                  <a:cubicBezTo>
                    <a:pt x="215" y="1227"/>
                    <a:pt x="108" y="1406"/>
                    <a:pt x="37" y="1584"/>
                  </a:cubicBezTo>
                  <a:cubicBezTo>
                    <a:pt x="13" y="1668"/>
                    <a:pt x="1" y="1775"/>
                    <a:pt x="1" y="1870"/>
                  </a:cubicBezTo>
                  <a:cubicBezTo>
                    <a:pt x="1" y="1989"/>
                    <a:pt x="25" y="2085"/>
                    <a:pt x="84" y="2227"/>
                  </a:cubicBezTo>
                  <a:cubicBezTo>
                    <a:pt x="132" y="2323"/>
                    <a:pt x="203" y="2442"/>
                    <a:pt x="299" y="2537"/>
                  </a:cubicBezTo>
                  <a:cubicBezTo>
                    <a:pt x="382" y="2620"/>
                    <a:pt x="489" y="2704"/>
                    <a:pt x="608" y="2739"/>
                  </a:cubicBezTo>
                  <a:cubicBezTo>
                    <a:pt x="703" y="2775"/>
                    <a:pt x="799" y="2799"/>
                    <a:pt x="930" y="2799"/>
                  </a:cubicBezTo>
                  <a:lnTo>
                    <a:pt x="965" y="2799"/>
                  </a:lnTo>
                  <a:cubicBezTo>
                    <a:pt x="1072" y="2799"/>
                    <a:pt x="1191" y="2787"/>
                    <a:pt x="1322" y="2763"/>
                  </a:cubicBezTo>
                  <a:cubicBezTo>
                    <a:pt x="1608" y="2704"/>
                    <a:pt x="1858" y="2585"/>
                    <a:pt x="2061" y="2477"/>
                  </a:cubicBezTo>
                  <a:cubicBezTo>
                    <a:pt x="2215" y="2406"/>
                    <a:pt x="2346" y="2323"/>
                    <a:pt x="2477" y="2251"/>
                  </a:cubicBezTo>
                  <a:lnTo>
                    <a:pt x="2477" y="2251"/>
                  </a:lnTo>
                  <a:cubicBezTo>
                    <a:pt x="2394" y="2466"/>
                    <a:pt x="2287" y="2727"/>
                    <a:pt x="2215" y="3025"/>
                  </a:cubicBezTo>
                  <a:cubicBezTo>
                    <a:pt x="2168" y="3216"/>
                    <a:pt x="2144" y="3418"/>
                    <a:pt x="2144" y="3585"/>
                  </a:cubicBezTo>
                  <a:cubicBezTo>
                    <a:pt x="2144" y="3668"/>
                    <a:pt x="2144" y="3763"/>
                    <a:pt x="2156" y="3859"/>
                  </a:cubicBezTo>
                  <a:cubicBezTo>
                    <a:pt x="2168" y="3954"/>
                    <a:pt x="2204" y="4037"/>
                    <a:pt x="2227" y="4132"/>
                  </a:cubicBezTo>
                  <a:cubicBezTo>
                    <a:pt x="2287" y="4275"/>
                    <a:pt x="2394" y="4430"/>
                    <a:pt x="2525" y="4537"/>
                  </a:cubicBezTo>
                  <a:cubicBezTo>
                    <a:pt x="2632" y="4621"/>
                    <a:pt x="2751" y="4680"/>
                    <a:pt x="2894" y="4716"/>
                  </a:cubicBezTo>
                  <a:cubicBezTo>
                    <a:pt x="3049" y="4752"/>
                    <a:pt x="3192" y="4752"/>
                    <a:pt x="3347" y="4775"/>
                  </a:cubicBezTo>
                  <a:cubicBezTo>
                    <a:pt x="3454" y="4775"/>
                    <a:pt x="3573" y="4787"/>
                    <a:pt x="3668" y="4799"/>
                  </a:cubicBezTo>
                  <a:lnTo>
                    <a:pt x="3811" y="4847"/>
                  </a:lnTo>
                  <a:cubicBezTo>
                    <a:pt x="3823" y="4859"/>
                    <a:pt x="3847" y="4871"/>
                    <a:pt x="3870" y="4894"/>
                  </a:cubicBezTo>
                  <a:lnTo>
                    <a:pt x="3906" y="4930"/>
                  </a:lnTo>
                  <a:cubicBezTo>
                    <a:pt x="3930" y="4942"/>
                    <a:pt x="3942" y="4978"/>
                    <a:pt x="3942" y="5002"/>
                  </a:cubicBezTo>
                  <a:cubicBezTo>
                    <a:pt x="3954" y="5049"/>
                    <a:pt x="3966" y="5109"/>
                    <a:pt x="3966" y="5156"/>
                  </a:cubicBezTo>
                  <a:cubicBezTo>
                    <a:pt x="3597" y="5287"/>
                    <a:pt x="3239" y="5442"/>
                    <a:pt x="2894" y="5633"/>
                  </a:cubicBezTo>
                  <a:cubicBezTo>
                    <a:pt x="2656" y="5764"/>
                    <a:pt x="2477" y="5895"/>
                    <a:pt x="2346" y="6061"/>
                  </a:cubicBezTo>
                  <a:cubicBezTo>
                    <a:pt x="2263" y="6156"/>
                    <a:pt x="2204" y="6228"/>
                    <a:pt x="2156" y="6323"/>
                  </a:cubicBezTo>
                  <a:cubicBezTo>
                    <a:pt x="2096" y="6418"/>
                    <a:pt x="2049" y="6526"/>
                    <a:pt x="2037" y="6657"/>
                  </a:cubicBezTo>
                  <a:cubicBezTo>
                    <a:pt x="1989" y="6871"/>
                    <a:pt x="2037" y="7109"/>
                    <a:pt x="2156" y="7347"/>
                  </a:cubicBezTo>
                  <a:cubicBezTo>
                    <a:pt x="2275" y="7585"/>
                    <a:pt x="2465" y="7776"/>
                    <a:pt x="2680" y="7895"/>
                  </a:cubicBezTo>
                  <a:cubicBezTo>
                    <a:pt x="2882" y="8002"/>
                    <a:pt x="3120" y="8061"/>
                    <a:pt x="3370" y="8061"/>
                  </a:cubicBezTo>
                  <a:cubicBezTo>
                    <a:pt x="3608" y="8061"/>
                    <a:pt x="3870" y="8014"/>
                    <a:pt x="4144" y="7931"/>
                  </a:cubicBezTo>
                  <a:cubicBezTo>
                    <a:pt x="4644" y="7764"/>
                    <a:pt x="5097" y="7514"/>
                    <a:pt x="5490" y="7169"/>
                  </a:cubicBezTo>
                  <a:cubicBezTo>
                    <a:pt x="5668" y="7002"/>
                    <a:pt x="5847" y="6811"/>
                    <a:pt x="5990" y="6573"/>
                  </a:cubicBezTo>
                  <a:cubicBezTo>
                    <a:pt x="6144" y="6347"/>
                    <a:pt x="6264" y="6097"/>
                    <a:pt x="6335" y="5847"/>
                  </a:cubicBezTo>
                  <a:cubicBezTo>
                    <a:pt x="6406" y="5609"/>
                    <a:pt x="6442" y="5347"/>
                    <a:pt x="6430" y="5109"/>
                  </a:cubicBezTo>
                  <a:cubicBezTo>
                    <a:pt x="6406" y="4871"/>
                    <a:pt x="6371" y="4656"/>
                    <a:pt x="6275" y="4418"/>
                  </a:cubicBezTo>
                  <a:cubicBezTo>
                    <a:pt x="6109" y="4001"/>
                    <a:pt x="5787" y="3620"/>
                    <a:pt x="5371" y="3406"/>
                  </a:cubicBezTo>
                  <a:cubicBezTo>
                    <a:pt x="5144" y="3287"/>
                    <a:pt x="4906" y="3204"/>
                    <a:pt x="4620" y="3144"/>
                  </a:cubicBezTo>
                  <a:cubicBezTo>
                    <a:pt x="4490" y="3120"/>
                    <a:pt x="4359" y="3120"/>
                    <a:pt x="4192" y="3120"/>
                  </a:cubicBezTo>
                  <a:lnTo>
                    <a:pt x="4109" y="3120"/>
                  </a:lnTo>
                  <a:cubicBezTo>
                    <a:pt x="4323" y="2787"/>
                    <a:pt x="4490" y="2430"/>
                    <a:pt x="4585" y="2096"/>
                  </a:cubicBezTo>
                  <a:cubicBezTo>
                    <a:pt x="4644" y="1870"/>
                    <a:pt x="4668" y="1644"/>
                    <a:pt x="4656" y="1442"/>
                  </a:cubicBezTo>
                  <a:cubicBezTo>
                    <a:pt x="4656" y="1215"/>
                    <a:pt x="4609" y="1025"/>
                    <a:pt x="4537" y="822"/>
                  </a:cubicBezTo>
                  <a:cubicBezTo>
                    <a:pt x="4466" y="668"/>
                    <a:pt x="4347" y="501"/>
                    <a:pt x="4180" y="370"/>
                  </a:cubicBezTo>
                  <a:cubicBezTo>
                    <a:pt x="4001" y="215"/>
                    <a:pt x="3787" y="144"/>
                    <a:pt x="3644" y="108"/>
                  </a:cubicBezTo>
                  <a:cubicBezTo>
                    <a:pt x="3561" y="25"/>
                    <a:pt x="3418" y="1"/>
                    <a:pt x="3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 rot="1360497">
              <a:off x="8060526" y="2072312"/>
              <a:ext cx="241423" cy="280698"/>
            </a:xfrm>
            <a:custGeom>
              <a:avLst/>
              <a:gdLst/>
              <a:ahLst/>
              <a:cxnLst/>
              <a:rect l="l" t="t" r="r" b="b"/>
              <a:pathLst>
                <a:path w="9657" h="11228" extrusionOk="0">
                  <a:moveTo>
                    <a:pt x="3548" y="0"/>
                  </a:moveTo>
                  <a:cubicBezTo>
                    <a:pt x="2977" y="0"/>
                    <a:pt x="2441" y="358"/>
                    <a:pt x="1905" y="1072"/>
                  </a:cubicBezTo>
                  <a:cubicBezTo>
                    <a:pt x="1608" y="1477"/>
                    <a:pt x="1381" y="1894"/>
                    <a:pt x="1227" y="2239"/>
                  </a:cubicBezTo>
                  <a:cubicBezTo>
                    <a:pt x="1167" y="2346"/>
                    <a:pt x="1119" y="2441"/>
                    <a:pt x="1072" y="2560"/>
                  </a:cubicBezTo>
                  <a:cubicBezTo>
                    <a:pt x="905" y="2953"/>
                    <a:pt x="762" y="3358"/>
                    <a:pt x="631" y="3775"/>
                  </a:cubicBezTo>
                  <a:cubicBezTo>
                    <a:pt x="453" y="4322"/>
                    <a:pt x="298" y="4811"/>
                    <a:pt x="191" y="5287"/>
                  </a:cubicBezTo>
                  <a:cubicBezTo>
                    <a:pt x="107" y="5727"/>
                    <a:pt x="0" y="6239"/>
                    <a:pt x="0" y="6775"/>
                  </a:cubicBezTo>
                  <a:cubicBezTo>
                    <a:pt x="0" y="7108"/>
                    <a:pt x="48" y="7561"/>
                    <a:pt x="334" y="7906"/>
                  </a:cubicBezTo>
                  <a:cubicBezTo>
                    <a:pt x="500" y="8120"/>
                    <a:pt x="774" y="8228"/>
                    <a:pt x="1060" y="8228"/>
                  </a:cubicBezTo>
                  <a:cubicBezTo>
                    <a:pt x="1250" y="8228"/>
                    <a:pt x="1429" y="8192"/>
                    <a:pt x="1608" y="8120"/>
                  </a:cubicBezTo>
                  <a:cubicBezTo>
                    <a:pt x="1715" y="8085"/>
                    <a:pt x="1822" y="8049"/>
                    <a:pt x="1917" y="8001"/>
                  </a:cubicBezTo>
                  <a:cubicBezTo>
                    <a:pt x="2060" y="7942"/>
                    <a:pt x="2191" y="7847"/>
                    <a:pt x="2286" y="7775"/>
                  </a:cubicBezTo>
                  <a:cubicBezTo>
                    <a:pt x="2489" y="7632"/>
                    <a:pt x="2667" y="7430"/>
                    <a:pt x="2858" y="7156"/>
                  </a:cubicBezTo>
                  <a:cubicBezTo>
                    <a:pt x="3036" y="6918"/>
                    <a:pt x="3167" y="6632"/>
                    <a:pt x="3310" y="6370"/>
                  </a:cubicBezTo>
                  <a:cubicBezTo>
                    <a:pt x="3453" y="6073"/>
                    <a:pt x="3572" y="5751"/>
                    <a:pt x="3691" y="5477"/>
                  </a:cubicBezTo>
                  <a:lnTo>
                    <a:pt x="3798" y="5215"/>
                  </a:lnTo>
                  <a:lnTo>
                    <a:pt x="3894" y="5453"/>
                  </a:lnTo>
                  <a:lnTo>
                    <a:pt x="4096" y="5858"/>
                  </a:lnTo>
                  <a:lnTo>
                    <a:pt x="4120" y="5918"/>
                  </a:lnTo>
                  <a:lnTo>
                    <a:pt x="4215" y="6096"/>
                  </a:lnTo>
                  <a:lnTo>
                    <a:pt x="4418" y="6525"/>
                  </a:lnTo>
                  <a:cubicBezTo>
                    <a:pt x="4596" y="6918"/>
                    <a:pt x="4787" y="7299"/>
                    <a:pt x="4965" y="7668"/>
                  </a:cubicBezTo>
                  <a:cubicBezTo>
                    <a:pt x="5287" y="8311"/>
                    <a:pt x="5584" y="8835"/>
                    <a:pt x="5882" y="9299"/>
                  </a:cubicBezTo>
                  <a:cubicBezTo>
                    <a:pt x="6144" y="9716"/>
                    <a:pt x="6489" y="10204"/>
                    <a:pt x="6918" y="10609"/>
                  </a:cubicBezTo>
                  <a:cubicBezTo>
                    <a:pt x="7346" y="10990"/>
                    <a:pt x="7751" y="11204"/>
                    <a:pt x="8156" y="11228"/>
                  </a:cubicBezTo>
                  <a:lnTo>
                    <a:pt x="8263" y="11228"/>
                  </a:lnTo>
                  <a:cubicBezTo>
                    <a:pt x="8442" y="11228"/>
                    <a:pt x="8632" y="11180"/>
                    <a:pt x="8823" y="11109"/>
                  </a:cubicBezTo>
                  <a:cubicBezTo>
                    <a:pt x="9013" y="11037"/>
                    <a:pt x="9192" y="10918"/>
                    <a:pt x="9335" y="10787"/>
                  </a:cubicBezTo>
                  <a:lnTo>
                    <a:pt x="9371" y="10740"/>
                  </a:lnTo>
                  <a:lnTo>
                    <a:pt x="9430" y="10633"/>
                  </a:lnTo>
                  <a:lnTo>
                    <a:pt x="9501" y="10549"/>
                  </a:lnTo>
                  <a:cubicBezTo>
                    <a:pt x="9525" y="10502"/>
                    <a:pt x="9537" y="10454"/>
                    <a:pt x="9561" y="10406"/>
                  </a:cubicBezTo>
                  <a:lnTo>
                    <a:pt x="9597" y="10275"/>
                  </a:lnTo>
                  <a:cubicBezTo>
                    <a:pt x="9621" y="10192"/>
                    <a:pt x="9644" y="10109"/>
                    <a:pt x="9644" y="10025"/>
                  </a:cubicBezTo>
                  <a:cubicBezTo>
                    <a:pt x="9656" y="9894"/>
                    <a:pt x="9656" y="9752"/>
                    <a:pt x="9656" y="9633"/>
                  </a:cubicBezTo>
                  <a:cubicBezTo>
                    <a:pt x="9656" y="9513"/>
                    <a:pt x="9644" y="9394"/>
                    <a:pt x="9632" y="9263"/>
                  </a:cubicBezTo>
                  <a:cubicBezTo>
                    <a:pt x="9561" y="8823"/>
                    <a:pt x="9418" y="8347"/>
                    <a:pt x="9168" y="7763"/>
                  </a:cubicBezTo>
                  <a:cubicBezTo>
                    <a:pt x="8966" y="7275"/>
                    <a:pt x="8704" y="6799"/>
                    <a:pt x="8430" y="6275"/>
                  </a:cubicBezTo>
                  <a:lnTo>
                    <a:pt x="8073" y="5608"/>
                  </a:lnTo>
                  <a:lnTo>
                    <a:pt x="7537" y="4620"/>
                  </a:lnTo>
                  <a:cubicBezTo>
                    <a:pt x="7430" y="4441"/>
                    <a:pt x="7335" y="4251"/>
                    <a:pt x="7239" y="4072"/>
                  </a:cubicBezTo>
                  <a:cubicBezTo>
                    <a:pt x="7192" y="4013"/>
                    <a:pt x="7156" y="3941"/>
                    <a:pt x="7120" y="3882"/>
                  </a:cubicBezTo>
                  <a:cubicBezTo>
                    <a:pt x="6894" y="3477"/>
                    <a:pt x="6680" y="3144"/>
                    <a:pt x="6489" y="2834"/>
                  </a:cubicBezTo>
                  <a:lnTo>
                    <a:pt x="6132" y="2298"/>
                  </a:lnTo>
                  <a:lnTo>
                    <a:pt x="6084" y="2239"/>
                  </a:lnTo>
                  <a:lnTo>
                    <a:pt x="6049" y="2179"/>
                  </a:lnTo>
                  <a:lnTo>
                    <a:pt x="5953" y="2060"/>
                  </a:lnTo>
                  <a:lnTo>
                    <a:pt x="5882" y="1977"/>
                  </a:lnTo>
                  <a:lnTo>
                    <a:pt x="5346" y="1262"/>
                  </a:lnTo>
                  <a:cubicBezTo>
                    <a:pt x="5037" y="858"/>
                    <a:pt x="4739" y="560"/>
                    <a:pt x="4406" y="346"/>
                  </a:cubicBezTo>
                  <a:cubicBezTo>
                    <a:pt x="4179" y="119"/>
                    <a:pt x="3870" y="24"/>
                    <a:pt x="3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47">
            <a:hlinkClick r:id="rId3" action="ppaction://hlinksldjump"/>
          </p:cNvPr>
          <p:cNvSpPr/>
          <p:nvPr/>
        </p:nvSpPr>
        <p:spPr>
          <a:xfrm>
            <a:off x="4347072" y="4892108"/>
            <a:ext cx="359530" cy="258300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7">
            <a:hlinkClick r:id="" action="ppaction://hlinkshowjump?jump=nextslide"/>
          </p:cNvPr>
          <p:cNvSpPr/>
          <p:nvPr/>
        </p:nvSpPr>
        <p:spPr>
          <a:xfrm>
            <a:off x="4770594" y="4916982"/>
            <a:ext cx="260794" cy="208577"/>
          </a:xfrm>
          <a:custGeom>
            <a:avLst/>
            <a:gdLst/>
            <a:ahLst/>
            <a:cxnLst/>
            <a:rect l="l" t="t" r="r" b="b"/>
            <a:pathLst>
              <a:path w="73463" h="58754" extrusionOk="0">
                <a:moveTo>
                  <a:pt x="41428" y="0"/>
                </a:moveTo>
                <a:cubicBezTo>
                  <a:pt x="40675" y="0"/>
                  <a:pt x="39901" y="263"/>
                  <a:pt x="39118" y="911"/>
                </a:cubicBezTo>
                <a:cubicBezTo>
                  <a:pt x="36050" y="3468"/>
                  <a:pt x="38180" y="8922"/>
                  <a:pt x="37158" y="12246"/>
                </a:cubicBezTo>
                <a:cubicBezTo>
                  <a:pt x="36337" y="15119"/>
                  <a:pt x="32860" y="15737"/>
                  <a:pt x="29404" y="15737"/>
                </a:cubicBezTo>
                <a:cubicBezTo>
                  <a:pt x="27120" y="15737"/>
                  <a:pt x="24844" y="15467"/>
                  <a:pt x="23352" y="15399"/>
                </a:cubicBezTo>
                <a:cubicBezTo>
                  <a:pt x="19943" y="15399"/>
                  <a:pt x="16534" y="15361"/>
                  <a:pt x="13125" y="15361"/>
                </a:cubicBezTo>
                <a:cubicBezTo>
                  <a:pt x="11420" y="15361"/>
                  <a:pt x="9716" y="15371"/>
                  <a:pt x="8012" y="15399"/>
                </a:cubicBezTo>
                <a:cubicBezTo>
                  <a:pt x="7366" y="15399"/>
                  <a:pt x="6720" y="15360"/>
                  <a:pt x="6089" y="15360"/>
                </a:cubicBezTo>
                <a:cubicBezTo>
                  <a:pt x="4637" y="15360"/>
                  <a:pt x="3260" y="15567"/>
                  <a:pt x="2131" y="16933"/>
                </a:cubicBezTo>
                <a:cubicBezTo>
                  <a:pt x="1" y="19490"/>
                  <a:pt x="1194" y="24177"/>
                  <a:pt x="1194" y="27245"/>
                </a:cubicBezTo>
                <a:cubicBezTo>
                  <a:pt x="1194" y="31847"/>
                  <a:pt x="1" y="37386"/>
                  <a:pt x="938" y="41903"/>
                </a:cubicBezTo>
                <a:cubicBezTo>
                  <a:pt x="1620" y="45142"/>
                  <a:pt x="3921" y="45483"/>
                  <a:pt x="6904" y="45738"/>
                </a:cubicBezTo>
                <a:cubicBezTo>
                  <a:pt x="8606" y="45858"/>
                  <a:pt x="10304" y="45905"/>
                  <a:pt x="11999" y="45905"/>
                </a:cubicBezTo>
                <a:cubicBezTo>
                  <a:pt x="18233" y="45905"/>
                  <a:pt x="24424" y="45269"/>
                  <a:pt x="30621" y="45269"/>
                </a:cubicBezTo>
                <a:cubicBezTo>
                  <a:pt x="33535" y="45269"/>
                  <a:pt x="36451" y="45409"/>
                  <a:pt x="39373" y="45823"/>
                </a:cubicBezTo>
                <a:cubicBezTo>
                  <a:pt x="38862" y="50511"/>
                  <a:pt x="37839" y="57925"/>
                  <a:pt x="43805" y="58692"/>
                </a:cubicBezTo>
                <a:cubicBezTo>
                  <a:pt x="44085" y="58733"/>
                  <a:pt x="44356" y="58753"/>
                  <a:pt x="44618" y="58753"/>
                </a:cubicBezTo>
                <a:cubicBezTo>
                  <a:pt x="46514" y="58753"/>
                  <a:pt x="47966" y="57707"/>
                  <a:pt x="49089" y="56135"/>
                </a:cubicBezTo>
                <a:cubicBezTo>
                  <a:pt x="52242" y="52045"/>
                  <a:pt x="54799" y="48039"/>
                  <a:pt x="58463" y="44460"/>
                </a:cubicBezTo>
                <a:cubicBezTo>
                  <a:pt x="61531" y="41221"/>
                  <a:pt x="64855" y="38239"/>
                  <a:pt x="67923" y="35000"/>
                </a:cubicBezTo>
                <a:cubicBezTo>
                  <a:pt x="70053" y="32870"/>
                  <a:pt x="73462" y="29972"/>
                  <a:pt x="73292" y="26563"/>
                </a:cubicBezTo>
                <a:cubicBezTo>
                  <a:pt x="73121" y="24092"/>
                  <a:pt x="71246" y="22643"/>
                  <a:pt x="69372" y="21365"/>
                </a:cubicBezTo>
                <a:cubicBezTo>
                  <a:pt x="64855" y="18126"/>
                  <a:pt x="60253" y="15144"/>
                  <a:pt x="55906" y="11649"/>
                </a:cubicBezTo>
                <a:cubicBezTo>
                  <a:pt x="52412" y="8752"/>
                  <a:pt x="49089" y="5599"/>
                  <a:pt x="45850" y="2445"/>
                </a:cubicBezTo>
                <a:cubicBezTo>
                  <a:pt x="44569" y="1223"/>
                  <a:pt x="43050" y="0"/>
                  <a:pt x="41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7">
            <a:hlinkClick r:id="" action="ppaction://hlinkshowjump?jump=previousslide"/>
          </p:cNvPr>
          <p:cNvSpPr/>
          <p:nvPr/>
        </p:nvSpPr>
        <p:spPr>
          <a:xfrm>
            <a:off x="4022295" y="4917287"/>
            <a:ext cx="261095" cy="208797"/>
          </a:xfrm>
          <a:custGeom>
            <a:avLst/>
            <a:gdLst/>
            <a:ahLst/>
            <a:cxnLst/>
            <a:rect l="l" t="t" r="r" b="b"/>
            <a:pathLst>
              <a:path w="73548" h="58816" extrusionOk="0">
                <a:moveTo>
                  <a:pt x="28969" y="0"/>
                </a:moveTo>
                <a:cubicBezTo>
                  <a:pt x="27052" y="0"/>
                  <a:pt x="25580" y="1108"/>
                  <a:pt x="24374" y="2615"/>
                </a:cubicBezTo>
                <a:cubicBezTo>
                  <a:pt x="21306" y="6706"/>
                  <a:pt x="18749" y="10711"/>
                  <a:pt x="15085" y="14376"/>
                </a:cubicBezTo>
                <a:cubicBezTo>
                  <a:pt x="12017" y="17529"/>
                  <a:pt x="8693" y="20512"/>
                  <a:pt x="5625" y="23750"/>
                </a:cubicBezTo>
                <a:cubicBezTo>
                  <a:pt x="3494" y="25966"/>
                  <a:pt x="0" y="28864"/>
                  <a:pt x="256" y="32272"/>
                </a:cubicBezTo>
                <a:cubicBezTo>
                  <a:pt x="426" y="34659"/>
                  <a:pt x="2301" y="36107"/>
                  <a:pt x="4091" y="37471"/>
                </a:cubicBezTo>
                <a:cubicBezTo>
                  <a:pt x="8608" y="40624"/>
                  <a:pt x="13295" y="43607"/>
                  <a:pt x="17556" y="47186"/>
                </a:cubicBezTo>
                <a:cubicBezTo>
                  <a:pt x="21135" y="50084"/>
                  <a:pt x="24459" y="53152"/>
                  <a:pt x="27698" y="56305"/>
                </a:cubicBezTo>
                <a:cubicBezTo>
                  <a:pt x="28991" y="57540"/>
                  <a:pt x="30529" y="58816"/>
                  <a:pt x="32169" y="58816"/>
                </a:cubicBezTo>
                <a:cubicBezTo>
                  <a:pt x="32906" y="58816"/>
                  <a:pt x="33664" y="58558"/>
                  <a:pt x="34430" y="57924"/>
                </a:cubicBezTo>
                <a:cubicBezTo>
                  <a:pt x="37498" y="55282"/>
                  <a:pt x="35368" y="49828"/>
                  <a:pt x="36390" y="46504"/>
                </a:cubicBezTo>
                <a:cubicBezTo>
                  <a:pt x="37218" y="43657"/>
                  <a:pt x="40751" y="43074"/>
                  <a:pt x="44237" y="43074"/>
                </a:cubicBezTo>
                <a:cubicBezTo>
                  <a:pt x="46490" y="43074"/>
                  <a:pt x="48724" y="43318"/>
                  <a:pt x="50196" y="43351"/>
                </a:cubicBezTo>
                <a:cubicBezTo>
                  <a:pt x="55310" y="43436"/>
                  <a:pt x="60423" y="43436"/>
                  <a:pt x="65536" y="43436"/>
                </a:cubicBezTo>
                <a:cubicBezTo>
                  <a:pt x="66182" y="43436"/>
                  <a:pt x="66827" y="43476"/>
                  <a:pt x="67459" y="43476"/>
                </a:cubicBezTo>
                <a:cubicBezTo>
                  <a:pt x="68911" y="43476"/>
                  <a:pt x="70288" y="43269"/>
                  <a:pt x="71417" y="41902"/>
                </a:cubicBezTo>
                <a:cubicBezTo>
                  <a:pt x="73547" y="39346"/>
                  <a:pt x="72354" y="34573"/>
                  <a:pt x="72354" y="31591"/>
                </a:cubicBezTo>
                <a:cubicBezTo>
                  <a:pt x="72354" y="26989"/>
                  <a:pt x="73547" y="21364"/>
                  <a:pt x="72610" y="16847"/>
                </a:cubicBezTo>
                <a:cubicBezTo>
                  <a:pt x="71928" y="13694"/>
                  <a:pt x="69627" y="13268"/>
                  <a:pt x="66644" y="13097"/>
                </a:cubicBezTo>
                <a:cubicBezTo>
                  <a:pt x="64876" y="12973"/>
                  <a:pt x="63110" y="12925"/>
                  <a:pt x="61345" y="12925"/>
                </a:cubicBezTo>
                <a:cubicBezTo>
                  <a:pt x="55263" y="12925"/>
                  <a:pt x="49203" y="13498"/>
                  <a:pt x="43150" y="13498"/>
                </a:cubicBezTo>
                <a:cubicBezTo>
                  <a:pt x="40128" y="13498"/>
                  <a:pt x="37109" y="13355"/>
                  <a:pt x="34089" y="12927"/>
                </a:cubicBezTo>
                <a:cubicBezTo>
                  <a:pt x="34686" y="8240"/>
                  <a:pt x="35708" y="911"/>
                  <a:pt x="29743" y="58"/>
                </a:cubicBezTo>
                <a:cubicBezTo>
                  <a:pt x="29477" y="19"/>
                  <a:pt x="29219" y="0"/>
                  <a:pt x="28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876;p47">
            <a:extLst>
              <a:ext uri="{FF2B5EF4-FFF2-40B4-BE49-F238E27FC236}">
                <a16:creationId xmlns:a16="http://schemas.microsoft.com/office/drawing/2014/main" id="{67453333-BA8D-4090-AF39-2ADF199DE2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14" y="243310"/>
            <a:ext cx="5107576" cy="575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1. ¿Qué hace el niño el martes por la mañana?</a:t>
            </a:r>
            <a:endParaRPr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1" name="Google Shape;876;p47">
            <a:extLst>
              <a:ext uri="{FF2B5EF4-FFF2-40B4-BE49-F238E27FC236}">
                <a16:creationId xmlns:a16="http://schemas.microsoft.com/office/drawing/2014/main" id="{C4517420-D26A-43ED-BBF0-0923BCAE96ED}"/>
              </a:ext>
            </a:extLst>
          </p:cNvPr>
          <p:cNvSpPr txBox="1">
            <a:spLocks/>
          </p:cNvSpPr>
          <p:nvPr/>
        </p:nvSpPr>
        <p:spPr>
          <a:xfrm>
            <a:off x="78095" y="983602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2. ¿Qué hace el niño el miércoles por la tarde?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2" name="Google Shape;876;p47">
            <a:extLst>
              <a:ext uri="{FF2B5EF4-FFF2-40B4-BE49-F238E27FC236}">
                <a16:creationId xmlns:a16="http://schemas.microsoft.com/office/drawing/2014/main" id="{F7A11AF8-E23C-4BC1-AD3F-87B3961B90AD}"/>
              </a:ext>
            </a:extLst>
          </p:cNvPr>
          <p:cNvSpPr txBox="1">
            <a:spLocks/>
          </p:cNvSpPr>
          <p:nvPr/>
        </p:nvSpPr>
        <p:spPr>
          <a:xfrm>
            <a:off x="78094" y="1723355"/>
            <a:ext cx="5634083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3. ¿Qué día de la semana el niño prepara un queque?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3" name="Google Shape;876;p47">
            <a:extLst>
              <a:ext uri="{FF2B5EF4-FFF2-40B4-BE49-F238E27FC236}">
                <a16:creationId xmlns:a16="http://schemas.microsoft.com/office/drawing/2014/main" id="{DB006AA4-2F70-4A24-A313-0DCD3966ED6A}"/>
              </a:ext>
            </a:extLst>
          </p:cNvPr>
          <p:cNvSpPr txBox="1">
            <a:spLocks/>
          </p:cNvSpPr>
          <p:nvPr/>
        </p:nvSpPr>
        <p:spPr>
          <a:xfrm>
            <a:off x="78095" y="2465889"/>
            <a:ext cx="6227494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4. ¿Qué día de la semana lo niños van a visitar a sus abuelos?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6" name="Google Shape;876;p47">
            <a:extLst>
              <a:ext uri="{FF2B5EF4-FFF2-40B4-BE49-F238E27FC236}">
                <a16:creationId xmlns:a16="http://schemas.microsoft.com/office/drawing/2014/main" id="{D897460B-B9B1-4E65-B4BA-A2F9C07032C3}"/>
              </a:ext>
            </a:extLst>
          </p:cNvPr>
          <p:cNvSpPr txBox="1">
            <a:spLocks/>
          </p:cNvSpPr>
          <p:nvPr/>
        </p:nvSpPr>
        <p:spPr>
          <a:xfrm>
            <a:off x="78095" y="3202370"/>
            <a:ext cx="7170805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5. ¿Qué día de la semana te parece más divertido? ¿Por qué?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97" name="Google Shape;876;p47">
            <a:extLst>
              <a:ext uri="{FF2B5EF4-FFF2-40B4-BE49-F238E27FC236}">
                <a16:creationId xmlns:a16="http://schemas.microsoft.com/office/drawing/2014/main" id="{F0058064-305F-481E-A2DB-16648389EECC}"/>
              </a:ext>
            </a:extLst>
          </p:cNvPr>
          <p:cNvSpPr txBox="1">
            <a:spLocks/>
          </p:cNvSpPr>
          <p:nvPr/>
        </p:nvSpPr>
        <p:spPr>
          <a:xfrm>
            <a:off x="78095" y="3954399"/>
            <a:ext cx="7439284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latin typeface="Quicksand"/>
              </a:rPr>
              <a:t>6. ¿Qué otras actividades realizas tú durante el fin de semana?</a:t>
            </a:r>
            <a:endParaRPr lang="es-MX" dirty="0">
              <a:solidFill>
                <a:schemeClr val="bg2"/>
              </a:solidFill>
              <a:latin typeface="Quicksand"/>
            </a:endParaRPr>
          </a:p>
        </p:txBody>
      </p:sp>
      <p:sp>
        <p:nvSpPr>
          <p:cNvPr id="104" name="Google Shape;876;p47">
            <a:extLst>
              <a:ext uri="{FF2B5EF4-FFF2-40B4-BE49-F238E27FC236}">
                <a16:creationId xmlns:a16="http://schemas.microsoft.com/office/drawing/2014/main" id="{F384EB9A-3B66-4B67-A350-F2123609FF6E}"/>
              </a:ext>
            </a:extLst>
          </p:cNvPr>
          <p:cNvSpPr txBox="1">
            <a:spLocks/>
          </p:cNvSpPr>
          <p:nvPr/>
        </p:nvSpPr>
        <p:spPr>
          <a:xfrm>
            <a:off x="1109709" y="519475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Va a clases de artes</a:t>
            </a:r>
          </a:p>
        </p:txBody>
      </p:sp>
      <p:sp>
        <p:nvSpPr>
          <p:cNvPr id="105" name="Google Shape;876;p47">
            <a:extLst>
              <a:ext uri="{FF2B5EF4-FFF2-40B4-BE49-F238E27FC236}">
                <a16:creationId xmlns:a16="http://schemas.microsoft.com/office/drawing/2014/main" id="{6BD3253C-5F4A-4D5F-900C-BF530C7EA866}"/>
              </a:ext>
            </a:extLst>
          </p:cNvPr>
          <p:cNvSpPr txBox="1">
            <a:spLocks/>
          </p:cNvSpPr>
          <p:nvPr/>
        </p:nvSpPr>
        <p:spPr>
          <a:xfrm>
            <a:off x="1109709" y="1259228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Ve televisión</a:t>
            </a:r>
          </a:p>
        </p:txBody>
      </p:sp>
      <p:sp>
        <p:nvSpPr>
          <p:cNvPr id="106" name="Google Shape;876;p47">
            <a:extLst>
              <a:ext uri="{FF2B5EF4-FFF2-40B4-BE49-F238E27FC236}">
                <a16:creationId xmlns:a16="http://schemas.microsoft.com/office/drawing/2014/main" id="{32F8E663-C3BF-45EF-AD03-B7E5FD0A7232}"/>
              </a:ext>
            </a:extLst>
          </p:cNvPr>
          <p:cNvSpPr txBox="1">
            <a:spLocks/>
          </p:cNvSpPr>
          <p:nvPr/>
        </p:nvSpPr>
        <p:spPr>
          <a:xfrm>
            <a:off x="1113160" y="2002962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El día domingo</a:t>
            </a:r>
          </a:p>
        </p:txBody>
      </p:sp>
      <p:sp>
        <p:nvSpPr>
          <p:cNvPr id="107" name="Google Shape;876;p47">
            <a:extLst>
              <a:ext uri="{FF2B5EF4-FFF2-40B4-BE49-F238E27FC236}">
                <a16:creationId xmlns:a16="http://schemas.microsoft.com/office/drawing/2014/main" id="{F9B3BCC7-13BC-413A-B735-C4B12E617860}"/>
              </a:ext>
            </a:extLst>
          </p:cNvPr>
          <p:cNvSpPr txBox="1">
            <a:spLocks/>
          </p:cNvSpPr>
          <p:nvPr/>
        </p:nvSpPr>
        <p:spPr>
          <a:xfrm>
            <a:off x="1114557" y="2743147"/>
            <a:ext cx="5107576" cy="5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marR="5080" indent="12700">
              <a:lnSpc>
                <a:spcPts val="2770"/>
              </a:lnSpc>
              <a:spcBef>
                <a:spcPts val="535"/>
              </a:spcBef>
            </a:pPr>
            <a:r>
              <a:rPr lang="es-MX" dirty="0">
                <a:solidFill>
                  <a:srgbClr val="FF0000"/>
                </a:solidFill>
                <a:latin typeface="Quicksand"/>
              </a:rPr>
              <a:t>El día viernes</a:t>
            </a:r>
          </a:p>
        </p:txBody>
      </p:sp>
    </p:spTree>
    <p:extLst>
      <p:ext uri="{BB962C8B-B14F-4D97-AF65-F5344CB8AC3E}">
        <p14:creationId xmlns:p14="http://schemas.microsoft.com/office/powerpoint/2010/main" val="30600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91" grpId="0"/>
      <p:bldP spid="92" grpId="0"/>
      <p:bldP spid="93" grpId="0"/>
      <p:bldP spid="96" grpId="0"/>
      <p:bldP spid="97" grpId="0"/>
      <p:bldP spid="104" grpId="0"/>
      <p:bldP spid="105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394</Words>
  <Application>Microsoft Office PowerPoint</Application>
  <PresentationFormat>Presentación en pantalla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Bowlby One SC</vt:lpstr>
      <vt:lpstr>Quicksand</vt:lpstr>
      <vt:lpstr>Quicksand Light</vt:lpstr>
      <vt:lpstr>Flippy Cute Daily Activities by Slidesgo</vt:lpstr>
      <vt:lpstr>El transcurso del tiempo</vt:lpstr>
      <vt:lpstr>Ruta de aprendizaje</vt:lpstr>
      <vt:lpstr>Objetivo de la clase</vt:lpstr>
      <vt:lpstr>Activación de conocimientos</vt:lpstr>
      <vt:lpstr>LOS DÍAS DE LA SEMANA</vt:lpstr>
      <vt:lpstr>Actividad</vt:lpstr>
      <vt:lpstr>Presentación de PowerPoint</vt:lpstr>
      <vt:lpstr>Presentación de PowerPoint</vt:lpstr>
      <vt:lpstr>Presentación de PowerPoint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de convivencia y cuidados</dc:title>
  <dc:creator>Maca</dc:creator>
  <cp:lastModifiedBy>Paola</cp:lastModifiedBy>
  <cp:revision>58</cp:revision>
  <dcterms:modified xsi:type="dcterms:W3CDTF">2021-03-30T19:55:03Z</dcterms:modified>
</cp:coreProperties>
</file>