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4"/>
  </p:notesMasterIdLst>
  <p:sldIdLst>
    <p:sldId id="256" r:id="rId2"/>
    <p:sldId id="316" r:id="rId3"/>
    <p:sldId id="258" r:id="rId4"/>
    <p:sldId id="314" r:id="rId5"/>
    <p:sldId id="261" r:id="rId6"/>
    <p:sldId id="262" r:id="rId7"/>
    <p:sldId id="308" r:id="rId8"/>
    <p:sldId id="309" r:id="rId9"/>
    <p:sldId id="310" r:id="rId10"/>
    <p:sldId id="311" r:id="rId11"/>
    <p:sldId id="312" r:id="rId12"/>
    <p:sldId id="313" r:id="rId13"/>
  </p:sldIdLst>
  <p:sldSz cx="9144000" cy="5143500" type="screen16x9"/>
  <p:notesSz cx="6858000" cy="9144000"/>
  <p:embeddedFontLst>
    <p:embeddedFont>
      <p:font typeface="Gloria Hallelujah" panose="020B0604020202020204" charset="0"/>
      <p:regular r:id="rId15"/>
    </p:embeddedFont>
    <p:embeddedFont>
      <p:font typeface="McLaren" panose="020B0604020202020204" charset="0"/>
      <p:regular r:id="rId16"/>
    </p:embeddedFont>
    <p:embeddedFont>
      <p:font typeface="Nuni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93EFF8-9E95-4FEB-BF98-D1EB7303B6BA}">
  <a:tblStyle styleId="{7093EFF8-9E95-4FEB-BF98-D1EB7303B6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5:56.5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1508 1482 0,'0'13'47,"53"40"-31,-40-40-1,14 27 1,52-14-16,27 27 0,304 79 31,662 40 16,158-79 0,-899-93 15,-186 0-46,-26 0-16,27 0 31,-40-13-15,-53 13 0,-27 0 77,-13 0-93,27 0 16,-27 0-16,27 0 16,13 0-1,26-27 1,14 27-1,-1-26 1,-65 26 0,-1 0-1,-13 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6:51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4035 1310 0,'0'0'0,"13"13"16,0-13-1,54 13 1,-41 0 0,67 14 15,370 13 16,-318-27-32,-79-13 17,-53 0-32,27 0 15,0 0 1,-14 0-16,-12 0 15,52 0 17,-27 39-17,-12-39 1,39 0 0,13 0-1,1 0 1,-54 0-1,14 14 1,-27-14 0,0 0 15,1 0-15,65 0-1,-66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7:07.6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15650 1349 0,'-198'0'31,"105"0"-31,14 0 16,-133-39 0,-26 25 30,-212-25-14,-383 12-1,449 27-15,93 0-1,145 0 1,120 0-1,-27-13 1,-53-66 0,27 39-1,39 27-15,-66-27 32,67 14-17,-1-1 1,-39 27 15,105 0 0,27 13-15,40-13-16,-40 0 16,238 0-1,-239 0 1,15 0-16,197 0 15,80 0 17,13 0-17,-132 0 1,-106 40 0,-26-40-1,39 0 1,-105 0-1,198 0 1,66 0 0,0 0-1,-40 0 1,-13 0 0,-79 0-1,-146 0 1,27 0-1,-27 0 1,-53 0 47,-52-26-48,39 12 1,-27-25-16,-92-1 15,67 14 1,-305-80 0,198 66-1,13 14 17,133 12-32,-40 14 0,1-26 15,-1 13-15,13-14 16,-13 1-16,0 13 15,1-14-15,39 14 16,-14 0-16,-26-14 16,14 27-16,12 0 15,14 0-15,0-13 16,-13 13-16,65 0 16,1 0-16,-13 0 15,13 0-15,-1 0 16,1 0-1,-13 0 1,12 0-16,1 0 16,26 26 93,1 27-109,25-26 16,-25-14-16,78 53 15,14 0-15,145 14 32,-79-27-17,-119-40-15,-13 13 16,-14-26-16,27 0 15,-26 0-15,-14 0 16,40 0-16,-40 0 16,0 0-16,14 0 15,-14 0-15,13 27 16,1-27-16,-14 0 16,-26 0 46,-14-40-46,-78 14-16,-1-14 15,0 27-15,53-14 16,0 27-16,-39-13 16,-41-13-1,-65 12 1,171 14-1,-39 0 1,-26 0 0,12 0-1,1 0 1,66 0 0,-1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7:11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13097 1455 0,'0'13'0,"26"14"31,-26-1-31,14-12 16,65 12-1,503-13 16,1614-13 32,-1217 0-16,-900 0-32,40 0 1,-39 0 0,-54 0-1,40 0-15,-39 0 16,-14 0 0,53 40-1,-13-14 1,0-12-1,-53-1 79,-53 13-78,0 27-16,-26-53 15,-14 40-15,-13-14 16,-105 41 0,-213-1-1,-52-40 1,251-26-16,-185 0 16,225 0-1,-146 0 1,-66-26-1,146 26 1,13-40 15,159 40-31,26 0 32,39 0-17,-12 0 1,-14 0-1,53 13 79,1 0-78,25 27-16,14-40 15,66 27-15,53-27 16,-53 0 0,292 0-1,-213 0 1,212 0 0,-251 0-16,0 0 15,65 0 1,-118 13-1,-13 0 1,0-13 0,-27 53-1,0-40 1,-53-13 0,40 0-1,40 0 16,-41 0-31,-25 0 32,-14 0-32,0 0 15,1 13 32,12 14-47,-13-14 16,-26-13 31,0 0-47,-53 0 15,-80 0 1,1 0 0,-41 0-1,-78 0 1,39 0-1,-26 0 1,145 0 0,-27 0-16,-250 0 31,65 0-15,-39 0-1,13 0 1,53 0-1,225 40 1,26-40 0,27 0 93,0 0-93,13 13 62,13 0-63,66-13 1,-12 14-16,38-14 16,-52 0-1,93 26 1,-54-26-16,133 0 16,-53 0-1,-26 0 1,26 0-1,13 0 17,119-40-32,54 1 15,25-14 17,-52 53-17,-106-40 1,-80 40-1,-131 0-15,65 0 16,93 0 0,-132 0-1,-1-13 1,-25 13 0,25 0-1,-12 0 1,-14 0-1,-13-80 32,0 67-31,-13-27-16,-93-145 16,66 159-1,14-1 1,-54-52-16,27 66 15,-26 13 1,0 0 0,12 0-1,28 0-15,-80 0 16,-27 0 0,27 0-1,0 39 1,-119 1-1,-93 39 1,-171 14 0,369-66-1,-92-27 1,53 0 15,80 0-31,52 0 31,-13 0-15,40 0 0,0 0-1,-93 0 1,-13 0 0,92 0-1,-52 0 1,0 0-1,-40-14 1,79 14 15,-40 0-31,1 0 16,-14 0 15,67 0-15,-14 0-1,27 0 1,26 0 187,14 0-203,-14 0 16,0 0-16,0 0 15,14 0 1,26 0-16,66 0 16,13 14-1,-26-1 1,-66-13 0,13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8:13.9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13229 2064 0,'13'-13'47,"1"13"-31,634 0 31,-172 13-32,0 40 1,14-27-1,-80 1 1,-172 12 0,-66-39-1,-145 0 1,-1 0 0,0 0 15,-12 0-16,-1 0 1,40 0 0,-14 0-1,41 0 1,-14 0 0,-13 0-1,-27 0 1,14 0-16,26 0 15,0 0 1,-13 0 0,27 0-1,-67 0 1,0 0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8:14.6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16828 2037 0,'-27'0'31,"14"0"-15,-14 0-16,-12 14 16,-27-14-16,-186 13 31,-52-13 0,-27 0 0,-66 0 32,318 0-48,52 0 1,14 0 0,-26 0-16,-1-27 15,-40-39 17,67 53-32,0 0 0,-40 13 15,40-14 1,0 14-1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8:15.4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14142 2196 0,'0'0'16,"13"13"-16,0 1 16,-13-1-16,27 13 15,-14-13-15,27-13 16,171 80 15,200-80 16,197 0-16,-198 26 16,-251-26-31,39 13-1,-12 54 1,-41-28 0,-65-39-16,-14 0 15,79 0 1,40 0 0,-39 0-1,-120 0 1,67 0-1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8:17.9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6099 2394 0,'0'-13'31,"-14"13"-15,-105 0 0,66 0-1,-291 13 17,225-13-32,-344 0 31,318 0-16,-40 0 1,-106 0 0,0 0-1,39 0 1,-12 0 15,-1 0-15,80 0-1,39 0 1,1 0 0,39 0-1,0-13 1,-13-26 0,53 39-1,0-53 1,39 26-1,14 14 32,13 0-15,40 13-17,52 0-15,226 0 31,39 0-15,53 0 0,-53 39-1,1 1 1,-41-40 0,-118 0-1,-120 0-15,0 0 16,27 0-1,13 0 1,27-26 15,-14 12-31,-13-12 32,-26-14-32,-67 27 31,14-40 63,-27 40-79,-13 0 16,-53-1-15,-40 14-16,27 0 16,13 0-16,-66 0 15,-53 0 1,-53 0 0,54-26-1,12 26 1,-423-93-1,198 40 1,53 1 0,93 38-1,185 14 1,-92 0 0,79 0-1,-14 0 1,-39-26-1,79 26 1,14 0 15,13 0-31,0 0 16,-40 0 0,-53 0 15,79 0-16,41 0 79,78 0-78,-12 0-16,131 0 15,-52 0 1,317 0 0,-224 0-1,39 0-15,-40-27 0,199 1 16,-40 26 15,-93 0-15,-26 0-1,-66 0 1,-132 0 0,-80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20:33.7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17608 10200 0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20:41.1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2421 1614 0,'-13'0'15,"79"0"1,-13 0 0,0 0-1,846 0 16,1205 0 16,-1271 0-15,-555 0-17,-80 0 1,-105 0-1,-67 0 1,-78 0 93,-41 0-93,-13 0 0,-106 0-16,-105 0 0,-212 0 15,-186 0-15,-118 0 16,-728 0 0,582 0-1,714 0 1,371 53 109,-53-53-125,66 0 15,53 26-15,27 27 16,250 0 0,28 13-1,39 14 1,-252-27-16,212 0 16,-277-27-1,158 14 1,-251-14-1,-93-13 126,-13 1-125,-53-1-16,-39 53 15,39-53 1,-185 14 15,-225 39-15,330-40-1,120-26-15,13 27 47,0-14-31,0 0-16,66 0 16,133-13-16,859 0 31,-542 0-16,79 0-15,53 0 16,636 0 0,-1126 0-1,-144 0 1,-1 0 31,-26 0-47,-199 0 15,-79 0 1,-886 80 0,-530-1-1,358 67 1,621-80 0,715-66-1,0 13 32,26 27-31,0-27-1,106 66 1,93-39 0,145 0-1,437-14 1,-477-26-1,252 0 1,-185 0 0,-159 0-1,-199 0 1,106 0-16,-92 0 31,13 0-15,-40 0-16,14 0 47,118 0-32,54 0 1,-80 0 0,-93 0-1,-13 0 32,14-106-31,-14 93-16,53-53 31,13-40-31,27 14 16,0-1-1,66 27 1,-92 26-1,-107 40 48,-66 0-47,14 0-16,13 0 15,-80 0-15,-78 0 16,-411-13-1,343-14 1,81-12 0,79-41-1,-1 14 1,-26-13 15,120 79-15,26-13-1,13-27 142,66 13-157,26 27 15,41-26-15,-54 26 16,66 0-16,332 0 16,277-26 15,-529 26-16,-27-27 1,-185 14 15,-52-14 1,25 14-17,-25 13-15,-160 0 16,-237 0-1,-133 0 1,0 0 0,278 0-1,40 0-15,-252 0 16,93 0 0,79 0 15,199 0-31,119 0 31,105 0 63,-26 0-79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20:43.6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13057 1561 0,'13'0'31,"1"0"-15,224 13 15,-106-13-15,2011 0 30,-952 0 1,-1231 14 47,-13-14-94,-13 0 16,-66 0-16,-93 26 15,-26-26-15,-384 26 16,-53 27 0,145 0 15,292-53-31,92 80 31,0-27-15,54-14-16,91-39 15,-39 53 1,120-53 31,250 0-32,397 0 1,332 0 0,-134 0-1,-409 0 1,-490 0 0,-92 0 93,26 0-109,-13 0 16,-80 0-1,-79 0-15,-489 53 16,-543 13-1,-119-26 1,305 26 0,502-13-1,490-40 79,65-13-94,14 13 16,14 14-16,65-14 15,331-13 1,252 0 0,224 0-1,27 0 1,-199 0-1,-330 0 1,-265 0 0,-66 0-16,26 0 15,-66 0 1,1 0 15,-1 0-31,26 0 31,-52 0 110,0 0-125,-40 0-16,13 0 15,-39 0 1,26 0-16,-502 0 31,263 0-31,-237 0 31,304 0-31,27 0 16,185 0 31,13-66-31,0 53-1,0-14 1,0 14-16,0-27 15,-66-39 1,52 66 0,1 13 31,-13 0-47,-14-27 31,0 27-31,14 0 31,13 0-31,-1-13 16,41 13 46,39 0-46,93 0-16,370 0 15,172 0 1,-13 0 0,-119 0-1,-212 0 1,-317 0 15,-14 0-15,-13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5:57.2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1799 1230 0,'0'27'0,"0"-14"15,0 13-15,93 41 16,52 38 15,54-91-31,26 39 16,846 26 0,-674-79-1,172 0 1,-238 26-1,-226-12 1,81-14 0,-133 0-1,26 0-15,80 0 16,-106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20:44.2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15372 2196 0,'27'0'16,"26"0"-16,-27 0 15,93 0-15,-39 0 16,105 0 0,79 0 15,252 79 16,-106-79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5:58.0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12978 1217 0,'0'13'31,"40"-13"-15,12 14-16,54-14 16,53 0-16,53 0 15,145 0-15,2262 0 31,-886 13 16,-1720-13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5:58.7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12951 1654 0,'40'13'16,"-13"-13"-16,25 0 16,15 0-16,12 0 15,926 0 17,1641 0 14,-2183 0-46,768 106 47,-1059-106-15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5:59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13070 1839 0,'0'0'0,"0"13"16,0 40 0,93-53-1,449 66 17,1985-66 14,-1376 13 17,-1085 14-63,40-27 16,93 40-1,-27-27 1,-27-13-1,-79 53 1,0-53 0,-52 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6:36.5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6271 3770 0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6:41.2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3241 1349 0,'0'27'62,"0"-14"-62,13 14 16,1-14-16,105 66 31,92-13 16,160 0-31,-226-66-1,120 27 1,-80-27-1,-26 53 1,-133-53 0,-12 0-1,65 13 1,27-13 0,-40 26-1,0-12 1,-53-14-1,14 0-15,39 0 32,-53 0-17,27 0 63,-27 0-62,27 0 0,-14 0-16,1 0 15,-14 0-15,27 0 16,-27 0 0,66-53 15,-66 53-31,53 0 15,-39-13 1,26 13 15,-40 0-31,0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6:42.3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3175 1244 0,'13'0'0,"14"0"16,39 0 0,40-14-16,-80 14 15,67 0-15,105 0 16,186 0 15,211 0 16,-542 0 16,-40 0-48,40 0-15,27 0 16,39 0-1,-14 0 1,1 0 0,-40 0-1,14 0 1,-14 0 0,13 0 15,-65 0-31,25 0 15,-26 0 17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3-31T14:16:49.8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3268 1548 0,'0'13'78,"13"-13"-78,0 0 16,133 0 31,-41 0-32,81 0 1,-81 0-1,-65 53-15,26-53 16,53 0 0,-26 0-1,-40 0 1,13 0 0,-26 0 15,26 0-16,132 0 17,-158 0-17,92 0 1,-66 0-16,80 0 16,26 0-1,-119 0 1,-13 0-1,26 0 1,-13 0 0,0 0-1,-40 0 63,0 0-62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b6116ce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6b6116ce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09a0e8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09a0e8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709a0e84b6_0_15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709a0e84b6_0_15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723795">
            <a:off x="2718519" y="349983"/>
            <a:ext cx="4552977" cy="4173197"/>
          </a:xfrm>
          <a:custGeom>
            <a:avLst/>
            <a:gdLst/>
            <a:ahLst/>
            <a:cxnLst/>
            <a:rect l="l" t="t" r="r" b="b"/>
            <a:pathLst>
              <a:path w="217245" h="199152" extrusionOk="0">
                <a:moveTo>
                  <a:pt x="125752" y="0"/>
                </a:moveTo>
                <a:cubicBezTo>
                  <a:pt x="115330" y="0"/>
                  <a:pt x="104935" y="983"/>
                  <a:pt x="94954" y="3880"/>
                </a:cubicBezTo>
                <a:cubicBezTo>
                  <a:pt x="76766" y="9158"/>
                  <a:pt x="61604" y="21568"/>
                  <a:pt x="53018" y="38390"/>
                </a:cubicBezTo>
                <a:cubicBezTo>
                  <a:pt x="43740" y="56565"/>
                  <a:pt x="38372" y="76983"/>
                  <a:pt x="25366" y="93087"/>
                </a:cubicBezTo>
                <a:cubicBezTo>
                  <a:pt x="18504" y="101584"/>
                  <a:pt x="9546" y="108811"/>
                  <a:pt x="5619" y="119003"/>
                </a:cubicBezTo>
                <a:cubicBezTo>
                  <a:pt x="1" y="133578"/>
                  <a:pt x="6982" y="151133"/>
                  <a:pt x="19718" y="160177"/>
                </a:cubicBezTo>
                <a:cubicBezTo>
                  <a:pt x="27750" y="165880"/>
                  <a:pt x="37477" y="168607"/>
                  <a:pt x="46205" y="173174"/>
                </a:cubicBezTo>
                <a:cubicBezTo>
                  <a:pt x="54260" y="177389"/>
                  <a:pt x="61413" y="183148"/>
                  <a:pt x="69345" y="187588"/>
                </a:cubicBezTo>
                <a:cubicBezTo>
                  <a:pt x="84229" y="195917"/>
                  <a:pt x="100948" y="199152"/>
                  <a:pt x="118037" y="199152"/>
                </a:cubicBezTo>
                <a:cubicBezTo>
                  <a:pt x="134377" y="199152"/>
                  <a:pt x="151054" y="196195"/>
                  <a:pt x="166786" y="191906"/>
                </a:cubicBezTo>
                <a:cubicBezTo>
                  <a:pt x="182868" y="187522"/>
                  <a:pt x="199726" y="181032"/>
                  <a:pt x="208943" y="167145"/>
                </a:cubicBezTo>
                <a:cubicBezTo>
                  <a:pt x="216021" y="156478"/>
                  <a:pt x="217244" y="143559"/>
                  <a:pt x="215671" y="130623"/>
                </a:cubicBezTo>
                <a:cubicBezTo>
                  <a:pt x="214777" y="123276"/>
                  <a:pt x="212981" y="115923"/>
                  <a:pt x="210844" y="108974"/>
                </a:cubicBezTo>
                <a:cubicBezTo>
                  <a:pt x="208446" y="101182"/>
                  <a:pt x="205657" y="93288"/>
                  <a:pt x="205948" y="85140"/>
                </a:cubicBezTo>
                <a:cubicBezTo>
                  <a:pt x="206153" y="79394"/>
                  <a:pt x="207888" y="73823"/>
                  <a:pt x="208756" y="68140"/>
                </a:cubicBezTo>
                <a:cubicBezTo>
                  <a:pt x="210142" y="59046"/>
                  <a:pt x="209283" y="49687"/>
                  <a:pt x="206890" y="40805"/>
                </a:cubicBezTo>
                <a:cubicBezTo>
                  <a:pt x="205168" y="34414"/>
                  <a:pt x="202608" y="28152"/>
                  <a:pt x="198518" y="22947"/>
                </a:cubicBezTo>
                <a:cubicBezTo>
                  <a:pt x="194858" y="18288"/>
                  <a:pt x="190067" y="14605"/>
                  <a:pt x="184910" y="11688"/>
                </a:cubicBezTo>
                <a:cubicBezTo>
                  <a:pt x="171283" y="3978"/>
                  <a:pt x="155327" y="1548"/>
                  <a:pt x="139704" y="505"/>
                </a:cubicBezTo>
                <a:cubicBezTo>
                  <a:pt x="135071" y="196"/>
                  <a:pt x="130409" y="0"/>
                  <a:pt x="1257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27778" y="1010125"/>
            <a:ext cx="5416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73325" y="3090700"/>
            <a:ext cx="312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953510" y="2782775"/>
            <a:ext cx="4362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494910" y="739125"/>
            <a:ext cx="2820900" cy="13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190723" y="3676382"/>
            <a:ext cx="312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14" y="2977500"/>
            <a:ext cx="2936414" cy="2166009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21130" y="2283725"/>
            <a:ext cx="3141600" cy="25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268175" y="2283725"/>
            <a:ext cx="3141600" cy="25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21130" y="1702325"/>
            <a:ext cx="23061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268175" y="1702325"/>
            <a:ext cx="23061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4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ONE_COLUMN_TEXT_1_1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13539" y="1262650"/>
            <a:ext cx="6796800" cy="31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13539" y="403984"/>
            <a:ext cx="59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/>
          <p:nvPr/>
        </p:nvSpPr>
        <p:spPr>
          <a:xfrm rot="5400000">
            <a:off x="6152149" y="1453220"/>
            <a:ext cx="5169863" cy="2237048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">
  <p:cSld name="TITLE_AND_BODY_1_1"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4423375" y="1352750"/>
            <a:ext cx="3463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1"/>
          </p:nvPr>
        </p:nvSpPr>
        <p:spPr>
          <a:xfrm>
            <a:off x="4423375" y="2573449"/>
            <a:ext cx="3206400" cy="20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5" name="Google Shape;145;p28"/>
          <p:cNvSpPr/>
          <p:nvPr/>
        </p:nvSpPr>
        <p:spPr>
          <a:xfrm rot="-5400000" flipH="1">
            <a:off x="-2925906" y="1566669"/>
            <a:ext cx="7248255" cy="4022955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4" name="Google Shape;4614;p20"/>
          <p:cNvSpPr txBox="1">
            <a:spLocks noGrp="1"/>
          </p:cNvSpPr>
          <p:nvPr>
            <p:ph type="ctrTitle"/>
          </p:nvPr>
        </p:nvSpPr>
        <p:spPr>
          <a:xfrm flipH="1">
            <a:off x="1236199" y="1696977"/>
            <a:ext cx="1560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15" name="Google Shape;4615;p20"/>
          <p:cNvSpPr txBox="1">
            <a:spLocks noGrp="1"/>
          </p:cNvSpPr>
          <p:nvPr>
            <p:ph type="subTitle" idx="1"/>
          </p:nvPr>
        </p:nvSpPr>
        <p:spPr>
          <a:xfrm flipH="1">
            <a:off x="860449" y="2220100"/>
            <a:ext cx="2312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16" name="Google Shape;4616;p20"/>
          <p:cNvSpPr txBox="1">
            <a:spLocks noGrp="1"/>
          </p:cNvSpPr>
          <p:nvPr>
            <p:ph type="ctrTitle" idx="2"/>
          </p:nvPr>
        </p:nvSpPr>
        <p:spPr>
          <a:xfrm flipH="1">
            <a:off x="4642675" y="1712361"/>
            <a:ext cx="1560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17" name="Google Shape;4617;p20"/>
          <p:cNvSpPr txBox="1">
            <a:spLocks noGrp="1"/>
          </p:cNvSpPr>
          <p:nvPr>
            <p:ph type="subTitle" idx="3"/>
          </p:nvPr>
        </p:nvSpPr>
        <p:spPr>
          <a:xfrm flipH="1">
            <a:off x="4327075" y="2222450"/>
            <a:ext cx="2191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18" name="Google Shape;4618;p20"/>
          <p:cNvSpPr txBox="1">
            <a:spLocks noGrp="1"/>
          </p:cNvSpPr>
          <p:nvPr>
            <p:ph type="ctrTitle" idx="4"/>
          </p:nvPr>
        </p:nvSpPr>
        <p:spPr>
          <a:xfrm flipH="1">
            <a:off x="2936337" y="3264487"/>
            <a:ext cx="1560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19" name="Google Shape;4619;p20"/>
          <p:cNvSpPr txBox="1">
            <a:spLocks noGrp="1"/>
          </p:cNvSpPr>
          <p:nvPr>
            <p:ph type="subTitle" idx="5"/>
          </p:nvPr>
        </p:nvSpPr>
        <p:spPr>
          <a:xfrm flipH="1">
            <a:off x="2560587" y="3767725"/>
            <a:ext cx="2312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20" name="Google Shape;4620;p20"/>
          <p:cNvSpPr txBox="1">
            <a:spLocks noGrp="1"/>
          </p:cNvSpPr>
          <p:nvPr>
            <p:ph type="ctrTitle" idx="6"/>
          </p:nvPr>
        </p:nvSpPr>
        <p:spPr>
          <a:xfrm flipH="1">
            <a:off x="6220413" y="3264487"/>
            <a:ext cx="1815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1" name="Google Shape;4621;p20"/>
          <p:cNvSpPr txBox="1">
            <a:spLocks noGrp="1"/>
          </p:cNvSpPr>
          <p:nvPr>
            <p:ph type="subTitle" idx="7"/>
          </p:nvPr>
        </p:nvSpPr>
        <p:spPr>
          <a:xfrm flipH="1">
            <a:off x="6032163" y="3767725"/>
            <a:ext cx="2191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22" name="Google Shape;4622;p20"/>
          <p:cNvSpPr txBox="1">
            <a:spLocks noGrp="1"/>
          </p:cNvSpPr>
          <p:nvPr>
            <p:ph type="title" idx="8"/>
          </p:nvPr>
        </p:nvSpPr>
        <p:spPr>
          <a:xfrm>
            <a:off x="4188036" y="376007"/>
            <a:ext cx="43344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grpSp>
        <p:nvGrpSpPr>
          <p:cNvPr id="4623" name="Google Shape;4623;p20"/>
          <p:cNvGrpSpPr/>
          <p:nvPr/>
        </p:nvGrpSpPr>
        <p:grpSpPr>
          <a:xfrm>
            <a:off x="18139" y="-44102"/>
            <a:ext cx="9120445" cy="5202912"/>
            <a:chOff x="18139" y="-44102"/>
            <a:chExt cx="9120445" cy="5202912"/>
          </a:xfrm>
        </p:grpSpPr>
        <p:sp>
          <p:nvSpPr>
            <p:cNvPr id="4624" name="Google Shape;4624;p20"/>
            <p:cNvSpPr/>
            <p:nvPr/>
          </p:nvSpPr>
          <p:spPr>
            <a:xfrm>
              <a:off x="875601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0"/>
            <p:cNvSpPr/>
            <p:nvPr/>
          </p:nvSpPr>
          <p:spPr>
            <a:xfrm>
              <a:off x="846996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0"/>
            <p:cNvSpPr/>
            <p:nvPr/>
          </p:nvSpPr>
          <p:spPr>
            <a:xfrm>
              <a:off x="9101182" y="128195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0"/>
            <p:cNvSpPr/>
            <p:nvPr/>
          </p:nvSpPr>
          <p:spPr>
            <a:xfrm>
              <a:off x="8875822" y="1922599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0"/>
            <p:cNvSpPr/>
            <p:nvPr/>
          </p:nvSpPr>
          <p:spPr>
            <a:xfrm>
              <a:off x="801291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0" y="1072"/>
                    <a:pt x="1057" y="836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0"/>
            <p:cNvSpPr/>
            <p:nvPr/>
          </p:nvSpPr>
          <p:spPr>
            <a:xfrm>
              <a:off x="867206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0"/>
            <p:cNvSpPr/>
            <p:nvPr/>
          </p:nvSpPr>
          <p:spPr>
            <a:xfrm>
              <a:off x="8700178" y="676627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6" y="830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0"/>
            <p:cNvSpPr/>
            <p:nvPr/>
          </p:nvSpPr>
          <p:spPr>
            <a:xfrm>
              <a:off x="8815163" y="2238208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0"/>
            <p:cNvSpPr/>
            <p:nvPr/>
          </p:nvSpPr>
          <p:spPr>
            <a:xfrm>
              <a:off x="9101182" y="220049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0"/>
            <p:cNvSpPr/>
            <p:nvPr/>
          </p:nvSpPr>
          <p:spPr>
            <a:xfrm>
              <a:off x="8781702" y="872045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0"/>
            <p:cNvSpPr/>
            <p:nvPr/>
          </p:nvSpPr>
          <p:spPr>
            <a:xfrm>
              <a:off x="8894470" y="490428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0"/>
            <p:cNvSpPr/>
            <p:nvPr/>
          </p:nvSpPr>
          <p:spPr>
            <a:xfrm>
              <a:off x="877466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0"/>
            <p:cNvSpPr/>
            <p:nvPr/>
          </p:nvSpPr>
          <p:spPr>
            <a:xfrm>
              <a:off x="8971420" y="242180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6" y="1"/>
                    <a:pt x="0" y="242"/>
                    <a:pt x="0" y="537"/>
                  </a:cubicBezTo>
                  <a:cubicBezTo>
                    <a:pt x="0" y="831"/>
                    <a:pt x="236" y="1073"/>
                    <a:pt x="531" y="1073"/>
                  </a:cubicBezTo>
                  <a:cubicBezTo>
                    <a:pt x="820" y="1073"/>
                    <a:pt x="1061" y="831"/>
                    <a:pt x="1061" y="537"/>
                  </a:cubicBezTo>
                  <a:cubicBezTo>
                    <a:pt x="1061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0"/>
            <p:cNvSpPr/>
            <p:nvPr/>
          </p:nvSpPr>
          <p:spPr>
            <a:xfrm>
              <a:off x="9026484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0"/>
            <p:cNvSpPr/>
            <p:nvPr/>
          </p:nvSpPr>
          <p:spPr>
            <a:xfrm>
              <a:off x="8334641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0"/>
            <p:cNvSpPr/>
            <p:nvPr/>
          </p:nvSpPr>
          <p:spPr>
            <a:xfrm>
              <a:off x="8718650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3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0"/>
            <p:cNvSpPr/>
            <p:nvPr/>
          </p:nvSpPr>
          <p:spPr>
            <a:xfrm>
              <a:off x="9026484" y="1470366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0"/>
            <p:cNvSpPr/>
            <p:nvPr/>
          </p:nvSpPr>
          <p:spPr>
            <a:xfrm>
              <a:off x="8978421" y="7213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0"/>
            <p:cNvSpPr/>
            <p:nvPr/>
          </p:nvSpPr>
          <p:spPr>
            <a:xfrm>
              <a:off x="875601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0"/>
            <p:cNvSpPr/>
            <p:nvPr/>
          </p:nvSpPr>
          <p:spPr>
            <a:xfrm>
              <a:off x="9101182" y="41082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0"/>
            <p:cNvSpPr/>
            <p:nvPr/>
          </p:nvSpPr>
          <p:spPr>
            <a:xfrm>
              <a:off x="8875822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0"/>
            <p:cNvSpPr/>
            <p:nvPr/>
          </p:nvSpPr>
          <p:spPr>
            <a:xfrm>
              <a:off x="8315958" y="500790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6"/>
                    <a:pt x="242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0"/>
            <p:cNvSpPr/>
            <p:nvPr/>
          </p:nvSpPr>
          <p:spPr>
            <a:xfrm>
              <a:off x="867206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0"/>
            <p:cNvSpPr/>
            <p:nvPr/>
          </p:nvSpPr>
          <p:spPr>
            <a:xfrm>
              <a:off x="8700178" y="3502863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26" y="1073"/>
                  </a:cubicBezTo>
                  <a:cubicBezTo>
                    <a:pt x="820" y="1073"/>
                    <a:pt x="1056" y="836"/>
                    <a:pt x="1056" y="537"/>
                  </a:cubicBezTo>
                  <a:cubicBezTo>
                    <a:pt x="1056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0"/>
            <p:cNvSpPr/>
            <p:nvPr/>
          </p:nvSpPr>
          <p:spPr>
            <a:xfrm>
              <a:off x="8815163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0"/>
            <p:cNvSpPr/>
            <p:nvPr/>
          </p:nvSpPr>
          <p:spPr>
            <a:xfrm>
              <a:off x="910118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0"/>
            <p:cNvSpPr/>
            <p:nvPr/>
          </p:nvSpPr>
          <p:spPr>
            <a:xfrm>
              <a:off x="857259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0"/>
            <p:cNvSpPr/>
            <p:nvPr/>
          </p:nvSpPr>
          <p:spPr>
            <a:xfrm>
              <a:off x="8781702" y="3698491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0"/>
            <p:cNvSpPr/>
            <p:nvPr/>
          </p:nvSpPr>
          <p:spPr>
            <a:xfrm>
              <a:off x="8894470" y="3316875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57" y="831"/>
                    <a:pt x="1057" y="537"/>
                  </a:cubicBezTo>
                  <a:cubicBezTo>
                    <a:pt x="1057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0"/>
            <p:cNvSpPr/>
            <p:nvPr/>
          </p:nvSpPr>
          <p:spPr>
            <a:xfrm>
              <a:off x="8031593" y="512105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0"/>
            <p:cNvSpPr/>
            <p:nvPr/>
          </p:nvSpPr>
          <p:spPr>
            <a:xfrm>
              <a:off x="7949858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0"/>
            <p:cNvSpPr/>
            <p:nvPr/>
          </p:nvSpPr>
          <p:spPr>
            <a:xfrm>
              <a:off x="877466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0"/>
            <p:cNvSpPr/>
            <p:nvPr/>
          </p:nvSpPr>
          <p:spPr>
            <a:xfrm>
              <a:off x="8236827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0"/>
            <p:cNvSpPr/>
            <p:nvPr/>
          </p:nvSpPr>
          <p:spPr>
            <a:xfrm>
              <a:off x="9026484" y="302012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1"/>
                    <a:pt x="243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0"/>
            <p:cNvSpPr/>
            <p:nvPr/>
          </p:nvSpPr>
          <p:spPr>
            <a:xfrm>
              <a:off x="8875822" y="257563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0"/>
            <p:cNvSpPr/>
            <p:nvPr/>
          </p:nvSpPr>
          <p:spPr>
            <a:xfrm>
              <a:off x="8718650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42" y="1"/>
                    <a:pt x="1" y="237"/>
                    <a:pt x="1" y="537"/>
                  </a:cubicBezTo>
                  <a:cubicBezTo>
                    <a:pt x="1" y="831"/>
                    <a:pt x="242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0"/>
            <p:cNvSpPr/>
            <p:nvPr/>
          </p:nvSpPr>
          <p:spPr>
            <a:xfrm>
              <a:off x="9063851" y="272024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5" y="1072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0"/>
            <p:cNvSpPr/>
            <p:nvPr/>
          </p:nvSpPr>
          <p:spPr>
            <a:xfrm>
              <a:off x="9026484" y="4296636"/>
              <a:ext cx="37402" cy="37718"/>
            </a:xfrm>
            <a:custGeom>
              <a:avLst/>
              <a:gdLst/>
              <a:ahLst/>
              <a:cxnLst/>
              <a:rect l="l" t="t" r="r" b="b"/>
              <a:pathLst>
                <a:path w="1063" h="1072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0"/>
            <p:cNvSpPr/>
            <p:nvPr/>
          </p:nvSpPr>
          <p:spPr>
            <a:xfrm>
              <a:off x="866281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0"/>
            <p:cNvSpPr/>
            <p:nvPr/>
          </p:nvSpPr>
          <p:spPr>
            <a:xfrm>
              <a:off x="8978421" y="354761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0"/>
            <p:cNvSpPr/>
            <p:nvPr/>
          </p:nvSpPr>
          <p:spPr>
            <a:xfrm>
              <a:off x="5957472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0"/>
            <p:cNvSpPr/>
            <p:nvPr/>
          </p:nvSpPr>
          <p:spPr>
            <a:xfrm>
              <a:off x="6669476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0"/>
            <p:cNvSpPr/>
            <p:nvPr/>
          </p:nvSpPr>
          <p:spPr>
            <a:xfrm>
              <a:off x="735987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0"/>
            <p:cNvSpPr/>
            <p:nvPr/>
          </p:nvSpPr>
          <p:spPr>
            <a:xfrm>
              <a:off x="715464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1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0"/>
            <p:cNvSpPr/>
            <p:nvPr/>
          </p:nvSpPr>
          <p:spPr>
            <a:xfrm>
              <a:off x="5214189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0"/>
            <p:cNvSpPr/>
            <p:nvPr/>
          </p:nvSpPr>
          <p:spPr>
            <a:xfrm>
              <a:off x="5873521" y="26429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0"/>
            <p:cNvSpPr/>
            <p:nvPr/>
          </p:nvSpPr>
          <p:spPr>
            <a:xfrm>
              <a:off x="7555681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2"/>
                    <a:pt x="0" y="537"/>
                  </a:cubicBezTo>
                  <a:cubicBezTo>
                    <a:pt x="0" y="831"/>
                    <a:pt x="242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0"/>
            <p:cNvSpPr/>
            <p:nvPr/>
          </p:nvSpPr>
          <p:spPr>
            <a:xfrm>
              <a:off x="7679356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0" y="1"/>
                    <a:pt x="1" y="815"/>
                    <a:pt x="1" y="1808"/>
                  </a:cubicBezTo>
                  <a:cubicBezTo>
                    <a:pt x="1" y="2807"/>
                    <a:pt x="800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0"/>
            <p:cNvSpPr/>
            <p:nvPr/>
          </p:nvSpPr>
          <p:spPr>
            <a:xfrm>
              <a:off x="6485318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0"/>
            <p:cNvSpPr/>
            <p:nvPr/>
          </p:nvSpPr>
          <p:spPr>
            <a:xfrm>
              <a:off x="6837379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0"/>
            <p:cNvSpPr/>
            <p:nvPr/>
          </p:nvSpPr>
          <p:spPr>
            <a:xfrm>
              <a:off x="7434398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0"/>
            <p:cNvSpPr/>
            <p:nvPr/>
          </p:nvSpPr>
          <p:spPr>
            <a:xfrm>
              <a:off x="6227975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0"/>
            <p:cNvSpPr/>
            <p:nvPr/>
          </p:nvSpPr>
          <p:spPr>
            <a:xfrm>
              <a:off x="5536097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0"/>
            <p:cNvSpPr/>
            <p:nvPr/>
          </p:nvSpPr>
          <p:spPr>
            <a:xfrm>
              <a:off x="6466670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0"/>
            <p:cNvSpPr/>
            <p:nvPr/>
          </p:nvSpPr>
          <p:spPr>
            <a:xfrm>
              <a:off x="6818872" y="28315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26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0"/>
            <p:cNvSpPr/>
            <p:nvPr/>
          </p:nvSpPr>
          <p:spPr>
            <a:xfrm>
              <a:off x="7331939" y="5026760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0"/>
            <p:cNvSpPr/>
            <p:nvPr/>
          </p:nvSpPr>
          <p:spPr>
            <a:xfrm>
              <a:off x="6077101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0"/>
            <p:cNvSpPr/>
            <p:nvPr/>
          </p:nvSpPr>
          <p:spPr>
            <a:xfrm>
              <a:off x="5517414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0"/>
            <p:cNvSpPr/>
            <p:nvPr/>
          </p:nvSpPr>
          <p:spPr>
            <a:xfrm>
              <a:off x="7086242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0"/>
            <p:cNvSpPr/>
            <p:nvPr/>
          </p:nvSpPr>
          <p:spPr>
            <a:xfrm>
              <a:off x="7732978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0"/>
            <p:cNvSpPr/>
            <p:nvPr/>
          </p:nvSpPr>
          <p:spPr>
            <a:xfrm>
              <a:off x="6016442" y="50644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0"/>
            <p:cNvSpPr/>
            <p:nvPr/>
          </p:nvSpPr>
          <p:spPr>
            <a:xfrm>
              <a:off x="6302672" y="5026760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6" y="0"/>
                    <a:pt x="0" y="242"/>
                    <a:pt x="0" y="536"/>
                  </a:cubicBezTo>
                  <a:cubicBezTo>
                    <a:pt x="0" y="836"/>
                    <a:pt x="236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0"/>
            <p:cNvSpPr/>
            <p:nvPr/>
          </p:nvSpPr>
          <p:spPr>
            <a:xfrm>
              <a:off x="7518525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0"/>
            <p:cNvSpPr/>
            <p:nvPr/>
          </p:nvSpPr>
          <p:spPr>
            <a:xfrm>
              <a:off x="5774053" y="4906779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7" y="830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0"/>
            <p:cNvSpPr/>
            <p:nvPr/>
          </p:nvSpPr>
          <p:spPr>
            <a:xfrm>
              <a:off x="5232873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0"/>
            <p:cNvSpPr/>
            <p:nvPr/>
          </p:nvSpPr>
          <p:spPr>
            <a:xfrm>
              <a:off x="6423955" y="470411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26" y="1073"/>
                  </a:cubicBezTo>
                  <a:cubicBezTo>
                    <a:pt x="820" y="1073"/>
                    <a:pt x="1056" y="831"/>
                    <a:pt x="1056" y="537"/>
                  </a:cubicBezTo>
                  <a:cubicBezTo>
                    <a:pt x="1056" y="242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0"/>
            <p:cNvSpPr/>
            <p:nvPr/>
          </p:nvSpPr>
          <p:spPr>
            <a:xfrm>
              <a:off x="5151314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0"/>
            <p:cNvSpPr/>
            <p:nvPr/>
          </p:nvSpPr>
          <p:spPr>
            <a:xfrm>
              <a:off x="6578523" y="4843165"/>
              <a:ext cx="125927" cy="127229"/>
            </a:xfrm>
            <a:custGeom>
              <a:avLst/>
              <a:gdLst/>
              <a:ahLst/>
              <a:cxnLst/>
              <a:rect l="l" t="t" r="r" b="b"/>
              <a:pathLst>
                <a:path w="3579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79" y="2806"/>
                    <a:pt x="3579" y="1808"/>
                  </a:cubicBezTo>
                  <a:cubicBezTo>
                    <a:pt x="3579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0"/>
            <p:cNvSpPr/>
            <p:nvPr/>
          </p:nvSpPr>
          <p:spPr>
            <a:xfrm>
              <a:off x="6921295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0"/>
            <p:cNvSpPr/>
            <p:nvPr/>
          </p:nvSpPr>
          <p:spPr>
            <a:xfrm>
              <a:off x="5438107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0"/>
            <p:cNvSpPr/>
            <p:nvPr/>
          </p:nvSpPr>
          <p:spPr>
            <a:xfrm>
              <a:off x="3158928" y="-1820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0"/>
            <p:cNvSpPr/>
            <p:nvPr/>
          </p:nvSpPr>
          <p:spPr>
            <a:xfrm>
              <a:off x="3870932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2" y="1073"/>
                  </a:cubicBezTo>
                  <a:cubicBezTo>
                    <a:pt x="821" y="1073"/>
                    <a:pt x="1062" y="836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0"/>
            <p:cNvSpPr/>
            <p:nvPr/>
          </p:nvSpPr>
          <p:spPr>
            <a:xfrm>
              <a:off x="45611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0"/>
            <p:cNvSpPr/>
            <p:nvPr/>
          </p:nvSpPr>
          <p:spPr>
            <a:xfrm>
              <a:off x="435592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42" y="1"/>
                    <a:pt x="0" y="237"/>
                    <a:pt x="0" y="531"/>
                  </a:cubicBezTo>
                  <a:cubicBezTo>
                    <a:pt x="0" y="831"/>
                    <a:pt x="242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0"/>
            <p:cNvSpPr/>
            <p:nvPr/>
          </p:nvSpPr>
          <p:spPr>
            <a:xfrm>
              <a:off x="241564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0"/>
            <p:cNvSpPr/>
            <p:nvPr/>
          </p:nvSpPr>
          <p:spPr>
            <a:xfrm>
              <a:off x="307480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0"/>
            <p:cNvSpPr/>
            <p:nvPr/>
          </p:nvSpPr>
          <p:spPr>
            <a:xfrm>
              <a:off x="4757136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0"/>
            <p:cNvSpPr/>
            <p:nvPr/>
          </p:nvSpPr>
          <p:spPr>
            <a:xfrm>
              <a:off x="4197448" y="37744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0"/>
            <p:cNvSpPr/>
            <p:nvPr/>
          </p:nvSpPr>
          <p:spPr>
            <a:xfrm>
              <a:off x="4880636" y="82916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0"/>
            <p:cNvSpPr/>
            <p:nvPr/>
          </p:nvSpPr>
          <p:spPr>
            <a:xfrm>
              <a:off x="3686597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0"/>
            <p:cNvSpPr/>
            <p:nvPr/>
          </p:nvSpPr>
          <p:spPr>
            <a:xfrm>
              <a:off x="4038834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0"/>
            <p:cNvSpPr/>
            <p:nvPr/>
          </p:nvSpPr>
          <p:spPr>
            <a:xfrm>
              <a:off x="4635853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0"/>
            <p:cNvSpPr/>
            <p:nvPr/>
          </p:nvSpPr>
          <p:spPr>
            <a:xfrm>
              <a:off x="342943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0"/>
            <p:cNvSpPr/>
            <p:nvPr/>
          </p:nvSpPr>
          <p:spPr>
            <a:xfrm>
              <a:off x="2737552" y="212537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0"/>
            <p:cNvSpPr/>
            <p:nvPr/>
          </p:nvSpPr>
          <p:spPr>
            <a:xfrm>
              <a:off x="3667914" y="33973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2"/>
                    <a:pt x="1" y="537"/>
                  </a:cubicBezTo>
                  <a:cubicBezTo>
                    <a:pt x="1" y="831"/>
                    <a:pt x="243" y="1073"/>
                    <a:pt x="532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0"/>
            <p:cNvSpPr/>
            <p:nvPr/>
          </p:nvSpPr>
          <p:spPr>
            <a:xfrm>
              <a:off x="4020151" y="28315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0"/>
            <p:cNvSpPr/>
            <p:nvPr/>
          </p:nvSpPr>
          <p:spPr>
            <a:xfrm>
              <a:off x="4533219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0"/>
            <p:cNvSpPr/>
            <p:nvPr/>
          </p:nvSpPr>
          <p:spPr>
            <a:xfrm>
              <a:off x="3278557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0"/>
            <p:cNvSpPr/>
            <p:nvPr/>
          </p:nvSpPr>
          <p:spPr>
            <a:xfrm>
              <a:off x="2718869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0"/>
            <p:cNvSpPr/>
            <p:nvPr/>
          </p:nvSpPr>
          <p:spPr>
            <a:xfrm>
              <a:off x="4287698" y="480544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0"/>
            <p:cNvSpPr/>
            <p:nvPr/>
          </p:nvSpPr>
          <p:spPr>
            <a:xfrm>
              <a:off x="4934433" y="4951499"/>
              <a:ext cx="37226" cy="37578"/>
            </a:xfrm>
            <a:custGeom>
              <a:avLst/>
              <a:gdLst/>
              <a:ahLst/>
              <a:cxnLst/>
              <a:rect l="l" t="t" r="r" b="b"/>
              <a:pathLst>
                <a:path w="1058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1" y="1067"/>
                    <a:pt x="1057" y="831"/>
                    <a:pt x="1057" y="537"/>
                  </a:cubicBezTo>
                  <a:cubicBezTo>
                    <a:pt x="1057" y="237"/>
                    <a:pt x="821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0"/>
            <p:cNvSpPr/>
            <p:nvPr/>
          </p:nvSpPr>
          <p:spPr>
            <a:xfrm>
              <a:off x="3217898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0"/>
            <p:cNvSpPr/>
            <p:nvPr/>
          </p:nvSpPr>
          <p:spPr>
            <a:xfrm>
              <a:off x="3503917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0"/>
            <p:cNvSpPr/>
            <p:nvPr/>
          </p:nvSpPr>
          <p:spPr>
            <a:xfrm>
              <a:off x="4719770" y="47677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0"/>
            <p:cNvSpPr/>
            <p:nvPr/>
          </p:nvSpPr>
          <p:spPr>
            <a:xfrm>
              <a:off x="2975333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0"/>
            <p:cNvSpPr/>
            <p:nvPr/>
          </p:nvSpPr>
          <p:spPr>
            <a:xfrm>
              <a:off x="2434328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0"/>
            <p:cNvSpPr/>
            <p:nvPr/>
          </p:nvSpPr>
          <p:spPr>
            <a:xfrm>
              <a:off x="3625235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0"/>
            <p:cNvSpPr/>
            <p:nvPr/>
          </p:nvSpPr>
          <p:spPr>
            <a:xfrm>
              <a:off x="2352593" y="4722973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0"/>
            <p:cNvSpPr/>
            <p:nvPr/>
          </p:nvSpPr>
          <p:spPr>
            <a:xfrm>
              <a:off x="4122751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0"/>
            <p:cNvSpPr/>
            <p:nvPr/>
          </p:nvSpPr>
          <p:spPr>
            <a:xfrm>
              <a:off x="2639562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0"/>
            <p:cNvSpPr/>
            <p:nvPr/>
          </p:nvSpPr>
          <p:spPr>
            <a:xfrm>
              <a:off x="36020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0"/>
            <p:cNvSpPr/>
            <p:nvPr/>
          </p:nvSpPr>
          <p:spPr>
            <a:xfrm>
              <a:off x="176261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0"/>
            <p:cNvSpPr/>
            <p:nvPr/>
          </p:nvSpPr>
          <p:spPr>
            <a:xfrm>
              <a:off x="7415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0"/>
            <p:cNvSpPr/>
            <p:nvPr/>
          </p:nvSpPr>
          <p:spPr>
            <a:xfrm>
              <a:off x="195436" y="179540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1" y="1072"/>
                    <a:pt x="1062" y="831"/>
                    <a:pt x="1062" y="536"/>
                  </a:cubicBezTo>
                  <a:cubicBezTo>
                    <a:pt x="1062" y="237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0"/>
            <p:cNvSpPr/>
            <p:nvPr/>
          </p:nvSpPr>
          <p:spPr>
            <a:xfrm>
              <a:off x="480012" y="1922599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26" y="1067"/>
                  </a:cubicBezTo>
                  <a:cubicBezTo>
                    <a:pt x="820" y="1067"/>
                    <a:pt x="1056" y="831"/>
                    <a:pt x="1056" y="531"/>
                  </a:cubicBezTo>
                  <a:cubicBezTo>
                    <a:pt x="1056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0"/>
            <p:cNvSpPr/>
            <p:nvPr/>
          </p:nvSpPr>
          <p:spPr>
            <a:xfrm>
              <a:off x="18139" y="94748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0"/>
            <p:cNvSpPr/>
            <p:nvPr/>
          </p:nvSpPr>
          <p:spPr>
            <a:xfrm>
              <a:off x="18139" y="15550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0"/>
            <p:cNvSpPr/>
            <p:nvPr/>
          </p:nvSpPr>
          <p:spPr>
            <a:xfrm>
              <a:off x="1557377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0"/>
            <p:cNvSpPr/>
            <p:nvPr/>
          </p:nvSpPr>
          <p:spPr>
            <a:xfrm>
              <a:off x="2762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0"/>
            <p:cNvSpPr/>
            <p:nvPr/>
          </p:nvSpPr>
          <p:spPr>
            <a:xfrm>
              <a:off x="304158" y="676627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0"/>
            <p:cNvSpPr/>
            <p:nvPr/>
          </p:nvSpPr>
          <p:spPr>
            <a:xfrm>
              <a:off x="419353" y="2238208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0" y="1067"/>
                    <a:pt x="1057" y="831"/>
                    <a:pt x="1057" y="537"/>
                  </a:cubicBezTo>
                  <a:cubicBezTo>
                    <a:pt x="1057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0"/>
            <p:cNvSpPr/>
            <p:nvPr/>
          </p:nvSpPr>
          <p:spPr>
            <a:xfrm>
              <a:off x="176788" y="2080333"/>
              <a:ext cx="37366" cy="37718"/>
            </a:xfrm>
            <a:custGeom>
              <a:avLst/>
              <a:gdLst/>
              <a:ahLst/>
              <a:cxnLst/>
              <a:rect l="l" t="t" r="r" b="b"/>
              <a:pathLst>
                <a:path w="1062" h="1072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0" y="1072"/>
                    <a:pt x="1062" y="830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0"/>
            <p:cNvSpPr/>
            <p:nvPr/>
          </p:nvSpPr>
          <p:spPr>
            <a:xfrm>
              <a:off x="385892" y="87204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0"/>
            <p:cNvSpPr/>
            <p:nvPr/>
          </p:nvSpPr>
          <p:spPr>
            <a:xfrm>
              <a:off x="498484" y="4904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42" y="0"/>
                    <a:pt x="1" y="242"/>
                    <a:pt x="1" y="536"/>
                  </a:cubicBezTo>
                  <a:cubicBezTo>
                    <a:pt x="1" y="836"/>
                    <a:pt x="242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0"/>
            <p:cNvSpPr/>
            <p:nvPr/>
          </p:nvSpPr>
          <p:spPr>
            <a:xfrm>
              <a:off x="1958592" y="320872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57" y="831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0"/>
            <p:cNvSpPr/>
            <p:nvPr/>
          </p:nvSpPr>
          <p:spPr>
            <a:xfrm>
              <a:off x="2082091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0"/>
            <p:cNvSpPr/>
            <p:nvPr/>
          </p:nvSpPr>
          <p:spPr>
            <a:xfrm>
              <a:off x="888053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7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7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0"/>
            <p:cNvSpPr/>
            <p:nvPr/>
          </p:nvSpPr>
          <p:spPr>
            <a:xfrm>
              <a:off x="37885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0"/>
            <p:cNvSpPr/>
            <p:nvPr/>
          </p:nvSpPr>
          <p:spPr>
            <a:xfrm>
              <a:off x="1240290" y="101986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57" y="830"/>
                    <a:pt x="1057" y="531"/>
                  </a:cubicBezTo>
                  <a:cubicBezTo>
                    <a:pt x="1057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0"/>
            <p:cNvSpPr/>
            <p:nvPr/>
          </p:nvSpPr>
          <p:spPr>
            <a:xfrm>
              <a:off x="1837309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1"/>
                  </a:cubicBezTo>
                  <a:cubicBezTo>
                    <a:pt x="1062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0"/>
            <p:cNvSpPr/>
            <p:nvPr/>
          </p:nvSpPr>
          <p:spPr>
            <a:xfrm>
              <a:off x="63067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0"/>
            <p:cNvSpPr/>
            <p:nvPr/>
          </p:nvSpPr>
          <p:spPr>
            <a:xfrm>
              <a:off x="869405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0"/>
            <p:cNvSpPr/>
            <p:nvPr/>
          </p:nvSpPr>
          <p:spPr>
            <a:xfrm>
              <a:off x="322841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0"/>
            <p:cNvSpPr/>
            <p:nvPr/>
          </p:nvSpPr>
          <p:spPr>
            <a:xfrm>
              <a:off x="158105" y="235118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0"/>
            <p:cNvSpPr/>
            <p:nvPr/>
          </p:nvSpPr>
          <p:spPr>
            <a:xfrm>
              <a:off x="55505" y="72134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0"/>
            <p:cNvSpPr/>
            <p:nvPr/>
          </p:nvSpPr>
          <p:spPr>
            <a:xfrm>
              <a:off x="1221607" y="28315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0"/>
            <p:cNvSpPr/>
            <p:nvPr/>
          </p:nvSpPr>
          <p:spPr>
            <a:xfrm>
              <a:off x="36020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0"/>
            <p:cNvSpPr/>
            <p:nvPr/>
          </p:nvSpPr>
          <p:spPr>
            <a:xfrm>
              <a:off x="74153" y="3298016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0"/>
            <p:cNvSpPr/>
            <p:nvPr/>
          </p:nvSpPr>
          <p:spPr>
            <a:xfrm>
              <a:off x="195436" y="46216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1" y="1072"/>
                    <a:pt x="1062" y="830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0"/>
            <p:cNvSpPr/>
            <p:nvPr/>
          </p:nvSpPr>
          <p:spPr>
            <a:xfrm>
              <a:off x="1734674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0"/>
            <p:cNvSpPr/>
            <p:nvPr/>
          </p:nvSpPr>
          <p:spPr>
            <a:xfrm>
              <a:off x="480012" y="4748869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0"/>
            <p:cNvSpPr/>
            <p:nvPr/>
          </p:nvSpPr>
          <p:spPr>
            <a:xfrm>
              <a:off x="18139" y="377375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0"/>
            <p:cNvSpPr/>
            <p:nvPr/>
          </p:nvSpPr>
          <p:spPr>
            <a:xfrm>
              <a:off x="18139" y="4381467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0"/>
            <p:cNvSpPr/>
            <p:nvPr/>
          </p:nvSpPr>
          <p:spPr>
            <a:xfrm>
              <a:off x="1488977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0"/>
            <p:cNvSpPr/>
            <p:nvPr/>
          </p:nvSpPr>
          <p:spPr>
            <a:xfrm>
              <a:off x="2135713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0"/>
            <p:cNvSpPr/>
            <p:nvPr/>
          </p:nvSpPr>
          <p:spPr>
            <a:xfrm>
              <a:off x="27625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0"/>
            <p:cNvSpPr/>
            <p:nvPr/>
          </p:nvSpPr>
          <p:spPr>
            <a:xfrm>
              <a:off x="304158" y="350286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3"/>
                    <a:pt x="1" y="537"/>
                  </a:cubicBezTo>
                  <a:cubicBezTo>
                    <a:pt x="1" y="836"/>
                    <a:pt x="243" y="1073"/>
                    <a:pt x="532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0"/>
            <p:cNvSpPr/>
            <p:nvPr/>
          </p:nvSpPr>
          <p:spPr>
            <a:xfrm>
              <a:off x="419353" y="50644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0"/>
            <p:cNvSpPr/>
            <p:nvPr/>
          </p:nvSpPr>
          <p:spPr>
            <a:xfrm>
              <a:off x="70537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0"/>
            <p:cNvSpPr/>
            <p:nvPr/>
          </p:nvSpPr>
          <p:spPr>
            <a:xfrm>
              <a:off x="1921260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0"/>
            <p:cNvSpPr/>
            <p:nvPr/>
          </p:nvSpPr>
          <p:spPr>
            <a:xfrm>
              <a:off x="17678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0"/>
            <p:cNvSpPr/>
            <p:nvPr/>
          </p:nvSpPr>
          <p:spPr>
            <a:xfrm>
              <a:off x="385892" y="3698491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0"/>
            <p:cNvSpPr/>
            <p:nvPr/>
          </p:nvSpPr>
          <p:spPr>
            <a:xfrm>
              <a:off x="498484" y="33168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2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0"/>
            <p:cNvSpPr/>
            <p:nvPr/>
          </p:nvSpPr>
          <p:spPr>
            <a:xfrm>
              <a:off x="158105" y="273910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0"/>
                    <a:pt x="237" y="1072"/>
                    <a:pt x="531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0"/>
            <p:cNvSpPr/>
            <p:nvPr/>
          </p:nvSpPr>
          <p:spPr>
            <a:xfrm>
              <a:off x="826690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0"/>
            <p:cNvSpPr/>
            <p:nvPr/>
          </p:nvSpPr>
          <p:spPr>
            <a:xfrm>
              <a:off x="151161" y="4063480"/>
              <a:ext cx="125962" cy="127229"/>
            </a:xfrm>
            <a:custGeom>
              <a:avLst/>
              <a:gdLst/>
              <a:ahLst/>
              <a:cxnLst/>
              <a:rect l="l" t="t" r="r" b="b"/>
              <a:pathLst>
                <a:path w="3580" h="3616" extrusionOk="0">
                  <a:moveTo>
                    <a:pt x="1787" y="1"/>
                  </a:moveTo>
                  <a:cubicBezTo>
                    <a:pt x="799" y="1"/>
                    <a:pt x="1" y="810"/>
                    <a:pt x="1" y="1808"/>
                  </a:cubicBezTo>
                  <a:cubicBezTo>
                    <a:pt x="1" y="2807"/>
                    <a:pt x="799" y="3616"/>
                    <a:pt x="1787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7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0"/>
            <p:cNvSpPr/>
            <p:nvPr/>
          </p:nvSpPr>
          <p:spPr>
            <a:xfrm>
              <a:off x="981258" y="4843165"/>
              <a:ext cx="126138" cy="127229"/>
            </a:xfrm>
            <a:custGeom>
              <a:avLst/>
              <a:gdLst/>
              <a:ahLst/>
              <a:cxnLst/>
              <a:rect l="l" t="t" r="r" b="b"/>
              <a:pathLst>
                <a:path w="3585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84" y="2806"/>
                    <a:pt x="3584" y="1808"/>
                  </a:cubicBezTo>
                  <a:cubicBezTo>
                    <a:pt x="3584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0"/>
            <p:cNvSpPr/>
            <p:nvPr/>
          </p:nvSpPr>
          <p:spPr>
            <a:xfrm>
              <a:off x="37885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0"/>
            <p:cNvSpPr/>
            <p:nvPr/>
          </p:nvSpPr>
          <p:spPr>
            <a:xfrm>
              <a:off x="1324241" y="498904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0"/>
            <p:cNvSpPr/>
            <p:nvPr/>
          </p:nvSpPr>
          <p:spPr>
            <a:xfrm>
              <a:off x="322841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0"/>
            <p:cNvSpPr/>
            <p:nvPr/>
          </p:nvSpPr>
          <p:spPr>
            <a:xfrm>
              <a:off x="55505" y="354761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0"/>
            <p:cNvSpPr/>
            <p:nvPr/>
          </p:nvSpPr>
          <p:spPr>
            <a:xfrm>
              <a:off x="26700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8726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60" r:id="rId5"/>
    <p:sldLayoutId id="2147483674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ZyZWVSZXNwb25zZS10ZXh0Iiwic2xpZGVJZCI6InAiLCJjb250ZW50SW5zdGFuY2VJZCI6IjFjRC1QSE9wMTRDdXc2M0YxTk45UEtTVm1XUFhjZkFCTEhMbjRoUEtoSVhJL2UyMDFkMzRlLTc5OTgtNDFjYi05YTU1LThjMWMxMGI5MzM2MSJ9pearId=magic-pear-metadata-identifi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mailto:f.Olivares@colegionumancia.c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join?gc=28743442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customXml" Target="../ink/ink5.xml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7.emf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6.emf"/><Relationship Id="rId3" Type="http://schemas.openxmlformats.org/officeDocument/2006/relationships/image" Target="../media/image11.jpeg"/><Relationship Id="rId7" Type="http://schemas.openxmlformats.org/officeDocument/2006/relationships/image" Target="../media/image13.emf"/><Relationship Id="rId12" Type="http://schemas.openxmlformats.org/officeDocument/2006/relationships/customXml" Target="../ink/ink10.xml"/><Relationship Id="rId17" Type="http://schemas.openxmlformats.org/officeDocument/2006/relationships/image" Target="../media/image18.emf"/><Relationship Id="rId2" Type="http://schemas.openxmlformats.org/officeDocument/2006/relationships/image" Target="../media/image10.png"/><Relationship Id="rId16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7.xml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5" Type="http://schemas.openxmlformats.org/officeDocument/2006/relationships/image" Target="../media/image17.emf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4.emf"/><Relationship Id="rId14" Type="http://schemas.openxmlformats.org/officeDocument/2006/relationships/customXml" Target="../ink/ink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4.xml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customXml" Target="../ink/ink16.xml"/><Relationship Id="rId4" Type="http://schemas.openxmlformats.org/officeDocument/2006/relationships/customXml" Target="../ink/ink13.xml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26.png"/><Relationship Id="rId7" Type="http://schemas.openxmlformats.org/officeDocument/2006/relationships/image" Target="../media/image27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.xml"/><Relationship Id="rId11" Type="http://schemas.openxmlformats.org/officeDocument/2006/relationships/image" Target="../media/image29.emf"/><Relationship Id="rId5" Type="http://schemas.openxmlformats.org/officeDocument/2006/relationships/image" Target="../media/image12.emf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D1D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>
            <a:spLocks noGrp="1"/>
          </p:cNvSpPr>
          <p:nvPr>
            <p:ph type="ctrTitle"/>
          </p:nvPr>
        </p:nvSpPr>
        <p:spPr>
          <a:xfrm>
            <a:off x="2731038" y="917148"/>
            <a:ext cx="5416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0:</a:t>
            </a:r>
            <a:br>
              <a:rPr lang="en" dirty="0"/>
            </a:br>
            <a:r>
              <a:rPr lang="en" dirty="0"/>
              <a:t>Review </a:t>
            </a:r>
            <a:br>
              <a:rPr lang="en" dirty="0"/>
            </a:br>
            <a:r>
              <a:rPr lang="en" dirty="0"/>
              <a:t>Clothing</a:t>
            </a:r>
            <a:endParaRPr dirty="0"/>
          </a:p>
        </p:txBody>
      </p:sp>
      <p:sp>
        <p:nvSpPr>
          <p:cNvPr id="171" name="Google Shape;171;p35"/>
          <p:cNvSpPr txBox="1">
            <a:spLocks noGrp="1"/>
          </p:cNvSpPr>
          <p:nvPr>
            <p:ph type="subTitle" idx="1"/>
          </p:nvPr>
        </p:nvSpPr>
        <p:spPr>
          <a:xfrm>
            <a:off x="3811676" y="3381979"/>
            <a:ext cx="312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Tercero Básico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31 – 03 – 2021 </a:t>
            </a:r>
            <a:endParaRPr dirty="0"/>
          </a:p>
        </p:txBody>
      </p:sp>
      <p:sp>
        <p:nvSpPr>
          <p:cNvPr id="172" name="Google Shape;172;p35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5"/>
          <p:cNvGrpSpPr/>
          <p:nvPr/>
        </p:nvGrpSpPr>
        <p:grpSpPr>
          <a:xfrm>
            <a:off x="977900" y="1202639"/>
            <a:ext cx="2876245" cy="3603595"/>
            <a:chOff x="4232625" y="245950"/>
            <a:chExt cx="1875975" cy="2350375"/>
          </a:xfrm>
        </p:grpSpPr>
        <p:sp>
          <p:nvSpPr>
            <p:cNvPr id="174" name="Google Shape;174;p35"/>
            <p:cNvSpPr/>
            <p:nvPr/>
          </p:nvSpPr>
          <p:spPr>
            <a:xfrm>
              <a:off x="4402275" y="2103300"/>
              <a:ext cx="771750" cy="139275"/>
            </a:xfrm>
            <a:custGeom>
              <a:avLst/>
              <a:gdLst/>
              <a:ahLst/>
              <a:cxnLst/>
              <a:rect l="l" t="t" r="r" b="b"/>
              <a:pathLst>
                <a:path w="30870" h="5571" extrusionOk="0">
                  <a:moveTo>
                    <a:pt x="23726" y="0"/>
                  </a:moveTo>
                  <a:cubicBezTo>
                    <a:pt x="21725" y="0"/>
                    <a:pt x="19738" y="266"/>
                    <a:pt x="17792" y="770"/>
                  </a:cubicBezTo>
                  <a:cubicBezTo>
                    <a:pt x="14921" y="1514"/>
                    <a:pt x="11973" y="1915"/>
                    <a:pt x="9007" y="1968"/>
                  </a:cubicBezTo>
                  <a:cubicBezTo>
                    <a:pt x="6231" y="2018"/>
                    <a:pt x="3242" y="1814"/>
                    <a:pt x="910" y="3320"/>
                  </a:cubicBezTo>
                  <a:cubicBezTo>
                    <a:pt x="459" y="3611"/>
                    <a:pt x="0" y="4082"/>
                    <a:pt x="120" y="4605"/>
                  </a:cubicBezTo>
                  <a:cubicBezTo>
                    <a:pt x="242" y="5138"/>
                    <a:pt x="877" y="5356"/>
                    <a:pt x="1419" y="5429"/>
                  </a:cubicBezTo>
                  <a:cubicBezTo>
                    <a:pt x="1892" y="5493"/>
                    <a:pt x="2367" y="5516"/>
                    <a:pt x="2843" y="5516"/>
                  </a:cubicBezTo>
                  <a:cubicBezTo>
                    <a:pt x="3648" y="5516"/>
                    <a:pt x="4456" y="5449"/>
                    <a:pt x="5261" y="5392"/>
                  </a:cubicBezTo>
                  <a:cubicBezTo>
                    <a:pt x="7279" y="5251"/>
                    <a:pt x="9301" y="5180"/>
                    <a:pt x="11323" y="5180"/>
                  </a:cubicBezTo>
                  <a:cubicBezTo>
                    <a:pt x="13077" y="5180"/>
                    <a:pt x="14831" y="5233"/>
                    <a:pt x="16583" y="5339"/>
                  </a:cubicBezTo>
                  <a:cubicBezTo>
                    <a:pt x="18138" y="5434"/>
                    <a:pt x="19694" y="5571"/>
                    <a:pt x="21251" y="5571"/>
                  </a:cubicBezTo>
                  <a:cubicBezTo>
                    <a:pt x="21527" y="5571"/>
                    <a:pt x="21804" y="5566"/>
                    <a:pt x="22080" y="5557"/>
                  </a:cubicBezTo>
                  <a:cubicBezTo>
                    <a:pt x="24551" y="5469"/>
                    <a:pt x="26988" y="4959"/>
                    <a:pt x="29287" y="4047"/>
                  </a:cubicBezTo>
                  <a:cubicBezTo>
                    <a:pt x="30581" y="3533"/>
                    <a:pt x="30869" y="2413"/>
                    <a:pt x="30140" y="1516"/>
                  </a:cubicBezTo>
                  <a:cubicBezTo>
                    <a:pt x="29982" y="1325"/>
                    <a:pt x="29796" y="1157"/>
                    <a:pt x="29591" y="1018"/>
                  </a:cubicBezTo>
                  <a:cubicBezTo>
                    <a:pt x="28321" y="146"/>
                    <a:pt x="26605" y="137"/>
                    <a:pt x="25127" y="44"/>
                  </a:cubicBezTo>
                  <a:cubicBezTo>
                    <a:pt x="24660" y="15"/>
                    <a:pt x="24193" y="0"/>
                    <a:pt x="23726" y="0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4232625" y="2184300"/>
              <a:ext cx="1781000" cy="340875"/>
            </a:xfrm>
            <a:custGeom>
              <a:avLst/>
              <a:gdLst/>
              <a:ahLst/>
              <a:cxnLst/>
              <a:rect l="l" t="t" r="r" b="b"/>
              <a:pathLst>
                <a:path w="71240" h="13635" extrusionOk="0">
                  <a:moveTo>
                    <a:pt x="47139" y="1"/>
                  </a:moveTo>
                  <a:cubicBezTo>
                    <a:pt x="46486" y="1"/>
                    <a:pt x="45834" y="37"/>
                    <a:pt x="45187" y="125"/>
                  </a:cubicBezTo>
                  <a:cubicBezTo>
                    <a:pt x="43595" y="341"/>
                    <a:pt x="42078" y="866"/>
                    <a:pt x="40536" y="1286"/>
                  </a:cubicBezTo>
                  <a:cubicBezTo>
                    <a:pt x="28122" y="4665"/>
                    <a:pt x="14087" y="1219"/>
                    <a:pt x="2171" y="5833"/>
                  </a:cubicBezTo>
                  <a:cubicBezTo>
                    <a:pt x="1157" y="6226"/>
                    <a:pt x="0" y="6942"/>
                    <a:pt x="166" y="7926"/>
                  </a:cubicBezTo>
                  <a:cubicBezTo>
                    <a:pt x="290" y="8666"/>
                    <a:pt x="1114" y="9115"/>
                    <a:pt x="1863" y="9435"/>
                  </a:cubicBezTo>
                  <a:cubicBezTo>
                    <a:pt x="9224" y="12578"/>
                    <a:pt x="17559" y="13226"/>
                    <a:pt x="25694" y="13539"/>
                  </a:cubicBezTo>
                  <a:cubicBezTo>
                    <a:pt x="27032" y="13591"/>
                    <a:pt x="28372" y="13635"/>
                    <a:pt x="29711" y="13635"/>
                  </a:cubicBezTo>
                  <a:cubicBezTo>
                    <a:pt x="30761" y="13635"/>
                    <a:pt x="31810" y="13608"/>
                    <a:pt x="32857" y="13536"/>
                  </a:cubicBezTo>
                  <a:cubicBezTo>
                    <a:pt x="34762" y="13406"/>
                    <a:pt x="36654" y="13128"/>
                    <a:pt x="38563" y="13047"/>
                  </a:cubicBezTo>
                  <a:cubicBezTo>
                    <a:pt x="39001" y="13028"/>
                    <a:pt x="39439" y="13020"/>
                    <a:pt x="39877" y="13020"/>
                  </a:cubicBezTo>
                  <a:cubicBezTo>
                    <a:pt x="43533" y="13020"/>
                    <a:pt x="47180" y="13602"/>
                    <a:pt x="50841" y="13602"/>
                  </a:cubicBezTo>
                  <a:cubicBezTo>
                    <a:pt x="50897" y="13602"/>
                    <a:pt x="50953" y="13602"/>
                    <a:pt x="51009" y="13602"/>
                  </a:cubicBezTo>
                  <a:cubicBezTo>
                    <a:pt x="53196" y="13592"/>
                    <a:pt x="55668" y="13221"/>
                    <a:pt x="56898" y="11591"/>
                  </a:cubicBezTo>
                  <a:cubicBezTo>
                    <a:pt x="57166" y="11238"/>
                    <a:pt x="57366" y="10833"/>
                    <a:pt x="57715" y="10543"/>
                  </a:cubicBezTo>
                  <a:cubicBezTo>
                    <a:pt x="58270" y="10083"/>
                    <a:pt x="59081" y="10004"/>
                    <a:pt x="59831" y="9920"/>
                  </a:cubicBezTo>
                  <a:cubicBezTo>
                    <a:pt x="63048" y="9559"/>
                    <a:pt x="66193" y="8676"/>
                    <a:pt x="69070" y="7326"/>
                  </a:cubicBezTo>
                  <a:cubicBezTo>
                    <a:pt x="70099" y="6843"/>
                    <a:pt x="71240" y="6040"/>
                    <a:pt x="71052" y="5008"/>
                  </a:cubicBezTo>
                  <a:cubicBezTo>
                    <a:pt x="70944" y="4418"/>
                    <a:pt x="70411" y="3966"/>
                    <a:pt x="69849" y="3649"/>
                  </a:cubicBezTo>
                  <a:cubicBezTo>
                    <a:pt x="66566" y="1803"/>
                    <a:pt x="60516" y="2393"/>
                    <a:pt x="56744" y="1621"/>
                  </a:cubicBezTo>
                  <a:cubicBezTo>
                    <a:pt x="54340" y="856"/>
                    <a:pt x="51862" y="351"/>
                    <a:pt x="49350" y="116"/>
                  </a:cubicBezTo>
                  <a:cubicBezTo>
                    <a:pt x="48616" y="46"/>
                    <a:pt x="47877" y="1"/>
                    <a:pt x="47139" y="1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5082625" y="2539000"/>
              <a:ext cx="320775" cy="57325"/>
            </a:xfrm>
            <a:custGeom>
              <a:avLst/>
              <a:gdLst/>
              <a:ahLst/>
              <a:cxnLst/>
              <a:rect l="l" t="t" r="r" b="b"/>
              <a:pathLst>
                <a:path w="12831" h="2293" extrusionOk="0">
                  <a:moveTo>
                    <a:pt x="6684" y="0"/>
                  </a:moveTo>
                  <a:cubicBezTo>
                    <a:pt x="6615" y="0"/>
                    <a:pt x="6547" y="0"/>
                    <a:pt x="6478" y="1"/>
                  </a:cubicBezTo>
                  <a:cubicBezTo>
                    <a:pt x="4529" y="23"/>
                    <a:pt x="2674" y="395"/>
                    <a:pt x="765" y="716"/>
                  </a:cubicBezTo>
                  <a:cubicBezTo>
                    <a:pt x="363" y="784"/>
                    <a:pt x="1" y="1008"/>
                    <a:pt x="167" y="1494"/>
                  </a:cubicBezTo>
                  <a:cubicBezTo>
                    <a:pt x="389" y="2142"/>
                    <a:pt x="994" y="2293"/>
                    <a:pt x="1629" y="2293"/>
                  </a:cubicBezTo>
                  <a:cubicBezTo>
                    <a:pt x="2063" y="2293"/>
                    <a:pt x="2512" y="2222"/>
                    <a:pt x="2863" y="2193"/>
                  </a:cubicBezTo>
                  <a:cubicBezTo>
                    <a:pt x="3341" y="2152"/>
                    <a:pt x="3820" y="2137"/>
                    <a:pt x="4298" y="2137"/>
                  </a:cubicBezTo>
                  <a:cubicBezTo>
                    <a:pt x="5538" y="2137"/>
                    <a:pt x="6780" y="2236"/>
                    <a:pt x="8020" y="2236"/>
                  </a:cubicBezTo>
                  <a:cubicBezTo>
                    <a:pt x="8048" y="2236"/>
                    <a:pt x="8077" y="2236"/>
                    <a:pt x="8105" y="2236"/>
                  </a:cubicBezTo>
                  <a:cubicBezTo>
                    <a:pt x="8116" y="2236"/>
                    <a:pt x="8126" y="2236"/>
                    <a:pt x="8137" y="2236"/>
                  </a:cubicBezTo>
                  <a:cubicBezTo>
                    <a:pt x="8704" y="2236"/>
                    <a:pt x="9272" y="2270"/>
                    <a:pt x="9839" y="2270"/>
                  </a:cubicBezTo>
                  <a:cubicBezTo>
                    <a:pt x="10175" y="2270"/>
                    <a:pt x="10511" y="2258"/>
                    <a:pt x="10846" y="2220"/>
                  </a:cubicBezTo>
                  <a:cubicBezTo>
                    <a:pt x="11294" y="2168"/>
                    <a:pt x="11766" y="2085"/>
                    <a:pt x="12167" y="1865"/>
                  </a:cubicBezTo>
                  <a:cubicBezTo>
                    <a:pt x="12830" y="1499"/>
                    <a:pt x="12536" y="1166"/>
                    <a:pt x="12016" y="910"/>
                  </a:cubicBezTo>
                  <a:cubicBezTo>
                    <a:pt x="11488" y="651"/>
                    <a:pt x="10729" y="472"/>
                    <a:pt x="10497" y="419"/>
                  </a:cubicBezTo>
                  <a:cubicBezTo>
                    <a:pt x="9250" y="134"/>
                    <a:pt x="7962" y="0"/>
                    <a:pt x="6684" y="0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4829650" y="1886125"/>
              <a:ext cx="424150" cy="204125"/>
            </a:xfrm>
            <a:custGeom>
              <a:avLst/>
              <a:gdLst/>
              <a:ahLst/>
              <a:cxnLst/>
              <a:rect l="l" t="t" r="r" b="b"/>
              <a:pathLst>
                <a:path w="16966" h="8165" extrusionOk="0">
                  <a:moveTo>
                    <a:pt x="9428" y="1"/>
                  </a:moveTo>
                  <a:lnTo>
                    <a:pt x="115" y="833"/>
                  </a:lnTo>
                  <a:cubicBezTo>
                    <a:pt x="0" y="1723"/>
                    <a:pt x="263" y="2625"/>
                    <a:pt x="675" y="3421"/>
                  </a:cubicBezTo>
                  <a:cubicBezTo>
                    <a:pt x="1928" y="5847"/>
                    <a:pt x="4500" y="7394"/>
                    <a:pt x="7172" y="7951"/>
                  </a:cubicBezTo>
                  <a:cubicBezTo>
                    <a:pt x="7938" y="8111"/>
                    <a:pt x="8700" y="8165"/>
                    <a:pt x="9467" y="8165"/>
                  </a:cubicBezTo>
                  <a:cubicBezTo>
                    <a:pt x="11032" y="8165"/>
                    <a:pt x="12615" y="7941"/>
                    <a:pt x="14276" y="7941"/>
                  </a:cubicBezTo>
                  <a:cubicBezTo>
                    <a:pt x="14642" y="7941"/>
                    <a:pt x="15012" y="7952"/>
                    <a:pt x="15386" y="7978"/>
                  </a:cubicBezTo>
                  <a:lnTo>
                    <a:pt x="16966" y="5010"/>
                  </a:lnTo>
                  <a:lnTo>
                    <a:pt x="9428" y="1"/>
                  </a:lnTo>
                  <a:close/>
                </a:path>
              </a:pathLst>
            </a:custGeom>
            <a:solidFill>
              <a:srgbClr val="385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5179000" y="1994700"/>
              <a:ext cx="201100" cy="276150"/>
            </a:xfrm>
            <a:custGeom>
              <a:avLst/>
              <a:gdLst/>
              <a:ahLst/>
              <a:cxnLst/>
              <a:rect l="l" t="t" r="r" b="b"/>
              <a:pathLst>
                <a:path w="8044" h="11046" extrusionOk="0">
                  <a:moveTo>
                    <a:pt x="6241" y="3926"/>
                  </a:moveTo>
                  <a:cubicBezTo>
                    <a:pt x="6326" y="3958"/>
                    <a:pt x="6432" y="3995"/>
                    <a:pt x="6511" y="4023"/>
                  </a:cubicBezTo>
                  <a:cubicBezTo>
                    <a:pt x="6703" y="4085"/>
                    <a:pt x="6892" y="4167"/>
                    <a:pt x="7093" y="4201"/>
                  </a:cubicBezTo>
                  <a:lnTo>
                    <a:pt x="7095" y="4201"/>
                  </a:lnTo>
                  <a:cubicBezTo>
                    <a:pt x="6946" y="5333"/>
                    <a:pt x="6756" y="6464"/>
                    <a:pt x="6610" y="7223"/>
                  </a:cubicBezTo>
                  <a:cubicBezTo>
                    <a:pt x="6341" y="7110"/>
                    <a:pt x="5643" y="6867"/>
                    <a:pt x="5575" y="6843"/>
                  </a:cubicBezTo>
                  <a:cubicBezTo>
                    <a:pt x="5869" y="5925"/>
                    <a:pt x="6115" y="4801"/>
                    <a:pt x="6241" y="3926"/>
                  </a:cubicBezTo>
                  <a:close/>
                  <a:moveTo>
                    <a:pt x="2329" y="1"/>
                  </a:moveTo>
                  <a:cubicBezTo>
                    <a:pt x="2328" y="1"/>
                    <a:pt x="2327" y="1"/>
                    <a:pt x="2327" y="1"/>
                  </a:cubicBezTo>
                  <a:cubicBezTo>
                    <a:pt x="2207" y="35"/>
                    <a:pt x="244" y="2305"/>
                    <a:pt x="13" y="4048"/>
                  </a:cubicBezTo>
                  <a:cubicBezTo>
                    <a:pt x="0" y="4084"/>
                    <a:pt x="3130" y="5172"/>
                    <a:pt x="3467" y="5869"/>
                  </a:cubicBezTo>
                  <a:cubicBezTo>
                    <a:pt x="3618" y="6182"/>
                    <a:pt x="4148" y="8524"/>
                    <a:pt x="4615" y="8524"/>
                  </a:cubicBezTo>
                  <a:cubicBezTo>
                    <a:pt x="4625" y="8524"/>
                    <a:pt x="4634" y="8523"/>
                    <a:pt x="4643" y="8521"/>
                  </a:cubicBezTo>
                  <a:cubicBezTo>
                    <a:pt x="4904" y="8467"/>
                    <a:pt x="5184" y="7950"/>
                    <a:pt x="5439" y="7241"/>
                  </a:cubicBezTo>
                  <a:cubicBezTo>
                    <a:pt x="5503" y="7265"/>
                    <a:pt x="5739" y="7353"/>
                    <a:pt x="5890" y="7404"/>
                  </a:cubicBezTo>
                  <a:cubicBezTo>
                    <a:pt x="6101" y="7474"/>
                    <a:pt x="6311" y="7560"/>
                    <a:pt x="6530" y="7605"/>
                  </a:cubicBezTo>
                  <a:cubicBezTo>
                    <a:pt x="6446" y="8010"/>
                    <a:pt x="6354" y="8416"/>
                    <a:pt x="6237" y="8814"/>
                  </a:cubicBezTo>
                  <a:cubicBezTo>
                    <a:pt x="6165" y="9055"/>
                    <a:pt x="6100" y="9322"/>
                    <a:pt x="5987" y="9548"/>
                  </a:cubicBezTo>
                  <a:cubicBezTo>
                    <a:pt x="5677" y="10169"/>
                    <a:pt x="5288" y="10416"/>
                    <a:pt x="4888" y="10416"/>
                  </a:cubicBezTo>
                  <a:cubicBezTo>
                    <a:pt x="4371" y="10416"/>
                    <a:pt x="3837" y="10002"/>
                    <a:pt x="3436" y="9444"/>
                  </a:cubicBezTo>
                  <a:cubicBezTo>
                    <a:pt x="3406" y="9402"/>
                    <a:pt x="3363" y="9384"/>
                    <a:pt x="3321" y="9384"/>
                  </a:cubicBezTo>
                  <a:cubicBezTo>
                    <a:pt x="3229" y="9384"/>
                    <a:pt x="3143" y="9469"/>
                    <a:pt x="3205" y="9572"/>
                  </a:cubicBezTo>
                  <a:cubicBezTo>
                    <a:pt x="3612" y="10506"/>
                    <a:pt x="4412" y="11045"/>
                    <a:pt x="5141" y="11045"/>
                  </a:cubicBezTo>
                  <a:cubicBezTo>
                    <a:pt x="5723" y="11045"/>
                    <a:pt x="6260" y="10702"/>
                    <a:pt x="6517" y="9940"/>
                  </a:cubicBezTo>
                  <a:cubicBezTo>
                    <a:pt x="7645" y="6592"/>
                    <a:pt x="7874" y="4355"/>
                    <a:pt x="8036" y="1775"/>
                  </a:cubicBezTo>
                  <a:cubicBezTo>
                    <a:pt x="8044" y="1654"/>
                    <a:pt x="7868" y="1593"/>
                    <a:pt x="7689" y="1593"/>
                  </a:cubicBezTo>
                  <a:cubicBezTo>
                    <a:pt x="7512" y="1593"/>
                    <a:pt x="7332" y="1653"/>
                    <a:pt x="7327" y="1774"/>
                  </a:cubicBezTo>
                  <a:cubicBezTo>
                    <a:pt x="7303" y="2368"/>
                    <a:pt x="7235" y="3080"/>
                    <a:pt x="7145" y="3809"/>
                  </a:cubicBezTo>
                  <a:cubicBezTo>
                    <a:pt x="6944" y="3725"/>
                    <a:pt x="6512" y="3569"/>
                    <a:pt x="6295" y="3493"/>
                  </a:cubicBezTo>
                  <a:cubicBezTo>
                    <a:pt x="6346" y="2999"/>
                    <a:pt x="6343" y="2638"/>
                    <a:pt x="6264" y="2532"/>
                  </a:cubicBezTo>
                  <a:cubicBezTo>
                    <a:pt x="5919" y="2067"/>
                    <a:pt x="2471" y="1"/>
                    <a:pt x="2329" y="1"/>
                  </a:cubicBezTo>
                  <a:close/>
                </a:path>
              </a:pathLst>
            </a:custGeom>
            <a:solidFill>
              <a:srgbClr val="5B2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5214275" y="1995550"/>
              <a:ext cx="123375" cy="125425"/>
            </a:xfrm>
            <a:custGeom>
              <a:avLst/>
              <a:gdLst/>
              <a:ahLst/>
              <a:cxnLst/>
              <a:rect l="l" t="t" r="r" b="b"/>
              <a:pathLst>
                <a:path w="4935" h="5017" extrusionOk="0">
                  <a:moveTo>
                    <a:pt x="870" y="1"/>
                  </a:moveTo>
                  <a:cubicBezTo>
                    <a:pt x="743" y="117"/>
                    <a:pt x="391" y="517"/>
                    <a:pt x="1" y="1061"/>
                  </a:cubicBezTo>
                  <a:lnTo>
                    <a:pt x="2223" y="2473"/>
                  </a:lnTo>
                  <a:cubicBezTo>
                    <a:pt x="2704" y="2778"/>
                    <a:pt x="3185" y="3084"/>
                    <a:pt x="3633" y="3436"/>
                  </a:cubicBezTo>
                  <a:cubicBezTo>
                    <a:pt x="3836" y="3595"/>
                    <a:pt x="4035" y="3766"/>
                    <a:pt x="4189" y="3974"/>
                  </a:cubicBezTo>
                  <a:cubicBezTo>
                    <a:pt x="4415" y="4279"/>
                    <a:pt x="4530" y="4647"/>
                    <a:pt x="4629" y="5016"/>
                  </a:cubicBezTo>
                  <a:cubicBezTo>
                    <a:pt x="4712" y="4621"/>
                    <a:pt x="4781" y="4237"/>
                    <a:pt x="4830" y="3892"/>
                  </a:cubicBezTo>
                  <a:cubicBezTo>
                    <a:pt x="4830" y="3892"/>
                    <a:pt x="4830" y="3892"/>
                    <a:pt x="4830" y="3892"/>
                  </a:cubicBezTo>
                  <a:cubicBezTo>
                    <a:pt x="4833" y="3892"/>
                    <a:pt x="4890" y="3461"/>
                    <a:pt x="4884" y="3459"/>
                  </a:cubicBezTo>
                  <a:cubicBezTo>
                    <a:pt x="4935" y="2965"/>
                    <a:pt x="4932" y="2604"/>
                    <a:pt x="4853" y="2498"/>
                  </a:cubicBezTo>
                  <a:cubicBezTo>
                    <a:pt x="4538" y="2073"/>
                    <a:pt x="1638" y="314"/>
                    <a:pt x="1032" y="16"/>
                  </a:cubicBezTo>
                  <a:cubicBezTo>
                    <a:pt x="978" y="8"/>
                    <a:pt x="924" y="4"/>
                    <a:pt x="870" y="1"/>
                  </a:cubicBezTo>
                  <a:close/>
                </a:path>
              </a:pathLst>
            </a:custGeom>
            <a:solidFill>
              <a:srgbClr val="512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918525" y="1861775"/>
              <a:ext cx="310900" cy="483050"/>
            </a:xfrm>
            <a:custGeom>
              <a:avLst/>
              <a:gdLst/>
              <a:ahLst/>
              <a:cxnLst/>
              <a:rect l="l" t="t" r="r" b="b"/>
              <a:pathLst>
                <a:path w="12436" h="19322" extrusionOk="0">
                  <a:moveTo>
                    <a:pt x="4593" y="0"/>
                  </a:moveTo>
                  <a:cubicBezTo>
                    <a:pt x="1322" y="6644"/>
                    <a:pt x="441" y="11929"/>
                    <a:pt x="1" y="19321"/>
                  </a:cubicBezTo>
                  <a:lnTo>
                    <a:pt x="1607" y="19321"/>
                  </a:lnTo>
                  <a:cubicBezTo>
                    <a:pt x="4842" y="13801"/>
                    <a:pt x="8459" y="8515"/>
                    <a:pt x="12435" y="3502"/>
                  </a:cubicBezTo>
                  <a:lnTo>
                    <a:pt x="4593" y="0"/>
                  </a:lnTo>
                  <a:close/>
                </a:path>
              </a:pathLst>
            </a:custGeom>
            <a:solidFill>
              <a:srgbClr val="385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4775650" y="2227750"/>
              <a:ext cx="262850" cy="205050"/>
            </a:xfrm>
            <a:custGeom>
              <a:avLst/>
              <a:gdLst/>
              <a:ahLst/>
              <a:cxnLst/>
              <a:rect l="l" t="t" r="r" b="b"/>
              <a:pathLst>
                <a:path w="10514" h="8202" extrusionOk="0">
                  <a:moveTo>
                    <a:pt x="7660" y="5895"/>
                  </a:moveTo>
                  <a:cubicBezTo>
                    <a:pt x="7660" y="5986"/>
                    <a:pt x="7660" y="6098"/>
                    <a:pt x="7661" y="6182"/>
                  </a:cubicBezTo>
                  <a:cubicBezTo>
                    <a:pt x="7667" y="6384"/>
                    <a:pt x="7655" y="6590"/>
                    <a:pt x="7692" y="6790"/>
                  </a:cubicBezTo>
                  <a:cubicBezTo>
                    <a:pt x="7692" y="6791"/>
                    <a:pt x="7692" y="6791"/>
                    <a:pt x="7692" y="6792"/>
                  </a:cubicBezTo>
                  <a:cubicBezTo>
                    <a:pt x="6576" y="7038"/>
                    <a:pt x="5448" y="7244"/>
                    <a:pt x="4685" y="7364"/>
                  </a:cubicBezTo>
                  <a:cubicBezTo>
                    <a:pt x="4700" y="7074"/>
                    <a:pt x="4690" y="6334"/>
                    <a:pt x="4690" y="6261"/>
                  </a:cubicBezTo>
                  <a:cubicBezTo>
                    <a:pt x="5654" y="6226"/>
                    <a:pt x="6794" y="6075"/>
                    <a:pt x="7660" y="5896"/>
                  </a:cubicBezTo>
                  <a:lnTo>
                    <a:pt x="7660" y="5895"/>
                  </a:lnTo>
                  <a:close/>
                  <a:moveTo>
                    <a:pt x="6250" y="0"/>
                  </a:moveTo>
                  <a:cubicBezTo>
                    <a:pt x="5960" y="0"/>
                    <a:pt x="5681" y="24"/>
                    <a:pt x="5426" y="80"/>
                  </a:cubicBezTo>
                  <a:cubicBezTo>
                    <a:pt x="5426" y="80"/>
                    <a:pt x="5426" y="80"/>
                    <a:pt x="5426" y="80"/>
                  </a:cubicBezTo>
                  <a:lnTo>
                    <a:pt x="5426" y="80"/>
                  </a:lnTo>
                  <a:cubicBezTo>
                    <a:pt x="5389" y="80"/>
                    <a:pt x="5430" y="3393"/>
                    <a:pt x="4889" y="3947"/>
                  </a:cubicBezTo>
                  <a:cubicBezTo>
                    <a:pt x="4642" y="4200"/>
                    <a:pt x="2542" y="5543"/>
                    <a:pt x="2795" y="5955"/>
                  </a:cubicBezTo>
                  <a:cubicBezTo>
                    <a:pt x="2934" y="6181"/>
                    <a:pt x="3510" y="6269"/>
                    <a:pt x="4257" y="6269"/>
                  </a:cubicBezTo>
                  <a:cubicBezTo>
                    <a:pt x="4261" y="6269"/>
                    <a:pt x="4266" y="6269"/>
                    <a:pt x="4271" y="6269"/>
                  </a:cubicBezTo>
                  <a:lnTo>
                    <a:pt x="4271" y="6269"/>
                  </a:lnTo>
                  <a:cubicBezTo>
                    <a:pt x="4269" y="6337"/>
                    <a:pt x="4266" y="6589"/>
                    <a:pt x="4271" y="6748"/>
                  </a:cubicBezTo>
                  <a:cubicBezTo>
                    <a:pt x="4276" y="6971"/>
                    <a:pt x="4265" y="7197"/>
                    <a:pt x="4299" y="7419"/>
                  </a:cubicBezTo>
                  <a:cubicBezTo>
                    <a:pt x="3888" y="7477"/>
                    <a:pt x="3476" y="7529"/>
                    <a:pt x="3061" y="7554"/>
                  </a:cubicBezTo>
                  <a:cubicBezTo>
                    <a:pt x="2888" y="7564"/>
                    <a:pt x="2704" y="7582"/>
                    <a:pt x="2524" y="7582"/>
                  </a:cubicBezTo>
                  <a:cubicBezTo>
                    <a:pt x="2443" y="7582"/>
                    <a:pt x="2363" y="7578"/>
                    <a:pt x="2286" y="7569"/>
                  </a:cubicBezTo>
                  <a:cubicBezTo>
                    <a:pt x="706" y="7385"/>
                    <a:pt x="827" y="6139"/>
                    <a:pt x="1516" y="5136"/>
                  </a:cubicBezTo>
                  <a:cubicBezTo>
                    <a:pt x="1586" y="5034"/>
                    <a:pt x="1502" y="4911"/>
                    <a:pt x="1410" y="4911"/>
                  </a:cubicBezTo>
                  <a:cubicBezTo>
                    <a:pt x="1378" y="4911"/>
                    <a:pt x="1346" y="4926"/>
                    <a:pt x="1318" y="4960"/>
                  </a:cubicBezTo>
                  <a:cubicBezTo>
                    <a:pt x="1" y="6209"/>
                    <a:pt x="281" y="8201"/>
                    <a:pt x="2045" y="8201"/>
                  </a:cubicBezTo>
                  <a:cubicBezTo>
                    <a:pt x="2062" y="8201"/>
                    <a:pt x="2080" y="8201"/>
                    <a:pt x="2098" y="8201"/>
                  </a:cubicBezTo>
                  <a:cubicBezTo>
                    <a:pt x="5630" y="8123"/>
                    <a:pt x="7812" y="7578"/>
                    <a:pt x="10293" y="6852"/>
                  </a:cubicBezTo>
                  <a:cubicBezTo>
                    <a:pt x="10513" y="6787"/>
                    <a:pt x="10307" y="6178"/>
                    <a:pt x="10088" y="6178"/>
                  </a:cubicBezTo>
                  <a:cubicBezTo>
                    <a:pt x="10076" y="6178"/>
                    <a:pt x="10064" y="6180"/>
                    <a:pt x="10053" y="6184"/>
                  </a:cubicBezTo>
                  <a:cubicBezTo>
                    <a:pt x="9486" y="6363"/>
                    <a:pt x="8794" y="6542"/>
                    <a:pt x="8078" y="6706"/>
                  </a:cubicBezTo>
                  <a:cubicBezTo>
                    <a:pt x="8088" y="6487"/>
                    <a:pt x="8087" y="6029"/>
                    <a:pt x="8085" y="5799"/>
                  </a:cubicBezTo>
                  <a:cubicBezTo>
                    <a:pt x="8568" y="5678"/>
                    <a:pt x="8905" y="5552"/>
                    <a:pt x="8978" y="5442"/>
                  </a:cubicBezTo>
                  <a:cubicBezTo>
                    <a:pt x="9300" y="4957"/>
                    <a:pt x="10079" y="964"/>
                    <a:pt x="10019" y="880"/>
                  </a:cubicBezTo>
                  <a:cubicBezTo>
                    <a:pt x="9957" y="792"/>
                    <a:pt x="7916" y="0"/>
                    <a:pt x="6250" y="0"/>
                  </a:cubicBezTo>
                  <a:close/>
                </a:path>
              </a:pathLst>
            </a:custGeom>
            <a:solidFill>
              <a:srgbClr val="5B2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4939000" y="2237525"/>
              <a:ext cx="86975" cy="142450"/>
            </a:xfrm>
            <a:custGeom>
              <a:avLst/>
              <a:gdLst/>
              <a:ahLst/>
              <a:cxnLst/>
              <a:rect l="l" t="t" r="r" b="b"/>
              <a:pathLst>
                <a:path w="3479" h="5698" extrusionOk="0">
                  <a:moveTo>
                    <a:pt x="2145" y="1"/>
                  </a:moveTo>
                  <a:cubicBezTo>
                    <a:pt x="1955" y="856"/>
                    <a:pt x="1763" y="1713"/>
                    <a:pt x="1573" y="2569"/>
                  </a:cubicBezTo>
                  <a:cubicBezTo>
                    <a:pt x="1448" y="3125"/>
                    <a:pt x="1325" y="3682"/>
                    <a:pt x="1147" y="4223"/>
                  </a:cubicBezTo>
                  <a:cubicBezTo>
                    <a:pt x="1066" y="4469"/>
                    <a:pt x="974" y="4713"/>
                    <a:pt x="830" y="4929"/>
                  </a:cubicBezTo>
                  <a:cubicBezTo>
                    <a:pt x="620" y="5245"/>
                    <a:pt x="313" y="5480"/>
                    <a:pt x="0" y="5697"/>
                  </a:cubicBezTo>
                  <a:cubicBezTo>
                    <a:pt x="399" y="5641"/>
                    <a:pt x="784" y="5575"/>
                    <a:pt x="1126" y="5505"/>
                  </a:cubicBezTo>
                  <a:cubicBezTo>
                    <a:pt x="1126" y="5505"/>
                    <a:pt x="1126" y="5505"/>
                    <a:pt x="1127" y="5505"/>
                  </a:cubicBezTo>
                  <a:cubicBezTo>
                    <a:pt x="1141" y="5505"/>
                    <a:pt x="1552" y="5415"/>
                    <a:pt x="1552" y="5408"/>
                  </a:cubicBezTo>
                  <a:cubicBezTo>
                    <a:pt x="2034" y="5287"/>
                    <a:pt x="2371" y="5162"/>
                    <a:pt x="2445" y="5052"/>
                  </a:cubicBezTo>
                  <a:cubicBezTo>
                    <a:pt x="2737" y="4610"/>
                    <a:pt x="3403" y="1286"/>
                    <a:pt x="3479" y="614"/>
                  </a:cubicBezTo>
                  <a:cubicBezTo>
                    <a:pt x="3467" y="561"/>
                    <a:pt x="3453" y="509"/>
                    <a:pt x="3437" y="457"/>
                  </a:cubicBezTo>
                  <a:cubicBezTo>
                    <a:pt x="3285" y="376"/>
                    <a:pt x="2790" y="182"/>
                    <a:pt x="2145" y="1"/>
                  </a:cubicBezTo>
                  <a:close/>
                </a:path>
              </a:pathLst>
            </a:custGeom>
            <a:solidFill>
              <a:srgbClr val="512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4958200" y="1964600"/>
              <a:ext cx="29475" cy="99375"/>
            </a:xfrm>
            <a:custGeom>
              <a:avLst/>
              <a:gdLst/>
              <a:ahLst/>
              <a:cxnLst/>
              <a:rect l="l" t="t" r="r" b="b"/>
              <a:pathLst>
                <a:path w="1179" h="3975" extrusionOk="0">
                  <a:moveTo>
                    <a:pt x="1086" y="1"/>
                  </a:moveTo>
                  <a:cubicBezTo>
                    <a:pt x="1054" y="1"/>
                    <a:pt x="1022" y="18"/>
                    <a:pt x="1007" y="58"/>
                  </a:cubicBezTo>
                  <a:cubicBezTo>
                    <a:pt x="560" y="1268"/>
                    <a:pt x="93" y="2592"/>
                    <a:pt x="4" y="3886"/>
                  </a:cubicBezTo>
                  <a:cubicBezTo>
                    <a:pt x="1" y="3945"/>
                    <a:pt x="45" y="3975"/>
                    <a:pt x="92" y="3975"/>
                  </a:cubicBezTo>
                  <a:cubicBezTo>
                    <a:pt x="130" y="3975"/>
                    <a:pt x="171" y="3954"/>
                    <a:pt x="185" y="3911"/>
                  </a:cubicBezTo>
                  <a:cubicBezTo>
                    <a:pt x="605" y="2687"/>
                    <a:pt x="888" y="1365"/>
                    <a:pt x="1165" y="101"/>
                  </a:cubicBezTo>
                  <a:cubicBezTo>
                    <a:pt x="1179" y="39"/>
                    <a:pt x="1133" y="1"/>
                    <a:pt x="1086" y="1"/>
                  </a:cubicBezTo>
                  <a:close/>
                </a:path>
              </a:pathLst>
            </a:custGeom>
            <a:solidFill>
              <a:srgbClr val="304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5399850" y="1181100"/>
              <a:ext cx="326825" cy="220625"/>
            </a:xfrm>
            <a:custGeom>
              <a:avLst/>
              <a:gdLst/>
              <a:ahLst/>
              <a:cxnLst/>
              <a:rect l="l" t="t" r="r" b="b"/>
              <a:pathLst>
                <a:path w="13073" h="8825" extrusionOk="0">
                  <a:moveTo>
                    <a:pt x="0" y="1"/>
                  </a:moveTo>
                  <a:lnTo>
                    <a:pt x="2630" y="8824"/>
                  </a:lnTo>
                  <a:cubicBezTo>
                    <a:pt x="4517" y="8440"/>
                    <a:pt x="6821" y="8149"/>
                    <a:pt x="9159" y="8149"/>
                  </a:cubicBezTo>
                  <a:cubicBezTo>
                    <a:pt x="10304" y="8149"/>
                    <a:pt x="11457" y="8219"/>
                    <a:pt x="12574" y="8382"/>
                  </a:cubicBezTo>
                  <a:lnTo>
                    <a:pt x="13072" y="5968"/>
                  </a:lnTo>
                  <a:cubicBezTo>
                    <a:pt x="8933" y="4343"/>
                    <a:pt x="3226" y="3744"/>
                    <a:pt x="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4612500" y="1166025"/>
              <a:ext cx="1172175" cy="845375"/>
            </a:xfrm>
            <a:custGeom>
              <a:avLst/>
              <a:gdLst/>
              <a:ahLst/>
              <a:cxnLst/>
              <a:rect l="l" t="t" r="r" b="b"/>
              <a:pathLst>
                <a:path w="46887" h="33815" extrusionOk="0">
                  <a:moveTo>
                    <a:pt x="8394" y="0"/>
                  </a:moveTo>
                  <a:cubicBezTo>
                    <a:pt x="2756" y="8136"/>
                    <a:pt x="0" y="18225"/>
                    <a:pt x="721" y="28096"/>
                  </a:cubicBezTo>
                  <a:cubicBezTo>
                    <a:pt x="2507" y="29923"/>
                    <a:pt x="3834" y="30224"/>
                    <a:pt x="5022" y="30224"/>
                  </a:cubicBezTo>
                  <a:cubicBezTo>
                    <a:pt x="5606" y="30224"/>
                    <a:pt x="6156" y="30151"/>
                    <a:pt x="6711" y="30151"/>
                  </a:cubicBezTo>
                  <a:cubicBezTo>
                    <a:pt x="6960" y="30151"/>
                    <a:pt x="7209" y="30165"/>
                    <a:pt x="7462" y="30207"/>
                  </a:cubicBezTo>
                  <a:cubicBezTo>
                    <a:pt x="9003" y="30465"/>
                    <a:pt x="10371" y="31311"/>
                    <a:pt x="11785" y="31977"/>
                  </a:cubicBezTo>
                  <a:cubicBezTo>
                    <a:pt x="14384" y="33200"/>
                    <a:pt x="17256" y="33814"/>
                    <a:pt x="20127" y="33814"/>
                  </a:cubicBezTo>
                  <a:cubicBezTo>
                    <a:pt x="22804" y="33814"/>
                    <a:pt x="25481" y="33281"/>
                    <a:pt x="27935" y="32211"/>
                  </a:cubicBezTo>
                  <a:cubicBezTo>
                    <a:pt x="29107" y="31700"/>
                    <a:pt x="30244" y="31062"/>
                    <a:pt x="31146" y="30156"/>
                  </a:cubicBezTo>
                  <a:cubicBezTo>
                    <a:pt x="32037" y="29259"/>
                    <a:pt x="32679" y="28120"/>
                    <a:pt x="33661" y="27324"/>
                  </a:cubicBezTo>
                  <a:cubicBezTo>
                    <a:pt x="34973" y="26260"/>
                    <a:pt x="36716" y="25942"/>
                    <a:pt x="38361" y="25561"/>
                  </a:cubicBezTo>
                  <a:cubicBezTo>
                    <a:pt x="40211" y="25133"/>
                    <a:pt x="42049" y="24577"/>
                    <a:pt x="43700" y="23638"/>
                  </a:cubicBezTo>
                  <a:cubicBezTo>
                    <a:pt x="45349" y="22699"/>
                    <a:pt x="46886" y="20361"/>
                    <a:pt x="46886" y="17163"/>
                  </a:cubicBezTo>
                  <a:cubicBezTo>
                    <a:pt x="40415" y="16693"/>
                    <a:pt x="33589" y="6558"/>
                    <a:pt x="30932" y="638"/>
                  </a:cubicBezTo>
                  <a:lnTo>
                    <a:pt x="8394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4592300" y="1147725"/>
              <a:ext cx="206200" cy="377675"/>
            </a:xfrm>
            <a:custGeom>
              <a:avLst/>
              <a:gdLst/>
              <a:ahLst/>
              <a:cxnLst/>
              <a:rect l="l" t="t" r="r" b="b"/>
              <a:pathLst>
                <a:path w="8248" h="15107" extrusionOk="0">
                  <a:moveTo>
                    <a:pt x="7354" y="0"/>
                  </a:moveTo>
                  <a:cubicBezTo>
                    <a:pt x="4582" y="1647"/>
                    <a:pt x="1814" y="3318"/>
                    <a:pt x="695" y="7033"/>
                  </a:cubicBezTo>
                  <a:cubicBezTo>
                    <a:pt x="0" y="9338"/>
                    <a:pt x="1128" y="13077"/>
                    <a:pt x="4416" y="15106"/>
                  </a:cubicBezTo>
                  <a:lnTo>
                    <a:pt x="6669" y="14228"/>
                  </a:lnTo>
                  <a:cubicBezTo>
                    <a:pt x="6669" y="14228"/>
                    <a:pt x="2975" y="8208"/>
                    <a:pt x="8247" y="2902"/>
                  </a:cubicBezTo>
                  <a:lnTo>
                    <a:pt x="7354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5885450" y="1278750"/>
              <a:ext cx="68125" cy="46525"/>
            </a:xfrm>
            <a:custGeom>
              <a:avLst/>
              <a:gdLst/>
              <a:ahLst/>
              <a:cxnLst/>
              <a:rect l="l" t="t" r="r" b="b"/>
              <a:pathLst>
                <a:path w="2725" h="1861" extrusionOk="0">
                  <a:moveTo>
                    <a:pt x="219" y="0"/>
                  </a:moveTo>
                  <a:cubicBezTo>
                    <a:pt x="52" y="0"/>
                    <a:pt x="1" y="243"/>
                    <a:pt x="177" y="306"/>
                  </a:cubicBezTo>
                  <a:lnTo>
                    <a:pt x="177" y="307"/>
                  </a:lnTo>
                  <a:cubicBezTo>
                    <a:pt x="617" y="466"/>
                    <a:pt x="1032" y="656"/>
                    <a:pt x="1417" y="925"/>
                  </a:cubicBezTo>
                  <a:cubicBezTo>
                    <a:pt x="1798" y="1190"/>
                    <a:pt x="2103" y="1538"/>
                    <a:pt x="2465" y="1826"/>
                  </a:cubicBezTo>
                  <a:cubicBezTo>
                    <a:pt x="2496" y="1850"/>
                    <a:pt x="2528" y="1861"/>
                    <a:pt x="2559" y="1861"/>
                  </a:cubicBezTo>
                  <a:cubicBezTo>
                    <a:pt x="2650" y="1861"/>
                    <a:pt x="2724" y="1770"/>
                    <a:pt x="2675" y="1664"/>
                  </a:cubicBezTo>
                  <a:cubicBezTo>
                    <a:pt x="2266" y="788"/>
                    <a:pt x="1166" y="204"/>
                    <a:pt x="260" y="5"/>
                  </a:cubicBezTo>
                  <a:cubicBezTo>
                    <a:pt x="246" y="2"/>
                    <a:pt x="232" y="0"/>
                    <a:pt x="219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5880700" y="1266625"/>
              <a:ext cx="73900" cy="36150"/>
            </a:xfrm>
            <a:custGeom>
              <a:avLst/>
              <a:gdLst/>
              <a:ahLst/>
              <a:cxnLst/>
              <a:rect l="l" t="t" r="r" b="b"/>
              <a:pathLst>
                <a:path w="2956" h="1446" extrusionOk="0">
                  <a:moveTo>
                    <a:pt x="195" y="0"/>
                  </a:moveTo>
                  <a:cubicBezTo>
                    <a:pt x="49" y="0"/>
                    <a:pt x="1" y="223"/>
                    <a:pt x="159" y="274"/>
                  </a:cubicBezTo>
                  <a:cubicBezTo>
                    <a:pt x="631" y="427"/>
                    <a:pt x="1102" y="579"/>
                    <a:pt x="1577" y="722"/>
                  </a:cubicBezTo>
                  <a:cubicBezTo>
                    <a:pt x="2028" y="857"/>
                    <a:pt x="2442" y="961"/>
                    <a:pt x="2705" y="1387"/>
                  </a:cubicBezTo>
                  <a:cubicBezTo>
                    <a:pt x="2730" y="1427"/>
                    <a:pt x="2767" y="1445"/>
                    <a:pt x="2804" y="1445"/>
                  </a:cubicBezTo>
                  <a:cubicBezTo>
                    <a:pt x="2865" y="1445"/>
                    <a:pt x="2924" y="1399"/>
                    <a:pt x="2929" y="1327"/>
                  </a:cubicBezTo>
                  <a:cubicBezTo>
                    <a:pt x="2956" y="919"/>
                    <a:pt x="2635" y="699"/>
                    <a:pt x="2291" y="559"/>
                  </a:cubicBezTo>
                  <a:cubicBezTo>
                    <a:pt x="1642" y="295"/>
                    <a:pt x="913" y="172"/>
                    <a:pt x="233" y="5"/>
                  </a:cubicBezTo>
                  <a:cubicBezTo>
                    <a:pt x="219" y="2"/>
                    <a:pt x="207" y="0"/>
                    <a:pt x="195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890675" y="1244825"/>
              <a:ext cx="66700" cy="27775"/>
            </a:xfrm>
            <a:custGeom>
              <a:avLst/>
              <a:gdLst/>
              <a:ahLst/>
              <a:cxnLst/>
              <a:rect l="l" t="t" r="r" b="b"/>
              <a:pathLst>
                <a:path w="2668" h="1111" extrusionOk="0">
                  <a:moveTo>
                    <a:pt x="585" y="1"/>
                  </a:moveTo>
                  <a:cubicBezTo>
                    <a:pt x="445" y="1"/>
                    <a:pt x="309" y="10"/>
                    <a:pt x="181" y="29"/>
                  </a:cubicBezTo>
                  <a:cubicBezTo>
                    <a:pt x="0" y="56"/>
                    <a:pt x="51" y="337"/>
                    <a:pt x="223" y="340"/>
                  </a:cubicBezTo>
                  <a:cubicBezTo>
                    <a:pt x="620" y="346"/>
                    <a:pt x="1007" y="385"/>
                    <a:pt x="1382" y="523"/>
                  </a:cubicBezTo>
                  <a:cubicBezTo>
                    <a:pt x="1757" y="662"/>
                    <a:pt x="2055" y="910"/>
                    <a:pt x="2403" y="1095"/>
                  </a:cubicBezTo>
                  <a:cubicBezTo>
                    <a:pt x="2425" y="1106"/>
                    <a:pt x="2447" y="1111"/>
                    <a:pt x="2469" y="1111"/>
                  </a:cubicBezTo>
                  <a:cubicBezTo>
                    <a:pt x="2572" y="1111"/>
                    <a:pt x="2668" y="1002"/>
                    <a:pt x="2599" y="899"/>
                  </a:cubicBezTo>
                  <a:cubicBezTo>
                    <a:pt x="2192" y="279"/>
                    <a:pt x="1336" y="1"/>
                    <a:pt x="585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896850" y="1215100"/>
              <a:ext cx="64300" cy="29975"/>
            </a:xfrm>
            <a:custGeom>
              <a:avLst/>
              <a:gdLst/>
              <a:ahLst/>
              <a:cxnLst/>
              <a:rect l="l" t="t" r="r" b="b"/>
              <a:pathLst>
                <a:path w="2572" h="1199" extrusionOk="0">
                  <a:moveTo>
                    <a:pt x="190" y="0"/>
                  </a:moveTo>
                  <a:cubicBezTo>
                    <a:pt x="22" y="0"/>
                    <a:pt x="1" y="249"/>
                    <a:pt x="156" y="297"/>
                  </a:cubicBezTo>
                  <a:cubicBezTo>
                    <a:pt x="584" y="430"/>
                    <a:pt x="1010" y="524"/>
                    <a:pt x="1419" y="714"/>
                  </a:cubicBezTo>
                  <a:cubicBezTo>
                    <a:pt x="1756" y="872"/>
                    <a:pt x="2045" y="1105"/>
                    <a:pt x="2410" y="1195"/>
                  </a:cubicBezTo>
                  <a:cubicBezTo>
                    <a:pt x="2418" y="1197"/>
                    <a:pt x="2426" y="1198"/>
                    <a:pt x="2434" y="1198"/>
                  </a:cubicBezTo>
                  <a:cubicBezTo>
                    <a:pt x="2509" y="1198"/>
                    <a:pt x="2571" y="1115"/>
                    <a:pt x="2526" y="1044"/>
                  </a:cubicBezTo>
                  <a:cubicBezTo>
                    <a:pt x="2114" y="385"/>
                    <a:pt x="935" y="31"/>
                    <a:pt x="197" y="0"/>
                  </a:cubicBezTo>
                  <a:cubicBezTo>
                    <a:pt x="194" y="0"/>
                    <a:pt x="192" y="0"/>
                    <a:pt x="190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908250" y="1193675"/>
              <a:ext cx="65125" cy="28075"/>
            </a:xfrm>
            <a:custGeom>
              <a:avLst/>
              <a:gdLst/>
              <a:ahLst/>
              <a:cxnLst/>
              <a:rect l="l" t="t" r="r" b="b"/>
              <a:pathLst>
                <a:path w="2605" h="1123" extrusionOk="0">
                  <a:moveTo>
                    <a:pt x="519" y="1"/>
                  </a:moveTo>
                  <a:cubicBezTo>
                    <a:pt x="398" y="1"/>
                    <a:pt x="284" y="8"/>
                    <a:pt x="181" y="22"/>
                  </a:cubicBezTo>
                  <a:cubicBezTo>
                    <a:pt x="0" y="46"/>
                    <a:pt x="65" y="304"/>
                    <a:pt x="221" y="318"/>
                  </a:cubicBezTo>
                  <a:lnTo>
                    <a:pt x="221" y="319"/>
                  </a:lnTo>
                  <a:cubicBezTo>
                    <a:pt x="663" y="360"/>
                    <a:pt x="1088" y="418"/>
                    <a:pt x="1497" y="605"/>
                  </a:cubicBezTo>
                  <a:cubicBezTo>
                    <a:pt x="1810" y="749"/>
                    <a:pt x="2064" y="1000"/>
                    <a:pt x="2385" y="1114"/>
                  </a:cubicBezTo>
                  <a:cubicBezTo>
                    <a:pt x="2401" y="1120"/>
                    <a:pt x="2417" y="1122"/>
                    <a:pt x="2432" y="1122"/>
                  </a:cubicBezTo>
                  <a:cubicBezTo>
                    <a:pt x="2538" y="1122"/>
                    <a:pt x="2604" y="988"/>
                    <a:pt x="2556" y="893"/>
                  </a:cubicBezTo>
                  <a:cubicBezTo>
                    <a:pt x="2235" y="270"/>
                    <a:pt x="1253" y="1"/>
                    <a:pt x="519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5921225" y="1171625"/>
              <a:ext cx="57525" cy="20450"/>
            </a:xfrm>
            <a:custGeom>
              <a:avLst/>
              <a:gdLst/>
              <a:ahLst/>
              <a:cxnLst/>
              <a:rect l="l" t="t" r="r" b="b"/>
              <a:pathLst>
                <a:path w="2301" h="818" extrusionOk="0">
                  <a:moveTo>
                    <a:pt x="494" y="0"/>
                  </a:moveTo>
                  <a:cubicBezTo>
                    <a:pt x="404" y="0"/>
                    <a:pt x="318" y="5"/>
                    <a:pt x="239" y="14"/>
                  </a:cubicBezTo>
                  <a:cubicBezTo>
                    <a:pt x="68" y="34"/>
                    <a:pt x="0" y="290"/>
                    <a:pt x="195" y="337"/>
                  </a:cubicBezTo>
                  <a:cubicBezTo>
                    <a:pt x="500" y="408"/>
                    <a:pt x="810" y="435"/>
                    <a:pt x="1114" y="517"/>
                  </a:cubicBezTo>
                  <a:cubicBezTo>
                    <a:pt x="1414" y="598"/>
                    <a:pt x="1698" y="765"/>
                    <a:pt x="2003" y="815"/>
                  </a:cubicBezTo>
                  <a:cubicBezTo>
                    <a:pt x="2013" y="816"/>
                    <a:pt x="2023" y="817"/>
                    <a:pt x="2033" y="817"/>
                  </a:cubicBezTo>
                  <a:cubicBezTo>
                    <a:pt x="2176" y="817"/>
                    <a:pt x="2300" y="646"/>
                    <a:pt x="2170" y="528"/>
                  </a:cubicBezTo>
                  <a:cubicBezTo>
                    <a:pt x="1791" y="182"/>
                    <a:pt x="1059" y="0"/>
                    <a:pt x="494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5931950" y="1154400"/>
              <a:ext cx="70725" cy="27275"/>
            </a:xfrm>
            <a:custGeom>
              <a:avLst/>
              <a:gdLst/>
              <a:ahLst/>
              <a:cxnLst/>
              <a:rect l="l" t="t" r="r" b="b"/>
              <a:pathLst>
                <a:path w="2829" h="1091" extrusionOk="0">
                  <a:moveTo>
                    <a:pt x="455" y="0"/>
                  </a:moveTo>
                  <a:cubicBezTo>
                    <a:pt x="382" y="0"/>
                    <a:pt x="309" y="2"/>
                    <a:pt x="239" y="6"/>
                  </a:cubicBezTo>
                  <a:cubicBezTo>
                    <a:pt x="5" y="17"/>
                    <a:pt x="1" y="372"/>
                    <a:pt x="235" y="372"/>
                  </a:cubicBezTo>
                  <a:cubicBezTo>
                    <a:pt x="236" y="372"/>
                    <a:pt x="237" y="372"/>
                    <a:pt x="239" y="372"/>
                  </a:cubicBezTo>
                  <a:cubicBezTo>
                    <a:pt x="256" y="372"/>
                    <a:pt x="274" y="372"/>
                    <a:pt x="291" y="372"/>
                  </a:cubicBezTo>
                  <a:cubicBezTo>
                    <a:pt x="1177" y="372"/>
                    <a:pt x="1820" y="718"/>
                    <a:pt x="2605" y="1076"/>
                  </a:cubicBezTo>
                  <a:cubicBezTo>
                    <a:pt x="2626" y="1086"/>
                    <a:pt x="2646" y="1090"/>
                    <a:pt x="2665" y="1090"/>
                  </a:cubicBezTo>
                  <a:cubicBezTo>
                    <a:pt x="2763" y="1090"/>
                    <a:pt x="2828" y="976"/>
                    <a:pt x="2753" y="885"/>
                  </a:cubicBezTo>
                  <a:cubicBezTo>
                    <a:pt x="2223" y="238"/>
                    <a:pt x="1280" y="0"/>
                    <a:pt x="455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5929525" y="1137100"/>
              <a:ext cx="59725" cy="18100"/>
            </a:xfrm>
            <a:custGeom>
              <a:avLst/>
              <a:gdLst/>
              <a:ahLst/>
              <a:cxnLst/>
              <a:rect l="l" t="t" r="r" b="b"/>
              <a:pathLst>
                <a:path w="2389" h="724" extrusionOk="0">
                  <a:moveTo>
                    <a:pt x="154" y="1"/>
                  </a:moveTo>
                  <a:cubicBezTo>
                    <a:pt x="15" y="1"/>
                    <a:pt x="1" y="228"/>
                    <a:pt x="135" y="268"/>
                  </a:cubicBezTo>
                  <a:cubicBezTo>
                    <a:pt x="778" y="461"/>
                    <a:pt x="1537" y="707"/>
                    <a:pt x="2209" y="724"/>
                  </a:cubicBezTo>
                  <a:cubicBezTo>
                    <a:pt x="2210" y="724"/>
                    <a:pt x="2212" y="724"/>
                    <a:pt x="2214" y="724"/>
                  </a:cubicBezTo>
                  <a:cubicBezTo>
                    <a:pt x="2388" y="724"/>
                    <a:pt x="2388" y="494"/>
                    <a:pt x="2248" y="435"/>
                  </a:cubicBezTo>
                  <a:cubicBezTo>
                    <a:pt x="1630" y="174"/>
                    <a:pt x="835" y="91"/>
                    <a:pt x="172" y="2"/>
                  </a:cubicBezTo>
                  <a:cubicBezTo>
                    <a:pt x="166" y="1"/>
                    <a:pt x="160" y="1"/>
                    <a:pt x="154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5333100" y="1107650"/>
              <a:ext cx="617800" cy="192975"/>
            </a:xfrm>
            <a:custGeom>
              <a:avLst/>
              <a:gdLst/>
              <a:ahLst/>
              <a:cxnLst/>
              <a:rect l="l" t="t" r="r" b="b"/>
              <a:pathLst>
                <a:path w="24712" h="7719" extrusionOk="0">
                  <a:moveTo>
                    <a:pt x="2864" y="1"/>
                  </a:moveTo>
                  <a:cubicBezTo>
                    <a:pt x="2658" y="1"/>
                    <a:pt x="2451" y="14"/>
                    <a:pt x="2242" y="42"/>
                  </a:cubicBezTo>
                  <a:lnTo>
                    <a:pt x="0" y="3276"/>
                  </a:lnTo>
                  <a:cubicBezTo>
                    <a:pt x="1346" y="4029"/>
                    <a:pt x="2395" y="5222"/>
                    <a:pt x="3695" y="6052"/>
                  </a:cubicBezTo>
                  <a:cubicBezTo>
                    <a:pt x="4558" y="6602"/>
                    <a:pt x="5520" y="6985"/>
                    <a:pt x="6509" y="7252"/>
                  </a:cubicBezTo>
                  <a:cubicBezTo>
                    <a:pt x="7657" y="7562"/>
                    <a:pt x="8839" y="7718"/>
                    <a:pt x="10027" y="7718"/>
                  </a:cubicBezTo>
                  <a:cubicBezTo>
                    <a:pt x="10208" y="7718"/>
                    <a:pt x="10389" y="7715"/>
                    <a:pt x="10570" y="7707"/>
                  </a:cubicBezTo>
                  <a:cubicBezTo>
                    <a:pt x="12558" y="7627"/>
                    <a:pt x="14530" y="7252"/>
                    <a:pt x="16462" y="6773"/>
                  </a:cubicBezTo>
                  <a:cubicBezTo>
                    <a:pt x="17216" y="6585"/>
                    <a:pt x="17930" y="6518"/>
                    <a:pt x="18585" y="6518"/>
                  </a:cubicBezTo>
                  <a:cubicBezTo>
                    <a:pt x="20254" y="6518"/>
                    <a:pt x="21547" y="6955"/>
                    <a:pt x="22187" y="6955"/>
                  </a:cubicBezTo>
                  <a:cubicBezTo>
                    <a:pt x="22254" y="6955"/>
                    <a:pt x="22313" y="6950"/>
                    <a:pt x="22366" y="6940"/>
                  </a:cubicBezTo>
                  <a:cubicBezTo>
                    <a:pt x="23114" y="6787"/>
                    <a:pt x="24712" y="2053"/>
                    <a:pt x="24028" y="1315"/>
                  </a:cubicBezTo>
                  <a:cubicBezTo>
                    <a:pt x="23518" y="763"/>
                    <a:pt x="22537" y="544"/>
                    <a:pt x="21314" y="544"/>
                  </a:cubicBezTo>
                  <a:cubicBezTo>
                    <a:pt x="20150" y="544"/>
                    <a:pt x="18767" y="742"/>
                    <a:pt x="17358" y="1043"/>
                  </a:cubicBezTo>
                  <a:cubicBezTo>
                    <a:pt x="15315" y="1479"/>
                    <a:pt x="13215" y="1988"/>
                    <a:pt x="11149" y="1988"/>
                  </a:cubicBezTo>
                  <a:cubicBezTo>
                    <a:pt x="10292" y="1988"/>
                    <a:pt x="9442" y="1901"/>
                    <a:pt x="8604" y="1684"/>
                  </a:cubicBezTo>
                  <a:cubicBezTo>
                    <a:pt x="6666" y="1183"/>
                    <a:pt x="4821" y="1"/>
                    <a:pt x="2864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4722575" y="1012975"/>
              <a:ext cx="710250" cy="300625"/>
            </a:xfrm>
            <a:custGeom>
              <a:avLst/>
              <a:gdLst/>
              <a:ahLst/>
              <a:cxnLst/>
              <a:rect l="l" t="t" r="r" b="b"/>
              <a:pathLst>
                <a:path w="28410" h="12025" extrusionOk="0">
                  <a:moveTo>
                    <a:pt x="22886" y="1"/>
                  </a:moveTo>
                  <a:lnTo>
                    <a:pt x="2944" y="194"/>
                  </a:lnTo>
                  <a:cubicBezTo>
                    <a:pt x="1855" y="719"/>
                    <a:pt x="1055" y="1682"/>
                    <a:pt x="599" y="2746"/>
                  </a:cubicBezTo>
                  <a:cubicBezTo>
                    <a:pt x="143" y="3810"/>
                    <a:pt x="4" y="4971"/>
                    <a:pt x="1" y="6117"/>
                  </a:cubicBezTo>
                  <a:cubicBezTo>
                    <a:pt x="0" y="6418"/>
                    <a:pt x="11" y="6731"/>
                    <a:pt x="164" y="6996"/>
                  </a:cubicBezTo>
                  <a:cubicBezTo>
                    <a:pt x="283" y="7204"/>
                    <a:pt x="477" y="7364"/>
                    <a:pt x="671" y="7515"/>
                  </a:cubicBezTo>
                  <a:cubicBezTo>
                    <a:pt x="3760" y="9930"/>
                    <a:pt x="7590" y="11556"/>
                    <a:pt x="11596" y="11919"/>
                  </a:cubicBezTo>
                  <a:cubicBezTo>
                    <a:pt x="12631" y="12013"/>
                    <a:pt x="13671" y="12025"/>
                    <a:pt x="14710" y="12025"/>
                  </a:cubicBezTo>
                  <a:cubicBezTo>
                    <a:pt x="14868" y="12025"/>
                    <a:pt x="15026" y="12025"/>
                    <a:pt x="15183" y="12024"/>
                  </a:cubicBezTo>
                  <a:cubicBezTo>
                    <a:pt x="17288" y="12022"/>
                    <a:pt x="19512" y="11989"/>
                    <a:pt x="21309" y="10966"/>
                  </a:cubicBezTo>
                  <a:cubicBezTo>
                    <a:pt x="22433" y="10325"/>
                    <a:pt x="23304" y="9340"/>
                    <a:pt x="24458" y="8749"/>
                  </a:cubicBezTo>
                  <a:cubicBezTo>
                    <a:pt x="25267" y="8335"/>
                    <a:pt x="26210" y="8116"/>
                    <a:pt x="26876" y="7519"/>
                  </a:cubicBezTo>
                  <a:cubicBezTo>
                    <a:pt x="27308" y="7132"/>
                    <a:pt x="27584" y="6619"/>
                    <a:pt x="27788" y="6093"/>
                  </a:cubicBezTo>
                  <a:cubicBezTo>
                    <a:pt x="28410" y="4495"/>
                    <a:pt x="28337" y="2505"/>
                    <a:pt x="27032" y="1322"/>
                  </a:cubicBezTo>
                  <a:cubicBezTo>
                    <a:pt x="25962" y="353"/>
                    <a:pt x="24366" y="152"/>
                    <a:pt x="22886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4709150" y="1008900"/>
              <a:ext cx="732325" cy="260425"/>
            </a:xfrm>
            <a:custGeom>
              <a:avLst/>
              <a:gdLst/>
              <a:ahLst/>
              <a:cxnLst/>
              <a:rect l="l" t="t" r="r" b="b"/>
              <a:pathLst>
                <a:path w="29293" h="10417" fill="none" extrusionOk="0">
                  <a:moveTo>
                    <a:pt x="269" y="2724"/>
                  </a:moveTo>
                  <a:cubicBezTo>
                    <a:pt x="29" y="3362"/>
                    <a:pt x="1" y="4095"/>
                    <a:pt x="285" y="4715"/>
                  </a:cubicBezTo>
                  <a:cubicBezTo>
                    <a:pt x="569" y="5333"/>
                    <a:pt x="1192" y="5809"/>
                    <a:pt x="1873" y="5829"/>
                  </a:cubicBezTo>
                  <a:cubicBezTo>
                    <a:pt x="2555" y="5847"/>
                    <a:pt x="3239" y="5349"/>
                    <a:pt x="3349" y="4677"/>
                  </a:cubicBezTo>
                  <a:cubicBezTo>
                    <a:pt x="3401" y="4365"/>
                    <a:pt x="3280" y="3980"/>
                    <a:pt x="2974" y="3906"/>
                  </a:cubicBezTo>
                  <a:cubicBezTo>
                    <a:pt x="2635" y="3823"/>
                    <a:pt x="2344" y="4174"/>
                    <a:pt x="2235" y="4508"/>
                  </a:cubicBezTo>
                  <a:cubicBezTo>
                    <a:pt x="1919" y="5488"/>
                    <a:pt x="2431" y="6665"/>
                    <a:pt x="3365" y="7101"/>
                  </a:cubicBezTo>
                  <a:cubicBezTo>
                    <a:pt x="4298" y="7537"/>
                    <a:pt x="5529" y="7174"/>
                    <a:pt x="6077" y="6301"/>
                  </a:cubicBezTo>
                  <a:cubicBezTo>
                    <a:pt x="6266" y="6000"/>
                    <a:pt x="6379" y="5618"/>
                    <a:pt x="6248" y="5286"/>
                  </a:cubicBezTo>
                  <a:cubicBezTo>
                    <a:pt x="6117" y="4955"/>
                    <a:pt x="5674" y="4746"/>
                    <a:pt x="5382" y="4951"/>
                  </a:cubicBezTo>
                  <a:cubicBezTo>
                    <a:pt x="5281" y="5021"/>
                    <a:pt x="5212" y="5126"/>
                    <a:pt x="5154" y="5234"/>
                  </a:cubicBezTo>
                  <a:cubicBezTo>
                    <a:pt x="4725" y="6018"/>
                    <a:pt x="4779" y="7053"/>
                    <a:pt x="5322" y="7763"/>
                  </a:cubicBezTo>
                  <a:cubicBezTo>
                    <a:pt x="5865" y="8471"/>
                    <a:pt x="6881" y="8793"/>
                    <a:pt x="7720" y="8485"/>
                  </a:cubicBezTo>
                  <a:cubicBezTo>
                    <a:pt x="8558" y="8178"/>
                    <a:pt x="9130" y="7242"/>
                    <a:pt x="8982" y="6362"/>
                  </a:cubicBezTo>
                  <a:cubicBezTo>
                    <a:pt x="8961" y="6237"/>
                    <a:pt x="8921" y="6104"/>
                    <a:pt x="8817" y="6030"/>
                  </a:cubicBezTo>
                  <a:cubicBezTo>
                    <a:pt x="8603" y="5879"/>
                    <a:pt x="8311" y="6087"/>
                    <a:pt x="8186" y="6318"/>
                  </a:cubicBezTo>
                  <a:cubicBezTo>
                    <a:pt x="7969" y="6722"/>
                    <a:pt x="7962" y="7215"/>
                    <a:pt x="8085" y="7658"/>
                  </a:cubicBezTo>
                  <a:cubicBezTo>
                    <a:pt x="8374" y="8713"/>
                    <a:pt x="9384" y="9502"/>
                    <a:pt x="10472" y="9631"/>
                  </a:cubicBezTo>
                  <a:cubicBezTo>
                    <a:pt x="11595" y="9764"/>
                    <a:pt x="12894" y="9222"/>
                    <a:pt x="13552" y="8282"/>
                  </a:cubicBezTo>
                  <a:cubicBezTo>
                    <a:pt x="13860" y="7841"/>
                    <a:pt x="13702" y="7082"/>
                    <a:pt x="13150" y="6913"/>
                  </a:cubicBezTo>
                  <a:cubicBezTo>
                    <a:pt x="12854" y="6822"/>
                    <a:pt x="12506" y="6939"/>
                    <a:pt x="12326" y="7191"/>
                  </a:cubicBezTo>
                  <a:cubicBezTo>
                    <a:pt x="12175" y="7400"/>
                    <a:pt x="12144" y="7674"/>
                    <a:pt x="12160" y="7932"/>
                  </a:cubicBezTo>
                  <a:cubicBezTo>
                    <a:pt x="12265" y="9675"/>
                    <a:pt x="13976" y="10417"/>
                    <a:pt x="15520" y="10169"/>
                  </a:cubicBezTo>
                  <a:cubicBezTo>
                    <a:pt x="16190" y="10062"/>
                    <a:pt x="16877" y="9774"/>
                    <a:pt x="17238" y="9201"/>
                  </a:cubicBezTo>
                  <a:cubicBezTo>
                    <a:pt x="17408" y="8931"/>
                    <a:pt x="17516" y="7224"/>
                    <a:pt x="16864" y="7503"/>
                  </a:cubicBezTo>
                  <a:cubicBezTo>
                    <a:pt x="16763" y="7546"/>
                    <a:pt x="16708" y="7656"/>
                    <a:pt x="16673" y="7759"/>
                  </a:cubicBezTo>
                  <a:cubicBezTo>
                    <a:pt x="16487" y="8320"/>
                    <a:pt x="16657" y="8964"/>
                    <a:pt x="17044" y="9411"/>
                  </a:cubicBezTo>
                  <a:cubicBezTo>
                    <a:pt x="17430" y="9857"/>
                    <a:pt x="18008" y="10113"/>
                    <a:pt x="18594" y="10177"/>
                  </a:cubicBezTo>
                  <a:cubicBezTo>
                    <a:pt x="19304" y="10254"/>
                    <a:pt x="20106" y="10007"/>
                    <a:pt x="20448" y="9381"/>
                  </a:cubicBezTo>
                  <a:cubicBezTo>
                    <a:pt x="20742" y="8840"/>
                    <a:pt x="20657" y="8123"/>
                    <a:pt x="20381" y="7592"/>
                  </a:cubicBezTo>
                  <a:cubicBezTo>
                    <a:pt x="20285" y="7406"/>
                    <a:pt x="20086" y="7127"/>
                    <a:pt x="19887" y="7042"/>
                  </a:cubicBezTo>
                  <a:cubicBezTo>
                    <a:pt x="19261" y="6776"/>
                    <a:pt x="19776" y="8024"/>
                    <a:pt x="19890" y="8191"/>
                  </a:cubicBezTo>
                  <a:cubicBezTo>
                    <a:pt x="20265" y="8740"/>
                    <a:pt x="20942" y="9083"/>
                    <a:pt x="21607" y="9064"/>
                  </a:cubicBezTo>
                  <a:cubicBezTo>
                    <a:pt x="22520" y="9036"/>
                    <a:pt x="23355" y="8398"/>
                    <a:pt x="23736" y="7568"/>
                  </a:cubicBezTo>
                  <a:cubicBezTo>
                    <a:pt x="23866" y="7284"/>
                    <a:pt x="23950" y="6972"/>
                    <a:pt x="23923" y="6661"/>
                  </a:cubicBezTo>
                  <a:cubicBezTo>
                    <a:pt x="23895" y="6350"/>
                    <a:pt x="23745" y="6041"/>
                    <a:pt x="23484" y="5869"/>
                  </a:cubicBezTo>
                  <a:cubicBezTo>
                    <a:pt x="23223" y="5698"/>
                    <a:pt x="22849" y="5691"/>
                    <a:pt x="22611" y="5893"/>
                  </a:cubicBezTo>
                  <a:cubicBezTo>
                    <a:pt x="22012" y="6401"/>
                    <a:pt x="22823" y="7180"/>
                    <a:pt x="23256" y="7447"/>
                  </a:cubicBezTo>
                  <a:cubicBezTo>
                    <a:pt x="23874" y="7828"/>
                    <a:pt x="24683" y="7957"/>
                    <a:pt x="25380" y="7733"/>
                  </a:cubicBezTo>
                  <a:cubicBezTo>
                    <a:pt x="26405" y="7404"/>
                    <a:pt x="27144" y="6339"/>
                    <a:pt x="27094" y="5263"/>
                  </a:cubicBezTo>
                  <a:cubicBezTo>
                    <a:pt x="27079" y="4926"/>
                    <a:pt x="26983" y="4572"/>
                    <a:pt x="26736" y="4341"/>
                  </a:cubicBezTo>
                  <a:cubicBezTo>
                    <a:pt x="26490" y="4109"/>
                    <a:pt x="26065" y="4049"/>
                    <a:pt x="25815" y="4277"/>
                  </a:cubicBezTo>
                  <a:cubicBezTo>
                    <a:pt x="25455" y="4607"/>
                    <a:pt x="25694" y="5237"/>
                    <a:pt x="26085" y="5528"/>
                  </a:cubicBezTo>
                  <a:cubicBezTo>
                    <a:pt x="26942" y="6165"/>
                    <a:pt x="28311" y="5803"/>
                    <a:pt x="28848" y="4880"/>
                  </a:cubicBezTo>
                  <a:cubicBezTo>
                    <a:pt x="29293" y="4119"/>
                    <a:pt x="29217" y="3149"/>
                    <a:pt x="28908" y="2322"/>
                  </a:cubicBezTo>
                  <a:cubicBezTo>
                    <a:pt x="28599" y="1497"/>
                    <a:pt x="28082" y="768"/>
                    <a:pt x="27648" y="0"/>
                  </a:cubicBezTo>
                </a:path>
              </a:pathLst>
            </a:custGeom>
            <a:noFill/>
            <a:ln w="350" cap="flat" cmpd="sng">
              <a:solidFill>
                <a:srgbClr val="CE4836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4688800" y="492075"/>
              <a:ext cx="805500" cy="700700"/>
            </a:xfrm>
            <a:custGeom>
              <a:avLst/>
              <a:gdLst/>
              <a:ahLst/>
              <a:cxnLst/>
              <a:rect l="l" t="t" r="r" b="b"/>
              <a:pathLst>
                <a:path w="32220" h="28028" extrusionOk="0">
                  <a:moveTo>
                    <a:pt x="19336" y="1"/>
                  </a:moveTo>
                  <a:cubicBezTo>
                    <a:pt x="14317" y="1"/>
                    <a:pt x="9296" y="1681"/>
                    <a:pt x="5333" y="4767"/>
                  </a:cubicBezTo>
                  <a:lnTo>
                    <a:pt x="5341" y="6070"/>
                  </a:lnTo>
                  <a:cubicBezTo>
                    <a:pt x="3575" y="7409"/>
                    <a:pt x="3463" y="9974"/>
                    <a:pt x="2529" y="11985"/>
                  </a:cubicBezTo>
                  <a:cubicBezTo>
                    <a:pt x="2116" y="12876"/>
                    <a:pt x="1526" y="13677"/>
                    <a:pt x="1125" y="14574"/>
                  </a:cubicBezTo>
                  <a:cubicBezTo>
                    <a:pt x="1" y="17095"/>
                    <a:pt x="550" y="20169"/>
                    <a:pt x="2137" y="22429"/>
                  </a:cubicBezTo>
                  <a:cubicBezTo>
                    <a:pt x="3723" y="24687"/>
                    <a:pt x="6223" y="26189"/>
                    <a:pt x="8861" y="27002"/>
                  </a:cubicBezTo>
                  <a:cubicBezTo>
                    <a:pt x="11500" y="27814"/>
                    <a:pt x="14290" y="27991"/>
                    <a:pt x="17051" y="28024"/>
                  </a:cubicBezTo>
                  <a:cubicBezTo>
                    <a:pt x="17271" y="28026"/>
                    <a:pt x="17492" y="28028"/>
                    <a:pt x="17713" y="28028"/>
                  </a:cubicBezTo>
                  <a:cubicBezTo>
                    <a:pt x="20572" y="28028"/>
                    <a:pt x="23508" y="27779"/>
                    <a:pt x="25981" y="26373"/>
                  </a:cubicBezTo>
                  <a:cubicBezTo>
                    <a:pt x="27087" y="25743"/>
                    <a:pt x="28066" y="24897"/>
                    <a:pt x="28891" y="23928"/>
                  </a:cubicBezTo>
                  <a:cubicBezTo>
                    <a:pt x="30601" y="21921"/>
                    <a:pt x="31659" y="19368"/>
                    <a:pt x="31869" y="16741"/>
                  </a:cubicBezTo>
                  <a:lnTo>
                    <a:pt x="32219" y="12413"/>
                  </a:lnTo>
                  <a:cubicBezTo>
                    <a:pt x="29287" y="10822"/>
                    <a:pt x="29766" y="8766"/>
                    <a:pt x="28353" y="6715"/>
                  </a:cubicBezTo>
                  <a:cubicBezTo>
                    <a:pt x="27845" y="5980"/>
                    <a:pt x="29752" y="3844"/>
                    <a:pt x="29075" y="3262"/>
                  </a:cubicBezTo>
                  <a:cubicBezTo>
                    <a:pt x="28247" y="2550"/>
                    <a:pt x="27387" y="1863"/>
                    <a:pt x="26417" y="1363"/>
                  </a:cubicBezTo>
                  <a:cubicBezTo>
                    <a:pt x="25276" y="775"/>
                    <a:pt x="24011" y="463"/>
                    <a:pt x="22743" y="264"/>
                  </a:cubicBezTo>
                  <a:cubicBezTo>
                    <a:pt x="21615" y="87"/>
                    <a:pt x="20476" y="1"/>
                    <a:pt x="19336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5374625" y="1139825"/>
              <a:ext cx="61000" cy="70850"/>
            </a:xfrm>
            <a:custGeom>
              <a:avLst/>
              <a:gdLst/>
              <a:ahLst/>
              <a:cxnLst/>
              <a:rect l="l" t="t" r="r" b="b"/>
              <a:pathLst>
                <a:path w="2440" h="2834" extrusionOk="0">
                  <a:moveTo>
                    <a:pt x="2287" y="0"/>
                  </a:moveTo>
                  <a:cubicBezTo>
                    <a:pt x="2243" y="0"/>
                    <a:pt x="2200" y="25"/>
                    <a:pt x="2183" y="80"/>
                  </a:cubicBezTo>
                  <a:cubicBezTo>
                    <a:pt x="1982" y="749"/>
                    <a:pt x="1780" y="1344"/>
                    <a:pt x="1241" y="1826"/>
                  </a:cubicBezTo>
                  <a:cubicBezTo>
                    <a:pt x="958" y="2081"/>
                    <a:pt x="662" y="2216"/>
                    <a:pt x="318" y="2371"/>
                  </a:cubicBezTo>
                  <a:cubicBezTo>
                    <a:pt x="162" y="2440"/>
                    <a:pt x="33" y="2458"/>
                    <a:pt x="8" y="2639"/>
                  </a:cubicBezTo>
                  <a:cubicBezTo>
                    <a:pt x="0" y="2698"/>
                    <a:pt x="13" y="2756"/>
                    <a:pt x="69" y="2787"/>
                  </a:cubicBezTo>
                  <a:lnTo>
                    <a:pt x="122" y="2819"/>
                  </a:lnTo>
                  <a:cubicBezTo>
                    <a:pt x="139" y="2829"/>
                    <a:pt x="156" y="2833"/>
                    <a:pt x="172" y="2833"/>
                  </a:cubicBezTo>
                  <a:cubicBezTo>
                    <a:pt x="233" y="2833"/>
                    <a:pt x="280" y="2770"/>
                    <a:pt x="271" y="2704"/>
                  </a:cubicBezTo>
                  <a:lnTo>
                    <a:pt x="271" y="2704"/>
                  </a:lnTo>
                  <a:cubicBezTo>
                    <a:pt x="271" y="2707"/>
                    <a:pt x="274" y="2708"/>
                    <a:pt x="278" y="2708"/>
                  </a:cubicBezTo>
                  <a:cubicBezTo>
                    <a:pt x="360" y="2708"/>
                    <a:pt x="1070" y="2357"/>
                    <a:pt x="1151" y="2302"/>
                  </a:cubicBezTo>
                  <a:cubicBezTo>
                    <a:pt x="1402" y="2130"/>
                    <a:pt x="1626" y="1921"/>
                    <a:pt x="1815" y="1682"/>
                  </a:cubicBezTo>
                  <a:cubicBezTo>
                    <a:pt x="2164" y="1244"/>
                    <a:pt x="2439" y="682"/>
                    <a:pt x="2404" y="111"/>
                  </a:cubicBezTo>
                  <a:cubicBezTo>
                    <a:pt x="2400" y="41"/>
                    <a:pt x="2343" y="0"/>
                    <a:pt x="2287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4515650" y="654300"/>
              <a:ext cx="272275" cy="323675"/>
            </a:xfrm>
            <a:custGeom>
              <a:avLst/>
              <a:gdLst/>
              <a:ahLst/>
              <a:cxnLst/>
              <a:rect l="l" t="t" r="r" b="b"/>
              <a:pathLst>
                <a:path w="10891" h="12947" extrusionOk="0">
                  <a:moveTo>
                    <a:pt x="8057" y="1"/>
                  </a:moveTo>
                  <a:cubicBezTo>
                    <a:pt x="7158" y="1"/>
                    <a:pt x="6249" y="454"/>
                    <a:pt x="5832" y="1191"/>
                  </a:cubicBezTo>
                  <a:cubicBezTo>
                    <a:pt x="5900" y="1009"/>
                    <a:pt x="5742" y="806"/>
                    <a:pt x="5543" y="744"/>
                  </a:cubicBezTo>
                  <a:cubicBezTo>
                    <a:pt x="5473" y="721"/>
                    <a:pt x="5400" y="712"/>
                    <a:pt x="5326" y="712"/>
                  </a:cubicBezTo>
                  <a:cubicBezTo>
                    <a:pt x="5192" y="712"/>
                    <a:pt x="5054" y="743"/>
                    <a:pt x="4926" y="781"/>
                  </a:cubicBezTo>
                  <a:cubicBezTo>
                    <a:pt x="3726" y="1141"/>
                    <a:pt x="2799" y="2166"/>
                    <a:pt x="2633" y="3312"/>
                  </a:cubicBezTo>
                  <a:lnTo>
                    <a:pt x="2633" y="3312"/>
                  </a:lnTo>
                  <a:cubicBezTo>
                    <a:pt x="2610" y="3273"/>
                    <a:pt x="2534" y="3247"/>
                    <a:pt x="2462" y="3247"/>
                  </a:cubicBezTo>
                  <a:cubicBezTo>
                    <a:pt x="2440" y="3247"/>
                    <a:pt x="2418" y="3249"/>
                    <a:pt x="2398" y="3255"/>
                  </a:cubicBezTo>
                  <a:cubicBezTo>
                    <a:pt x="870" y="3680"/>
                    <a:pt x="140" y="5303"/>
                    <a:pt x="47" y="6764"/>
                  </a:cubicBezTo>
                  <a:cubicBezTo>
                    <a:pt x="0" y="7495"/>
                    <a:pt x="70" y="8263"/>
                    <a:pt x="479" y="8892"/>
                  </a:cubicBezTo>
                  <a:cubicBezTo>
                    <a:pt x="832" y="9435"/>
                    <a:pt x="1489" y="9845"/>
                    <a:pt x="2164" y="9845"/>
                  </a:cubicBezTo>
                  <a:cubicBezTo>
                    <a:pt x="2272" y="9845"/>
                    <a:pt x="2380" y="9834"/>
                    <a:pt x="2487" y="9813"/>
                  </a:cubicBezTo>
                  <a:lnTo>
                    <a:pt x="2487" y="9813"/>
                  </a:lnTo>
                  <a:cubicBezTo>
                    <a:pt x="2460" y="10949"/>
                    <a:pt x="2826" y="12255"/>
                    <a:pt x="3947" y="12746"/>
                  </a:cubicBezTo>
                  <a:cubicBezTo>
                    <a:pt x="4278" y="12890"/>
                    <a:pt x="4640" y="12946"/>
                    <a:pt x="5009" y="12946"/>
                  </a:cubicBezTo>
                  <a:cubicBezTo>
                    <a:pt x="5305" y="12946"/>
                    <a:pt x="5605" y="12910"/>
                    <a:pt x="5894" y="12854"/>
                  </a:cubicBezTo>
                  <a:cubicBezTo>
                    <a:pt x="8392" y="12368"/>
                    <a:pt x="10463" y="10391"/>
                    <a:pt x="10890" y="8083"/>
                  </a:cubicBezTo>
                  <a:lnTo>
                    <a:pt x="10313" y="2909"/>
                  </a:lnTo>
                  <a:cubicBezTo>
                    <a:pt x="10686" y="1854"/>
                    <a:pt x="10051" y="586"/>
                    <a:pt x="8936" y="158"/>
                  </a:cubicBezTo>
                  <a:cubicBezTo>
                    <a:pt x="8657" y="51"/>
                    <a:pt x="8357" y="1"/>
                    <a:pt x="8057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4632825" y="245950"/>
              <a:ext cx="1475775" cy="972000"/>
            </a:xfrm>
            <a:custGeom>
              <a:avLst/>
              <a:gdLst/>
              <a:ahLst/>
              <a:cxnLst/>
              <a:rect l="l" t="t" r="r" b="b"/>
              <a:pathLst>
                <a:path w="59031" h="38880" extrusionOk="0">
                  <a:moveTo>
                    <a:pt x="24932" y="1"/>
                  </a:moveTo>
                  <a:cubicBezTo>
                    <a:pt x="22901" y="1"/>
                    <a:pt x="20827" y="346"/>
                    <a:pt x="18750" y="1063"/>
                  </a:cubicBezTo>
                  <a:lnTo>
                    <a:pt x="6830" y="7972"/>
                  </a:lnTo>
                  <a:lnTo>
                    <a:pt x="1" y="24866"/>
                  </a:lnTo>
                  <a:lnTo>
                    <a:pt x="32079" y="22307"/>
                  </a:lnTo>
                  <a:lnTo>
                    <a:pt x="32079" y="22307"/>
                  </a:lnTo>
                  <a:cubicBezTo>
                    <a:pt x="31076" y="24826"/>
                    <a:pt x="30341" y="27463"/>
                    <a:pt x="30307" y="30164"/>
                  </a:cubicBezTo>
                  <a:cubicBezTo>
                    <a:pt x="30268" y="33365"/>
                    <a:pt x="31311" y="36682"/>
                    <a:pt x="33637" y="38880"/>
                  </a:cubicBezTo>
                  <a:cubicBezTo>
                    <a:pt x="32866" y="36693"/>
                    <a:pt x="32625" y="34343"/>
                    <a:pt x="32859" y="32038"/>
                  </a:cubicBezTo>
                  <a:lnTo>
                    <a:pt x="32859" y="32038"/>
                  </a:lnTo>
                  <a:cubicBezTo>
                    <a:pt x="33222" y="34122"/>
                    <a:pt x="34056" y="36131"/>
                    <a:pt x="35379" y="37777"/>
                  </a:cubicBezTo>
                  <a:cubicBezTo>
                    <a:pt x="34956" y="36208"/>
                    <a:pt x="34765" y="34584"/>
                    <a:pt x="34785" y="32960"/>
                  </a:cubicBezTo>
                  <a:lnTo>
                    <a:pt x="34785" y="32960"/>
                  </a:lnTo>
                  <a:cubicBezTo>
                    <a:pt x="35488" y="35159"/>
                    <a:pt x="36872" y="37137"/>
                    <a:pt x="38713" y="38531"/>
                  </a:cubicBezTo>
                  <a:cubicBezTo>
                    <a:pt x="37977" y="36773"/>
                    <a:pt x="37690" y="34191"/>
                    <a:pt x="37663" y="31945"/>
                  </a:cubicBezTo>
                  <a:lnTo>
                    <a:pt x="37663" y="31945"/>
                  </a:lnTo>
                  <a:cubicBezTo>
                    <a:pt x="38099" y="32396"/>
                    <a:pt x="38573" y="32810"/>
                    <a:pt x="39078" y="33183"/>
                  </a:cubicBezTo>
                  <a:cubicBezTo>
                    <a:pt x="41129" y="34686"/>
                    <a:pt x="45135" y="35823"/>
                    <a:pt x="48009" y="35823"/>
                  </a:cubicBezTo>
                  <a:cubicBezTo>
                    <a:pt x="48386" y="35823"/>
                    <a:pt x="48743" y="35804"/>
                    <a:pt x="49075" y="35763"/>
                  </a:cubicBezTo>
                  <a:cubicBezTo>
                    <a:pt x="46737" y="35330"/>
                    <a:pt x="44864" y="33473"/>
                    <a:pt x="43800" y="31348"/>
                  </a:cubicBezTo>
                  <a:cubicBezTo>
                    <a:pt x="43215" y="30180"/>
                    <a:pt x="42838" y="28931"/>
                    <a:pt x="42554" y="27653"/>
                  </a:cubicBezTo>
                  <a:lnTo>
                    <a:pt x="42554" y="27653"/>
                  </a:lnTo>
                  <a:cubicBezTo>
                    <a:pt x="43122" y="28083"/>
                    <a:pt x="43723" y="28464"/>
                    <a:pt x="44352" y="28796"/>
                  </a:cubicBezTo>
                  <a:cubicBezTo>
                    <a:pt x="46511" y="29926"/>
                    <a:pt x="48948" y="30473"/>
                    <a:pt x="51383" y="30567"/>
                  </a:cubicBezTo>
                  <a:cubicBezTo>
                    <a:pt x="51499" y="30571"/>
                    <a:pt x="51617" y="30574"/>
                    <a:pt x="51735" y="30574"/>
                  </a:cubicBezTo>
                  <a:cubicBezTo>
                    <a:pt x="54203" y="30574"/>
                    <a:pt x="57029" y="29602"/>
                    <a:pt x="58789" y="27925"/>
                  </a:cubicBezTo>
                  <a:lnTo>
                    <a:pt x="58789" y="27925"/>
                  </a:lnTo>
                  <a:cubicBezTo>
                    <a:pt x="58289" y="27964"/>
                    <a:pt x="57799" y="27983"/>
                    <a:pt x="57320" y="27983"/>
                  </a:cubicBezTo>
                  <a:cubicBezTo>
                    <a:pt x="49384" y="27983"/>
                    <a:pt x="44435" y="22816"/>
                    <a:pt x="44244" y="20461"/>
                  </a:cubicBezTo>
                  <a:lnTo>
                    <a:pt x="44244" y="20461"/>
                  </a:lnTo>
                  <a:cubicBezTo>
                    <a:pt x="46344" y="23935"/>
                    <a:pt x="49715" y="25298"/>
                    <a:pt x="52764" y="25298"/>
                  </a:cubicBezTo>
                  <a:cubicBezTo>
                    <a:pt x="55491" y="25298"/>
                    <a:pt x="57960" y="24207"/>
                    <a:pt x="59030" y="22561"/>
                  </a:cubicBezTo>
                  <a:lnTo>
                    <a:pt x="59030" y="22561"/>
                  </a:lnTo>
                  <a:cubicBezTo>
                    <a:pt x="58597" y="22617"/>
                    <a:pt x="58155" y="22645"/>
                    <a:pt x="57708" y="22645"/>
                  </a:cubicBezTo>
                  <a:cubicBezTo>
                    <a:pt x="53538" y="22645"/>
                    <a:pt x="48888" y="20287"/>
                    <a:pt x="46500" y="17191"/>
                  </a:cubicBezTo>
                  <a:cubicBezTo>
                    <a:pt x="43474" y="13265"/>
                    <a:pt x="41333" y="8278"/>
                    <a:pt x="37542" y="4968"/>
                  </a:cubicBezTo>
                  <a:cubicBezTo>
                    <a:pt x="33857" y="1752"/>
                    <a:pt x="29504" y="1"/>
                    <a:pt x="2493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5649000" y="883950"/>
              <a:ext cx="326125" cy="176600"/>
            </a:xfrm>
            <a:custGeom>
              <a:avLst/>
              <a:gdLst/>
              <a:ahLst/>
              <a:cxnLst/>
              <a:rect l="l" t="t" r="r" b="b"/>
              <a:pathLst>
                <a:path w="13045" h="7064" extrusionOk="0">
                  <a:moveTo>
                    <a:pt x="119" y="1"/>
                  </a:moveTo>
                  <a:cubicBezTo>
                    <a:pt x="59" y="1"/>
                    <a:pt x="0" y="62"/>
                    <a:pt x="40" y="129"/>
                  </a:cubicBezTo>
                  <a:cubicBezTo>
                    <a:pt x="1301" y="2271"/>
                    <a:pt x="3465" y="3856"/>
                    <a:pt x="5591" y="5075"/>
                  </a:cubicBezTo>
                  <a:cubicBezTo>
                    <a:pt x="7602" y="6229"/>
                    <a:pt x="9860" y="7064"/>
                    <a:pt x="12192" y="7064"/>
                  </a:cubicBezTo>
                  <a:cubicBezTo>
                    <a:pt x="12435" y="7064"/>
                    <a:pt x="12680" y="7055"/>
                    <a:pt x="12925" y="7036"/>
                  </a:cubicBezTo>
                  <a:cubicBezTo>
                    <a:pt x="13042" y="7027"/>
                    <a:pt x="13045" y="6855"/>
                    <a:pt x="12925" y="6852"/>
                  </a:cubicBezTo>
                  <a:cubicBezTo>
                    <a:pt x="10358" y="6777"/>
                    <a:pt x="7970" y="6092"/>
                    <a:pt x="5734" y="4828"/>
                  </a:cubicBezTo>
                  <a:cubicBezTo>
                    <a:pt x="3639" y="3646"/>
                    <a:pt x="1482" y="2109"/>
                    <a:pt x="189" y="41"/>
                  </a:cubicBezTo>
                  <a:cubicBezTo>
                    <a:pt x="171" y="13"/>
                    <a:pt x="145" y="1"/>
                    <a:pt x="119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5546050" y="962525"/>
              <a:ext cx="155175" cy="204650"/>
            </a:xfrm>
            <a:custGeom>
              <a:avLst/>
              <a:gdLst/>
              <a:ahLst/>
              <a:cxnLst/>
              <a:rect l="l" t="t" r="r" b="b"/>
              <a:pathLst>
                <a:path w="6207" h="8186" extrusionOk="0">
                  <a:moveTo>
                    <a:pt x="109" y="0"/>
                  </a:moveTo>
                  <a:cubicBezTo>
                    <a:pt x="57" y="0"/>
                    <a:pt x="1" y="46"/>
                    <a:pt x="11" y="114"/>
                  </a:cubicBezTo>
                  <a:cubicBezTo>
                    <a:pt x="547" y="3381"/>
                    <a:pt x="2042" y="7965"/>
                    <a:pt x="6035" y="8186"/>
                  </a:cubicBezTo>
                  <a:cubicBezTo>
                    <a:pt x="6037" y="8186"/>
                    <a:pt x="6039" y="8186"/>
                    <a:pt x="6041" y="8186"/>
                  </a:cubicBezTo>
                  <a:cubicBezTo>
                    <a:pt x="6177" y="8186"/>
                    <a:pt x="6206" y="7966"/>
                    <a:pt x="6068" y="7936"/>
                  </a:cubicBezTo>
                  <a:cubicBezTo>
                    <a:pt x="2189" y="7116"/>
                    <a:pt x="967" y="3521"/>
                    <a:pt x="185" y="65"/>
                  </a:cubicBezTo>
                  <a:cubicBezTo>
                    <a:pt x="175" y="20"/>
                    <a:pt x="143" y="0"/>
                    <a:pt x="109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5670575" y="912450"/>
              <a:ext cx="250650" cy="180150"/>
            </a:xfrm>
            <a:custGeom>
              <a:avLst/>
              <a:gdLst/>
              <a:ahLst/>
              <a:cxnLst/>
              <a:rect l="l" t="t" r="r" b="b"/>
              <a:pathLst>
                <a:path w="10026" h="7206" extrusionOk="0">
                  <a:moveTo>
                    <a:pt x="72" y="1"/>
                  </a:moveTo>
                  <a:cubicBezTo>
                    <a:pt x="38" y="1"/>
                    <a:pt x="1" y="31"/>
                    <a:pt x="15" y="70"/>
                  </a:cubicBezTo>
                  <a:cubicBezTo>
                    <a:pt x="1475" y="3888"/>
                    <a:pt x="5537" y="7205"/>
                    <a:pt x="9753" y="7205"/>
                  </a:cubicBezTo>
                  <a:cubicBezTo>
                    <a:pt x="9782" y="7205"/>
                    <a:pt x="9812" y="7205"/>
                    <a:pt x="9842" y="7205"/>
                  </a:cubicBezTo>
                  <a:cubicBezTo>
                    <a:pt x="9983" y="7202"/>
                    <a:pt x="10025" y="6976"/>
                    <a:pt x="9877" y="6952"/>
                  </a:cubicBezTo>
                  <a:cubicBezTo>
                    <a:pt x="7818" y="6605"/>
                    <a:pt x="5928" y="6100"/>
                    <a:pt x="4181" y="4897"/>
                  </a:cubicBezTo>
                  <a:cubicBezTo>
                    <a:pt x="2398" y="3668"/>
                    <a:pt x="1036" y="1980"/>
                    <a:pt x="116" y="27"/>
                  </a:cubicBezTo>
                  <a:cubicBezTo>
                    <a:pt x="107" y="9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5726675" y="745375"/>
              <a:ext cx="351525" cy="161175"/>
            </a:xfrm>
            <a:custGeom>
              <a:avLst/>
              <a:gdLst/>
              <a:ahLst/>
              <a:cxnLst/>
              <a:rect l="l" t="t" r="r" b="b"/>
              <a:pathLst>
                <a:path w="14061" h="6447" extrusionOk="0">
                  <a:moveTo>
                    <a:pt x="126" y="1"/>
                  </a:moveTo>
                  <a:cubicBezTo>
                    <a:pt x="66" y="1"/>
                    <a:pt x="0" y="54"/>
                    <a:pt x="28" y="118"/>
                  </a:cubicBezTo>
                  <a:cubicBezTo>
                    <a:pt x="1715" y="4140"/>
                    <a:pt x="6031" y="6447"/>
                    <a:pt x="10289" y="6447"/>
                  </a:cubicBezTo>
                  <a:cubicBezTo>
                    <a:pt x="11524" y="6447"/>
                    <a:pt x="12753" y="6253"/>
                    <a:pt x="13913" y="5850"/>
                  </a:cubicBezTo>
                  <a:cubicBezTo>
                    <a:pt x="14061" y="5799"/>
                    <a:pt x="14018" y="5591"/>
                    <a:pt x="13878" y="5591"/>
                  </a:cubicBezTo>
                  <a:cubicBezTo>
                    <a:pt x="13867" y="5591"/>
                    <a:pt x="13855" y="5592"/>
                    <a:pt x="13842" y="5595"/>
                  </a:cubicBezTo>
                  <a:cubicBezTo>
                    <a:pt x="12736" y="5849"/>
                    <a:pt x="11587" y="5981"/>
                    <a:pt x="10440" y="5981"/>
                  </a:cubicBezTo>
                  <a:cubicBezTo>
                    <a:pt x="6222" y="5981"/>
                    <a:pt x="2043" y="4189"/>
                    <a:pt x="199" y="47"/>
                  </a:cubicBezTo>
                  <a:cubicBezTo>
                    <a:pt x="185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5497900" y="1027850"/>
              <a:ext cx="55800" cy="175175"/>
            </a:xfrm>
            <a:custGeom>
              <a:avLst/>
              <a:gdLst/>
              <a:ahLst/>
              <a:cxnLst/>
              <a:rect l="l" t="t" r="r" b="b"/>
              <a:pathLst>
                <a:path w="2232" h="7007" extrusionOk="0">
                  <a:moveTo>
                    <a:pt x="72" y="1"/>
                  </a:moveTo>
                  <a:cubicBezTo>
                    <a:pt x="35" y="1"/>
                    <a:pt x="0" y="25"/>
                    <a:pt x="0" y="74"/>
                  </a:cubicBezTo>
                  <a:cubicBezTo>
                    <a:pt x="0" y="2435"/>
                    <a:pt x="673" y="4971"/>
                    <a:pt x="1981" y="6951"/>
                  </a:cubicBezTo>
                  <a:cubicBezTo>
                    <a:pt x="2007" y="6990"/>
                    <a:pt x="2043" y="7007"/>
                    <a:pt x="2078" y="7007"/>
                  </a:cubicBezTo>
                  <a:cubicBezTo>
                    <a:pt x="2157" y="7007"/>
                    <a:pt x="2232" y="6925"/>
                    <a:pt x="2185" y="6831"/>
                  </a:cubicBezTo>
                  <a:cubicBezTo>
                    <a:pt x="1080" y="4617"/>
                    <a:pt x="396" y="2545"/>
                    <a:pt x="153" y="74"/>
                  </a:cubicBezTo>
                  <a:cubicBezTo>
                    <a:pt x="148" y="26"/>
                    <a:pt x="109" y="1"/>
                    <a:pt x="7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5449100" y="1030475"/>
              <a:ext cx="46600" cy="172450"/>
            </a:xfrm>
            <a:custGeom>
              <a:avLst/>
              <a:gdLst/>
              <a:ahLst/>
              <a:cxnLst/>
              <a:rect l="l" t="t" r="r" b="b"/>
              <a:pathLst>
                <a:path w="1864" h="6898" extrusionOk="0">
                  <a:moveTo>
                    <a:pt x="113" y="0"/>
                  </a:moveTo>
                  <a:cubicBezTo>
                    <a:pt x="74" y="0"/>
                    <a:pt x="37" y="26"/>
                    <a:pt x="36" y="78"/>
                  </a:cubicBezTo>
                  <a:cubicBezTo>
                    <a:pt x="0" y="2365"/>
                    <a:pt x="164" y="4967"/>
                    <a:pt x="1615" y="6849"/>
                  </a:cubicBezTo>
                  <a:cubicBezTo>
                    <a:pt x="1641" y="6883"/>
                    <a:pt x="1678" y="6898"/>
                    <a:pt x="1712" y="6898"/>
                  </a:cubicBezTo>
                  <a:cubicBezTo>
                    <a:pt x="1791" y="6898"/>
                    <a:pt x="1864" y="6824"/>
                    <a:pt x="1811" y="6734"/>
                  </a:cubicBezTo>
                  <a:cubicBezTo>
                    <a:pt x="547" y="4615"/>
                    <a:pt x="413" y="2483"/>
                    <a:pt x="198" y="78"/>
                  </a:cubicBezTo>
                  <a:cubicBezTo>
                    <a:pt x="194" y="27"/>
                    <a:pt x="153" y="0"/>
                    <a:pt x="113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4675550" y="466475"/>
              <a:ext cx="805475" cy="700700"/>
            </a:xfrm>
            <a:custGeom>
              <a:avLst/>
              <a:gdLst/>
              <a:ahLst/>
              <a:cxnLst/>
              <a:rect l="l" t="t" r="r" b="b"/>
              <a:pathLst>
                <a:path w="32219" h="28028" extrusionOk="0">
                  <a:moveTo>
                    <a:pt x="19337" y="1"/>
                  </a:moveTo>
                  <a:cubicBezTo>
                    <a:pt x="14318" y="1"/>
                    <a:pt x="9296" y="1680"/>
                    <a:pt x="5332" y="4766"/>
                  </a:cubicBezTo>
                  <a:lnTo>
                    <a:pt x="5341" y="6070"/>
                  </a:lnTo>
                  <a:cubicBezTo>
                    <a:pt x="3574" y="7410"/>
                    <a:pt x="3462" y="9974"/>
                    <a:pt x="2529" y="11985"/>
                  </a:cubicBezTo>
                  <a:cubicBezTo>
                    <a:pt x="2116" y="12876"/>
                    <a:pt x="1526" y="13677"/>
                    <a:pt x="1125" y="14574"/>
                  </a:cubicBezTo>
                  <a:cubicBezTo>
                    <a:pt x="1" y="17095"/>
                    <a:pt x="549" y="20169"/>
                    <a:pt x="2137" y="22428"/>
                  </a:cubicBezTo>
                  <a:cubicBezTo>
                    <a:pt x="3723" y="24687"/>
                    <a:pt x="6222" y="26189"/>
                    <a:pt x="8861" y="27001"/>
                  </a:cubicBezTo>
                  <a:cubicBezTo>
                    <a:pt x="11499" y="27815"/>
                    <a:pt x="14290" y="27991"/>
                    <a:pt x="17050" y="28023"/>
                  </a:cubicBezTo>
                  <a:cubicBezTo>
                    <a:pt x="17275" y="28026"/>
                    <a:pt x="17500" y="28028"/>
                    <a:pt x="17725" y="28028"/>
                  </a:cubicBezTo>
                  <a:cubicBezTo>
                    <a:pt x="20580" y="28028"/>
                    <a:pt x="23512" y="27776"/>
                    <a:pt x="25980" y="26373"/>
                  </a:cubicBezTo>
                  <a:cubicBezTo>
                    <a:pt x="27087" y="25743"/>
                    <a:pt x="28065" y="24897"/>
                    <a:pt x="28891" y="23927"/>
                  </a:cubicBezTo>
                  <a:cubicBezTo>
                    <a:pt x="30601" y="21921"/>
                    <a:pt x="31658" y="19368"/>
                    <a:pt x="31868" y="16740"/>
                  </a:cubicBezTo>
                  <a:lnTo>
                    <a:pt x="32218" y="12413"/>
                  </a:lnTo>
                  <a:cubicBezTo>
                    <a:pt x="29287" y="10822"/>
                    <a:pt x="29766" y="8766"/>
                    <a:pt x="28352" y="6715"/>
                  </a:cubicBezTo>
                  <a:cubicBezTo>
                    <a:pt x="27844" y="5980"/>
                    <a:pt x="29752" y="3844"/>
                    <a:pt x="29074" y="3262"/>
                  </a:cubicBezTo>
                  <a:cubicBezTo>
                    <a:pt x="28247" y="2550"/>
                    <a:pt x="27387" y="1862"/>
                    <a:pt x="26416" y="1363"/>
                  </a:cubicBezTo>
                  <a:cubicBezTo>
                    <a:pt x="25275" y="774"/>
                    <a:pt x="24010" y="463"/>
                    <a:pt x="22742" y="264"/>
                  </a:cubicBezTo>
                  <a:cubicBezTo>
                    <a:pt x="21615" y="87"/>
                    <a:pt x="20476" y="1"/>
                    <a:pt x="19337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4775650" y="368450"/>
              <a:ext cx="813550" cy="443675"/>
            </a:xfrm>
            <a:custGeom>
              <a:avLst/>
              <a:gdLst/>
              <a:ahLst/>
              <a:cxnLst/>
              <a:rect l="l" t="t" r="r" b="b"/>
              <a:pathLst>
                <a:path w="32542" h="17747" extrusionOk="0">
                  <a:moveTo>
                    <a:pt x="8984" y="1"/>
                  </a:moveTo>
                  <a:cubicBezTo>
                    <a:pt x="5216" y="1"/>
                    <a:pt x="2173" y="2748"/>
                    <a:pt x="1363" y="4886"/>
                  </a:cubicBezTo>
                  <a:cubicBezTo>
                    <a:pt x="353" y="7551"/>
                    <a:pt x="1" y="10449"/>
                    <a:pt x="1881" y="12608"/>
                  </a:cubicBezTo>
                  <a:cubicBezTo>
                    <a:pt x="3178" y="14097"/>
                    <a:pt x="4864" y="14931"/>
                    <a:pt x="7119" y="15166"/>
                  </a:cubicBezTo>
                  <a:cubicBezTo>
                    <a:pt x="5664" y="14418"/>
                    <a:pt x="5075" y="12635"/>
                    <a:pt x="5109" y="10999"/>
                  </a:cubicBezTo>
                  <a:cubicBezTo>
                    <a:pt x="5168" y="8102"/>
                    <a:pt x="7061" y="6562"/>
                    <a:pt x="7061" y="6562"/>
                  </a:cubicBezTo>
                  <a:lnTo>
                    <a:pt x="7061" y="6562"/>
                  </a:lnTo>
                  <a:cubicBezTo>
                    <a:pt x="7061" y="6562"/>
                    <a:pt x="6515" y="7387"/>
                    <a:pt x="6449" y="7886"/>
                  </a:cubicBezTo>
                  <a:cubicBezTo>
                    <a:pt x="6296" y="9053"/>
                    <a:pt x="6252" y="10279"/>
                    <a:pt x="6707" y="11364"/>
                  </a:cubicBezTo>
                  <a:cubicBezTo>
                    <a:pt x="7380" y="12967"/>
                    <a:pt x="8734" y="14173"/>
                    <a:pt x="10491" y="14808"/>
                  </a:cubicBezTo>
                  <a:cubicBezTo>
                    <a:pt x="8986" y="13267"/>
                    <a:pt x="8844" y="10852"/>
                    <a:pt x="9168" y="8722"/>
                  </a:cubicBezTo>
                  <a:cubicBezTo>
                    <a:pt x="9312" y="7773"/>
                    <a:pt x="9618" y="6717"/>
                    <a:pt x="10474" y="6284"/>
                  </a:cubicBezTo>
                  <a:lnTo>
                    <a:pt x="10474" y="6284"/>
                  </a:lnTo>
                  <a:cubicBezTo>
                    <a:pt x="9809" y="8314"/>
                    <a:pt x="10074" y="10628"/>
                    <a:pt x="11179" y="12457"/>
                  </a:cubicBezTo>
                  <a:cubicBezTo>
                    <a:pt x="12264" y="14252"/>
                    <a:pt x="14113" y="15576"/>
                    <a:pt x="16208" y="15857"/>
                  </a:cubicBezTo>
                  <a:cubicBezTo>
                    <a:pt x="16208" y="15857"/>
                    <a:pt x="16209" y="15857"/>
                    <a:pt x="16209" y="15857"/>
                  </a:cubicBezTo>
                  <a:cubicBezTo>
                    <a:pt x="16392" y="15857"/>
                    <a:pt x="13030" y="10226"/>
                    <a:pt x="18123" y="6856"/>
                  </a:cubicBezTo>
                  <a:lnTo>
                    <a:pt x="18123" y="6856"/>
                  </a:lnTo>
                  <a:cubicBezTo>
                    <a:pt x="15524" y="10497"/>
                    <a:pt x="17200" y="17747"/>
                    <a:pt x="21796" y="17747"/>
                  </a:cubicBezTo>
                  <a:cubicBezTo>
                    <a:pt x="21991" y="17747"/>
                    <a:pt x="22191" y="17734"/>
                    <a:pt x="22397" y="17707"/>
                  </a:cubicBezTo>
                  <a:cubicBezTo>
                    <a:pt x="19719" y="15170"/>
                    <a:pt x="20359" y="12291"/>
                    <a:pt x="21264" y="10251"/>
                  </a:cubicBezTo>
                  <a:lnTo>
                    <a:pt x="21264" y="10251"/>
                  </a:lnTo>
                  <a:cubicBezTo>
                    <a:pt x="21200" y="13117"/>
                    <a:pt x="23580" y="16227"/>
                    <a:pt x="24971" y="16809"/>
                  </a:cubicBezTo>
                  <a:cubicBezTo>
                    <a:pt x="25632" y="17086"/>
                    <a:pt x="26487" y="17280"/>
                    <a:pt x="27386" y="17280"/>
                  </a:cubicBezTo>
                  <a:cubicBezTo>
                    <a:pt x="29515" y="17280"/>
                    <a:pt x="31893" y="16190"/>
                    <a:pt x="32542" y="12519"/>
                  </a:cubicBezTo>
                  <a:lnTo>
                    <a:pt x="32542" y="12519"/>
                  </a:lnTo>
                  <a:cubicBezTo>
                    <a:pt x="32253" y="13661"/>
                    <a:pt x="30864" y="14412"/>
                    <a:pt x="29619" y="14412"/>
                  </a:cubicBezTo>
                  <a:cubicBezTo>
                    <a:pt x="29552" y="14412"/>
                    <a:pt x="29485" y="14410"/>
                    <a:pt x="29419" y="14406"/>
                  </a:cubicBezTo>
                  <a:cubicBezTo>
                    <a:pt x="25129" y="14117"/>
                    <a:pt x="27129" y="8117"/>
                    <a:pt x="25663" y="5650"/>
                  </a:cubicBezTo>
                  <a:cubicBezTo>
                    <a:pt x="24724" y="4071"/>
                    <a:pt x="23116" y="2940"/>
                    <a:pt x="21364" y="2435"/>
                  </a:cubicBezTo>
                  <a:cubicBezTo>
                    <a:pt x="20682" y="2238"/>
                    <a:pt x="19998" y="2166"/>
                    <a:pt x="19314" y="2166"/>
                  </a:cubicBezTo>
                  <a:cubicBezTo>
                    <a:pt x="17928" y="2166"/>
                    <a:pt x="16538" y="2462"/>
                    <a:pt x="15148" y="2619"/>
                  </a:cubicBezTo>
                  <a:cubicBezTo>
                    <a:pt x="13038" y="722"/>
                    <a:pt x="10916" y="1"/>
                    <a:pt x="8984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4746850" y="386000"/>
              <a:ext cx="185400" cy="341725"/>
            </a:xfrm>
            <a:custGeom>
              <a:avLst/>
              <a:gdLst/>
              <a:ahLst/>
              <a:cxnLst/>
              <a:rect l="l" t="t" r="r" b="b"/>
              <a:pathLst>
                <a:path w="7416" h="13669" extrusionOk="0">
                  <a:moveTo>
                    <a:pt x="7282" y="0"/>
                  </a:moveTo>
                  <a:cubicBezTo>
                    <a:pt x="7270" y="0"/>
                    <a:pt x="7257" y="3"/>
                    <a:pt x="7244" y="9"/>
                  </a:cubicBezTo>
                  <a:cubicBezTo>
                    <a:pt x="4681" y="1169"/>
                    <a:pt x="2183" y="2842"/>
                    <a:pt x="1087" y="5547"/>
                  </a:cubicBezTo>
                  <a:cubicBezTo>
                    <a:pt x="1" y="8225"/>
                    <a:pt x="486" y="11565"/>
                    <a:pt x="2570" y="13635"/>
                  </a:cubicBezTo>
                  <a:cubicBezTo>
                    <a:pt x="2594" y="13658"/>
                    <a:pt x="2622" y="13668"/>
                    <a:pt x="2650" y="13668"/>
                  </a:cubicBezTo>
                  <a:cubicBezTo>
                    <a:pt x="2738" y="13668"/>
                    <a:pt x="2826" y="13574"/>
                    <a:pt x="2762" y="13487"/>
                  </a:cubicBezTo>
                  <a:cubicBezTo>
                    <a:pt x="943" y="11011"/>
                    <a:pt x="207" y="8013"/>
                    <a:pt x="1618" y="5126"/>
                  </a:cubicBezTo>
                  <a:cubicBezTo>
                    <a:pt x="2768" y="2767"/>
                    <a:pt x="5044" y="1276"/>
                    <a:pt x="7329" y="155"/>
                  </a:cubicBezTo>
                  <a:cubicBezTo>
                    <a:pt x="7416" y="113"/>
                    <a:pt x="7362" y="0"/>
                    <a:pt x="7282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4909500" y="510450"/>
              <a:ext cx="56450" cy="215825"/>
            </a:xfrm>
            <a:custGeom>
              <a:avLst/>
              <a:gdLst/>
              <a:ahLst/>
              <a:cxnLst/>
              <a:rect l="l" t="t" r="r" b="b"/>
              <a:pathLst>
                <a:path w="2258" h="8633" extrusionOk="0">
                  <a:moveTo>
                    <a:pt x="1897" y="0"/>
                  </a:moveTo>
                  <a:cubicBezTo>
                    <a:pt x="1858" y="0"/>
                    <a:pt x="1818" y="18"/>
                    <a:pt x="1790" y="60"/>
                  </a:cubicBezTo>
                  <a:cubicBezTo>
                    <a:pt x="115" y="2634"/>
                    <a:pt x="0" y="6148"/>
                    <a:pt x="2008" y="8593"/>
                  </a:cubicBezTo>
                  <a:cubicBezTo>
                    <a:pt x="2031" y="8621"/>
                    <a:pt x="2060" y="8633"/>
                    <a:pt x="2089" y="8633"/>
                  </a:cubicBezTo>
                  <a:cubicBezTo>
                    <a:pt x="2173" y="8633"/>
                    <a:pt x="2258" y="8531"/>
                    <a:pt x="2205" y="8441"/>
                  </a:cubicBezTo>
                  <a:cubicBezTo>
                    <a:pt x="624" y="5797"/>
                    <a:pt x="337" y="2887"/>
                    <a:pt x="2016" y="192"/>
                  </a:cubicBezTo>
                  <a:cubicBezTo>
                    <a:pt x="2078" y="93"/>
                    <a:pt x="1988" y="0"/>
                    <a:pt x="1897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4994175" y="499075"/>
              <a:ext cx="105350" cy="262325"/>
            </a:xfrm>
            <a:custGeom>
              <a:avLst/>
              <a:gdLst/>
              <a:ahLst/>
              <a:cxnLst/>
              <a:rect l="l" t="t" r="r" b="b"/>
              <a:pathLst>
                <a:path w="4214" h="10493" extrusionOk="0">
                  <a:moveTo>
                    <a:pt x="1961" y="1"/>
                  </a:moveTo>
                  <a:cubicBezTo>
                    <a:pt x="1930" y="1"/>
                    <a:pt x="1898" y="17"/>
                    <a:pt x="1884" y="55"/>
                  </a:cubicBezTo>
                  <a:cubicBezTo>
                    <a:pt x="703" y="3374"/>
                    <a:pt x="1" y="8658"/>
                    <a:pt x="3986" y="10480"/>
                  </a:cubicBezTo>
                  <a:cubicBezTo>
                    <a:pt x="4005" y="10488"/>
                    <a:pt x="4024" y="10492"/>
                    <a:pt x="4042" y="10492"/>
                  </a:cubicBezTo>
                  <a:cubicBezTo>
                    <a:pt x="4148" y="10492"/>
                    <a:pt x="4214" y="10350"/>
                    <a:pt x="4104" y="10278"/>
                  </a:cubicBezTo>
                  <a:cubicBezTo>
                    <a:pt x="511" y="7958"/>
                    <a:pt x="918" y="3705"/>
                    <a:pt x="2037" y="99"/>
                  </a:cubicBezTo>
                  <a:cubicBezTo>
                    <a:pt x="2056" y="39"/>
                    <a:pt x="2009" y="1"/>
                    <a:pt x="1961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5161650" y="536850"/>
              <a:ext cx="84550" cy="278150"/>
            </a:xfrm>
            <a:custGeom>
              <a:avLst/>
              <a:gdLst/>
              <a:ahLst/>
              <a:cxnLst/>
              <a:rect l="l" t="t" r="r" b="b"/>
              <a:pathLst>
                <a:path w="3382" h="11126" extrusionOk="0">
                  <a:moveTo>
                    <a:pt x="2708" y="1"/>
                  </a:moveTo>
                  <a:cubicBezTo>
                    <a:pt x="2686" y="1"/>
                    <a:pt x="2663" y="10"/>
                    <a:pt x="2643" y="32"/>
                  </a:cubicBezTo>
                  <a:cubicBezTo>
                    <a:pt x="1183" y="1604"/>
                    <a:pt x="500" y="3354"/>
                    <a:pt x="600" y="5509"/>
                  </a:cubicBezTo>
                  <a:cubicBezTo>
                    <a:pt x="697" y="7576"/>
                    <a:pt x="1486" y="9762"/>
                    <a:pt x="3125" y="11095"/>
                  </a:cubicBezTo>
                  <a:cubicBezTo>
                    <a:pt x="3150" y="11116"/>
                    <a:pt x="3178" y="11125"/>
                    <a:pt x="3205" y="11125"/>
                  </a:cubicBezTo>
                  <a:cubicBezTo>
                    <a:pt x="3300" y="11125"/>
                    <a:pt x="3381" y="11012"/>
                    <a:pt x="3294" y="10925"/>
                  </a:cubicBezTo>
                  <a:cubicBezTo>
                    <a:pt x="369" y="8034"/>
                    <a:pt x="1" y="3251"/>
                    <a:pt x="2781" y="169"/>
                  </a:cubicBezTo>
                  <a:cubicBezTo>
                    <a:pt x="2844" y="98"/>
                    <a:pt x="2780" y="1"/>
                    <a:pt x="2708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5296225" y="587100"/>
              <a:ext cx="87300" cy="235950"/>
            </a:xfrm>
            <a:custGeom>
              <a:avLst/>
              <a:gdLst/>
              <a:ahLst/>
              <a:cxnLst/>
              <a:rect l="l" t="t" r="r" b="b"/>
              <a:pathLst>
                <a:path w="3492" h="9438" extrusionOk="0">
                  <a:moveTo>
                    <a:pt x="768" y="1"/>
                  </a:moveTo>
                  <a:cubicBezTo>
                    <a:pt x="739" y="1"/>
                    <a:pt x="711" y="15"/>
                    <a:pt x="696" y="47"/>
                  </a:cubicBezTo>
                  <a:cubicBezTo>
                    <a:pt x="1" y="1629"/>
                    <a:pt x="179" y="3746"/>
                    <a:pt x="549" y="5397"/>
                  </a:cubicBezTo>
                  <a:cubicBezTo>
                    <a:pt x="913" y="7021"/>
                    <a:pt x="1769" y="8607"/>
                    <a:pt x="3273" y="9421"/>
                  </a:cubicBezTo>
                  <a:cubicBezTo>
                    <a:pt x="3294" y="9433"/>
                    <a:pt x="3314" y="9438"/>
                    <a:pt x="3333" y="9438"/>
                  </a:cubicBezTo>
                  <a:cubicBezTo>
                    <a:pt x="3434" y="9438"/>
                    <a:pt x="3492" y="9293"/>
                    <a:pt x="3391" y="9220"/>
                  </a:cubicBezTo>
                  <a:cubicBezTo>
                    <a:pt x="1981" y="8205"/>
                    <a:pt x="1144" y="6811"/>
                    <a:pt x="796" y="5118"/>
                  </a:cubicBezTo>
                  <a:cubicBezTo>
                    <a:pt x="481" y="3595"/>
                    <a:pt x="313" y="1598"/>
                    <a:pt x="867" y="120"/>
                  </a:cubicBezTo>
                  <a:cubicBezTo>
                    <a:pt x="892" y="54"/>
                    <a:pt x="827" y="1"/>
                    <a:pt x="768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5434900" y="600900"/>
              <a:ext cx="138150" cy="121400"/>
            </a:xfrm>
            <a:custGeom>
              <a:avLst/>
              <a:gdLst/>
              <a:ahLst/>
              <a:cxnLst/>
              <a:rect l="l" t="t" r="r" b="b"/>
              <a:pathLst>
                <a:path w="5526" h="4856" extrusionOk="0">
                  <a:moveTo>
                    <a:pt x="86" y="0"/>
                  </a:moveTo>
                  <a:cubicBezTo>
                    <a:pt x="44" y="0"/>
                    <a:pt x="0" y="27"/>
                    <a:pt x="6" y="76"/>
                  </a:cubicBezTo>
                  <a:lnTo>
                    <a:pt x="7" y="76"/>
                  </a:lnTo>
                  <a:cubicBezTo>
                    <a:pt x="176" y="1499"/>
                    <a:pt x="556" y="3558"/>
                    <a:pt x="1826" y="4460"/>
                  </a:cubicBezTo>
                  <a:cubicBezTo>
                    <a:pt x="2214" y="4735"/>
                    <a:pt x="2706" y="4855"/>
                    <a:pt x="3215" y="4855"/>
                  </a:cubicBezTo>
                  <a:cubicBezTo>
                    <a:pt x="4017" y="4855"/>
                    <a:pt x="4862" y="4556"/>
                    <a:pt x="5410" y="4096"/>
                  </a:cubicBezTo>
                  <a:cubicBezTo>
                    <a:pt x="5526" y="3999"/>
                    <a:pt x="5417" y="3855"/>
                    <a:pt x="5296" y="3855"/>
                  </a:cubicBezTo>
                  <a:cubicBezTo>
                    <a:pt x="5275" y="3855"/>
                    <a:pt x="5254" y="3859"/>
                    <a:pt x="5234" y="3868"/>
                  </a:cubicBezTo>
                  <a:cubicBezTo>
                    <a:pt x="4551" y="4184"/>
                    <a:pt x="3810" y="4487"/>
                    <a:pt x="3115" y="4487"/>
                  </a:cubicBezTo>
                  <a:cubicBezTo>
                    <a:pt x="2524" y="4487"/>
                    <a:pt x="1965" y="4268"/>
                    <a:pt x="1502" y="3652"/>
                  </a:cubicBezTo>
                  <a:cubicBezTo>
                    <a:pt x="737" y="2631"/>
                    <a:pt x="375" y="1296"/>
                    <a:pt x="160" y="56"/>
                  </a:cubicBezTo>
                  <a:cubicBezTo>
                    <a:pt x="154" y="18"/>
                    <a:pt x="120" y="0"/>
                    <a:pt x="86" y="0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4498600" y="499075"/>
              <a:ext cx="248725" cy="606500"/>
            </a:xfrm>
            <a:custGeom>
              <a:avLst/>
              <a:gdLst/>
              <a:ahLst/>
              <a:cxnLst/>
              <a:rect l="l" t="t" r="r" b="b"/>
              <a:pathLst>
                <a:path w="9949" h="24260" extrusionOk="0">
                  <a:moveTo>
                    <a:pt x="9841" y="1"/>
                  </a:moveTo>
                  <a:cubicBezTo>
                    <a:pt x="9823" y="1"/>
                    <a:pt x="9805" y="8"/>
                    <a:pt x="9789" y="26"/>
                  </a:cubicBezTo>
                  <a:cubicBezTo>
                    <a:pt x="6648" y="3580"/>
                    <a:pt x="4366" y="7870"/>
                    <a:pt x="3525" y="12566"/>
                  </a:cubicBezTo>
                  <a:cubicBezTo>
                    <a:pt x="2778" y="16730"/>
                    <a:pt x="3508" y="21751"/>
                    <a:pt x="7335" y="24243"/>
                  </a:cubicBezTo>
                  <a:cubicBezTo>
                    <a:pt x="7353" y="24254"/>
                    <a:pt x="7371" y="24259"/>
                    <a:pt x="7389" y="24259"/>
                  </a:cubicBezTo>
                  <a:cubicBezTo>
                    <a:pt x="7478" y="24259"/>
                    <a:pt x="7554" y="24134"/>
                    <a:pt x="7472" y="24065"/>
                  </a:cubicBezTo>
                  <a:cubicBezTo>
                    <a:pt x="1" y="17724"/>
                    <a:pt x="4546" y="6357"/>
                    <a:pt x="9899" y="137"/>
                  </a:cubicBezTo>
                  <a:cubicBezTo>
                    <a:pt x="9949" y="79"/>
                    <a:pt x="9898" y="1"/>
                    <a:pt x="9841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4621600" y="425450"/>
              <a:ext cx="205925" cy="609525"/>
            </a:xfrm>
            <a:custGeom>
              <a:avLst/>
              <a:gdLst/>
              <a:ahLst/>
              <a:cxnLst/>
              <a:rect l="l" t="t" r="r" b="b"/>
              <a:pathLst>
                <a:path w="8237" h="24381" extrusionOk="0">
                  <a:moveTo>
                    <a:pt x="7771" y="0"/>
                  </a:moveTo>
                  <a:cubicBezTo>
                    <a:pt x="7751" y="0"/>
                    <a:pt x="7731" y="9"/>
                    <a:pt x="7716" y="31"/>
                  </a:cubicBezTo>
                  <a:cubicBezTo>
                    <a:pt x="4999" y="3920"/>
                    <a:pt x="3217" y="8441"/>
                    <a:pt x="2916" y="13201"/>
                  </a:cubicBezTo>
                  <a:cubicBezTo>
                    <a:pt x="2647" y="17422"/>
                    <a:pt x="3942" y="22328"/>
                    <a:pt x="8027" y="24370"/>
                  </a:cubicBezTo>
                  <a:cubicBezTo>
                    <a:pt x="8042" y="24378"/>
                    <a:pt x="8058" y="24381"/>
                    <a:pt x="8072" y="24381"/>
                  </a:cubicBezTo>
                  <a:cubicBezTo>
                    <a:pt x="8166" y="24381"/>
                    <a:pt x="8237" y="24240"/>
                    <a:pt x="8143" y="24179"/>
                  </a:cubicBezTo>
                  <a:cubicBezTo>
                    <a:pt x="1" y="18726"/>
                    <a:pt x="3224" y="6917"/>
                    <a:pt x="7838" y="128"/>
                  </a:cubicBezTo>
                  <a:cubicBezTo>
                    <a:pt x="7878" y="68"/>
                    <a:pt x="7825" y="0"/>
                    <a:pt x="7771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4619300" y="1858050"/>
              <a:ext cx="43750" cy="119700"/>
            </a:xfrm>
            <a:custGeom>
              <a:avLst/>
              <a:gdLst/>
              <a:ahLst/>
              <a:cxnLst/>
              <a:rect l="l" t="t" r="r" b="b"/>
              <a:pathLst>
                <a:path w="1750" h="4788" extrusionOk="0">
                  <a:moveTo>
                    <a:pt x="932" y="1"/>
                  </a:moveTo>
                  <a:cubicBezTo>
                    <a:pt x="881" y="1"/>
                    <a:pt x="829" y="34"/>
                    <a:pt x="825" y="102"/>
                  </a:cubicBezTo>
                  <a:cubicBezTo>
                    <a:pt x="736" y="1547"/>
                    <a:pt x="1" y="3801"/>
                    <a:pt x="1542" y="4769"/>
                  </a:cubicBezTo>
                  <a:cubicBezTo>
                    <a:pt x="1562" y="4781"/>
                    <a:pt x="1583" y="4787"/>
                    <a:pt x="1601" y="4787"/>
                  </a:cubicBezTo>
                  <a:cubicBezTo>
                    <a:pt x="1689" y="4787"/>
                    <a:pt x="1749" y="4666"/>
                    <a:pt x="1681" y="4589"/>
                  </a:cubicBezTo>
                  <a:cubicBezTo>
                    <a:pt x="503" y="3250"/>
                    <a:pt x="1079" y="1699"/>
                    <a:pt x="1036" y="102"/>
                  </a:cubicBezTo>
                  <a:cubicBezTo>
                    <a:pt x="1034" y="34"/>
                    <a:pt x="983" y="1"/>
                    <a:pt x="932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4664600" y="1892650"/>
              <a:ext cx="18575" cy="90975"/>
            </a:xfrm>
            <a:custGeom>
              <a:avLst/>
              <a:gdLst/>
              <a:ahLst/>
              <a:cxnLst/>
              <a:rect l="l" t="t" r="r" b="b"/>
              <a:pathLst>
                <a:path w="743" h="3639" extrusionOk="0">
                  <a:moveTo>
                    <a:pt x="450" y="1"/>
                  </a:moveTo>
                  <a:cubicBezTo>
                    <a:pt x="424" y="1"/>
                    <a:pt x="398" y="10"/>
                    <a:pt x="374" y="34"/>
                  </a:cubicBezTo>
                  <a:lnTo>
                    <a:pt x="374" y="35"/>
                  </a:lnTo>
                  <a:cubicBezTo>
                    <a:pt x="1" y="402"/>
                    <a:pt x="61" y="1034"/>
                    <a:pt x="79" y="1516"/>
                  </a:cubicBezTo>
                  <a:cubicBezTo>
                    <a:pt x="107" y="2211"/>
                    <a:pt x="210" y="2938"/>
                    <a:pt x="497" y="3575"/>
                  </a:cubicBezTo>
                  <a:cubicBezTo>
                    <a:pt x="517" y="3620"/>
                    <a:pt x="553" y="3639"/>
                    <a:pt x="590" y="3639"/>
                  </a:cubicBezTo>
                  <a:cubicBezTo>
                    <a:pt x="664" y="3639"/>
                    <a:pt x="743" y="3566"/>
                    <a:pt x="724" y="3480"/>
                  </a:cubicBezTo>
                  <a:cubicBezTo>
                    <a:pt x="609" y="2942"/>
                    <a:pt x="447" y="2425"/>
                    <a:pt x="389" y="1875"/>
                  </a:cubicBezTo>
                  <a:cubicBezTo>
                    <a:pt x="342" y="1441"/>
                    <a:pt x="206" y="547"/>
                    <a:pt x="536" y="196"/>
                  </a:cubicBezTo>
                  <a:cubicBezTo>
                    <a:pt x="614" y="113"/>
                    <a:pt x="537" y="1"/>
                    <a:pt x="45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4710250" y="1898625"/>
              <a:ext cx="15950" cy="88675"/>
            </a:xfrm>
            <a:custGeom>
              <a:avLst/>
              <a:gdLst/>
              <a:ahLst/>
              <a:cxnLst/>
              <a:rect l="l" t="t" r="r" b="b"/>
              <a:pathLst>
                <a:path w="638" h="3547" extrusionOk="0">
                  <a:moveTo>
                    <a:pt x="138" y="0"/>
                  </a:moveTo>
                  <a:cubicBezTo>
                    <a:pt x="71" y="0"/>
                    <a:pt x="0" y="45"/>
                    <a:pt x="6" y="124"/>
                  </a:cubicBezTo>
                  <a:cubicBezTo>
                    <a:pt x="81" y="1211"/>
                    <a:pt x="118" y="2380"/>
                    <a:pt x="356" y="3444"/>
                  </a:cubicBezTo>
                  <a:cubicBezTo>
                    <a:pt x="372" y="3515"/>
                    <a:pt x="429" y="3547"/>
                    <a:pt x="487" y="3547"/>
                  </a:cubicBezTo>
                  <a:cubicBezTo>
                    <a:pt x="561" y="3547"/>
                    <a:pt x="637" y="3496"/>
                    <a:pt x="637" y="3406"/>
                  </a:cubicBezTo>
                  <a:cubicBezTo>
                    <a:pt x="637" y="2317"/>
                    <a:pt x="416" y="1167"/>
                    <a:pt x="252" y="90"/>
                  </a:cubicBezTo>
                  <a:cubicBezTo>
                    <a:pt x="243" y="28"/>
                    <a:pt x="192" y="0"/>
                    <a:pt x="13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4749700" y="1900550"/>
              <a:ext cx="23850" cy="93575"/>
            </a:xfrm>
            <a:custGeom>
              <a:avLst/>
              <a:gdLst/>
              <a:ahLst/>
              <a:cxnLst/>
              <a:rect l="l" t="t" r="r" b="b"/>
              <a:pathLst>
                <a:path w="954" h="3743" extrusionOk="0">
                  <a:moveTo>
                    <a:pt x="352" y="1"/>
                  </a:moveTo>
                  <a:cubicBezTo>
                    <a:pt x="310" y="1"/>
                    <a:pt x="270" y="25"/>
                    <a:pt x="257" y="82"/>
                  </a:cubicBezTo>
                  <a:cubicBezTo>
                    <a:pt x="0" y="1194"/>
                    <a:pt x="3" y="2737"/>
                    <a:pt x="721" y="3690"/>
                  </a:cubicBezTo>
                  <a:cubicBezTo>
                    <a:pt x="747" y="3726"/>
                    <a:pt x="786" y="3743"/>
                    <a:pt x="823" y="3743"/>
                  </a:cubicBezTo>
                  <a:cubicBezTo>
                    <a:pt x="891" y="3743"/>
                    <a:pt x="953" y="3689"/>
                    <a:pt x="933" y="3601"/>
                  </a:cubicBezTo>
                  <a:cubicBezTo>
                    <a:pt x="814" y="3093"/>
                    <a:pt x="589" y="2625"/>
                    <a:pt x="492" y="2105"/>
                  </a:cubicBezTo>
                  <a:cubicBezTo>
                    <a:pt x="371" y="1451"/>
                    <a:pt x="384" y="800"/>
                    <a:pt x="474" y="142"/>
                  </a:cubicBezTo>
                  <a:cubicBezTo>
                    <a:pt x="486" y="58"/>
                    <a:pt x="416" y="1"/>
                    <a:pt x="352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4789950" y="1916800"/>
              <a:ext cx="15975" cy="97000"/>
            </a:xfrm>
            <a:custGeom>
              <a:avLst/>
              <a:gdLst/>
              <a:ahLst/>
              <a:cxnLst/>
              <a:rect l="l" t="t" r="r" b="b"/>
              <a:pathLst>
                <a:path w="639" h="3880" extrusionOk="0">
                  <a:moveTo>
                    <a:pt x="323" y="1"/>
                  </a:moveTo>
                  <a:cubicBezTo>
                    <a:pt x="261" y="1"/>
                    <a:pt x="196" y="41"/>
                    <a:pt x="189" y="119"/>
                  </a:cubicBezTo>
                  <a:cubicBezTo>
                    <a:pt x="77" y="1305"/>
                    <a:pt x="1" y="2655"/>
                    <a:pt x="403" y="3798"/>
                  </a:cubicBezTo>
                  <a:cubicBezTo>
                    <a:pt x="422" y="3852"/>
                    <a:pt x="474" y="3880"/>
                    <a:pt x="524" y="3880"/>
                  </a:cubicBezTo>
                  <a:cubicBezTo>
                    <a:pt x="583" y="3880"/>
                    <a:pt x="638" y="3842"/>
                    <a:pt x="636" y="3766"/>
                  </a:cubicBezTo>
                  <a:cubicBezTo>
                    <a:pt x="588" y="2538"/>
                    <a:pt x="363" y="1360"/>
                    <a:pt x="437" y="119"/>
                  </a:cubicBezTo>
                  <a:cubicBezTo>
                    <a:pt x="441" y="4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4835875" y="1915175"/>
              <a:ext cx="23325" cy="96050"/>
            </a:xfrm>
            <a:custGeom>
              <a:avLst/>
              <a:gdLst/>
              <a:ahLst/>
              <a:cxnLst/>
              <a:rect l="l" t="t" r="r" b="b"/>
              <a:pathLst>
                <a:path w="933" h="3842" extrusionOk="0">
                  <a:moveTo>
                    <a:pt x="704" y="1"/>
                  </a:moveTo>
                  <a:cubicBezTo>
                    <a:pt x="631" y="1"/>
                    <a:pt x="561" y="41"/>
                    <a:pt x="539" y="134"/>
                  </a:cubicBezTo>
                  <a:lnTo>
                    <a:pt x="539" y="135"/>
                  </a:lnTo>
                  <a:cubicBezTo>
                    <a:pt x="387" y="782"/>
                    <a:pt x="266" y="1437"/>
                    <a:pt x="180" y="2095"/>
                  </a:cubicBezTo>
                  <a:cubicBezTo>
                    <a:pt x="109" y="2630"/>
                    <a:pt x="0" y="3224"/>
                    <a:pt x="172" y="3749"/>
                  </a:cubicBezTo>
                  <a:cubicBezTo>
                    <a:pt x="193" y="3812"/>
                    <a:pt x="242" y="3841"/>
                    <a:pt x="292" y="3841"/>
                  </a:cubicBezTo>
                  <a:cubicBezTo>
                    <a:pt x="355" y="3841"/>
                    <a:pt x="420" y="3795"/>
                    <a:pt x="427" y="3714"/>
                  </a:cubicBezTo>
                  <a:cubicBezTo>
                    <a:pt x="540" y="2538"/>
                    <a:pt x="629" y="1391"/>
                    <a:pt x="900" y="234"/>
                  </a:cubicBezTo>
                  <a:cubicBezTo>
                    <a:pt x="933" y="93"/>
                    <a:pt x="815" y="1"/>
                    <a:pt x="704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4872700" y="1931450"/>
              <a:ext cx="15100" cy="89500"/>
            </a:xfrm>
            <a:custGeom>
              <a:avLst/>
              <a:gdLst/>
              <a:ahLst/>
              <a:cxnLst/>
              <a:rect l="l" t="t" r="r" b="b"/>
              <a:pathLst>
                <a:path w="604" h="3580" extrusionOk="0">
                  <a:moveTo>
                    <a:pt x="224" y="1"/>
                  </a:moveTo>
                  <a:cubicBezTo>
                    <a:pt x="146" y="1"/>
                    <a:pt x="63" y="55"/>
                    <a:pt x="62" y="147"/>
                  </a:cubicBezTo>
                  <a:cubicBezTo>
                    <a:pt x="55" y="1221"/>
                    <a:pt x="0" y="2361"/>
                    <a:pt x="84" y="3430"/>
                  </a:cubicBezTo>
                  <a:cubicBezTo>
                    <a:pt x="91" y="3521"/>
                    <a:pt x="175" y="3579"/>
                    <a:pt x="252" y="3579"/>
                  </a:cubicBezTo>
                  <a:cubicBezTo>
                    <a:pt x="309" y="3579"/>
                    <a:pt x="364" y="3547"/>
                    <a:pt x="380" y="3471"/>
                  </a:cubicBezTo>
                  <a:cubicBezTo>
                    <a:pt x="604" y="2427"/>
                    <a:pt x="532" y="1155"/>
                    <a:pt x="354" y="107"/>
                  </a:cubicBezTo>
                  <a:cubicBezTo>
                    <a:pt x="342" y="34"/>
                    <a:pt x="285" y="1"/>
                    <a:pt x="224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4905275" y="1947800"/>
              <a:ext cx="18150" cy="95325"/>
            </a:xfrm>
            <a:custGeom>
              <a:avLst/>
              <a:gdLst/>
              <a:ahLst/>
              <a:cxnLst/>
              <a:rect l="l" t="t" r="r" b="b"/>
              <a:pathLst>
                <a:path w="726" h="3813" extrusionOk="0">
                  <a:moveTo>
                    <a:pt x="196" y="0"/>
                  </a:moveTo>
                  <a:cubicBezTo>
                    <a:pt x="94" y="0"/>
                    <a:pt x="1" y="64"/>
                    <a:pt x="18" y="194"/>
                  </a:cubicBezTo>
                  <a:cubicBezTo>
                    <a:pt x="171" y="1355"/>
                    <a:pt x="112" y="2527"/>
                    <a:pt x="241" y="3687"/>
                  </a:cubicBezTo>
                  <a:cubicBezTo>
                    <a:pt x="249" y="3762"/>
                    <a:pt x="321" y="3813"/>
                    <a:pt x="386" y="3813"/>
                  </a:cubicBezTo>
                  <a:cubicBezTo>
                    <a:pt x="434" y="3813"/>
                    <a:pt x="479" y="3785"/>
                    <a:pt x="493" y="3720"/>
                  </a:cubicBezTo>
                  <a:cubicBezTo>
                    <a:pt x="725" y="2601"/>
                    <a:pt x="574" y="1319"/>
                    <a:pt x="427" y="194"/>
                  </a:cubicBezTo>
                  <a:cubicBezTo>
                    <a:pt x="410" y="65"/>
                    <a:pt x="298" y="0"/>
                    <a:pt x="196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4953525" y="1971175"/>
              <a:ext cx="14625" cy="85925"/>
            </a:xfrm>
            <a:custGeom>
              <a:avLst/>
              <a:gdLst/>
              <a:ahLst/>
              <a:cxnLst/>
              <a:rect l="l" t="t" r="r" b="b"/>
              <a:pathLst>
                <a:path w="585" h="3437" extrusionOk="0">
                  <a:moveTo>
                    <a:pt x="135" y="0"/>
                  </a:moveTo>
                  <a:cubicBezTo>
                    <a:pt x="67" y="0"/>
                    <a:pt x="1" y="46"/>
                    <a:pt x="1" y="139"/>
                  </a:cubicBezTo>
                  <a:lnTo>
                    <a:pt x="1" y="138"/>
                  </a:lnTo>
                  <a:cubicBezTo>
                    <a:pt x="10" y="1172"/>
                    <a:pt x="14" y="2336"/>
                    <a:pt x="291" y="3339"/>
                  </a:cubicBezTo>
                  <a:cubicBezTo>
                    <a:pt x="309" y="3406"/>
                    <a:pt x="364" y="3436"/>
                    <a:pt x="419" y="3436"/>
                  </a:cubicBezTo>
                  <a:cubicBezTo>
                    <a:pt x="488" y="3436"/>
                    <a:pt x="559" y="3388"/>
                    <a:pt x="561" y="3302"/>
                  </a:cubicBezTo>
                  <a:cubicBezTo>
                    <a:pt x="584" y="2265"/>
                    <a:pt x="388" y="1173"/>
                    <a:pt x="288" y="139"/>
                  </a:cubicBezTo>
                  <a:cubicBezTo>
                    <a:pt x="279" y="47"/>
                    <a:pt x="206" y="0"/>
                    <a:pt x="135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5002375" y="1980450"/>
              <a:ext cx="17550" cy="79625"/>
            </a:xfrm>
            <a:custGeom>
              <a:avLst/>
              <a:gdLst/>
              <a:ahLst/>
              <a:cxnLst/>
              <a:rect l="l" t="t" r="r" b="b"/>
              <a:pathLst>
                <a:path w="702" h="3185" extrusionOk="0">
                  <a:moveTo>
                    <a:pt x="170" y="0"/>
                  </a:moveTo>
                  <a:cubicBezTo>
                    <a:pt x="89" y="0"/>
                    <a:pt x="1" y="72"/>
                    <a:pt x="17" y="178"/>
                  </a:cubicBezTo>
                  <a:cubicBezTo>
                    <a:pt x="163" y="1144"/>
                    <a:pt x="142" y="2125"/>
                    <a:pt x="285" y="3086"/>
                  </a:cubicBezTo>
                  <a:cubicBezTo>
                    <a:pt x="295" y="3152"/>
                    <a:pt x="356" y="3184"/>
                    <a:pt x="417" y="3184"/>
                  </a:cubicBezTo>
                  <a:cubicBezTo>
                    <a:pt x="479" y="3184"/>
                    <a:pt x="540" y="3151"/>
                    <a:pt x="551" y="3086"/>
                  </a:cubicBezTo>
                  <a:cubicBezTo>
                    <a:pt x="701" y="2124"/>
                    <a:pt x="501" y="1044"/>
                    <a:pt x="289" y="103"/>
                  </a:cubicBezTo>
                  <a:cubicBezTo>
                    <a:pt x="273" y="31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5068925" y="1987275"/>
              <a:ext cx="32850" cy="85200"/>
            </a:xfrm>
            <a:custGeom>
              <a:avLst/>
              <a:gdLst/>
              <a:ahLst/>
              <a:cxnLst/>
              <a:rect l="l" t="t" r="r" b="b"/>
              <a:pathLst>
                <a:path w="1314" h="3408" extrusionOk="0">
                  <a:moveTo>
                    <a:pt x="561" y="1"/>
                  </a:moveTo>
                  <a:cubicBezTo>
                    <a:pt x="498" y="1"/>
                    <a:pt x="440" y="36"/>
                    <a:pt x="425" y="118"/>
                  </a:cubicBezTo>
                  <a:cubicBezTo>
                    <a:pt x="233" y="1165"/>
                    <a:pt x="0" y="2699"/>
                    <a:pt x="1062" y="3383"/>
                  </a:cubicBezTo>
                  <a:cubicBezTo>
                    <a:pt x="1089" y="3400"/>
                    <a:pt x="1115" y="3408"/>
                    <a:pt x="1138" y="3408"/>
                  </a:cubicBezTo>
                  <a:cubicBezTo>
                    <a:pt x="1246" y="3408"/>
                    <a:pt x="1313" y="3255"/>
                    <a:pt x="1235" y="3158"/>
                  </a:cubicBezTo>
                  <a:cubicBezTo>
                    <a:pt x="494" y="2236"/>
                    <a:pt x="544" y="1327"/>
                    <a:pt x="738" y="204"/>
                  </a:cubicBezTo>
                  <a:cubicBezTo>
                    <a:pt x="759" y="82"/>
                    <a:pt x="655" y="1"/>
                    <a:pt x="56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5118850" y="1998275"/>
              <a:ext cx="45350" cy="73950"/>
            </a:xfrm>
            <a:custGeom>
              <a:avLst/>
              <a:gdLst/>
              <a:ahLst/>
              <a:cxnLst/>
              <a:rect l="l" t="t" r="r" b="b"/>
              <a:pathLst>
                <a:path w="1814" h="2958" extrusionOk="0">
                  <a:moveTo>
                    <a:pt x="168" y="0"/>
                  </a:moveTo>
                  <a:cubicBezTo>
                    <a:pt x="86" y="0"/>
                    <a:pt x="0" y="53"/>
                    <a:pt x="12" y="148"/>
                  </a:cubicBezTo>
                  <a:cubicBezTo>
                    <a:pt x="131" y="1186"/>
                    <a:pt x="622" y="2432"/>
                    <a:pt x="1604" y="2942"/>
                  </a:cubicBezTo>
                  <a:cubicBezTo>
                    <a:pt x="1624" y="2952"/>
                    <a:pt x="1644" y="2957"/>
                    <a:pt x="1663" y="2957"/>
                  </a:cubicBezTo>
                  <a:cubicBezTo>
                    <a:pt x="1755" y="2957"/>
                    <a:pt x="1814" y="2844"/>
                    <a:pt x="1745" y="2759"/>
                  </a:cubicBezTo>
                  <a:cubicBezTo>
                    <a:pt x="1066" y="1919"/>
                    <a:pt x="472" y="1217"/>
                    <a:pt x="307" y="107"/>
                  </a:cubicBezTo>
                  <a:cubicBezTo>
                    <a:pt x="296" y="34"/>
                    <a:pt x="233" y="0"/>
                    <a:pt x="16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5157225" y="1990125"/>
              <a:ext cx="50025" cy="77950"/>
            </a:xfrm>
            <a:custGeom>
              <a:avLst/>
              <a:gdLst/>
              <a:ahLst/>
              <a:cxnLst/>
              <a:rect l="l" t="t" r="r" b="b"/>
              <a:pathLst>
                <a:path w="2001" h="3118" extrusionOk="0">
                  <a:moveTo>
                    <a:pt x="213" y="0"/>
                  </a:moveTo>
                  <a:cubicBezTo>
                    <a:pt x="113" y="0"/>
                    <a:pt x="0" y="87"/>
                    <a:pt x="21" y="219"/>
                  </a:cubicBezTo>
                  <a:cubicBezTo>
                    <a:pt x="186" y="1258"/>
                    <a:pt x="747" y="2554"/>
                    <a:pt x="1711" y="3095"/>
                  </a:cubicBezTo>
                  <a:cubicBezTo>
                    <a:pt x="1739" y="3111"/>
                    <a:pt x="1767" y="3118"/>
                    <a:pt x="1793" y="3118"/>
                  </a:cubicBezTo>
                  <a:cubicBezTo>
                    <a:pt x="1918" y="3118"/>
                    <a:pt x="2001" y="2956"/>
                    <a:pt x="1905" y="2844"/>
                  </a:cubicBezTo>
                  <a:cubicBezTo>
                    <a:pt x="1554" y="2431"/>
                    <a:pt x="1163" y="2102"/>
                    <a:pt x="884" y="1624"/>
                  </a:cubicBezTo>
                  <a:cubicBezTo>
                    <a:pt x="613" y="1159"/>
                    <a:pt x="446" y="656"/>
                    <a:pt x="356" y="126"/>
                  </a:cubicBezTo>
                  <a:cubicBezTo>
                    <a:pt x="341" y="38"/>
                    <a:pt x="280" y="0"/>
                    <a:pt x="213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5187075" y="1998400"/>
              <a:ext cx="76600" cy="56825"/>
            </a:xfrm>
            <a:custGeom>
              <a:avLst/>
              <a:gdLst/>
              <a:ahLst/>
              <a:cxnLst/>
              <a:rect l="l" t="t" r="r" b="b"/>
              <a:pathLst>
                <a:path w="3064" h="2273" extrusionOk="0">
                  <a:moveTo>
                    <a:pt x="139" y="1"/>
                  </a:moveTo>
                  <a:cubicBezTo>
                    <a:pt x="70" y="1"/>
                    <a:pt x="1" y="83"/>
                    <a:pt x="45" y="155"/>
                  </a:cubicBezTo>
                  <a:cubicBezTo>
                    <a:pt x="623" y="1087"/>
                    <a:pt x="1694" y="2065"/>
                    <a:pt x="2806" y="2269"/>
                  </a:cubicBezTo>
                  <a:cubicBezTo>
                    <a:pt x="2816" y="2271"/>
                    <a:pt x="2825" y="2272"/>
                    <a:pt x="2834" y="2272"/>
                  </a:cubicBezTo>
                  <a:cubicBezTo>
                    <a:pt x="2972" y="2272"/>
                    <a:pt x="3064" y="2082"/>
                    <a:pt x="2919" y="2004"/>
                  </a:cubicBezTo>
                  <a:cubicBezTo>
                    <a:pt x="2434" y="1746"/>
                    <a:pt x="1930" y="1570"/>
                    <a:pt x="1475" y="1250"/>
                  </a:cubicBezTo>
                  <a:cubicBezTo>
                    <a:pt x="990" y="908"/>
                    <a:pt x="581" y="488"/>
                    <a:pt x="204" y="33"/>
                  </a:cubicBezTo>
                  <a:cubicBezTo>
                    <a:pt x="185" y="10"/>
                    <a:pt x="162" y="1"/>
                    <a:pt x="139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5249575" y="1983300"/>
              <a:ext cx="59800" cy="69100"/>
            </a:xfrm>
            <a:custGeom>
              <a:avLst/>
              <a:gdLst/>
              <a:ahLst/>
              <a:cxnLst/>
              <a:rect l="l" t="t" r="r" b="b"/>
              <a:pathLst>
                <a:path w="2392" h="2764" extrusionOk="0">
                  <a:moveTo>
                    <a:pt x="171" y="1"/>
                  </a:moveTo>
                  <a:cubicBezTo>
                    <a:pt x="80" y="1"/>
                    <a:pt x="0" y="136"/>
                    <a:pt x="86" y="206"/>
                  </a:cubicBezTo>
                  <a:cubicBezTo>
                    <a:pt x="503" y="557"/>
                    <a:pt x="890" y="943"/>
                    <a:pt x="1230" y="1370"/>
                  </a:cubicBezTo>
                  <a:cubicBezTo>
                    <a:pt x="1571" y="1797"/>
                    <a:pt x="1799" y="2300"/>
                    <a:pt x="2139" y="2721"/>
                  </a:cubicBezTo>
                  <a:cubicBezTo>
                    <a:pt x="2164" y="2751"/>
                    <a:pt x="2195" y="2764"/>
                    <a:pt x="2226" y="2764"/>
                  </a:cubicBezTo>
                  <a:cubicBezTo>
                    <a:pt x="2308" y="2764"/>
                    <a:pt x="2392" y="2678"/>
                    <a:pt x="2367" y="2589"/>
                  </a:cubicBezTo>
                  <a:cubicBezTo>
                    <a:pt x="2070" y="1568"/>
                    <a:pt x="1047" y="639"/>
                    <a:pt x="228" y="21"/>
                  </a:cubicBezTo>
                  <a:cubicBezTo>
                    <a:pt x="210" y="7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5295550" y="1972450"/>
              <a:ext cx="95275" cy="52800"/>
            </a:xfrm>
            <a:custGeom>
              <a:avLst/>
              <a:gdLst/>
              <a:ahLst/>
              <a:cxnLst/>
              <a:rect l="l" t="t" r="r" b="b"/>
              <a:pathLst>
                <a:path w="3811" h="2112" extrusionOk="0">
                  <a:moveTo>
                    <a:pt x="204" y="0"/>
                  </a:moveTo>
                  <a:cubicBezTo>
                    <a:pt x="97" y="0"/>
                    <a:pt x="0" y="147"/>
                    <a:pt x="94" y="255"/>
                  </a:cubicBezTo>
                  <a:cubicBezTo>
                    <a:pt x="928" y="1224"/>
                    <a:pt x="2252" y="2111"/>
                    <a:pt x="3578" y="2111"/>
                  </a:cubicBezTo>
                  <a:cubicBezTo>
                    <a:pt x="3588" y="2111"/>
                    <a:pt x="3597" y="2111"/>
                    <a:pt x="3607" y="2111"/>
                  </a:cubicBezTo>
                  <a:cubicBezTo>
                    <a:pt x="3773" y="2109"/>
                    <a:pt x="3810" y="1864"/>
                    <a:pt x="3647" y="1819"/>
                  </a:cubicBezTo>
                  <a:cubicBezTo>
                    <a:pt x="2334" y="1463"/>
                    <a:pt x="1244" y="1095"/>
                    <a:pt x="302" y="48"/>
                  </a:cubicBezTo>
                  <a:cubicBezTo>
                    <a:pt x="271" y="14"/>
                    <a:pt x="237" y="0"/>
                    <a:pt x="204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5327525" y="1949500"/>
              <a:ext cx="97100" cy="49400"/>
            </a:xfrm>
            <a:custGeom>
              <a:avLst/>
              <a:gdLst/>
              <a:ahLst/>
              <a:cxnLst/>
              <a:rect l="l" t="t" r="r" b="b"/>
              <a:pathLst>
                <a:path w="3884" h="1976" extrusionOk="0">
                  <a:moveTo>
                    <a:pt x="162" y="0"/>
                  </a:moveTo>
                  <a:cubicBezTo>
                    <a:pt x="77" y="0"/>
                    <a:pt x="0" y="120"/>
                    <a:pt x="72" y="211"/>
                  </a:cubicBezTo>
                  <a:lnTo>
                    <a:pt x="73" y="212"/>
                  </a:lnTo>
                  <a:cubicBezTo>
                    <a:pt x="824" y="1161"/>
                    <a:pt x="2063" y="1975"/>
                    <a:pt x="3324" y="1975"/>
                  </a:cubicBezTo>
                  <a:cubicBezTo>
                    <a:pt x="3437" y="1975"/>
                    <a:pt x="3550" y="1969"/>
                    <a:pt x="3664" y="1955"/>
                  </a:cubicBezTo>
                  <a:cubicBezTo>
                    <a:pt x="3811" y="1938"/>
                    <a:pt x="3883" y="1694"/>
                    <a:pt x="3702" y="1666"/>
                  </a:cubicBezTo>
                  <a:cubicBezTo>
                    <a:pt x="2335" y="1464"/>
                    <a:pt x="1181" y="1133"/>
                    <a:pt x="241" y="41"/>
                  </a:cubicBezTo>
                  <a:cubicBezTo>
                    <a:pt x="217" y="12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5366575" y="1929200"/>
              <a:ext cx="81950" cy="63775"/>
            </a:xfrm>
            <a:custGeom>
              <a:avLst/>
              <a:gdLst/>
              <a:ahLst/>
              <a:cxnLst/>
              <a:rect l="l" t="t" r="r" b="b"/>
              <a:pathLst>
                <a:path w="3278" h="2551" extrusionOk="0">
                  <a:moveTo>
                    <a:pt x="200" y="1"/>
                  </a:moveTo>
                  <a:cubicBezTo>
                    <a:pt x="79" y="1"/>
                    <a:pt x="0" y="184"/>
                    <a:pt x="130" y="261"/>
                  </a:cubicBezTo>
                  <a:cubicBezTo>
                    <a:pt x="678" y="593"/>
                    <a:pt x="1222" y="931"/>
                    <a:pt x="1771" y="1263"/>
                  </a:cubicBezTo>
                  <a:cubicBezTo>
                    <a:pt x="2288" y="1578"/>
                    <a:pt x="2769" y="1854"/>
                    <a:pt x="2981" y="2456"/>
                  </a:cubicBezTo>
                  <a:cubicBezTo>
                    <a:pt x="2998" y="2512"/>
                    <a:pt x="3050" y="2550"/>
                    <a:pt x="3107" y="2550"/>
                  </a:cubicBezTo>
                  <a:cubicBezTo>
                    <a:pt x="3114" y="2550"/>
                    <a:pt x="3120" y="2550"/>
                    <a:pt x="3127" y="2549"/>
                  </a:cubicBezTo>
                  <a:cubicBezTo>
                    <a:pt x="3192" y="2540"/>
                    <a:pt x="3242" y="2486"/>
                    <a:pt x="3244" y="2420"/>
                  </a:cubicBezTo>
                  <a:cubicBezTo>
                    <a:pt x="3277" y="1917"/>
                    <a:pt x="2889" y="1574"/>
                    <a:pt x="2501" y="1314"/>
                  </a:cubicBezTo>
                  <a:cubicBezTo>
                    <a:pt x="1790" y="838"/>
                    <a:pt x="1009" y="451"/>
                    <a:pt x="270" y="21"/>
                  </a:cubicBezTo>
                  <a:cubicBezTo>
                    <a:pt x="246" y="7"/>
                    <a:pt x="223" y="1"/>
                    <a:pt x="20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5407075" y="1882775"/>
              <a:ext cx="114950" cy="57000"/>
            </a:xfrm>
            <a:custGeom>
              <a:avLst/>
              <a:gdLst/>
              <a:ahLst/>
              <a:cxnLst/>
              <a:rect l="l" t="t" r="r" b="b"/>
              <a:pathLst>
                <a:path w="4598" h="2280" extrusionOk="0">
                  <a:moveTo>
                    <a:pt x="192" y="0"/>
                  </a:moveTo>
                  <a:cubicBezTo>
                    <a:pt x="89" y="0"/>
                    <a:pt x="0" y="148"/>
                    <a:pt x="95" y="228"/>
                  </a:cubicBezTo>
                  <a:cubicBezTo>
                    <a:pt x="1272" y="1215"/>
                    <a:pt x="2871" y="2118"/>
                    <a:pt x="4424" y="2278"/>
                  </a:cubicBezTo>
                  <a:cubicBezTo>
                    <a:pt x="4430" y="2279"/>
                    <a:pt x="4436" y="2279"/>
                    <a:pt x="4442" y="2279"/>
                  </a:cubicBezTo>
                  <a:cubicBezTo>
                    <a:pt x="4596" y="2279"/>
                    <a:pt x="4597" y="2048"/>
                    <a:pt x="4462" y="1997"/>
                  </a:cubicBezTo>
                  <a:cubicBezTo>
                    <a:pt x="2953" y="1436"/>
                    <a:pt x="1592" y="952"/>
                    <a:pt x="256" y="21"/>
                  </a:cubicBezTo>
                  <a:cubicBezTo>
                    <a:pt x="235" y="7"/>
                    <a:pt x="213" y="0"/>
                    <a:pt x="192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5433275" y="1853050"/>
              <a:ext cx="90550" cy="45275"/>
            </a:xfrm>
            <a:custGeom>
              <a:avLst/>
              <a:gdLst/>
              <a:ahLst/>
              <a:cxnLst/>
              <a:rect l="l" t="t" r="r" b="b"/>
              <a:pathLst>
                <a:path w="3622" h="1811" extrusionOk="0">
                  <a:moveTo>
                    <a:pt x="149" y="1"/>
                  </a:moveTo>
                  <a:cubicBezTo>
                    <a:pt x="75" y="1"/>
                    <a:pt x="1" y="61"/>
                    <a:pt x="24" y="156"/>
                  </a:cubicBezTo>
                  <a:lnTo>
                    <a:pt x="25" y="156"/>
                  </a:lnTo>
                  <a:cubicBezTo>
                    <a:pt x="182" y="781"/>
                    <a:pt x="760" y="1055"/>
                    <a:pt x="1312" y="1297"/>
                  </a:cubicBezTo>
                  <a:cubicBezTo>
                    <a:pt x="1960" y="1581"/>
                    <a:pt x="2674" y="1811"/>
                    <a:pt x="3388" y="1811"/>
                  </a:cubicBezTo>
                  <a:cubicBezTo>
                    <a:pt x="3407" y="1811"/>
                    <a:pt x="3427" y="1811"/>
                    <a:pt x="3446" y="1810"/>
                  </a:cubicBezTo>
                  <a:cubicBezTo>
                    <a:pt x="3585" y="1807"/>
                    <a:pt x="3621" y="1596"/>
                    <a:pt x="3480" y="1563"/>
                  </a:cubicBezTo>
                  <a:cubicBezTo>
                    <a:pt x="2541" y="1341"/>
                    <a:pt x="630" y="1175"/>
                    <a:pt x="267" y="89"/>
                  </a:cubicBezTo>
                  <a:cubicBezTo>
                    <a:pt x="247" y="27"/>
                    <a:pt x="198" y="1"/>
                    <a:pt x="149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5465750" y="1830900"/>
              <a:ext cx="77975" cy="60150"/>
            </a:xfrm>
            <a:custGeom>
              <a:avLst/>
              <a:gdLst/>
              <a:ahLst/>
              <a:cxnLst/>
              <a:rect l="l" t="t" r="r" b="b"/>
              <a:pathLst>
                <a:path w="3119" h="2406" extrusionOk="0">
                  <a:moveTo>
                    <a:pt x="149" y="0"/>
                  </a:moveTo>
                  <a:cubicBezTo>
                    <a:pt x="32" y="0"/>
                    <a:pt x="0" y="179"/>
                    <a:pt x="124" y="227"/>
                  </a:cubicBezTo>
                  <a:cubicBezTo>
                    <a:pt x="721" y="458"/>
                    <a:pt x="1274" y="754"/>
                    <a:pt x="1766" y="1168"/>
                  </a:cubicBezTo>
                  <a:cubicBezTo>
                    <a:pt x="2188" y="1525"/>
                    <a:pt x="2487" y="1971"/>
                    <a:pt x="2867" y="2363"/>
                  </a:cubicBezTo>
                  <a:cubicBezTo>
                    <a:pt x="2896" y="2393"/>
                    <a:pt x="2928" y="2406"/>
                    <a:pt x="2958" y="2406"/>
                  </a:cubicBezTo>
                  <a:cubicBezTo>
                    <a:pt x="3045" y="2406"/>
                    <a:pt x="3118" y="2298"/>
                    <a:pt x="3077" y="2201"/>
                  </a:cubicBezTo>
                  <a:cubicBezTo>
                    <a:pt x="2613" y="1109"/>
                    <a:pt x="1278" y="314"/>
                    <a:pt x="184" y="5"/>
                  </a:cubicBezTo>
                  <a:cubicBezTo>
                    <a:pt x="172" y="2"/>
                    <a:pt x="160" y="0"/>
                    <a:pt x="14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5518425" y="1812350"/>
              <a:ext cx="81175" cy="44925"/>
            </a:xfrm>
            <a:custGeom>
              <a:avLst/>
              <a:gdLst/>
              <a:ahLst/>
              <a:cxnLst/>
              <a:rect l="l" t="t" r="r" b="b"/>
              <a:pathLst>
                <a:path w="3247" h="1797" extrusionOk="0">
                  <a:moveTo>
                    <a:pt x="138" y="0"/>
                  </a:moveTo>
                  <a:cubicBezTo>
                    <a:pt x="67" y="0"/>
                    <a:pt x="0" y="54"/>
                    <a:pt x="29" y="143"/>
                  </a:cubicBezTo>
                  <a:cubicBezTo>
                    <a:pt x="378" y="1205"/>
                    <a:pt x="2071" y="1797"/>
                    <a:pt x="3080" y="1797"/>
                  </a:cubicBezTo>
                  <a:cubicBezTo>
                    <a:pt x="3213" y="1797"/>
                    <a:pt x="3247" y="1590"/>
                    <a:pt x="3113" y="1560"/>
                  </a:cubicBezTo>
                  <a:cubicBezTo>
                    <a:pt x="2212" y="1359"/>
                    <a:pt x="657" y="1063"/>
                    <a:pt x="258" y="80"/>
                  </a:cubicBezTo>
                  <a:cubicBezTo>
                    <a:pt x="235" y="25"/>
                    <a:pt x="186" y="0"/>
                    <a:pt x="13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5560500" y="1801375"/>
              <a:ext cx="77200" cy="46100"/>
            </a:xfrm>
            <a:custGeom>
              <a:avLst/>
              <a:gdLst/>
              <a:ahLst/>
              <a:cxnLst/>
              <a:rect l="l" t="t" r="r" b="b"/>
              <a:pathLst>
                <a:path w="3088" h="1844" extrusionOk="0">
                  <a:moveTo>
                    <a:pt x="141" y="1"/>
                  </a:moveTo>
                  <a:cubicBezTo>
                    <a:pt x="66" y="1"/>
                    <a:pt x="0" y="103"/>
                    <a:pt x="65" y="179"/>
                  </a:cubicBezTo>
                  <a:cubicBezTo>
                    <a:pt x="779" y="1040"/>
                    <a:pt x="1786" y="1719"/>
                    <a:pt x="2915" y="1843"/>
                  </a:cubicBezTo>
                  <a:cubicBezTo>
                    <a:pt x="2920" y="1844"/>
                    <a:pt x="2926" y="1844"/>
                    <a:pt x="2931" y="1844"/>
                  </a:cubicBezTo>
                  <a:cubicBezTo>
                    <a:pt x="3073" y="1844"/>
                    <a:pt x="3087" y="1618"/>
                    <a:pt x="2952" y="1577"/>
                  </a:cubicBezTo>
                  <a:cubicBezTo>
                    <a:pt x="1898" y="1263"/>
                    <a:pt x="978" y="846"/>
                    <a:pt x="210" y="33"/>
                  </a:cubicBezTo>
                  <a:cubicBezTo>
                    <a:pt x="188" y="11"/>
                    <a:pt x="164" y="1"/>
                    <a:pt x="14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5607850" y="1784125"/>
              <a:ext cx="117650" cy="40600"/>
            </a:xfrm>
            <a:custGeom>
              <a:avLst/>
              <a:gdLst/>
              <a:ahLst/>
              <a:cxnLst/>
              <a:rect l="l" t="t" r="r" b="b"/>
              <a:pathLst>
                <a:path w="4706" h="1624" extrusionOk="0">
                  <a:moveTo>
                    <a:pt x="165" y="1"/>
                  </a:moveTo>
                  <a:cubicBezTo>
                    <a:pt x="36" y="1"/>
                    <a:pt x="1" y="204"/>
                    <a:pt x="138" y="258"/>
                  </a:cubicBezTo>
                  <a:cubicBezTo>
                    <a:pt x="941" y="573"/>
                    <a:pt x="1587" y="1154"/>
                    <a:pt x="2423" y="1408"/>
                  </a:cubicBezTo>
                  <a:cubicBezTo>
                    <a:pt x="2868" y="1543"/>
                    <a:pt x="3341" y="1624"/>
                    <a:pt x="3811" y="1624"/>
                  </a:cubicBezTo>
                  <a:cubicBezTo>
                    <a:pt x="4052" y="1624"/>
                    <a:pt x="4292" y="1603"/>
                    <a:pt x="4527" y="1556"/>
                  </a:cubicBezTo>
                  <a:cubicBezTo>
                    <a:pt x="4706" y="1522"/>
                    <a:pt x="4659" y="1247"/>
                    <a:pt x="4485" y="1246"/>
                  </a:cubicBezTo>
                  <a:cubicBezTo>
                    <a:pt x="3613" y="1235"/>
                    <a:pt x="2812" y="1207"/>
                    <a:pt x="1994" y="871"/>
                  </a:cubicBezTo>
                  <a:cubicBezTo>
                    <a:pt x="1377" y="616"/>
                    <a:pt x="849" y="208"/>
                    <a:pt x="208" y="7"/>
                  </a:cubicBezTo>
                  <a:cubicBezTo>
                    <a:pt x="193" y="3"/>
                    <a:pt x="178" y="1"/>
                    <a:pt x="165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5669675" y="1768050"/>
              <a:ext cx="85375" cy="19875"/>
            </a:xfrm>
            <a:custGeom>
              <a:avLst/>
              <a:gdLst/>
              <a:ahLst/>
              <a:cxnLst/>
              <a:rect l="l" t="t" r="r" b="b"/>
              <a:pathLst>
                <a:path w="3415" h="795" extrusionOk="0">
                  <a:moveTo>
                    <a:pt x="183" y="0"/>
                  </a:moveTo>
                  <a:cubicBezTo>
                    <a:pt x="65" y="0"/>
                    <a:pt x="0" y="180"/>
                    <a:pt x="119" y="243"/>
                  </a:cubicBezTo>
                  <a:cubicBezTo>
                    <a:pt x="753" y="578"/>
                    <a:pt x="1576" y="795"/>
                    <a:pt x="2354" y="795"/>
                  </a:cubicBezTo>
                  <a:cubicBezTo>
                    <a:pt x="2671" y="795"/>
                    <a:pt x="2981" y="759"/>
                    <a:pt x="3267" y="680"/>
                  </a:cubicBezTo>
                  <a:cubicBezTo>
                    <a:pt x="3415" y="639"/>
                    <a:pt x="3382" y="418"/>
                    <a:pt x="3231" y="414"/>
                  </a:cubicBezTo>
                  <a:cubicBezTo>
                    <a:pt x="3155" y="411"/>
                    <a:pt x="3078" y="410"/>
                    <a:pt x="3002" y="410"/>
                  </a:cubicBezTo>
                  <a:cubicBezTo>
                    <a:pt x="2786" y="410"/>
                    <a:pt x="2571" y="417"/>
                    <a:pt x="2355" y="417"/>
                  </a:cubicBezTo>
                  <a:cubicBezTo>
                    <a:pt x="2164" y="417"/>
                    <a:pt x="1973" y="412"/>
                    <a:pt x="1782" y="391"/>
                  </a:cubicBezTo>
                  <a:cubicBezTo>
                    <a:pt x="1240" y="331"/>
                    <a:pt x="737" y="165"/>
                    <a:pt x="219" y="6"/>
                  </a:cubicBezTo>
                  <a:cubicBezTo>
                    <a:pt x="206" y="2"/>
                    <a:pt x="194" y="0"/>
                    <a:pt x="183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5704450" y="1741175"/>
              <a:ext cx="93775" cy="18100"/>
            </a:xfrm>
            <a:custGeom>
              <a:avLst/>
              <a:gdLst/>
              <a:ahLst/>
              <a:cxnLst/>
              <a:rect l="l" t="t" r="r" b="b"/>
              <a:pathLst>
                <a:path w="3751" h="724" extrusionOk="0">
                  <a:moveTo>
                    <a:pt x="180" y="0"/>
                  </a:moveTo>
                  <a:cubicBezTo>
                    <a:pt x="40" y="0"/>
                    <a:pt x="1" y="212"/>
                    <a:pt x="148" y="268"/>
                  </a:cubicBezTo>
                  <a:cubicBezTo>
                    <a:pt x="874" y="539"/>
                    <a:pt x="1715" y="723"/>
                    <a:pt x="2530" y="723"/>
                  </a:cubicBezTo>
                  <a:cubicBezTo>
                    <a:pt x="2889" y="723"/>
                    <a:pt x="3244" y="687"/>
                    <a:pt x="3581" y="607"/>
                  </a:cubicBezTo>
                  <a:cubicBezTo>
                    <a:pt x="3750" y="567"/>
                    <a:pt x="3711" y="308"/>
                    <a:pt x="3540" y="308"/>
                  </a:cubicBezTo>
                  <a:cubicBezTo>
                    <a:pt x="3457" y="308"/>
                    <a:pt x="3374" y="308"/>
                    <a:pt x="3292" y="308"/>
                  </a:cubicBezTo>
                  <a:cubicBezTo>
                    <a:pt x="2236" y="308"/>
                    <a:pt x="1269" y="286"/>
                    <a:pt x="221" y="6"/>
                  </a:cubicBezTo>
                  <a:cubicBezTo>
                    <a:pt x="207" y="2"/>
                    <a:pt x="193" y="0"/>
                    <a:pt x="18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5736525" y="1710550"/>
              <a:ext cx="97975" cy="16400"/>
            </a:xfrm>
            <a:custGeom>
              <a:avLst/>
              <a:gdLst/>
              <a:ahLst/>
              <a:cxnLst/>
              <a:rect l="l" t="t" r="r" b="b"/>
              <a:pathLst>
                <a:path w="3919" h="656" extrusionOk="0">
                  <a:moveTo>
                    <a:pt x="277" y="0"/>
                  </a:moveTo>
                  <a:cubicBezTo>
                    <a:pt x="221" y="0"/>
                    <a:pt x="166" y="4"/>
                    <a:pt x="114" y="14"/>
                  </a:cubicBezTo>
                  <a:cubicBezTo>
                    <a:pt x="52" y="25"/>
                    <a:pt x="0" y="110"/>
                    <a:pt x="25" y="170"/>
                  </a:cubicBezTo>
                  <a:cubicBezTo>
                    <a:pt x="30" y="184"/>
                    <a:pt x="36" y="197"/>
                    <a:pt x="42" y="211"/>
                  </a:cubicBezTo>
                  <a:cubicBezTo>
                    <a:pt x="62" y="259"/>
                    <a:pt x="103" y="298"/>
                    <a:pt x="154" y="298"/>
                  </a:cubicBezTo>
                  <a:cubicBezTo>
                    <a:pt x="165" y="298"/>
                    <a:pt x="175" y="296"/>
                    <a:pt x="186" y="293"/>
                  </a:cubicBezTo>
                  <a:lnTo>
                    <a:pt x="219" y="283"/>
                  </a:lnTo>
                  <a:cubicBezTo>
                    <a:pt x="257" y="272"/>
                    <a:pt x="280" y="250"/>
                    <a:pt x="291" y="224"/>
                  </a:cubicBezTo>
                  <a:lnTo>
                    <a:pt x="291" y="224"/>
                  </a:lnTo>
                  <a:cubicBezTo>
                    <a:pt x="391" y="342"/>
                    <a:pt x="523" y="411"/>
                    <a:pt x="687" y="433"/>
                  </a:cubicBezTo>
                  <a:cubicBezTo>
                    <a:pt x="848" y="481"/>
                    <a:pt x="1011" y="520"/>
                    <a:pt x="1176" y="549"/>
                  </a:cubicBezTo>
                  <a:cubicBezTo>
                    <a:pt x="1439" y="598"/>
                    <a:pt x="1704" y="630"/>
                    <a:pt x="1971" y="646"/>
                  </a:cubicBezTo>
                  <a:cubicBezTo>
                    <a:pt x="2077" y="652"/>
                    <a:pt x="2182" y="655"/>
                    <a:pt x="2287" y="655"/>
                  </a:cubicBezTo>
                  <a:cubicBezTo>
                    <a:pt x="2785" y="655"/>
                    <a:pt x="3276" y="584"/>
                    <a:pt x="3754" y="431"/>
                  </a:cubicBezTo>
                  <a:cubicBezTo>
                    <a:pt x="3919" y="379"/>
                    <a:pt x="3859" y="165"/>
                    <a:pt x="3706" y="165"/>
                  </a:cubicBezTo>
                  <a:cubicBezTo>
                    <a:pt x="3698" y="165"/>
                    <a:pt x="3690" y="165"/>
                    <a:pt x="3682" y="166"/>
                  </a:cubicBezTo>
                  <a:cubicBezTo>
                    <a:pt x="3183" y="238"/>
                    <a:pt x="2690" y="294"/>
                    <a:pt x="2193" y="294"/>
                  </a:cubicBezTo>
                  <a:cubicBezTo>
                    <a:pt x="1961" y="294"/>
                    <a:pt x="1728" y="282"/>
                    <a:pt x="1493" y="253"/>
                  </a:cubicBezTo>
                  <a:cubicBezTo>
                    <a:pt x="1116" y="208"/>
                    <a:pt x="665" y="0"/>
                    <a:pt x="277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5750650" y="1668000"/>
              <a:ext cx="90475" cy="22975"/>
            </a:xfrm>
            <a:custGeom>
              <a:avLst/>
              <a:gdLst/>
              <a:ahLst/>
              <a:cxnLst/>
              <a:rect l="l" t="t" r="r" b="b"/>
              <a:pathLst>
                <a:path w="3619" h="919" extrusionOk="0">
                  <a:moveTo>
                    <a:pt x="3450" y="0"/>
                  </a:moveTo>
                  <a:cubicBezTo>
                    <a:pt x="3443" y="0"/>
                    <a:pt x="3435" y="1"/>
                    <a:pt x="3427" y="3"/>
                  </a:cubicBezTo>
                  <a:cubicBezTo>
                    <a:pt x="2331" y="246"/>
                    <a:pt x="1292" y="544"/>
                    <a:pt x="171" y="659"/>
                  </a:cubicBezTo>
                  <a:cubicBezTo>
                    <a:pt x="10" y="676"/>
                    <a:pt x="1" y="919"/>
                    <a:pt x="164" y="919"/>
                  </a:cubicBezTo>
                  <a:cubicBezTo>
                    <a:pt x="166" y="919"/>
                    <a:pt x="168" y="919"/>
                    <a:pt x="171" y="919"/>
                  </a:cubicBezTo>
                  <a:cubicBezTo>
                    <a:pt x="1298" y="878"/>
                    <a:pt x="2493" y="706"/>
                    <a:pt x="3510" y="202"/>
                  </a:cubicBezTo>
                  <a:cubicBezTo>
                    <a:pt x="3618" y="149"/>
                    <a:pt x="3553" y="0"/>
                    <a:pt x="345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5769025" y="1651100"/>
              <a:ext cx="94300" cy="16550"/>
            </a:xfrm>
            <a:custGeom>
              <a:avLst/>
              <a:gdLst/>
              <a:ahLst/>
              <a:cxnLst/>
              <a:rect l="l" t="t" r="r" b="b"/>
              <a:pathLst>
                <a:path w="3772" h="662" extrusionOk="0">
                  <a:moveTo>
                    <a:pt x="2308" y="0"/>
                  </a:moveTo>
                  <a:cubicBezTo>
                    <a:pt x="1559" y="0"/>
                    <a:pt x="764" y="228"/>
                    <a:pt x="135" y="430"/>
                  </a:cubicBezTo>
                  <a:cubicBezTo>
                    <a:pt x="0" y="473"/>
                    <a:pt x="43" y="661"/>
                    <a:pt x="169" y="661"/>
                  </a:cubicBezTo>
                  <a:cubicBezTo>
                    <a:pt x="178" y="661"/>
                    <a:pt x="188" y="660"/>
                    <a:pt x="198" y="658"/>
                  </a:cubicBezTo>
                  <a:lnTo>
                    <a:pt x="199" y="658"/>
                  </a:lnTo>
                  <a:cubicBezTo>
                    <a:pt x="774" y="535"/>
                    <a:pt x="1344" y="384"/>
                    <a:pt x="1935" y="345"/>
                  </a:cubicBezTo>
                  <a:cubicBezTo>
                    <a:pt x="2008" y="340"/>
                    <a:pt x="2081" y="337"/>
                    <a:pt x="2152" y="337"/>
                  </a:cubicBezTo>
                  <a:cubicBezTo>
                    <a:pt x="2655" y="337"/>
                    <a:pt x="3113" y="453"/>
                    <a:pt x="3611" y="566"/>
                  </a:cubicBezTo>
                  <a:cubicBezTo>
                    <a:pt x="3620" y="568"/>
                    <a:pt x="3629" y="569"/>
                    <a:pt x="3637" y="569"/>
                  </a:cubicBezTo>
                  <a:cubicBezTo>
                    <a:pt x="3733" y="569"/>
                    <a:pt x="3772" y="444"/>
                    <a:pt x="3688" y="385"/>
                  </a:cubicBezTo>
                  <a:cubicBezTo>
                    <a:pt x="3292" y="103"/>
                    <a:pt x="2810" y="0"/>
                    <a:pt x="230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5773175" y="1622850"/>
              <a:ext cx="84400" cy="19600"/>
            </a:xfrm>
            <a:custGeom>
              <a:avLst/>
              <a:gdLst/>
              <a:ahLst/>
              <a:cxnLst/>
              <a:rect l="l" t="t" r="r" b="b"/>
              <a:pathLst>
                <a:path w="3376" h="784" extrusionOk="0">
                  <a:moveTo>
                    <a:pt x="2121" y="0"/>
                  </a:moveTo>
                  <a:cubicBezTo>
                    <a:pt x="1417" y="0"/>
                    <a:pt x="696" y="231"/>
                    <a:pt x="110" y="571"/>
                  </a:cubicBezTo>
                  <a:cubicBezTo>
                    <a:pt x="1" y="635"/>
                    <a:pt x="67" y="783"/>
                    <a:pt x="170" y="783"/>
                  </a:cubicBezTo>
                  <a:cubicBezTo>
                    <a:pt x="188" y="783"/>
                    <a:pt x="207" y="779"/>
                    <a:pt x="226" y="769"/>
                  </a:cubicBezTo>
                  <a:cubicBezTo>
                    <a:pt x="815" y="468"/>
                    <a:pt x="1368" y="366"/>
                    <a:pt x="1943" y="366"/>
                  </a:cubicBezTo>
                  <a:cubicBezTo>
                    <a:pt x="2322" y="366"/>
                    <a:pt x="2710" y="410"/>
                    <a:pt x="3124" y="470"/>
                  </a:cubicBezTo>
                  <a:cubicBezTo>
                    <a:pt x="3131" y="471"/>
                    <a:pt x="3137" y="471"/>
                    <a:pt x="3143" y="471"/>
                  </a:cubicBezTo>
                  <a:cubicBezTo>
                    <a:pt x="3270" y="471"/>
                    <a:pt x="3376" y="288"/>
                    <a:pt x="3229" y="222"/>
                  </a:cubicBezTo>
                  <a:cubicBezTo>
                    <a:pt x="2881" y="68"/>
                    <a:pt x="2503" y="0"/>
                    <a:pt x="2121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5759300" y="1590550"/>
              <a:ext cx="91500" cy="30475"/>
            </a:xfrm>
            <a:custGeom>
              <a:avLst/>
              <a:gdLst/>
              <a:ahLst/>
              <a:cxnLst/>
              <a:rect l="l" t="t" r="r" b="b"/>
              <a:pathLst>
                <a:path w="3660" h="1219" extrusionOk="0">
                  <a:moveTo>
                    <a:pt x="3489" y="0"/>
                  </a:moveTo>
                  <a:cubicBezTo>
                    <a:pt x="3477" y="0"/>
                    <a:pt x="3464" y="2"/>
                    <a:pt x="3451" y="6"/>
                  </a:cubicBezTo>
                  <a:cubicBezTo>
                    <a:pt x="2347" y="363"/>
                    <a:pt x="1301" y="765"/>
                    <a:pt x="152" y="978"/>
                  </a:cubicBezTo>
                  <a:cubicBezTo>
                    <a:pt x="1" y="1005"/>
                    <a:pt x="56" y="1218"/>
                    <a:pt x="196" y="1218"/>
                  </a:cubicBezTo>
                  <a:cubicBezTo>
                    <a:pt x="203" y="1218"/>
                    <a:pt x="211" y="1218"/>
                    <a:pt x="218" y="1217"/>
                  </a:cubicBezTo>
                  <a:lnTo>
                    <a:pt x="218" y="1216"/>
                  </a:lnTo>
                  <a:cubicBezTo>
                    <a:pt x="1340" y="1045"/>
                    <a:pt x="2541" y="782"/>
                    <a:pt x="3547" y="237"/>
                  </a:cubicBezTo>
                  <a:cubicBezTo>
                    <a:pt x="3660" y="175"/>
                    <a:pt x="3602" y="0"/>
                    <a:pt x="348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5771250" y="1564100"/>
              <a:ext cx="81775" cy="38100"/>
            </a:xfrm>
            <a:custGeom>
              <a:avLst/>
              <a:gdLst/>
              <a:ahLst/>
              <a:cxnLst/>
              <a:rect l="l" t="t" r="r" b="b"/>
              <a:pathLst>
                <a:path w="3271" h="1524" extrusionOk="0">
                  <a:moveTo>
                    <a:pt x="3129" y="0"/>
                  </a:moveTo>
                  <a:cubicBezTo>
                    <a:pt x="3115" y="0"/>
                    <a:pt x="3100" y="4"/>
                    <a:pt x="3087" y="11"/>
                  </a:cubicBezTo>
                  <a:cubicBezTo>
                    <a:pt x="2107" y="528"/>
                    <a:pt x="1179" y="1030"/>
                    <a:pt x="107" y="1343"/>
                  </a:cubicBezTo>
                  <a:cubicBezTo>
                    <a:pt x="1" y="1375"/>
                    <a:pt x="35" y="1523"/>
                    <a:pt x="134" y="1523"/>
                  </a:cubicBezTo>
                  <a:cubicBezTo>
                    <a:pt x="141" y="1523"/>
                    <a:pt x="148" y="1522"/>
                    <a:pt x="156" y="1521"/>
                  </a:cubicBezTo>
                  <a:cubicBezTo>
                    <a:pt x="1239" y="1298"/>
                    <a:pt x="2350" y="884"/>
                    <a:pt x="3200" y="158"/>
                  </a:cubicBezTo>
                  <a:cubicBezTo>
                    <a:pt x="3271" y="98"/>
                    <a:pt x="3205" y="0"/>
                    <a:pt x="312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4591750" y="256300"/>
              <a:ext cx="532200" cy="846425"/>
            </a:xfrm>
            <a:custGeom>
              <a:avLst/>
              <a:gdLst/>
              <a:ahLst/>
              <a:cxnLst/>
              <a:rect l="l" t="t" r="r" b="b"/>
              <a:pathLst>
                <a:path w="21288" h="33857" extrusionOk="0">
                  <a:moveTo>
                    <a:pt x="19100" y="1"/>
                  </a:moveTo>
                  <a:cubicBezTo>
                    <a:pt x="18037" y="1"/>
                    <a:pt x="16967" y="175"/>
                    <a:pt x="15941" y="459"/>
                  </a:cubicBezTo>
                  <a:cubicBezTo>
                    <a:pt x="10417" y="1989"/>
                    <a:pt x="6159" y="6516"/>
                    <a:pt x="3373" y="11526"/>
                  </a:cubicBezTo>
                  <a:cubicBezTo>
                    <a:pt x="1822" y="14314"/>
                    <a:pt x="623" y="17350"/>
                    <a:pt x="312" y="20526"/>
                  </a:cubicBezTo>
                  <a:cubicBezTo>
                    <a:pt x="1" y="23702"/>
                    <a:pt x="637" y="27038"/>
                    <a:pt x="2475" y="29646"/>
                  </a:cubicBezTo>
                  <a:cubicBezTo>
                    <a:pt x="4227" y="32131"/>
                    <a:pt x="7149" y="33856"/>
                    <a:pt x="10177" y="33856"/>
                  </a:cubicBezTo>
                  <a:cubicBezTo>
                    <a:pt x="10327" y="33856"/>
                    <a:pt x="10477" y="33852"/>
                    <a:pt x="10627" y="33843"/>
                  </a:cubicBezTo>
                  <a:cubicBezTo>
                    <a:pt x="4118" y="31464"/>
                    <a:pt x="3549" y="23380"/>
                    <a:pt x="4790" y="18854"/>
                  </a:cubicBezTo>
                  <a:cubicBezTo>
                    <a:pt x="6031" y="14328"/>
                    <a:pt x="9056" y="10465"/>
                    <a:pt x="12582" y="7370"/>
                  </a:cubicBezTo>
                  <a:lnTo>
                    <a:pt x="21287" y="276"/>
                  </a:lnTo>
                  <a:cubicBezTo>
                    <a:pt x="20572" y="85"/>
                    <a:pt x="19838" y="1"/>
                    <a:pt x="19100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719650" y="330050"/>
              <a:ext cx="838750" cy="499275"/>
            </a:xfrm>
            <a:custGeom>
              <a:avLst/>
              <a:gdLst/>
              <a:ahLst/>
              <a:cxnLst/>
              <a:rect l="l" t="t" r="r" b="b"/>
              <a:pathLst>
                <a:path w="33550" h="19971" extrusionOk="0">
                  <a:moveTo>
                    <a:pt x="16018" y="1"/>
                  </a:moveTo>
                  <a:cubicBezTo>
                    <a:pt x="15345" y="1"/>
                    <a:pt x="14676" y="31"/>
                    <a:pt x="14017" y="91"/>
                  </a:cubicBezTo>
                  <a:cubicBezTo>
                    <a:pt x="6625" y="765"/>
                    <a:pt x="1077" y="5053"/>
                    <a:pt x="242" y="12317"/>
                  </a:cubicBezTo>
                  <a:cubicBezTo>
                    <a:pt x="213" y="12570"/>
                    <a:pt x="1" y="16681"/>
                    <a:pt x="1" y="16681"/>
                  </a:cubicBezTo>
                  <a:cubicBezTo>
                    <a:pt x="1200" y="9223"/>
                    <a:pt x="5037" y="2964"/>
                    <a:pt x="12470" y="2238"/>
                  </a:cubicBezTo>
                  <a:cubicBezTo>
                    <a:pt x="13168" y="2170"/>
                    <a:pt x="13892" y="2135"/>
                    <a:pt x="14633" y="2135"/>
                  </a:cubicBezTo>
                  <a:cubicBezTo>
                    <a:pt x="20732" y="2135"/>
                    <a:pt x="27913" y="4491"/>
                    <a:pt x="30250" y="9988"/>
                  </a:cubicBezTo>
                  <a:cubicBezTo>
                    <a:pt x="31335" y="12540"/>
                    <a:pt x="32032" y="17140"/>
                    <a:pt x="31537" y="19283"/>
                  </a:cubicBezTo>
                  <a:cubicBezTo>
                    <a:pt x="31428" y="19754"/>
                    <a:pt x="31745" y="19970"/>
                    <a:pt x="32111" y="19970"/>
                  </a:cubicBezTo>
                  <a:cubicBezTo>
                    <a:pt x="32444" y="19970"/>
                    <a:pt x="32817" y="19791"/>
                    <a:pt x="32945" y="19462"/>
                  </a:cubicBezTo>
                  <a:cubicBezTo>
                    <a:pt x="33550" y="17908"/>
                    <a:pt x="33087" y="11637"/>
                    <a:pt x="31910" y="8866"/>
                  </a:cubicBezTo>
                  <a:cubicBezTo>
                    <a:pt x="29336" y="2805"/>
                    <a:pt x="22485" y="1"/>
                    <a:pt x="16018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4688775" y="589900"/>
              <a:ext cx="39750" cy="240300"/>
            </a:xfrm>
            <a:custGeom>
              <a:avLst/>
              <a:gdLst/>
              <a:ahLst/>
              <a:cxnLst/>
              <a:rect l="l" t="t" r="r" b="b"/>
              <a:pathLst>
                <a:path w="1590" h="9612" extrusionOk="0">
                  <a:moveTo>
                    <a:pt x="1472" y="1"/>
                  </a:moveTo>
                  <a:cubicBezTo>
                    <a:pt x="1434" y="1"/>
                    <a:pt x="1396" y="22"/>
                    <a:pt x="1382" y="69"/>
                  </a:cubicBezTo>
                  <a:cubicBezTo>
                    <a:pt x="485" y="3139"/>
                    <a:pt x="0" y="6309"/>
                    <a:pt x="284" y="9510"/>
                  </a:cubicBezTo>
                  <a:cubicBezTo>
                    <a:pt x="290" y="9577"/>
                    <a:pt x="343" y="9611"/>
                    <a:pt x="395" y="9611"/>
                  </a:cubicBezTo>
                  <a:cubicBezTo>
                    <a:pt x="445" y="9611"/>
                    <a:pt x="494" y="9578"/>
                    <a:pt x="494" y="9510"/>
                  </a:cubicBezTo>
                  <a:cubicBezTo>
                    <a:pt x="499" y="6285"/>
                    <a:pt x="731" y="3253"/>
                    <a:pt x="1570" y="121"/>
                  </a:cubicBezTo>
                  <a:cubicBezTo>
                    <a:pt x="1589" y="48"/>
                    <a:pt x="1530" y="1"/>
                    <a:pt x="1472" y="1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5393200" y="731950"/>
              <a:ext cx="320650" cy="323225"/>
            </a:xfrm>
            <a:custGeom>
              <a:avLst/>
              <a:gdLst/>
              <a:ahLst/>
              <a:cxnLst/>
              <a:rect l="l" t="t" r="r" b="b"/>
              <a:pathLst>
                <a:path w="12826" h="12929" extrusionOk="0">
                  <a:moveTo>
                    <a:pt x="4953" y="1"/>
                  </a:moveTo>
                  <a:cubicBezTo>
                    <a:pt x="4910" y="1"/>
                    <a:pt x="4869" y="2"/>
                    <a:pt x="4831" y="5"/>
                  </a:cubicBezTo>
                  <a:cubicBezTo>
                    <a:pt x="3596" y="101"/>
                    <a:pt x="2900" y="511"/>
                    <a:pt x="2045" y="1484"/>
                  </a:cubicBezTo>
                  <a:cubicBezTo>
                    <a:pt x="1189" y="2457"/>
                    <a:pt x="805" y="3971"/>
                    <a:pt x="1294" y="5209"/>
                  </a:cubicBezTo>
                  <a:cubicBezTo>
                    <a:pt x="1222" y="5183"/>
                    <a:pt x="1147" y="5171"/>
                    <a:pt x="1073" y="5171"/>
                  </a:cubicBezTo>
                  <a:cubicBezTo>
                    <a:pt x="796" y="5171"/>
                    <a:pt x="518" y="5337"/>
                    <a:pt x="342" y="5578"/>
                  </a:cubicBezTo>
                  <a:cubicBezTo>
                    <a:pt x="119" y="5885"/>
                    <a:pt x="37" y="6286"/>
                    <a:pt x="19" y="6675"/>
                  </a:cubicBezTo>
                  <a:cubicBezTo>
                    <a:pt x="0" y="7085"/>
                    <a:pt x="51" y="7512"/>
                    <a:pt x="247" y="7864"/>
                  </a:cubicBezTo>
                  <a:cubicBezTo>
                    <a:pt x="432" y="8198"/>
                    <a:pt x="769" y="8451"/>
                    <a:pt x="1126" y="8451"/>
                  </a:cubicBezTo>
                  <a:cubicBezTo>
                    <a:pt x="1144" y="8451"/>
                    <a:pt x="1161" y="8450"/>
                    <a:pt x="1179" y="8449"/>
                  </a:cubicBezTo>
                  <a:lnTo>
                    <a:pt x="1179" y="8449"/>
                  </a:lnTo>
                  <a:cubicBezTo>
                    <a:pt x="907" y="8926"/>
                    <a:pt x="918" y="9550"/>
                    <a:pt x="1108" y="10073"/>
                  </a:cubicBezTo>
                  <a:cubicBezTo>
                    <a:pt x="1299" y="10596"/>
                    <a:pt x="1649" y="11032"/>
                    <a:pt x="2027" y="11416"/>
                  </a:cubicBezTo>
                  <a:cubicBezTo>
                    <a:pt x="2708" y="12104"/>
                    <a:pt x="3522" y="12668"/>
                    <a:pt x="4434" y="12862"/>
                  </a:cubicBezTo>
                  <a:cubicBezTo>
                    <a:pt x="4643" y="12906"/>
                    <a:pt x="4858" y="12929"/>
                    <a:pt x="5072" y="12929"/>
                  </a:cubicBezTo>
                  <a:cubicBezTo>
                    <a:pt x="5793" y="12929"/>
                    <a:pt x="6514" y="12674"/>
                    <a:pt x="7030" y="12135"/>
                  </a:cubicBezTo>
                  <a:cubicBezTo>
                    <a:pt x="7301" y="12271"/>
                    <a:pt x="7597" y="12336"/>
                    <a:pt x="7894" y="12336"/>
                  </a:cubicBezTo>
                  <a:cubicBezTo>
                    <a:pt x="8637" y="12336"/>
                    <a:pt x="9388" y="11933"/>
                    <a:pt x="9786" y="11245"/>
                  </a:cubicBezTo>
                  <a:cubicBezTo>
                    <a:pt x="9920" y="11314"/>
                    <a:pt x="10064" y="11345"/>
                    <a:pt x="10209" y="11345"/>
                  </a:cubicBezTo>
                  <a:cubicBezTo>
                    <a:pt x="10513" y="11345"/>
                    <a:pt x="10825" y="11208"/>
                    <a:pt x="11063" y="10994"/>
                  </a:cubicBezTo>
                  <a:cubicBezTo>
                    <a:pt x="11414" y="10678"/>
                    <a:pt x="11630" y="10219"/>
                    <a:pt x="11798" y="9758"/>
                  </a:cubicBezTo>
                  <a:cubicBezTo>
                    <a:pt x="11864" y="9576"/>
                    <a:pt x="11924" y="9391"/>
                    <a:pt x="12020" y="9227"/>
                  </a:cubicBezTo>
                  <a:cubicBezTo>
                    <a:pt x="12118" y="9057"/>
                    <a:pt x="12251" y="8915"/>
                    <a:pt x="12361" y="8754"/>
                  </a:cubicBezTo>
                  <a:cubicBezTo>
                    <a:pt x="12826" y="8073"/>
                    <a:pt x="12825" y="7137"/>
                    <a:pt x="12658" y="6307"/>
                  </a:cubicBezTo>
                  <a:cubicBezTo>
                    <a:pt x="12549" y="5761"/>
                    <a:pt x="12370" y="5217"/>
                    <a:pt x="12039" y="4789"/>
                  </a:cubicBezTo>
                  <a:cubicBezTo>
                    <a:pt x="11731" y="4391"/>
                    <a:pt x="11274" y="4105"/>
                    <a:pt x="10799" y="4105"/>
                  </a:cubicBezTo>
                  <a:cubicBezTo>
                    <a:pt x="10763" y="4105"/>
                    <a:pt x="10728" y="4106"/>
                    <a:pt x="10693" y="4110"/>
                  </a:cubicBezTo>
                  <a:cubicBezTo>
                    <a:pt x="10953" y="2867"/>
                    <a:pt x="10276" y="1472"/>
                    <a:pt x="9186" y="1002"/>
                  </a:cubicBezTo>
                  <a:cubicBezTo>
                    <a:pt x="8842" y="854"/>
                    <a:pt x="8478" y="794"/>
                    <a:pt x="8108" y="794"/>
                  </a:cubicBezTo>
                  <a:cubicBezTo>
                    <a:pt x="7630" y="794"/>
                    <a:pt x="7144" y="895"/>
                    <a:pt x="6682" y="1039"/>
                  </a:cubicBezTo>
                  <a:lnTo>
                    <a:pt x="6682" y="1039"/>
                  </a:lnTo>
                  <a:cubicBezTo>
                    <a:pt x="6710" y="308"/>
                    <a:pt x="5577" y="1"/>
                    <a:pt x="4953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5473550" y="897675"/>
              <a:ext cx="54375" cy="29900"/>
            </a:xfrm>
            <a:custGeom>
              <a:avLst/>
              <a:gdLst/>
              <a:ahLst/>
              <a:cxnLst/>
              <a:rect l="l" t="t" r="r" b="b"/>
              <a:pathLst>
                <a:path w="2175" h="1196" extrusionOk="0">
                  <a:moveTo>
                    <a:pt x="90" y="1"/>
                  </a:moveTo>
                  <a:cubicBezTo>
                    <a:pt x="46" y="1"/>
                    <a:pt x="4" y="29"/>
                    <a:pt x="4" y="87"/>
                  </a:cubicBezTo>
                  <a:cubicBezTo>
                    <a:pt x="0" y="805"/>
                    <a:pt x="636" y="1196"/>
                    <a:pt x="1278" y="1196"/>
                  </a:cubicBezTo>
                  <a:cubicBezTo>
                    <a:pt x="1560" y="1196"/>
                    <a:pt x="1843" y="1121"/>
                    <a:pt x="2073" y="964"/>
                  </a:cubicBezTo>
                  <a:cubicBezTo>
                    <a:pt x="2175" y="894"/>
                    <a:pt x="2119" y="756"/>
                    <a:pt x="2008" y="756"/>
                  </a:cubicBezTo>
                  <a:cubicBezTo>
                    <a:pt x="2001" y="756"/>
                    <a:pt x="1993" y="757"/>
                    <a:pt x="1985" y="758"/>
                  </a:cubicBezTo>
                  <a:cubicBezTo>
                    <a:pt x="1704" y="805"/>
                    <a:pt x="1440" y="897"/>
                    <a:pt x="1160" y="897"/>
                  </a:cubicBezTo>
                  <a:cubicBezTo>
                    <a:pt x="1090" y="897"/>
                    <a:pt x="1019" y="892"/>
                    <a:pt x="946" y="878"/>
                  </a:cubicBezTo>
                  <a:cubicBezTo>
                    <a:pt x="543" y="802"/>
                    <a:pt x="212" y="515"/>
                    <a:pt x="184" y="87"/>
                  </a:cubicBezTo>
                  <a:cubicBezTo>
                    <a:pt x="180" y="3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5549725" y="894525"/>
              <a:ext cx="50975" cy="19800"/>
            </a:xfrm>
            <a:custGeom>
              <a:avLst/>
              <a:gdLst/>
              <a:ahLst/>
              <a:cxnLst/>
              <a:rect l="l" t="t" r="r" b="b"/>
              <a:pathLst>
                <a:path w="2039" h="792" extrusionOk="0">
                  <a:moveTo>
                    <a:pt x="1910" y="1"/>
                  </a:moveTo>
                  <a:cubicBezTo>
                    <a:pt x="1885" y="1"/>
                    <a:pt x="1860" y="12"/>
                    <a:pt x="1838" y="39"/>
                  </a:cubicBezTo>
                  <a:cubicBezTo>
                    <a:pt x="1586" y="360"/>
                    <a:pt x="1312" y="498"/>
                    <a:pt x="1019" y="498"/>
                  </a:cubicBezTo>
                  <a:cubicBezTo>
                    <a:pt x="746" y="498"/>
                    <a:pt x="456" y="378"/>
                    <a:pt x="153" y="177"/>
                  </a:cubicBezTo>
                  <a:cubicBezTo>
                    <a:pt x="139" y="167"/>
                    <a:pt x="125" y="163"/>
                    <a:pt x="112" y="163"/>
                  </a:cubicBezTo>
                  <a:cubicBezTo>
                    <a:pt x="49" y="163"/>
                    <a:pt x="0" y="252"/>
                    <a:pt x="54" y="305"/>
                  </a:cubicBezTo>
                  <a:cubicBezTo>
                    <a:pt x="327" y="584"/>
                    <a:pt x="696" y="792"/>
                    <a:pt x="1090" y="792"/>
                  </a:cubicBezTo>
                  <a:cubicBezTo>
                    <a:pt x="1148" y="792"/>
                    <a:pt x="1207" y="787"/>
                    <a:pt x="1266" y="778"/>
                  </a:cubicBezTo>
                  <a:cubicBezTo>
                    <a:pt x="1601" y="724"/>
                    <a:pt x="1965" y="505"/>
                    <a:pt x="2026" y="149"/>
                  </a:cubicBezTo>
                  <a:cubicBezTo>
                    <a:pt x="2039" y="79"/>
                    <a:pt x="1975" y="1"/>
                    <a:pt x="1910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5546250" y="790900"/>
              <a:ext cx="26800" cy="38950"/>
            </a:xfrm>
            <a:custGeom>
              <a:avLst/>
              <a:gdLst/>
              <a:ahLst/>
              <a:cxnLst/>
              <a:rect l="l" t="t" r="r" b="b"/>
              <a:pathLst>
                <a:path w="1072" h="1558" extrusionOk="0">
                  <a:moveTo>
                    <a:pt x="387" y="1"/>
                  </a:moveTo>
                  <a:cubicBezTo>
                    <a:pt x="269" y="1"/>
                    <a:pt x="252" y="151"/>
                    <a:pt x="334" y="210"/>
                  </a:cubicBezTo>
                  <a:cubicBezTo>
                    <a:pt x="558" y="373"/>
                    <a:pt x="772" y="524"/>
                    <a:pt x="755" y="837"/>
                  </a:cubicBezTo>
                  <a:cubicBezTo>
                    <a:pt x="738" y="1154"/>
                    <a:pt x="434" y="1362"/>
                    <a:pt x="138" y="1362"/>
                  </a:cubicBezTo>
                  <a:cubicBezTo>
                    <a:pt x="134" y="1362"/>
                    <a:pt x="129" y="1362"/>
                    <a:pt x="124" y="1362"/>
                  </a:cubicBezTo>
                  <a:cubicBezTo>
                    <a:pt x="124" y="1362"/>
                    <a:pt x="123" y="1362"/>
                    <a:pt x="122" y="1362"/>
                  </a:cubicBezTo>
                  <a:cubicBezTo>
                    <a:pt x="0" y="1362"/>
                    <a:pt x="5" y="1542"/>
                    <a:pt x="124" y="1554"/>
                  </a:cubicBezTo>
                  <a:cubicBezTo>
                    <a:pt x="150" y="1556"/>
                    <a:pt x="175" y="1557"/>
                    <a:pt x="200" y="1557"/>
                  </a:cubicBezTo>
                  <a:cubicBezTo>
                    <a:pt x="592" y="1557"/>
                    <a:pt x="962" y="1275"/>
                    <a:pt x="1019" y="872"/>
                  </a:cubicBezTo>
                  <a:cubicBezTo>
                    <a:pt x="1072" y="499"/>
                    <a:pt x="797" y="16"/>
                    <a:pt x="392" y="1"/>
                  </a:cubicBezTo>
                  <a:cubicBezTo>
                    <a:pt x="390" y="1"/>
                    <a:pt x="388" y="1"/>
                    <a:pt x="387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5487350" y="979950"/>
              <a:ext cx="44175" cy="18200"/>
            </a:xfrm>
            <a:custGeom>
              <a:avLst/>
              <a:gdLst/>
              <a:ahLst/>
              <a:cxnLst/>
              <a:rect l="l" t="t" r="r" b="b"/>
              <a:pathLst>
                <a:path w="1767" h="728" extrusionOk="0">
                  <a:moveTo>
                    <a:pt x="134" y="1"/>
                  </a:moveTo>
                  <a:cubicBezTo>
                    <a:pt x="70" y="1"/>
                    <a:pt x="1" y="58"/>
                    <a:pt x="26" y="131"/>
                  </a:cubicBezTo>
                  <a:cubicBezTo>
                    <a:pt x="176" y="556"/>
                    <a:pt x="536" y="728"/>
                    <a:pt x="923" y="728"/>
                  </a:cubicBezTo>
                  <a:cubicBezTo>
                    <a:pt x="1180" y="728"/>
                    <a:pt x="1449" y="651"/>
                    <a:pt x="1674" y="523"/>
                  </a:cubicBezTo>
                  <a:cubicBezTo>
                    <a:pt x="1767" y="470"/>
                    <a:pt x="1708" y="350"/>
                    <a:pt x="1618" y="350"/>
                  </a:cubicBezTo>
                  <a:cubicBezTo>
                    <a:pt x="1613" y="350"/>
                    <a:pt x="1608" y="351"/>
                    <a:pt x="1602" y="351"/>
                  </a:cubicBezTo>
                  <a:cubicBezTo>
                    <a:pt x="1389" y="385"/>
                    <a:pt x="1139" y="440"/>
                    <a:pt x="904" y="440"/>
                  </a:cubicBezTo>
                  <a:cubicBezTo>
                    <a:pt x="617" y="440"/>
                    <a:pt x="355" y="358"/>
                    <a:pt x="215" y="52"/>
                  </a:cubicBezTo>
                  <a:cubicBezTo>
                    <a:pt x="198" y="16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5545550" y="930300"/>
              <a:ext cx="14400" cy="21450"/>
            </a:xfrm>
            <a:custGeom>
              <a:avLst/>
              <a:gdLst/>
              <a:ahLst/>
              <a:cxnLst/>
              <a:rect l="l" t="t" r="r" b="b"/>
              <a:pathLst>
                <a:path w="576" h="858" extrusionOk="0">
                  <a:moveTo>
                    <a:pt x="480" y="0"/>
                  </a:moveTo>
                  <a:cubicBezTo>
                    <a:pt x="457" y="0"/>
                    <a:pt x="432" y="8"/>
                    <a:pt x="414" y="24"/>
                  </a:cubicBezTo>
                  <a:cubicBezTo>
                    <a:pt x="220" y="195"/>
                    <a:pt x="122" y="465"/>
                    <a:pt x="33" y="703"/>
                  </a:cubicBezTo>
                  <a:cubicBezTo>
                    <a:pt x="0" y="794"/>
                    <a:pt x="78" y="857"/>
                    <a:pt x="157" y="857"/>
                  </a:cubicBezTo>
                  <a:cubicBezTo>
                    <a:pt x="198" y="857"/>
                    <a:pt x="239" y="840"/>
                    <a:pt x="264" y="800"/>
                  </a:cubicBezTo>
                  <a:cubicBezTo>
                    <a:pt x="402" y="585"/>
                    <a:pt x="550" y="347"/>
                    <a:pt x="571" y="88"/>
                  </a:cubicBezTo>
                  <a:cubicBezTo>
                    <a:pt x="575" y="31"/>
                    <a:pt x="528" y="0"/>
                    <a:pt x="480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5423250" y="756375"/>
              <a:ext cx="290600" cy="298775"/>
            </a:xfrm>
            <a:custGeom>
              <a:avLst/>
              <a:gdLst/>
              <a:ahLst/>
              <a:cxnLst/>
              <a:rect l="l" t="t" r="r" b="b"/>
              <a:pathLst>
                <a:path w="11624" h="11951" extrusionOk="0">
                  <a:moveTo>
                    <a:pt x="7912" y="0"/>
                  </a:moveTo>
                  <a:cubicBezTo>
                    <a:pt x="7799" y="102"/>
                    <a:pt x="7717" y="229"/>
                    <a:pt x="7747" y="371"/>
                  </a:cubicBezTo>
                  <a:cubicBezTo>
                    <a:pt x="7788" y="560"/>
                    <a:pt x="7991" y="654"/>
                    <a:pt x="8163" y="738"/>
                  </a:cubicBezTo>
                  <a:cubicBezTo>
                    <a:pt x="8402" y="855"/>
                    <a:pt x="8636" y="1017"/>
                    <a:pt x="8741" y="1260"/>
                  </a:cubicBezTo>
                  <a:cubicBezTo>
                    <a:pt x="8846" y="1504"/>
                    <a:pt x="8766" y="1840"/>
                    <a:pt x="8520" y="1939"/>
                  </a:cubicBezTo>
                  <a:cubicBezTo>
                    <a:pt x="8764" y="2014"/>
                    <a:pt x="8829" y="2358"/>
                    <a:pt x="8706" y="2583"/>
                  </a:cubicBezTo>
                  <a:cubicBezTo>
                    <a:pt x="8582" y="2807"/>
                    <a:pt x="8342" y="2937"/>
                    <a:pt x="8115" y="3055"/>
                  </a:cubicBezTo>
                  <a:cubicBezTo>
                    <a:pt x="8446" y="3066"/>
                    <a:pt x="8698" y="3465"/>
                    <a:pt x="8565" y="3768"/>
                  </a:cubicBezTo>
                  <a:cubicBezTo>
                    <a:pt x="8472" y="3981"/>
                    <a:pt x="8231" y="4189"/>
                    <a:pt x="8341" y="4393"/>
                  </a:cubicBezTo>
                  <a:cubicBezTo>
                    <a:pt x="8386" y="4476"/>
                    <a:pt x="8478" y="4519"/>
                    <a:pt x="8556" y="4572"/>
                  </a:cubicBezTo>
                  <a:cubicBezTo>
                    <a:pt x="8940" y="4831"/>
                    <a:pt x="9029" y="5435"/>
                    <a:pt x="8735" y="5793"/>
                  </a:cubicBezTo>
                  <a:cubicBezTo>
                    <a:pt x="8784" y="5785"/>
                    <a:pt x="8833" y="5781"/>
                    <a:pt x="8882" y="5781"/>
                  </a:cubicBezTo>
                  <a:cubicBezTo>
                    <a:pt x="9359" y="5781"/>
                    <a:pt x="9822" y="6165"/>
                    <a:pt x="9881" y="6643"/>
                  </a:cubicBezTo>
                  <a:cubicBezTo>
                    <a:pt x="9946" y="7171"/>
                    <a:pt x="9506" y="7708"/>
                    <a:pt x="8975" y="7746"/>
                  </a:cubicBezTo>
                  <a:cubicBezTo>
                    <a:pt x="9206" y="8161"/>
                    <a:pt x="9082" y="8737"/>
                    <a:pt x="8700" y="9020"/>
                  </a:cubicBezTo>
                  <a:cubicBezTo>
                    <a:pt x="8534" y="9142"/>
                    <a:pt x="8328" y="9202"/>
                    <a:pt x="8122" y="9202"/>
                  </a:cubicBezTo>
                  <a:cubicBezTo>
                    <a:pt x="7855" y="9202"/>
                    <a:pt x="7587" y="9102"/>
                    <a:pt x="7402" y="8909"/>
                  </a:cubicBezTo>
                  <a:cubicBezTo>
                    <a:pt x="7361" y="9356"/>
                    <a:pt x="6999" y="9730"/>
                    <a:pt x="6575" y="9876"/>
                  </a:cubicBezTo>
                  <a:cubicBezTo>
                    <a:pt x="6398" y="9937"/>
                    <a:pt x="6213" y="9963"/>
                    <a:pt x="6026" y="9963"/>
                  </a:cubicBezTo>
                  <a:cubicBezTo>
                    <a:pt x="5765" y="9963"/>
                    <a:pt x="5501" y="9912"/>
                    <a:pt x="5252" y="9831"/>
                  </a:cubicBezTo>
                  <a:cubicBezTo>
                    <a:pt x="5180" y="9807"/>
                    <a:pt x="5105" y="9781"/>
                    <a:pt x="5031" y="9781"/>
                  </a:cubicBezTo>
                  <a:cubicBezTo>
                    <a:pt x="5009" y="9781"/>
                    <a:pt x="4986" y="9783"/>
                    <a:pt x="4964" y="9789"/>
                  </a:cubicBezTo>
                  <a:cubicBezTo>
                    <a:pt x="4839" y="9820"/>
                    <a:pt x="4761" y="9940"/>
                    <a:pt x="4682" y="10043"/>
                  </a:cubicBezTo>
                  <a:cubicBezTo>
                    <a:pt x="4297" y="10547"/>
                    <a:pt x="3650" y="10791"/>
                    <a:pt x="3010" y="10791"/>
                  </a:cubicBezTo>
                  <a:cubicBezTo>
                    <a:pt x="2876" y="10791"/>
                    <a:pt x="2743" y="10780"/>
                    <a:pt x="2612" y="10759"/>
                  </a:cubicBezTo>
                  <a:cubicBezTo>
                    <a:pt x="1860" y="10637"/>
                    <a:pt x="595" y="9792"/>
                    <a:pt x="0" y="9302"/>
                  </a:cubicBezTo>
                  <a:lnTo>
                    <a:pt x="0" y="9302"/>
                  </a:lnTo>
                  <a:cubicBezTo>
                    <a:pt x="200" y="9734"/>
                    <a:pt x="499" y="10107"/>
                    <a:pt x="825" y="10438"/>
                  </a:cubicBezTo>
                  <a:cubicBezTo>
                    <a:pt x="1504" y="11126"/>
                    <a:pt x="2320" y="11691"/>
                    <a:pt x="3232" y="11884"/>
                  </a:cubicBezTo>
                  <a:cubicBezTo>
                    <a:pt x="3441" y="11928"/>
                    <a:pt x="3657" y="11951"/>
                    <a:pt x="3872" y="11951"/>
                  </a:cubicBezTo>
                  <a:cubicBezTo>
                    <a:pt x="4592" y="11951"/>
                    <a:pt x="5312" y="11697"/>
                    <a:pt x="5828" y="11158"/>
                  </a:cubicBezTo>
                  <a:cubicBezTo>
                    <a:pt x="6099" y="11294"/>
                    <a:pt x="6395" y="11359"/>
                    <a:pt x="6692" y="11359"/>
                  </a:cubicBezTo>
                  <a:cubicBezTo>
                    <a:pt x="7435" y="11359"/>
                    <a:pt x="8186" y="10956"/>
                    <a:pt x="8584" y="10268"/>
                  </a:cubicBezTo>
                  <a:cubicBezTo>
                    <a:pt x="8718" y="10337"/>
                    <a:pt x="8862" y="10368"/>
                    <a:pt x="9007" y="10368"/>
                  </a:cubicBezTo>
                  <a:cubicBezTo>
                    <a:pt x="9311" y="10368"/>
                    <a:pt x="9623" y="10232"/>
                    <a:pt x="9861" y="10018"/>
                  </a:cubicBezTo>
                  <a:cubicBezTo>
                    <a:pt x="10211" y="9701"/>
                    <a:pt x="10428" y="9242"/>
                    <a:pt x="10596" y="8781"/>
                  </a:cubicBezTo>
                  <a:cubicBezTo>
                    <a:pt x="10662" y="8600"/>
                    <a:pt x="10722" y="8414"/>
                    <a:pt x="10818" y="8250"/>
                  </a:cubicBezTo>
                  <a:cubicBezTo>
                    <a:pt x="10916" y="8081"/>
                    <a:pt x="11049" y="7938"/>
                    <a:pt x="11159" y="7777"/>
                  </a:cubicBezTo>
                  <a:cubicBezTo>
                    <a:pt x="11624" y="7096"/>
                    <a:pt x="11623" y="6160"/>
                    <a:pt x="11456" y="5330"/>
                  </a:cubicBezTo>
                  <a:cubicBezTo>
                    <a:pt x="11347" y="4784"/>
                    <a:pt x="11168" y="4240"/>
                    <a:pt x="10837" y="3812"/>
                  </a:cubicBezTo>
                  <a:cubicBezTo>
                    <a:pt x="10529" y="3414"/>
                    <a:pt x="10071" y="3128"/>
                    <a:pt x="9595" y="3128"/>
                  </a:cubicBezTo>
                  <a:cubicBezTo>
                    <a:pt x="9560" y="3128"/>
                    <a:pt x="9525" y="3130"/>
                    <a:pt x="9491" y="3133"/>
                  </a:cubicBezTo>
                  <a:cubicBezTo>
                    <a:pt x="9751" y="1890"/>
                    <a:pt x="9074" y="495"/>
                    <a:pt x="7984" y="26"/>
                  </a:cubicBezTo>
                  <a:cubicBezTo>
                    <a:pt x="7960" y="16"/>
                    <a:pt x="7935" y="10"/>
                    <a:pt x="7912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715275" y="518000"/>
              <a:ext cx="40250" cy="265375"/>
            </a:xfrm>
            <a:custGeom>
              <a:avLst/>
              <a:gdLst/>
              <a:ahLst/>
              <a:cxnLst/>
              <a:rect l="l" t="t" r="r" b="b"/>
              <a:pathLst>
                <a:path w="1610" h="10615" extrusionOk="0">
                  <a:moveTo>
                    <a:pt x="1538" y="1"/>
                  </a:moveTo>
                  <a:cubicBezTo>
                    <a:pt x="1519" y="1"/>
                    <a:pt x="1501" y="10"/>
                    <a:pt x="1491" y="31"/>
                  </a:cubicBezTo>
                  <a:cubicBezTo>
                    <a:pt x="763" y="1423"/>
                    <a:pt x="531" y="3125"/>
                    <a:pt x="353" y="4668"/>
                  </a:cubicBezTo>
                  <a:cubicBezTo>
                    <a:pt x="130" y="6581"/>
                    <a:pt x="0" y="8615"/>
                    <a:pt x="296" y="10526"/>
                  </a:cubicBezTo>
                  <a:cubicBezTo>
                    <a:pt x="305" y="10587"/>
                    <a:pt x="354" y="10615"/>
                    <a:pt x="405" y="10615"/>
                  </a:cubicBezTo>
                  <a:cubicBezTo>
                    <a:pt x="471" y="10615"/>
                    <a:pt x="541" y="10570"/>
                    <a:pt x="539" y="10493"/>
                  </a:cubicBezTo>
                  <a:cubicBezTo>
                    <a:pt x="512" y="8670"/>
                    <a:pt x="429" y="6887"/>
                    <a:pt x="611" y="5064"/>
                  </a:cubicBezTo>
                  <a:cubicBezTo>
                    <a:pt x="785" y="3347"/>
                    <a:pt x="1180" y="1741"/>
                    <a:pt x="1599" y="76"/>
                  </a:cubicBezTo>
                  <a:cubicBezTo>
                    <a:pt x="1610" y="34"/>
                    <a:pt x="1573" y="1"/>
                    <a:pt x="1538" y="1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706375" y="1293375"/>
              <a:ext cx="30050" cy="170450"/>
            </a:xfrm>
            <a:custGeom>
              <a:avLst/>
              <a:gdLst/>
              <a:ahLst/>
              <a:cxnLst/>
              <a:rect l="l" t="t" r="r" b="b"/>
              <a:pathLst>
                <a:path w="1202" h="6818" extrusionOk="0">
                  <a:moveTo>
                    <a:pt x="712" y="1"/>
                  </a:moveTo>
                  <a:cubicBezTo>
                    <a:pt x="679" y="1"/>
                    <a:pt x="648" y="18"/>
                    <a:pt x="641" y="56"/>
                  </a:cubicBezTo>
                  <a:lnTo>
                    <a:pt x="641" y="55"/>
                  </a:lnTo>
                  <a:lnTo>
                    <a:pt x="641" y="55"/>
                  </a:lnTo>
                  <a:cubicBezTo>
                    <a:pt x="237" y="2262"/>
                    <a:pt x="1" y="4693"/>
                    <a:pt x="1020" y="6774"/>
                  </a:cubicBezTo>
                  <a:cubicBezTo>
                    <a:pt x="1035" y="6804"/>
                    <a:pt x="1062" y="6817"/>
                    <a:pt x="1090" y="6817"/>
                  </a:cubicBezTo>
                  <a:cubicBezTo>
                    <a:pt x="1144" y="6817"/>
                    <a:pt x="1202" y="6769"/>
                    <a:pt x="1181" y="6706"/>
                  </a:cubicBezTo>
                  <a:cubicBezTo>
                    <a:pt x="421" y="4478"/>
                    <a:pt x="542" y="2383"/>
                    <a:pt x="791" y="75"/>
                  </a:cubicBezTo>
                  <a:cubicBezTo>
                    <a:pt x="796" y="28"/>
                    <a:pt x="753" y="1"/>
                    <a:pt x="712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712525" y="1491625"/>
              <a:ext cx="82300" cy="67425"/>
            </a:xfrm>
            <a:custGeom>
              <a:avLst/>
              <a:gdLst/>
              <a:ahLst/>
              <a:cxnLst/>
              <a:rect l="l" t="t" r="r" b="b"/>
              <a:pathLst>
                <a:path w="3292" h="2697" extrusionOk="0">
                  <a:moveTo>
                    <a:pt x="1638" y="1"/>
                  </a:moveTo>
                  <a:cubicBezTo>
                    <a:pt x="1483" y="1"/>
                    <a:pt x="1330" y="18"/>
                    <a:pt x="1183" y="65"/>
                  </a:cubicBezTo>
                  <a:lnTo>
                    <a:pt x="61" y="1094"/>
                  </a:lnTo>
                  <a:cubicBezTo>
                    <a:pt x="0" y="1195"/>
                    <a:pt x="33" y="1324"/>
                    <a:pt x="75" y="1434"/>
                  </a:cubicBezTo>
                  <a:cubicBezTo>
                    <a:pt x="318" y="2061"/>
                    <a:pt x="876" y="2584"/>
                    <a:pt x="1542" y="2682"/>
                  </a:cubicBezTo>
                  <a:cubicBezTo>
                    <a:pt x="1610" y="2692"/>
                    <a:pt x="1677" y="2696"/>
                    <a:pt x="1745" y="2696"/>
                  </a:cubicBezTo>
                  <a:cubicBezTo>
                    <a:pt x="2351" y="2696"/>
                    <a:pt x="2963" y="2316"/>
                    <a:pt x="3137" y="1736"/>
                  </a:cubicBezTo>
                  <a:cubicBezTo>
                    <a:pt x="3182" y="1583"/>
                    <a:pt x="3291" y="1279"/>
                    <a:pt x="3158" y="978"/>
                  </a:cubicBezTo>
                  <a:cubicBezTo>
                    <a:pt x="3070" y="778"/>
                    <a:pt x="3242" y="748"/>
                    <a:pt x="3150" y="550"/>
                  </a:cubicBezTo>
                  <a:cubicBezTo>
                    <a:pt x="2968" y="160"/>
                    <a:pt x="2475" y="89"/>
                    <a:pt x="2049" y="32"/>
                  </a:cubicBezTo>
                  <a:cubicBezTo>
                    <a:pt x="1913" y="14"/>
                    <a:pt x="1775" y="1"/>
                    <a:pt x="1638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757875" y="1503450"/>
              <a:ext cx="31725" cy="15825"/>
            </a:xfrm>
            <a:custGeom>
              <a:avLst/>
              <a:gdLst/>
              <a:ahLst/>
              <a:cxnLst/>
              <a:rect l="l" t="t" r="r" b="b"/>
              <a:pathLst>
                <a:path w="1269" h="633" extrusionOk="0">
                  <a:moveTo>
                    <a:pt x="93" y="1"/>
                  </a:moveTo>
                  <a:cubicBezTo>
                    <a:pt x="45" y="1"/>
                    <a:pt x="1" y="31"/>
                    <a:pt x="3" y="94"/>
                  </a:cubicBezTo>
                  <a:cubicBezTo>
                    <a:pt x="16" y="439"/>
                    <a:pt x="401" y="633"/>
                    <a:pt x="752" y="633"/>
                  </a:cubicBezTo>
                  <a:cubicBezTo>
                    <a:pt x="915" y="633"/>
                    <a:pt x="1070" y="591"/>
                    <a:pt x="1178" y="503"/>
                  </a:cubicBezTo>
                  <a:cubicBezTo>
                    <a:pt x="1269" y="427"/>
                    <a:pt x="1183" y="310"/>
                    <a:pt x="1092" y="298"/>
                  </a:cubicBezTo>
                  <a:cubicBezTo>
                    <a:pt x="1061" y="293"/>
                    <a:pt x="1025" y="292"/>
                    <a:pt x="988" y="292"/>
                  </a:cubicBezTo>
                  <a:cubicBezTo>
                    <a:pt x="894" y="292"/>
                    <a:pt x="785" y="301"/>
                    <a:pt x="678" y="301"/>
                  </a:cubicBezTo>
                  <a:cubicBezTo>
                    <a:pt x="472" y="301"/>
                    <a:pt x="271" y="267"/>
                    <a:pt x="195" y="68"/>
                  </a:cubicBezTo>
                  <a:cubicBezTo>
                    <a:pt x="177" y="24"/>
                    <a:pt x="134" y="1"/>
                    <a:pt x="93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672450" y="1457600"/>
              <a:ext cx="103750" cy="79300"/>
            </a:xfrm>
            <a:custGeom>
              <a:avLst/>
              <a:gdLst/>
              <a:ahLst/>
              <a:cxnLst/>
              <a:rect l="l" t="t" r="r" b="b"/>
              <a:pathLst>
                <a:path w="4150" h="3172" extrusionOk="0">
                  <a:moveTo>
                    <a:pt x="2702" y="0"/>
                  </a:moveTo>
                  <a:cubicBezTo>
                    <a:pt x="2669" y="0"/>
                    <a:pt x="2640" y="7"/>
                    <a:pt x="2615" y="23"/>
                  </a:cubicBezTo>
                  <a:cubicBezTo>
                    <a:pt x="2181" y="294"/>
                    <a:pt x="1805" y="638"/>
                    <a:pt x="1382" y="925"/>
                  </a:cubicBezTo>
                  <a:cubicBezTo>
                    <a:pt x="961" y="1212"/>
                    <a:pt x="543" y="1920"/>
                    <a:pt x="0" y="1934"/>
                  </a:cubicBezTo>
                  <a:cubicBezTo>
                    <a:pt x="36" y="2131"/>
                    <a:pt x="204" y="2290"/>
                    <a:pt x="363" y="2433"/>
                  </a:cubicBezTo>
                  <a:cubicBezTo>
                    <a:pt x="685" y="2724"/>
                    <a:pt x="1026" y="3026"/>
                    <a:pt x="1446" y="3153"/>
                  </a:cubicBezTo>
                  <a:cubicBezTo>
                    <a:pt x="1488" y="3165"/>
                    <a:pt x="1539" y="3171"/>
                    <a:pt x="1597" y="3171"/>
                  </a:cubicBezTo>
                  <a:cubicBezTo>
                    <a:pt x="2232" y="3171"/>
                    <a:pt x="3726" y="2435"/>
                    <a:pt x="4048" y="1391"/>
                  </a:cubicBezTo>
                  <a:cubicBezTo>
                    <a:pt x="4150" y="1096"/>
                    <a:pt x="3114" y="0"/>
                    <a:pt x="2702" y="0"/>
                  </a:cubicBezTo>
                  <a:close/>
                </a:path>
              </a:pathLst>
            </a:custGeom>
            <a:solidFill>
              <a:srgbClr val="984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5731975" y="1341925"/>
              <a:ext cx="72325" cy="69025"/>
            </a:xfrm>
            <a:custGeom>
              <a:avLst/>
              <a:gdLst/>
              <a:ahLst/>
              <a:cxnLst/>
              <a:rect l="l" t="t" r="r" b="b"/>
              <a:pathLst>
                <a:path w="2893" h="2761" extrusionOk="0">
                  <a:moveTo>
                    <a:pt x="960" y="0"/>
                  </a:moveTo>
                  <a:cubicBezTo>
                    <a:pt x="836" y="0"/>
                    <a:pt x="712" y="10"/>
                    <a:pt x="590" y="29"/>
                  </a:cubicBezTo>
                  <a:cubicBezTo>
                    <a:pt x="475" y="47"/>
                    <a:pt x="348" y="82"/>
                    <a:pt x="293" y="175"/>
                  </a:cubicBezTo>
                  <a:lnTo>
                    <a:pt x="0" y="1496"/>
                  </a:lnTo>
                  <a:cubicBezTo>
                    <a:pt x="67" y="1746"/>
                    <a:pt x="239" y="1963"/>
                    <a:pt x="421" y="2163"/>
                  </a:cubicBezTo>
                  <a:cubicBezTo>
                    <a:pt x="676" y="2442"/>
                    <a:pt x="972" y="2760"/>
                    <a:pt x="1364" y="2760"/>
                  </a:cubicBezTo>
                  <a:cubicBezTo>
                    <a:pt x="1388" y="2760"/>
                    <a:pt x="1412" y="2759"/>
                    <a:pt x="1437" y="2757"/>
                  </a:cubicBezTo>
                  <a:cubicBezTo>
                    <a:pt x="1653" y="2735"/>
                    <a:pt x="1590" y="2591"/>
                    <a:pt x="1807" y="2566"/>
                  </a:cubicBezTo>
                  <a:cubicBezTo>
                    <a:pt x="2132" y="2529"/>
                    <a:pt x="2335" y="2306"/>
                    <a:pt x="2441" y="2201"/>
                  </a:cubicBezTo>
                  <a:cubicBezTo>
                    <a:pt x="2892" y="1760"/>
                    <a:pt x="2850" y="1022"/>
                    <a:pt x="2420" y="563"/>
                  </a:cubicBezTo>
                  <a:cubicBezTo>
                    <a:pt x="2069" y="190"/>
                    <a:pt x="1513" y="0"/>
                    <a:pt x="960" y="0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5748925" y="1384000"/>
              <a:ext cx="26975" cy="21425"/>
            </a:xfrm>
            <a:custGeom>
              <a:avLst/>
              <a:gdLst/>
              <a:ahLst/>
              <a:cxnLst/>
              <a:rect l="l" t="t" r="r" b="b"/>
              <a:pathLst>
                <a:path w="1079" h="857" extrusionOk="0">
                  <a:moveTo>
                    <a:pt x="295" y="0"/>
                  </a:moveTo>
                  <a:cubicBezTo>
                    <a:pt x="220" y="0"/>
                    <a:pt x="147" y="15"/>
                    <a:pt x="81" y="48"/>
                  </a:cubicBezTo>
                  <a:cubicBezTo>
                    <a:pt x="0" y="89"/>
                    <a:pt x="31" y="231"/>
                    <a:pt x="119" y="231"/>
                  </a:cubicBezTo>
                  <a:cubicBezTo>
                    <a:pt x="123" y="231"/>
                    <a:pt x="126" y="231"/>
                    <a:pt x="129" y="230"/>
                  </a:cubicBezTo>
                  <a:cubicBezTo>
                    <a:pt x="149" y="228"/>
                    <a:pt x="168" y="227"/>
                    <a:pt x="186" y="227"/>
                  </a:cubicBezTo>
                  <a:cubicBezTo>
                    <a:pt x="522" y="227"/>
                    <a:pt x="650" y="600"/>
                    <a:pt x="837" y="819"/>
                  </a:cubicBezTo>
                  <a:cubicBezTo>
                    <a:pt x="859" y="845"/>
                    <a:pt x="886" y="857"/>
                    <a:pt x="913" y="857"/>
                  </a:cubicBezTo>
                  <a:cubicBezTo>
                    <a:pt x="975" y="857"/>
                    <a:pt x="1035" y="798"/>
                    <a:pt x="1042" y="733"/>
                  </a:cubicBezTo>
                  <a:cubicBezTo>
                    <a:pt x="1079" y="369"/>
                    <a:pt x="663" y="0"/>
                    <a:pt x="295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5699650" y="1322025"/>
              <a:ext cx="67750" cy="83375"/>
            </a:xfrm>
            <a:custGeom>
              <a:avLst/>
              <a:gdLst/>
              <a:ahLst/>
              <a:cxnLst/>
              <a:rect l="l" t="t" r="r" b="b"/>
              <a:pathLst>
                <a:path w="2710" h="3335" extrusionOk="0">
                  <a:moveTo>
                    <a:pt x="466" y="1"/>
                  </a:moveTo>
                  <a:cubicBezTo>
                    <a:pt x="400" y="1"/>
                    <a:pt x="336" y="9"/>
                    <a:pt x="276" y="29"/>
                  </a:cubicBezTo>
                  <a:lnTo>
                    <a:pt x="276" y="30"/>
                  </a:lnTo>
                  <a:cubicBezTo>
                    <a:pt x="546" y="436"/>
                    <a:pt x="160" y="1063"/>
                    <a:pt x="134" y="1503"/>
                  </a:cubicBezTo>
                  <a:cubicBezTo>
                    <a:pt x="108" y="1945"/>
                    <a:pt x="11" y="2376"/>
                    <a:pt x="4" y="2820"/>
                  </a:cubicBezTo>
                  <a:cubicBezTo>
                    <a:pt x="1" y="3076"/>
                    <a:pt x="1021" y="3334"/>
                    <a:pt x="1581" y="3334"/>
                  </a:cubicBezTo>
                  <a:cubicBezTo>
                    <a:pt x="1745" y="3334"/>
                    <a:pt x="1869" y="3312"/>
                    <a:pt x="1917" y="3262"/>
                  </a:cubicBezTo>
                  <a:cubicBezTo>
                    <a:pt x="2709" y="2490"/>
                    <a:pt x="2460" y="852"/>
                    <a:pt x="2069" y="548"/>
                  </a:cubicBezTo>
                  <a:cubicBezTo>
                    <a:pt x="1743" y="295"/>
                    <a:pt x="1307" y="179"/>
                    <a:pt x="891" y="72"/>
                  </a:cubicBezTo>
                  <a:cubicBezTo>
                    <a:pt x="752" y="36"/>
                    <a:pt x="604" y="1"/>
                    <a:pt x="466" y="1"/>
                  </a:cubicBezTo>
                  <a:close/>
                </a:path>
              </a:pathLst>
            </a:custGeom>
            <a:solidFill>
              <a:srgbClr val="984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630500" y="1595075"/>
              <a:ext cx="1154175" cy="431675"/>
            </a:xfrm>
            <a:custGeom>
              <a:avLst/>
              <a:gdLst/>
              <a:ahLst/>
              <a:cxnLst/>
              <a:rect l="l" t="t" r="r" b="b"/>
              <a:pathLst>
                <a:path w="46167" h="17267" fill="none" extrusionOk="0">
                  <a:moveTo>
                    <a:pt x="1" y="10934"/>
                  </a:moveTo>
                  <a:cubicBezTo>
                    <a:pt x="3057" y="14060"/>
                    <a:pt x="4768" y="12718"/>
                    <a:pt x="6741" y="13045"/>
                  </a:cubicBezTo>
                  <a:cubicBezTo>
                    <a:pt x="8282" y="13303"/>
                    <a:pt x="9650" y="14149"/>
                    <a:pt x="11065" y="14815"/>
                  </a:cubicBezTo>
                  <a:cubicBezTo>
                    <a:pt x="16086" y="17179"/>
                    <a:pt x="22127" y="17267"/>
                    <a:pt x="27215" y="15049"/>
                  </a:cubicBezTo>
                  <a:cubicBezTo>
                    <a:pt x="28386" y="14538"/>
                    <a:pt x="29524" y="13900"/>
                    <a:pt x="30425" y="12994"/>
                  </a:cubicBezTo>
                  <a:cubicBezTo>
                    <a:pt x="31317" y="12097"/>
                    <a:pt x="31958" y="10958"/>
                    <a:pt x="32940" y="10162"/>
                  </a:cubicBezTo>
                  <a:cubicBezTo>
                    <a:pt x="34253" y="9099"/>
                    <a:pt x="35995" y="8780"/>
                    <a:pt x="37640" y="8399"/>
                  </a:cubicBezTo>
                  <a:cubicBezTo>
                    <a:pt x="39490" y="7971"/>
                    <a:pt x="41329" y="7415"/>
                    <a:pt x="42979" y="6476"/>
                  </a:cubicBezTo>
                  <a:cubicBezTo>
                    <a:pt x="44629" y="5537"/>
                    <a:pt x="46166" y="3199"/>
                    <a:pt x="46166" y="1"/>
                  </a:cubicBez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943500" y="1373825"/>
              <a:ext cx="86550" cy="67150"/>
            </a:xfrm>
            <a:custGeom>
              <a:avLst/>
              <a:gdLst/>
              <a:ahLst/>
              <a:cxnLst/>
              <a:rect l="l" t="t" r="r" b="b"/>
              <a:pathLst>
                <a:path w="3462" h="2686" extrusionOk="0">
                  <a:moveTo>
                    <a:pt x="1731" y="0"/>
                  </a:moveTo>
                  <a:cubicBezTo>
                    <a:pt x="3" y="0"/>
                    <a:pt x="1" y="2686"/>
                    <a:pt x="1731" y="2686"/>
                  </a:cubicBezTo>
                  <a:cubicBezTo>
                    <a:pt x="3459" y="2686"/>
                    <a:pt x="3462" y="0"/>
                    <a:pt x="1731" y="0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944900" y="1368525"/>
              <a:ext cx="75175" cy="58350"/>
            </a:xfrm>
            <a:custGeom>
              <a:avLst/>
              <a:gdLst/>
              <a:ahLst/>
              <a:cxnLst/>
              <a:rect l="l" t="t" r="r" b="b"/>
              <a:pathLst>
                <a:path w="3007" h="2334" extrusionOk="0">
                  <a:moveTo>
                    <a:pt x="1503" y="0"/>
                  </a:moveTo>
                  <a:cubicBezTo>
                    <a:pt x="3" y="0"/>
                    <a:pt x="0" y="2333"/>
                    <a:pt x="1503" y="2333"/>
                  </a:cubicBezTo>
                  <a:cubicBezTo>
                    <a:pt x="3005" y="2333"/>
                    <a:pt x="3007" y="0"/>
                    <a:pt x="1503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957450" y="1376975"/>
              <a:ext cx="60425" cy="49900"/>
            </a:xfrm>
            <a:custGeom>
              <a:avLst/>
              <a:gdLst/>
              <a:ahLst/>
              <a:cxnLst/>
              <a:rect l="l" t="t" r="r" b="b"/>
              <a:pathLst>
                <a:path w="2417" h="1996" extrusionOk="0">
                  <a:moveTo>
                    <a:pt x="1819" y="1"/>
                  </a:moveTo>
                  <a:cubicBezTo>
                    <a:pt x="2148" y="692"/>
                    <a:pt x="1816" y="1720"/>
                    <a:pt x="819" y="1720"/>
                  </a:cubicBezTo>
                  <a:cubicBezTo>
                    <a:pt x="460" y="1720"/>
                    <a:pt x="189" y="1585"/>
                    <a:pt x="1" y="1382"/>
                  </a:cubicBezTo>
                  <a:lnTo>
                    <a:pt x="1" y="1382"/>
                  </a:lnTo>
                  <a:cubicBezTo>
                    <a:pt x="168" y="1730"/>
                    <a:pt x="497" y="1995"/>
                    <a:pt x="1001" y="1995"/>
                  </a:cubicBezTo>
                  <a:cubicBezTo>
                    <a:pt x="2144" y="1995"/>
                    <a:pt x="2416" y="646"/>
                    <a:pt x="1819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66875" y="138585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0" y="0"/>
                    <a:pt x="0" y="237"/>
                    <a:pt x="153" y="237"/>
                  </a:cubicBezTo>
                  <a:cubicBezTo>
                    <a:pt x="305" y="237"/>
                    <a:pt x="305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4985675" y="138260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5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4970750" y="1406675"/>
              <a:ext cx="8025" cy="6200"/>
            </a:xfrm>
            <a:custGeom>
              <a:avLst/>
              <a:gdLst/>
              <a:ahLst/>
              <a:cxnLst/>
              <a:rect l="l" t="t" r="r" b="b"/>
              <a:pathLst>
                <a:path w="321" h="248" extrusionOk="0">
                  <a:moveTo>
                    <a:pt x="160" y="0"/>
                  </a:moveTo>
                  <a:cubicBezTo>
                    <a:pt x="0" y="0"/>
                    <a:pt x="0" y="248"/>
                    <a:pt x="160" y="248"/>
                  </a:cubicBezTo>
                  <a:cubicBezTo>
                    <a:pt x="320" y="248"/>
                    <a:pt x="320" y="0"/>
                    <a:pt x="160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4990550" y="1404650"/>
              <a:ext cx="7275" cy="5500"/>
            </a:xfrm>
            <a:custGeom>
              <a:avLst/>
              <a:gdLst/>
              <a:ahLst/>
              <a:cxnLst/>
              <a:rect l="l" t="t" r="r" b="b"/>
              <a:pathLst>
                <a:path w="291" h="220" extrusionOk="0">
                  <a:moveTo>
                    <a:pt x="151" y="0"/>
                  </a:moveTo>
                  <a:cubicBezTo>
                    <a:pt x="142" y="0"/>
                    <a:pt x="132" y="1"/>
                    <a:pt x="121" y="3"/>
                  </a:cubicBezTo>
                  <a:lnTo>
                    <a:pt x="102" y="7"/>
                  </a:lnTo>
                  <a:cubicBezTo>
                    <a:pt x="1" y="27"/>
                    <a:pt x="1" y="193"/>
                    <a:pt x="102" y="213"/>
                  </a:cubicBezTo>
                  <a:lnTo>
                    <a:pt x="121" y="216"/>
                  </a:lnTo>
                  <a:cubicBezTo>
                    <a:pt x="132" y="219"/>
                    <a:pt x="142" y="220"/>
                    <a:pt x="151" y="220"/>
                  </a:cubicBezTo>
                  <a:cubicBezTo>
                    <a:pt x="289" y="220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4920850" y="1520475"/>
              <a:ext cx="86550" cy="67150"/>
            </a:xfrm>
            <a:custGeom>
              <a:avLst/>
              <a:gdLst/>
              <a:ahLst/>
              <a:cxnLst/>
              <a:rect l="l" t="t" r="r" b="b"/>
              <a:pathLst>
                <a:path w="3462" h="2686" extrusionOk="0">
                  <a:moveTo>
                    <a:pt x="1731" y="1"/>
                  </a:moveTo>
                  <a:cubicBezTo>
                    <a:pt x="3" y="1"/>
                    <a:pt x="1" y="2685"/>
                    <a:pt x="1731" y="2685"/>
                  </a:cubicBezTo>
                  <a:cubicBezTo>
                    <a:pt x="3458" y="2685"/>
                    <a:pt x="3462" y="1"/>
                    <a:pt x="1731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4922225" y="1515150"/>
              <a:ext cx="75200" cy="58350"/>
            </a:xfrm>
            <a:custGeom>
              <a:avLst/>
              <a:gdLst/>
              <a:ahLst/>
              <a:cxnLst/>
              <a:rect l="l" t="t" r="r" b="b"/>
              <a:pathLst>
                <a:path w="3008" h="2334" extrusionOk="0">
                  <a:moveTo>
                    <a:pt x="1504" y="1"/>
                  </a:moveTo>
                  <a:cubicBezTo>
                    <a:pt x="4" y="1"/>
                    <a:pt x="1" y="2333"/>
                    <a:pt x="1504" y="2333"/>
                  </a:cubicBezTo>
                  <a:cubicBezTo>
                    <a:pt x="3005" y="2333"/>
                    <a:pt x="3007" y="1"/>
                    <a:pt x="1504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4934800" y="1523625"/>
              <a:ext cx="60400" cy="49875"/>
            </a:xfrm>
            <a:custGeom>
              <a:avLst/>
              <a:gdLst/>
              <a:ahLst/>
              <a:cxnLst/>
              <a:rect l="l" t="t" r="r" b="b"/>
              <a:pathLst>
                <a:path w="2416" h="1995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2148" y="691"/>
                    <a:pt x="1815" y="1720"/>
                    <a:pt x="818" y="1720"/>
                  </a:cubicBezTo>
                  <a:cubicBezTo>
                    <a:pt x="459" y="1720"/>
                    <a:pt x="189" y="1585"/>
                    <a:pt x="1" y="1382"/>
                  </a:cubicBezTo>
                  <a:lnTo>
                    <a:pt x="1" y="1382"/>
                  </a:lnTo>
                  <a:cubicBezTo>
                    <a:pt x="167" y="1731"/>
                    <a:pt x="497" y="1994"/>
                    <a:pt x="1001" y="1994"/>
                  </a:cubicBezTo>
                  <a:cubicBezTo>
                    <a:pt x="2143" y="1994"/>
                    <a:pt x="2416" y="646"/>
                    <a:pt x="1819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4944225" y="1532475"/>
              <a:ext cx="7625" cy="5950"/>
            </a:xfrm>
            <a:custGeom>
              <a:avLst/>
              <a:gdLst/>
              <a:ahLst/>
              <a:cxnLst/>
              <a:rect l="l" t="t" r="r" b="b"/>
              <a:pathLst>
                <a:path w="305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4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4963000" y="1529275"/>
              <a:ext cx="7650" cy="5925"/>
            </a:xfrm>
            <a:custGeom>
              <a:avLst/>
              <a:gdLst/>
              <a:ahLst/>
              <a:cxnLst/>
              <a:rect l="l" t="t" r="r" b="b"/>
              <a:pathLst>
                <a:path w="306" h="237" extrusionOk="0">
                  <a:moveTo>
                    <a:pt x="153" y="0"/>
                  </a:moveTo>
                  <a:cubicBezTo>
                    <a:pt x="1" y="0"/>
                    <a:pt x="1" y="237"/>
                    <a:pt x="153" y="237"/>
                  </a:cubicBezTo>
                  <a:cubicBezTo>
                    <a:pt x="306" y="237"/>
                    <a:pt x="306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4948075" y="1553300"/>
              <a:ext cx="8025" cy="6250"/>
            </a:xfrm>
            <a:custGeom>
              <a:avLst/>
              <a:gdLst/>
              <a:ahLst/>
              <a:cxnLst/>
              <a:rect l="l" t="t" r="r" b="b"/>
              <a:pathLst>
                <a:path w="321" h="250" extrusionOk="0">
                  <a:moveTo>
                    <a:pt x="161" y="1"/>
                  </a:moveTo>
                  <a:cubicBezTo>
                    <a:pt x="1" y="1"/>
                    <a:pt x="1" y="249"/>
                    <a:pt x="161" y="249"/>
                  </a:cubicBezTo>
                  <a:cubicBezTo>
                    <a:pt x="321" y="249"/>
                    <a:pt x="321" y="1"/>
                    <a:pt x="16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4967900" y="1551275"/>
              <a:ext cx="7250" cy="5525"/>
            </a:xfrm>
            <a:custGeom>
              <a:avLst/>
              <a:gdLst/>
              <a:ahLst/>
              <a:cxnLst/>
              <a:rect l="l" t="t" r="r" b="b"/>
              <a:pathLst>
                <a:path w="290" h="221" extrusionOk="0">
                  <a:moveTo>
                    <a:pt x="151" y="0"/>
                  </a:moveTo>
                  <a:cubicBezTo>
                    <a:pt x="142" y="0"/>
                    <a:pt x="131" y="2"/>
                    <a:pt x="121" y="4"/>
                  </a:cubicBezTo>
                  <a:lnTo>
                    <a:pt x="102" y="8"/>
                  </a:lnTo>
                  <a:cubicBezTo>
                    <a:pt x="0" y="29"/>
                    <a:pt x="0" y="193"/>
                    <a:pt x="102" y="214"/>
                  </a:cubicBezTo>
                  <a:lnTo>
                    <a:pt x="121" y="218"/>
                  </a:lnTo>
                  <a:cubicBezTo>
                    <a:pt x="131" y="220"/>
                    <a:pt x="141" y="221"/>
                    <a:pt x="150" y="221"/>
                  </a:cubicBezTo>
                  <a:cubicBezTo>
                    <a:pt x="289" y="221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4920850" y="1682600"/>
              <a:ext cx="86550" cy="67175"/>
            </a:xfrm>
            <a:custGeom>
              <a:avLst/>
              <a:gdLst/>
              <a:ahLst/>
              <a:cxnLst/>
              <a:rect l="l" t="t" r="r" b="b"/>
              <a:pathLst>
                <a:path w="3462" h="2687" extrusionOk="0">
                  <a:moveTo>
                    <a:pt x="1731" y="1"/>
                  </a:moveTo>
                  <a:cubicBezTo>
                    <a:pt x="3" y="1"/>
                    <a:pt x="1" y="2686"/>
                    <a:pt x="1731" y="2686"/>
                  </a:cubicBezTo>
                  <a:cubicBezTo>
                    <a:pt x="3458" y="2686"/>
                    <a:pt x="3462" y="1"/>
                    <a:pt x="1731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4922225" y="1677300"/>
              <a:ext cx="75200" cy="58350"/>
            </a:xfrm>
            <a:custGeom>
              <a:avLst/>
              <a:gdLst/>
              <a:ahLst/>
              <a:cxnLst/>
              <a:rect l="l" t="t" r="r" b="b"/>
              <a:pathLst>
                <a:path w="3008" h="2334" extrusionOk="0">
                  <a:moveTo>
                    <a:pt x="1504" y="1"/>
                  </a:moveTo>
                  <a:cubicBezTo>
                    <a:pt x="4" y="1"/>
                    <a:pt x="1" y="2334"/>
                    <a:pt x="1504" y="2334"/>
                  </a:cubicBezTo>
                  <a:cubicBezTo>
                    <a:pt x="3005" y="2334"/>
                    <a:pt x="3007" y="1"/>
                    <a:pt x="1504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4934800" y="1685775"/>
              <a:ext cx="60400" cy="49875"/>
            </a:xfrm>
            <a:custGeom>
              <a:avLst/>
              <a:gdLst/>
              <a:ahLst/>
              <a:cxnLst/>
              <a:rect l="l" t="t" r="r" b="b"/>
              <a:pathLst>
                <a:path w="2416" h="1995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2148" y="691"/>
                    <a:pt x="1815" y="1720"/>
                    <a:pt x="818" y="1720"/>
                  </a:cubicBezTo>
                  <a:cubicBezTo>
                    <a:pt x="459" y="1720"/>
                    <a:pt x="189" y="1585"/>
                    <a:pt x="1" y="1381"/>
                  </a:cubicBezTo>
                  <a:lnTo>
                    <a:pt x="1" y="1381"/>
                  </a:lnTo>
                  <a:cubicBezTo>
                    <a:pt x="167" y="1731"/>
                    <a:pt x="497" y="1995"/>
                    <a:pt x="1001" y="1995"/>
                  </a:cubicBezTo>
                  <a:cubicBezTo>
                    <a:pt x="2143" y="1995"/>
                    <a:pt x="2416" y="646"/>
                    <a:pt x="1819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4944225" y="1694625"/>
              <a:ext cx="7625" cy="5950"/>
            </a:xfrm>
            <a:custGeom>
              <a:avLst/>
              <a:gdLst/>
              <a:ahLst/>
              <a:cxnLst/>
              <a:rect l="l" t="t" r="r" b="b"/>
              <a:pathLst>
                <a:path w="305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4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4963000" y="169140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1" y="0"/>
                    <a:pt x="1" y="237"/>
                    <a:pt x="153" y="237"/>
                  </a:cubicBezTo>
                  <a:cubicBezTo>
                    <a:pt x="306" y="237"/>
                    <a:pt x="306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4948075" y="1715450"/>
              <a:ext cx="8025" cy="6225"/>
            </a:xfrm>
            <a:custGeom>
              <a:avLst/>
              <a:gdLst/>
              <a:ahLst/>
              <a:cxnLst/>
              <a:rect l="l" t="t" r="r" b="b"/>
              <a:pathLst>
                <a:path w="321" h="249" extrusionOk="0">
                  <a:moveTo>
                    <a:pt x="161" y="1"/>
                  </a:moveTo>
                  <a:cubicBezTo>
                    <a:pt x="1" y="1"/>
                    <a:pt x="1" y="248"/>
                    <a:pt x="161" y="248"/>
                  </a:cubicBezTo>
                  <a:cubicBezTo>
                    <a:pt x="321" y="248"/>
                    <a:pt x="321" y="1"/>
                    <a:pt x="16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4967900" y="1713425"/>
              <a:ext cx="7250" cy="5525"/>
            </a:xfrm>
            <a:custGeom>
              <a:avLst/>
              <a:gdLst/>
              <a:ahLst/>
              <a:cxnLst/>
              <a:rect l="l" t="t" r="r" b="b"/>
              <a:pathLst>
                <a:path w="290" h="221" extrusionOk="0">
                  <a:moveTo>
                    <a:pt x="151" y="1"/>
                  </a:moveTo>
                  <a:cubicBezTo>
                    <a:pt x="142" y="1"/>
                    <a:pt x="131" y="2"/>
                    <a:pt x="121" y="4"/>
                  </a:cubicBezTo>
                  <a:lnTo>
                    <a:pt x="102" y="7"/>
                  </a:lnTo>
                  <a:cubicBezTo>
                    <a:pt x="0" y="28"/>
                    <a:pt x="0" y="193"/>
                    <a:pt x="102" y="214"/>
                  </a:cubicBezTo>
                  <a:lnTo>
                    <a:pt x="121" y="217"/>
                  </a:lnTo>
                  <a:cubicBezTo>
                    <a:pt x="131" y="219"/>
                    <a:pt x="141" y="220"/>
                    <a:pt x="151" y="220"/>
                  </a:cubicBezTo>
                  <a:cubicBezTo>
                    <a:pt x="289" y="220"/>
                    <a:pt x="290" y="1"/>
                    <a:pt x="15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4981925" y="2278300"/>
              <a:ext cx="287125" cy="144200"/>
            </a:xfrm>
            <a:custGeom>
              <a:avLst/>
              <a:gdLst/>
              <a:ahLst/>
              <a:cxnLst/>
              <a:rect l="l" t="t" r="r" b="b"/>
              <a:pathLst>
                <a:path w="11485" h="5768" extrusionOk="0">
                  <a:moveTo>
                    <a:pt x="7347" y="1"/>
                  </a:moveTo>
                  <a:cubicBezTo>
                    <a:pt x="7162" y="1"/>
                    <a:pt x="6978" y="46"/>
                    <a:pt x="6809" y="138"/>
                  </a:cubicBezTo>
                  <a:cubicBezTo>
                    <a:pt x="5877" y="692"/>
                    <a:pt x="5271" y="1544"/>
                    <a:pt x="4683" y="2343"/>
                  </a:cubicBezTo>
                  <a:cubicBezTo>
                    <a:pt x="4392" y="2747"/>
                    <a:pt x="4100" y="3148"/>
                    <a:pt x="3769" y="3500"/>
                  </a:cubicBezTo>
                  <a:cubicBezTo>
                    <a:pt x="3438" y="3851"/>
                    <a:pt x="3051" y="4159"/>
                    <a:pt x="2648" y="4443"/>
                  </a:cubicBezTo>
                  <a:cubicBezTo>
                    <a:pt x="1844" y="5011"/>
                    <a:pt x="963" y="5499"/>
                    <a:pt x="1" y="5768"/>
                  </a:cubicBezTo>
                  <a:cubicBezTo>
                    <a:pt x="496" y="5694"/>
                    <a:pt x="979" y="5538"/>
                    <a:pt x="1441" y="5343"/>
                  </a:cubicBezTo>
                  <a:cubicBezTo>
                    <a:pt x="1905" y="5146"/>
                    <a:pt x="2358" y="4920"/>
                    <a:pt x="2787" y="4653"/>
                  </a:cubicBezTo>
                  <a:cubicBezTo>
                    <a:pt x="3214" y="4382"/>
                    <a:pt x="3627" y="4086"/>
                    <a:pt x="3999" y="3728"/>
                  </a:cubicBezTo>
                  <a:cubicBezTo>
                    <a:pt x="4369" y="3370"/>
                    <a:pt x="4687" y="2974"/>
                    <a:pt x="4998" y="2582"/>
                  </a:cubicBezTo>
                  <a:cubicBezTo>
                    <a:pt x="5610" y="1807"/>
                    <a:pt x="6215" y="993"/>
                    <a:pt x="7029" y="536"/>
                  </a:cubicBezTo>
                  <a:cubicBezTo>
                    <a:pt x="7118" y="487"/>
                    <a:pt x="7227" y="463"/>
                    <a:pt x="7335" y="463"/>
                  </a:cubicBezTo>
                  <a:cubicBezTo>
                    <a:pt x="7415" y="463"/>
                    <a:pt x="7494" y="476"/>
                    <a:pt x="7565" y="503"/>
                  </a:cubicBezTo>
                  <a:cubicBezTo>
                    <a:pt x="7737" y="565"/>
                    <a:pt x="7839" y="691"/>
                    <a:pt x="7853" y="854"/>
                  </a:cubicBezTo>
                  <a:cubicBezTo>
                    <a:pt x="7870" y="1012"/>
                    <a:pt x="7779" y="1203"/>
                    <a:pt x="7654" y="1394"/>
                  </a:cubicBezTo>
                  <a:cubicBezTo>
                    <a:pt x="7531" y="1590"/>
                    <a:pt x="7369" y="1772"/>
                    <a:pt x="7221" y="2015"/>
                  </a:cubicBezTo>
                  <a:lnTo>
                    <a:pt x="7218" y="2019"/>
                  </a:lnTo>
                  <a:cubicBezTo>
                    <a:pt x="7121" y="2179"/>
                    <a:pt x="7242" y="2377"/>
                    <a:pt x="7417" y="2377"/>
                  </a:cubicBezTo>
                  <a:cubicBezTo>
                    <a:pt x="7434" y="2377"/>
                    <a:pt x="7452" y="2375"/>
                    <a:pt x="7470" y="2370"/>
                  </a:cubicBezTo>
                  <a:cubicBezTo>
                    <a:pt x="8390" y="2164"/>
                    <a:pt x="9064" y="1557"/>
                    <a:pt x="9825" y="1463"/>
                  </a:cubicBezTo>
                  <a:cubicBezTo>
                    <a:pt x="9869" y="1459"/>
                    <a:pt x="9915" y="1456"/>
                    <a:pt x="9962" y="1456"/>
                  </a:cubicBezTo>
                  <a:cubicBezTo>
                    <a:pt x="10281" y="1456"/>
                    <a:pt x="10633" y="1561"/>
                    <a:pt x="10868" y="1745"/>
                  </a:cubicBezTo>
                  <a:cubicBezTo>
                    <a:pt x="11006" y="1851"/>
                    <a:pt x="11079" y="1984"/>
                    <a:pt x="11080" y="2130"/>
                  </a:cubicBezTo>
                  <a:cubicBezTo>
                    <a:pt x="11081" y="2277"/>
                    <a:pt x="11002" y="2467"/>
                    <a:pt x="10900" y="2613"/>
                  </a:cubicBezTo>
                  <a:cubicBezTo>
                    <a:pt x="10687" y="2919"/>
                    <a:pt x="10321" y="3125"/>
                    <a:pt x="9945" y="3289"/>
                  </a:cubicBezTo>
                  <a:cubicBezTo>
                    <a:pt x="9566" y="3457"/>
                    <a:pt x="9153" y="3574"/>
                    <a:pt x="8759" y="3753"/>
                  </a:cubicBezTo>
                  <a:cubicBezTo>
                    <a:pt x="7987" y="4096"/>
                    <a:pt x="7181" y="4365"/>
                    <a:pt x="6363" y="4594"/>
                  </a:cubicBezTo>
                  <a:cubicBezTo>
                    <a:pt x="7205" y="4463"/>
                    <a:pt x="8031" y="4238"/>
                    <a:pt x="8840" y="3959"/>
                  </a:cubicBezTo>
                  <a:cubicBezTo>
                    <a:pt x="9235" y="3821"/>
                    <a:pt x="9645" y="3714"/>
                    <a:pt x="10054" y="3560"/>
                  </a:cubicBezTo>
                  <a:cubicBezTo>
                    <a:pt x="10456" y="3406"/>
                    <a:pt x="10881" y="3208"/>
                    <a:pt x="11183" y="2825"/>
                  </a:cubicBezTo>
                  <a:cubicBezTo>
                    <a:pt x="11327" y="2631"/>
                    <a:pt x="11447" y="2421"/>
                    <a:pt x="11465" y="2141"/>
                  </a:cubicBezTo>
                  <a:cubicBezTo>
                    <a:pt x="11485" y="1861"/>
                    <a:pt x="11330" y="1581"/>
                    <a:pt x="11133" y="1428"/>
                  </a:cubicBezTo>
                  <a:cubicBezTo>
                    <a:pt x="10772" y="1149"/>
                    <a:pt x="10364" y="1027"/>
                    <a:pt x="9928" y="1027"/>
                  </a:cubicBezTo>
                  <a:cubicBezTo>
                    <a:pt x="9879" y="1027"/>
                    <a:pt x="9829" y="1028"/>
                    <a:pt x="9779" y="1031"/>
                  </a:cubicBezTo>
                  <a:cubicBezTo>
                    <a:pt x="9110" y="1120"/>
                    <a:pt x="8572" y="1447"/>
                    <a:pt x="8048" y="1681"/>
                  </a:cubicBezTo>
                  <a:lnTo>
                    <a:pt x="8048" y="1681"/>
                  </a:lnTo>
                  <a:cubicBezTo>
                    <a:pt x="8053" y="1675"/>
                    <a:pt x="8057" y="1668"/>
                    <a:pt x="8062" y="1661"/>
                  </a:cubicBezTo>
                  <a:cubicBezTo>
                    <a:pt x="8204" y="1440"/>
                    <a:pt x="8360" y="1158"/>
                    <a:pt x="8329" y="808"/>
                  </a:cubicBezTo>
                  <a:cubicBezTo>
                    <a:pt x="8306" y="464"/>
                    <a:pt x="8027" y="154"/>
                    <a:pt x="7723" y="63"/>
                  </a:cubicBezTo>
                  <a:cubicBezTo>
                    <a:pt x="7600" y="22"/>
                    <a:pt x="7474" y="1"/>
                    <a:pt x="7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4854875" y="801050"/>
              <a:ext cx="111800" cy="80500"/>
            </a:xfrm>
            <a:custGeom>
              <a:avLst/>
              <a:gdLst/>
              <a:ahLst/>
              <a:cxnLst/>
              <a:rect l="l" t="t" r="r" b="b"/>
              <a:pathLst>
                <a:path w="4472" h="3220" extrusionOk="0">
                  <a:moveTo>
                    <a:pt x="2181" y="1"/>
                  </a:moveTo>
                  <a:cubicBezTo>
                    <a:pt x="1122" y="1"/>
                    <a:pt x="512" y="980"/>
                    <a:pt x="69" y="1844"/>
                  </a:cubicBezTo>
                  <a:cubicBezTo>
                    <a:pt x="0" y="1979"/>
                    <a:pt x="132" y="2118"/>
                    <a:pt x="256" y="2118"/>
                  </a:cubicBezTo>
                  <a:cubicBezTo>
                    <a:pt x="304" y="2118"/>
                    <a:pt x="351" y="2097"/>
                    <a:pt x="384" y="2047"/>
                  </a:cubicBezTo>
                  <a:cubicBezTo>
                    <a:pt x="778" y="1449"/>
                    <a:pt x="1256" y="644"/>
                    <a:pt x="2060" y="644"/>
                  </a:cubicBezTo>
                  <a:cubicBezTo>
                    <a:pt x="2063" y="644"/>
                    <a:pt x="2066" y="644"/>
                    <a:pt x="2068" y="644"/>
                  </a:cubicBezTo>
                  <a:cubicBezTo>
                    <a:pt x="3282" y="652"/>
                    <a:pt x="3494" y="1884"/>
                    <a:pt x="3588" y="2833"/>
                  </a:cubicBezTo>
                  <a:cubicBezTo>
                    <a:pt x="3613" y="3084"/>
                    <a:pt x="3816" y="3219"/>
                    <a:pt x="4023" y="3219"/>
                  </a:cubicBezTo>
                  <a:cubicBezTo>
                    <a:pt x="4180" y="3219"/>
                    <a:pt x="4340" y="3141"/>
                    <a:pt x="4424" y="2977"/>
                  </a:cubicBezTo>
                  <a:cubicBezTo>
                    <a:pt x="4468" y="2889"/>
                    <a:pt x="4472" y="2808"/>
                    <a:pt x="4471" y="2712"/>
                  </a:cubicBezTo>
                  <a:cubicBezTo>
                    <a:pt x="4471" y="2637"/>
                    <a:pt x="4435" y="2578"/>
                    <a:pt x="4390" y="2528"/>
                  </a:cubicBezTo>
                  <a:cubicBezTo>
                    <a:pt x="4334" y="2368"/>
                    <a:pt x="4290" y="1789"/>
                    <a:pt x="4234" y="1628"/>
                  </a:cubicBezTo>
                  <a:cubicBezTo>
                    <a:pt x="4133" y="1337"/>
                    <a:pt x="4004" y="1067"/>
                    <a:pt x="3811" y="824"/>
                  </a:cubicBezTo>
                  <a:cubicBezTo>
                    <a:pt x="3456" y="378"/>
                    <a:pt x="2935" y="67"/>
                    <a:pt x="2363" y="10"/>
                  </a:cubicBezTo>
                  <a:cubicBezTo>
                    <a:pt x="2301" y="4"/>
                    <a:pt x="2240" y="1"/>
                    <a:pt x="2181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192975" y="870500"/>
              <a:ext cx="121950" cy="70800"/>
            </a:xfrm>
            <a:custGeom>
              <a:avLst/>
              <a:gdLst/>
              <a:ahLst/>
              <a:cxnLst/>
              <a:rect l="l" t="t" r="r" b="b"/>
              <a:pathLst>
                <a:path w="4878" h="2832" extrusionOk="0">
                  <a:moveTo>
                    <a:pt x="2366" y="0"/>
                  </a:moveTo>
                  <a:cubicBezTo>
                    <a:pt x="1261" y="0"/>
                    <a:pt x="557" y="992"/>
                    <a:pt x="150" y="1929"/>
                  </a:cubicBezTo>
                  <a:cubicBezTo>
                    <a:pt x="1" y="2273"/>
                    <a:pt x="278" y="2520"/>
                    <a:pt x="551" y="2520"/>
                  </a:cubicBezTo>
                  <a:cubicBezTo>
                    <a:pt x="725" y="2520"/>
                    <a:pt x="897" y="2421"/>
                    <a:pt x="958" y="2183"/>
                  </a:cubicBezTo>
                  <a:cubicBezTo>
                    <a:pt x="1155" y="1410"/>
                    <a:pt x="1804" y="683"/>
                    <a:pt x="2553" y="683"/>
                  </a:cubicBezTo>
                  <a:cubicBezTo>
                    <a:pt x="2819" y="683"/>
                    <a:pt x="3097" y="775"/>
                    <a:pt x="3372" y="988"/>
                  </a:cubicBezTo>
                  <a:cubicBezTo>
                    <a:pt x="3955" y="1440"/>
                    <a:pt x="3969" y="2244"/>
                    <a:pt x="4465" y="2776"/>
                  </a:cubicBezTo>
                  <a:cubicBezTo>
                    <a:pt x="4501" y="2815"/>
                    <a:pt x="4544" y="2831"/>
                    <a:pt x="4586" y="2831"/>
                  </a:cubicBezTo>
                  <a:cubicBezTo>
                    <a:pt x="4731" y="2831"/>
                    <a:pt x="4877" y="2640"/>
                    <a:pt x="4766" y="2499"/>
                  </a:cubicBezTo>
                  <a:cubicBezTo>
                    <a:pt x="4382" y="2012"/>
                    <a:pt x="4340" y="1349"/>
                    <a:pt x="3972" y="847"/>
                  </a:cubicBezTo>
                  <a:cubicBezTo>
                    <a:pt x="3651" y="406"/>
                    <a:pt x="3172" y="92"/>
                    <a:pt x="2628" y="18"/>
                  </a:cubicBezTo>
                  <a:cubicBezTo>
                    <a:pt x="2538" y="6"/>
                    <a:pt x="2451" y="0"/>
                    <a:pt x="2366" y="0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986225" y="843500"/>
              <a:ext cx="94700" cy="110075"/>
            </a:xfrm>
            <a:custGeom>
              <a:avLst/>
              <a:gdLst/>
              <a:ahLst/>
              <a:cxnLst/>
              <a:rect l="l" t="t" r="r" b="b"/>
              <a:pathLst>
                <a:path w="3788" h="4403" extrusionOk="0">
                  <a:moveTo>
                    <a:pt x="3277" y="1"/>
                  </a:moveTo>
                  <a:cubicBezTo>
                    <a:pt x="3174" y="1"/>
                    <a:pt x="3073" y="59"/>
                    <a:pt x="3018" y="145"/>
                  </a:cubicBezTo>
                  <a:cubicBezTo>
                    <a:pt x="2961" y="173"/>
                    <a:pt x="2920" y="225"/>
                    <a:pt x="2906" y="287"/>
                  </a:cubicBezTo>
                  <a:cubicBezTo>
                    <a:pt x="2724" y="1009"/>
                    <a:pt x="2510" y="1679"/>
                    <a:pt x="1713" y="1875"/>
                  </a:cubicBezTo>
                  <a:cubicBezTo>
                    <a:pt x="1333" y="1968"/>
                    <a:pt x="902" y="2010"/>
                    <a:pt x="622" y="2316"/>
                  </a:cubicBezTo>
                  <a:cubicBezTo>
                    <a:pt x="1" y="2990"/>
                    <a:pt x="652" y="4030"/>
                    <a:pt x="1371" y="4303"/>
                  </a:cubicBezTo>
                  <a:cubicBezTo>
                    <a:pt x="1551" y="4371"/>
                    <a:pt x="1731" y="4403"/>
                    <a:pt x="1906" y="4403"/>
                  </a:cubicBezTo>
                  <a:cubicBezTo>
                    <a:pt x="2645" y="4403"/>
                    <a:pt x="3300" y="3840"/>
                    <a:pt x="3568" y="3129"/>
                  </a:cubicBezTo>
                  <a:cubicBezTo>
                    <a:pt x="3787" y="2548"/>
                    <a:pt x="3770" y="1900"/>
                    <a:pt x="3744" y="1290"/>
                  </a:cubicBezTo>
                  <a:cubicBezTo>
                    <a:pt x="3728" y="911"/>
                    <a:pt x="3742" y="428"/>
                    <a:pt x="3496" y="113"/>
                  </a:cubicBezTo>
                  <a:cubicBezTo>
                    <a:pt x="3434" y="34"/>
                    <a:pt x="3355" y="1"/>
                    <a:pt x="3277" y="1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4802700" y="885450"/>
              <a:ext cx="154350" cy="102375"/>
            </a:xfrm>
            <a:custGeom>
              <a:avLst/>
              <a:gdLst/>
              <a:ahLst/>
              <a:cxnLst/>
              <a:rect l="l" t="t" r="r" b="b"/>
              <a:pathLst>
                <a:path w="6174" h="4095" extrusionOk="0">
                  <a:moveTo>
                    <a:pt x="2319" y="0"/>
                  </a:moveTo>
                  <a:cubicBezTo>
                    <a:pt x="2044" y="0"/>
                    <a:pt x="1785" y="36"/>
                    <a:pt x="1561" y="110"/>
                  </a:cubicBezTo>
                  <a:cubicBezTo>
                    <a:pt x="661" y="409"/>
                    <a:pt x="0" y="1140"/>
                    <a:pt x="211" y="2100"/>
                  </a:cubicBezTo>
                  <a:cubicBezTo>
                    <a:pt x="308" y="2549"/>
                    <a:pt x="564" y="3069"/>
                    <a:pt x="957" y="3210"/>
                  </a:cubicBezTo>
                  <a:cubicBezTo>
                    <a:pt x="1553" y="3757"/>
                    <a:pt x="2516" y="4094"/>
                    <a:pt x="3411" y="4094"/>
                  </a:cubicBezTo>
                  <a:cubicBezTo>
                    <a:pt x="4297" y="4094"/>
                    <a:pt x="5117" y="3763"/>
                    <a:pt x="5447" y="2977"/>
                  </a:cubicBezTo>
                  <a:cubicBezTo>
                    <a:pt x="6173" y="1248"/>
                    <a:pt x="3951" y="0"/>
                    <a:pt x="2319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5178675" y="960825"/>
              <a:ext cx="154325" cy="102375"/>
            </a:xfrm>
            <a:custGeom>
              <a:avLst/>
              <a:gdLst/>
              <a:ahLst/>
              <a:cxnLst/>
              <a:rect l="l" t="t" r="r" b="b"/>
              <a:pathLst>
                <a:path w="6173" h="4095" extrusionOk="0">
                  <a:moveTo>
                    <a:pt x="2317" y="1"/>
                  </a:moveTo>
                  <a:cubicBezTo>
                    <a:pt x="2042" y="1"/>
                    <a:pt x="1784" y="36"/>
                    <a:pt x="1560" y="111"/>
                  </a:cubicBezTo>
                  <a:cubicBezTo>
                    <a:pt x="660" y="409"/>
                    <a:pt x="0" y="1140"/>
                    <a:pt x="210" y="2101"/>
                  </a:cubicBezTo>
                  <a:cubicBezTo>
                    <a:pt x="309" y="2549"/>
                    <a:pt x="563" y="3070"/>
                    <a:pt x="956" y="3210"/>
                  </a:cubicBezTo>
                  <a:cubicBezTo>
                    <a:pt x="1553" y="3757"/>
                    <a:pt x="2516" y="4095"/>
                    <a:pt x="3411" y="4095"/>
                  </a:cubicBezTo>
                  <a:cubicBezTo>
                    <a:pt x="4297" y="4095"/>
                    <a:pt x="5117" y="3764"/>
                    <a:pt x="5447" y="2978"/>
                  </a:cubicBezTo>
                  <a:cubicBezTo>
                    <a:pt x="6173" y="1249"/>
                    <a:pt x="3949" y="1"/>
                    <a:pt x="2317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4986875" y="993575"/>
              <a:ext cx="93350" cy="58375"/>
            </a:xfrm>
            <a:custGeom>
              <a:avLst/>
              <a:gdLst/>
              <a:ahLst/>
              <a:cxnLst/>
              <a:rect l="l" t="t" r="r" b="b"/>
              <a:pathLst>
                <a:path w="3734" h="2335" extrusionOk="0">
                  <a:moveTo>
                    <a:pt x="471" y="1"/>
                  </a:moveTo>
                  <a:cubicBezTo>
                    <a:pt x="370" y="1"/>
                    <a:pt x="267" y="59"/>
                    <a:pt x="235" y="187"/>
                  </a:cubicBezTo>
                  <a:cubicBezTo>
                    <a:pt x="0" y="1133"/>
                    <a:pt x="724" y="2334"/>
                    <a:pt x="1758" y="2334"/>
                  </a:cubicBezTo>
                  <a:cubicBezTo>
                    <a:pt x="1779" y="2334"/>
                    <a:pt x="1800" y="2334"/>
                    <a:pt x="1821" y="2333"/>
                  </a:cubicBezTo>
                  <a:cubicBezTo>
                    <a:pt x="2319" y="2309"/>
                    <a:pt x="2752" y="2024"/>
                    <a:pt x="3081" y="1667"/>
                  </a:cubicBezTo>
                  <a:cubicBezTo>
                    <a:pt x="3340" y="1389"/>
                    <a:pt x="3733" y="933"/>
                    <a:pt x="3567" y="529"/>
                  </a:cubicBezTo>
                  <a:cubicBezTo>
                    <a:pt x="3522" y="421"/>
                    <a:pt x="3417" y="366"/>
                    <a:pt x="3314" y="366"/>
                  </a:cubicBezTo>
                  <a:cubicBezTo>
                    <a:pt x="3198" y="366"/>
                    <a:pt x="3084" y="436"/>
                    <a:pt x="3065" y="576"/>
                  </a:cubicBezTo>
                  <a:cubicBezTo>
                    <a:pt x="2996" y="1076"/>
                    <a:pt x="2454" y="1646"/>
                    <a:pt x="1968" y="1758"/>
                  </a:cubicBezTo>
                  <a:cubicBezTo>
                    <a:pt x="1897" y="1774"/>
                    <a:pt x="1828" y="1782"/>
                    <a:pt x="1761" y="1782"/>
                  </a:cubicBezTo>
                  <a:cubicBezTo>
                    <a:pt x="1055" y="1782"/>
                    <a:pt x="591" y="925"/>
                    <a:pt x="699" y="266"/>
                  </a:cubicBezTo>
                  <a:cubicBezTo>
                    <a:pt x="727" y="97"/>
                    <a:pt x="601" y="1"/>
                    <a:pt x="471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5218225" y="773950"/>
              <a:ext cx="59475" cy="39950"/>
            </a:xfrm>
            <a:custGeom>
              <a:avLst/>
              <a:gdLst/>
              <a:ahLst/>
              <a:cxnLst/>
              <a:rect l="l" t="t" r="r" b="b"/>
              <a:pathLst>
                <a:path w="2379" h="1598" extrusionOk="0">
                  <a:moveTo>
                    <a:pt x="640" y="0"/>
                  </a:moveTo>
                  <a:cubicBezTo>
                    <a:pt x="504" y="0"/>
                    <a:pt x="357" y="91"/>
                    <a:pt x="343" y="240"/>
                  </a:cubicBezTo>
                  <a:lnTo>
                    <a:pt x="343" y="260"/>
                  </a:lnTo>
                  <a:cubicBezTo>
                    <a:pt x="303" y="305"/>
                    <a:pt x="275" y="361"/>
                    <a:pt x="263" y="420"/>
                  </a:cubicBezTo>
                  <a:cubicBezTo>
                    <a:pt x="1" y="911"/>
                    <a:pt x="722" y="1292"/>
                    <a:pt x="1093" y="1425"/>
                  </a:cubicBezTo>
                  <a:cubicBezTo>
                    <a:pt x="1310" y="1502"/>
                    <a:pt x="1573" y="1597"/>
                    <a:pt x="1805" y="1597"/>
                  </a:cubicBezTo>
                  <a:cubicBezTo>
                    <a:pt x="1812" y="1597"/>
                    <a:pt x="1818" y="1597"/>
                    <a:pt x="1824" y="1597"/>
                  </a:cubicBezTo>
                  <a:cubicBezTo>
                    <a:pt x="1929" y="1596"/>
                    <a:pt x="2031" y="1557"/>
                    <a:pt x="2111" y="1489"/>
                  </a:cubicBezTo>
                  <a:cubicBezTo>
                    <a:pt x="2216" y="1460"/>
                    <a:pt x="2309" y="1378"/>
                    <a:pt x="2321" y="1264"/>
                  </a:cubicBezTo>
                  <a:cubicBezTo>
                    <a:pt x="2379" y="732"/>
                    <a:pt x="1715" y="388"/>
                    <a:pt x="1268" y="228"/>
                  </a:cubicBezTo>
                  <a:cubicBezTo>
                    <a:pt x="1084" y="118"/>
                    <a:pt x="891" y="29"/>
                    <a:pt x="678" y="3"/>
                  </a:cubicBezTo>
                  <a:cubicBezTo>
                    <a:pt x="665" y="1"/>
                    <a:pt x="653" y="0"/>
                    <a:pt x="640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4888100" y="717775"/>
              <a:ext cx="61650" cy="30675"/>
            </a:xfrm>
            <a:custGeom>
              <a:avLst/>
              <a:gdLst/>
              <a:ahLst/>
              <a:cxnLst/>
              <a:rect l="l" t="t" r="r" b="b"/>
              <a:pathLst>
                <a:path w="2466" h="1227" extrusionOk="0">
                  <a:moveTo>
                    <a:pt x="1073" y="0"/>
                  </a:moveTo>
                  <a:cubicBezTo>
                    <a:pt x="978" y="0"/>
                    <a:pt x="882" y="8"/>
                    <a:pt x="788" y="25"/>
                  </a:cubicBezTo>
                  <a:cubicBezTo>
                    <a:pt x="517" y="76"/>
                    <a:pt x="127" y="244"/>
                    <a:pt x="82" y="558"/>
                  </a:cubicBezTo>
                  <a:cubicBezTo>
                    <a:pt x="1" y="1126"/>
                    <a:pt x="911" y="1180"/>
                    <a:pt x="1285" y="1210"/>
                  </a:cubicBezTo>
                  <a:cubicBezTo>
                    <a:pt x="1386" y="1219"/>
                    <a:pt x="1494" y="1227"/>
                    <a:pt x="1602" y="1227"/>
                  </a:cubicBezTo>
                  <a:cubicBezTo>
                    <a:pt x="1793" y="1227"/>
                    <a:pt x="1985" y="1201"/>
                    <a:pt x="2144" y="1103"/>
                  </a:cubicBezTo>
                  <a:cubicBezTo>
                    <a:pt x="2296" y="1010"/>
                    <a:pt x="2374" y="857"/>
                    <a:pt x="2390" y="693"/>
                  </a:cubicBezTo>
                  <a:cubicBezTo>
                    <a:pt x="2466" y="529"/>
                    <a:pt x="2449" y="341"/>
                    <a:pt x="2287" y="212"/>
                  </a:cubicBezTo>
                  <a:cubicBezTo>
                    <a:pt x="2175" y="122"/>
                    <a:pt x="2025" y="77"/>
                    <a:pt x="1862" y="54"/>
                  </a:cubicBezTo>
                  <a:cubicBezTo>
                    <a:pt x="1776" y="38"/>
                    <a:pt x="1689" y="30"/>
                    <a:pt x="1602" y="30"/>
                  </a:cubicBezTo>
                  <a:cubicBezTo>
                    <a:pt x="1559" y="30"/>
                    <a:pt x="1517" y="32"/>
                    <a:pt x="1475" y="36"/>
                  </a:cubicBezTo>
                  <a:cubicBezTo>
                    <a:pt x="1397" y="18"/>
                    <a:pt x="1318" y="10"/>
                    <a:pt x="1239" y="9"/>
                  </a:cubicBezTo>
                  <a:cubicBezTo>
                    <a:pt x="1184" y="3"/>
                    <a:pt x="1128" y="0"/>
                    <a:pt x="1073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35"/>
          <p:cNvSpPr/>
          <p:nvPr/>
        </p:nvSpPr>
        <p:spPr>
          <a:xfrm>
            <a:off x="2138300" y="4336700"/>
            <a:ext cx="651975" cy="287300"/>
          </a:xfrm>
          <a:custGeom>
            <a:avLst/>
            <a:gdLst/>
            <a:ahLst/>
            <a:cxnLst/>
            <a:rect l="l" t="t" r="r" b="b"/>
            <a:pathLst>
              <a:path w="26079" h="11492" extrusionOk="0">
                <a:moveTo>
                  <a:pt x="0" y="11492"/>
                </a:moveTo>
                <a:cubicBezTo>
                  <a:pt x="9013" y="8490"/>
                  <a:pt x="21831" y="8497"/>
                  <a:pt x="26079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35"/>
          <p:cNvSpPr/>
          <p:nvPr/>
        </p:nvSpPr>
        <p:spPr>
          <a:xfrm>
            <a:off x="2801325" y="4033688"/>
            <a:ext cx="2094000" cy="417750"/>
          </a:xfrm>
          <a:custGeom>
            <a:avLst/>
            <a:gdLst/>
            <a:ahLst/>
            <a:cxnLst/>
            <a:rect l="l" t="t" r="r" b="b"/>
            <a:pathLst>
              <a:path w="83760" h="16710" extrusionOk="0">
                <a:moveTo>
                  <a:pt x="0" y="9246"/>
                </a:moveTo>
                <a:cubicBezTo>
                  <a:pt x="4202" y="-1259"/>
                  <a:pt x="22336" y="-1374"/>
                  <a:pt x="33150" y="1953"/>
                </a:cubicBezTo>
                <a:cubicBezTo>
                  <a:pt x="42786" y="4918"/>
                  <a:pt x="50769" y="12026"/>
                  <a:pt x="60334" y="15214"/>
                </a:cubicBezTo>
                <a:cubicBezTo>
                  <a:pt x="67750" y="17686"/>
                  <a:pt x="75943" y="16319"/>
                  <a:pt x="83760" y="16319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C20B105-960D-4C75-BFF9-B84B2A171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1" t="20461" r="23531" b="14055"/>
          <a:stretch/>
        </p:blipFill>
        <p:spPr>
          <a:xfrm>
            <a:off x="221311" y="151494"/>
            <a:ext cx="570928" cy="7056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F7DF5D5-C4FB-4813-8556-B4D83E47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30" y="619837"/>
            <a:ext cx="2306100" cy="429000"/>
          </a:xfrm>
        </p:spPr>
        <p:txBody>
          <a:bodyPr/>
          <a:lstStyle/>
          <a:p>
            <a:r>
              <a:rPr lang="es-419" dirty="0"/>
              <a:t>9. </a:t>
            </a:r>
            <a:r>
              <a:rPr lang="es-419" dirty="0" err="1"/>
              <a:t>Shoes</a:t>
            </a:r>
            <a:endParaRPr lang="es-419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AC807FD-2CBA-4BF0-9039-E92631991B17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268175" y="619837"/>
            <a:ext cx="2306100" cy="429000"/>
          </a:xfrm>
        </p:spPr>
        <p:txBody>
          <a:bodyPr/>
          <a:lstStyle/>
          <a:p>
            <a:r>
              <a:rPr lang="es-419" dirty="0"/>
              <a:t>10. </a:t>
            </a:r>
            <a:r>
              <a:rPr lang="es-419" dirty="0" err="1"/>
              <a:t>Jacket</a:t>
            </a:r>
            <a:endParaRPr lang="es-419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5B5B027-1751-4CCB-ADCC-E33A00B9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0" y="1212048"/>
            <a:ext cx="3141600" cy="2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hoes free png download images - FreeIconsPNG">
            <a:extLst>
              <a:ext uri="{FF2B5EF4-FFF2-40B4-BE49-F238E27FC236}">
                <a16:creationId xmlns:a16="http://schemas.microsoft.com/office/drawing/2014/main" id="{99D0E6DB-1584-40E7-AC94-0E68D627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7843"/>
            <a:ext cx="2203076" cy="213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nverse Shoes PNG Picture | PNG Mart">
            <a:extLst>
              <a:ext uri="{FF2B5EF4-FFF2-40B4-BE49-F238E27FC236}">
                <a16:creationId xmlns:a16="http://schemas.microsoft.com/office/drawing/2014/main" id="{52B6574D-653D-4C4D-9C46-FA0C1934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86" y="3113526"/>
            <a:ext cx="2768692" cy="186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acket PNG images free download">
            <a:extLst>
              <a:ext uri="{FF2B5EF4-FFF2-40B4-BE49-F238E27FC236}">
                <a16:creationId xmlns:a16="http://schemas.microsoft.com/office/drawing/2014/main" id="{DA90BDB7-9D25-45E6-AA0A-C7B11B928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08" y="1048837"/>
            <a:ext cx="3141600" cy="31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wnload Ladies Jacket Png Image With Transparent Background - Women Jacket  - Full Size PNG Image - PNGkit">
            <a:extLst>
              <a:ext uri="{FF2B5EF4-FFF2-40B4-BE49-F238E27FC236}">
                <a16:creationId xmlns:a16="http://schemas.microsoft.com/office/drawing/2014/main" id="{124AC21E-0C7B-4AAC-ABBA-ABD78936A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06" y="1927942"/>
            <a:ext cx="3141600" cy="31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8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866F62-7602-4D3D-851F-2914DF0C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77" y="438301"/>
            <a:ext cx="2306100" cy="429000"/>
          </a:xfrm>
        </p:spPr>
        <p:txBody>
          <a:bodyPr/>
          <a:lstStyle/>
          <a:p>
            <a:r>
              <a:rPr lang="es-419" dirty="0"/>
              <a:t>11. </a:t>
            </a:r>
            <a:r>
              <a:rPr lang="es-419" dirty="0" err="1"/>
              <a:t>Scarf</a:t>
            </a:r>
            <a:endParaRPr lang="es-419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2956426-BF38-4D21-AE71-78C6CC93565D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167322" y="438301"/>
            <a:ext cx="2306100" cy="429000"/>
          </a:xfrm>
        </p:spPr>
        <p:txBody>
          <a:bodyPr/>
          <a:lstStyle/>
          <a:p>
            <a:r>
              <a:rPr lang="es-419" dirty="0"/>
              <a:t>12. </a:t>
            </a:r>
            <a:r>
              <a:rPr lang="es-419" dirty="0" err="1"/>
              <a:t>Hat</a:t>
            </a:r>
            <a:endParaRPr lang="es-419" dirty="0"/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F612C04B-FE8A-4864-AFA3-D379E7C408B2}"/>
              </a:ext>
            </a:extLst>
          </p:cNvPr>
          <p:cNvSpPr txBox="1">
            <a:spLocks/>
          </p:cNvSpPr>
          <p:nvPr/>
        </p:nvSpPr>
        <p:spPr>
          <a:xfrm>
            <a:off x="6915004" y="442750"/>
            <a:ext cx="23061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/>
              <a:buNone/>
              <a:defRPr sz="24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419" dirty="0"/>
              <a:t>13. </a:t>
            </a:r>
            <a:r>
              <a:rPr lang="es-419" dirty="0" err="1"/>
              <a:t>Gloves</a:t>
            </a:r>
            <a:endParaRPr lang="es-419" dirty="0"/>
          </a:p>
        </p:txBody>
      </p:sp>
      <p:pic>
        <p:nvPicPr>
          <p:cNvPr id="6146" name="Picture 2" descr="Scarf PNG">
            <a:extLst>
              <a:ext uri="{FF2B5EF4-FFF2-40B4-BE49-F238E27FC236}">
                <a16:creationId xmlns:a16="http://schemas.microsoft.com/office/drawing/2014/main" id="{EB48BAF2-601E-4E53-8E84-78FB91D2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7" y="1011891"/>
            <a:ext cx="2928097" cy="29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at PNG Transparent Image - PngPix">
            <a:extLst>
              <a:ext uri="{FF2B5EF4-FFF2-40B4-BE49-F238E27FC236}">
                <a16:creationId xmlns:a16="http://schemas.microsoft.com/office/drawing/2014/main" id="{BF09FFE3-31C4-46A1-A56C-900C7D02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106" y="754287"/>
            <a:ext cx="3021545" cy="150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ancy Cowboy Hat PNG Free Download | PNG Arts">
            <a:extLst>
              <a:ext uri="{FF2B5EF4-FFF2-40B4-BE49-F238E27FC236}">
                <a16:creationId xmlns:a16="http://schemas.microsoft.com/office/drawing/2014/main" id="{143C0D41-7DC3-4A0E-824F-5F659768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57" y="2203098"/>
            <a:ext cx="2713161" cy="14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ree Beanie Hat Png, Download Free Clip Art, Free Clip Art on Clipart  Library">
            <a:extLst>
              <a:ext uri="{FF2B5EF4-FFF2-40B4-BE49-F238E27FC236}">
                <a16:creationId xmlns:a16="http://schemas.microsoft.com/office/drawing/2014/main" id="{407E8F4B-CC1C-4B87-BCA7-AD55307C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47" y="3619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loves PNG Transparent Images | PNG All">
            <a:extLst>
              <a:ext uri="{FF2B5EF4-FFF2-40B4-BE49-F238E27FC236}">
                <a16:creationId xmlns:a16="http://schemas.microsoft.com/office/drawing/2014/main" id="{8FADB7BC-3BF1-4660-BE04-EA442369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55" y="1187843"/>
            <a:ext cx="2133449" cy="213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3;p66">
            <a:extLst>
              <a:ext uri="{FF2B5EF4-FFF2-40B4-BE49-F238E27FC236}">
                <a16:creationId xmlns:a16="http://schemas.microsoft.com/office/drawing/2014/main" id="{0ECF9047-C299-4903-9851-1FEDF393B8EE}"/>
              </a:ext>
            </a:extLst>
          </p:cNvPr>
          <p:cNvSpPr txBox="1">
            <a:spLocks/>
          </p:cNvSpPr>
          <p:nvPr/>
        </p:nvSpPr>
        <p:spPr>
          <a:xfrm>
            <a:off x="2165486" y="416579"/>
            <a:ext cx="34632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loria Hallelujah"/>
              <a:buNone/>
              <a:defRPr sz="36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419" sz="6000"/>
              <a:t>Good job!</a:t>
            </a:r>
            <a:endParaRPr lang="es-419" sz="6000" dirty="0"/>
          </a:p>
        </p:txBody>
      </p:sp>
      <p:sp>
        <p:nvSpPr>
          <p:cNvPr id="5" name="Google Shape;1324;p66">
            <a:extLst>
              <a:ext uri="{FF2B5EF4-FFF2-40B4-BE49-F238E27FC236}">
                <a16:creationId xmlns:a16="http://schemas.microsoft.com/office/drawing/2014/main" id="{7B25846B-A4BA-482A-9982-20DEEF279195}"/>
              </a:ext>
            </a:extLst>
          </p:cNvPr>
          <p:cNvSpPr txBox="1">
            <a:spLocks/>
          </p:cNvSpPr>
          <p:nvPr/>
        </p:nvSpPr>
        <p:spPr>
          <a:xfrm>
            <a:off x="2960850" y="1641814"/>
            <a:ext cx="4368864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1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/>
            <a:r>
              <a:rPr lang="en-US" dirty="0"/>
              <a:t>Do you have any questions?</a:t>
            </a:r>
          </a:p>
          <a:p>
            <a:pPr marL="0" indent="0" algn="ctr"/>
            <a:endParaRPr lang="en-US" dirty="0"/>
          </a:p>
          <a:p>
            <a:pPr marL="0" indent="0" algn="ctr"/>
            <a:r>
              <a:rPr lang="en-US" dirty="0"/>
              <a:t>¿</a:t>
            </a:r>
            <a:r>
              <a:rPr lang="en-US" dirty="0" err="1"/>
              <a:t>Dudas</a:t>
            </a:r>
            <a:r>
              <a:rPr lang="en-US" dirty="0"/>
              <a:t>? </a:t>
            </a:r>
          </a:p>
          <a:p>
            <a:pPr marL="0" indent="0" algn="ctr"/>
            <a:r>
              <a:rPr lang="en-US" dirty="0" err="1"/>
              <a:t>Escríbame</a:t>
            </a:r>
            <a:r>
              <a:rPr lang="en-US" dirty="0"/>
              <a:t> a:</a:t>
            </a:r>
          </a:p>
          <a:p>
            <a:pPr marL="0" indent="0" algn="ctr"/>
            <a:r>
              <a:rPr lang="en-US" dirty="0">
                <a:hlinkClick r:id="rId2"/>
              </a:rPr>
              <a:t>f.olivares@colegionumancia.cl</a:t>
            </a:r>
            <a:r>
              <a:rPr lang="en-US" dirty="0"/>
              <a:t> </a:t>
            </a:r>
          </a:p>
          <a:p>
            <a:pPr marL="0" indent="0" algn="ctr"/>
            <a:endParaRPr lang="en-US" dirty="0"/>
          </a:p>
        </p:txBody>
      </p:sp>
      <p:pic>
        <p:nvPicPr>
          <p:cNvPr id="6" name="Picture 2" descr="Bye Bye Goodbye GIF by Mickey Mouse - Find &amp; Share on GIPHY">
            <a:extLst>
              <a:ext uri="{FF2B5EF4-FFF2-40B4-BE49-F238E27FC236}">
                <a16:creationId xmlns:a16="http://schemas.microsoft.com/office/drawing/2014/main" id="{43822C5B-FE55-48A7-A310-CA75DC4CE3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3126050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7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DFECD60-E303-4C60-B42E-23EF4757DCBD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026099" y="766896"/>
            <a:ext cx="5261180" cy="57411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s-419" sz="2000" dirty="0"/>
              <a:t>What do you have in </a:t>
            </a:r>
            <a:r>
              <a:rPr lang="es-419" sz="2000" dirty="0" err="1"/>
              <a:t>your</a:t>
            </a:r>
            <a:r>
              <a:rPr lang="es-419" sz="2000" dirty="0"/>
              <a:t> </a:t>
            </a:r>
            <a:r>
              <a:rPr lang="es-419" sz="2000" dirty="0" err="1"/>
              <a:t>pencil</a:t>
            </a:r>
            <a:r>
              <a:rPr lang="es-419" sz="2000" dirty="0"/>
              <a:t> case?</a:t>
            </a:r>
          </a:p>
        </p:txBody>
      </p:sp>
      <p:pic>
        <p:nvPicPr>
          <p:cNvPr id="4098" name="Picture 2" descr="Open old pencil box with clipping path included stock photo © zurijeta  (#821955) | Stockfresh">
            <a:extLst>
              <a:ext uri="{FF2B5EF4-FFF2-40B4-BE49-F238E27FC236}">
                <a16:creationId xmlns:a16="http://schemas.microsoft.com/office/drawing/2014/main" id="{7C68A18F-D75B-4FA6-B0F6-B579FA0A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3" y="1346045"/>
            <a:ext cx="5142575" cy="35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9">
            <a:extLst>
              <a:ext uri="{FF2B5EF4-FFF2-40B4-BE49-F238E27FC236}">
                <a16:creationId xmlns:a16="http://schemas.microsoft.com/office/drawing/2014/main" id="{206251B2-07A7-4BCC-9188-9E971E718AF9}"/>
              </a:ext>
            </a:extLst>
          </p:cNvPr>
          <p:cNvSpPr txBox="1">
            <a:spLocks/>
          </p:cNvSpPr>
          <p:nvPr/>
        </p:nvSpPr>
        <p:spPr>
          <a:xfrm>
            <a:off x="552123" y="109598"/>
            <a:ext cx="7936648" cy="57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pPr algn="l"/>
            <a:r>
              <a:rPr lang="es-419" sz="1600" dirty="0"/>
              <a:t>Revisemos la actividad de la clase anterior:</a:t>
            </a:r>
          </a:p>
        </p:txBody>
      </p:sp>
      <p:sp>
        <p:nvSpPr>
          <p:cNvPr id="5" name="Título 9">
            <a:extLst>
              <a:ext uri="{FF2B5EF4-FFF2-40B4-BE49-F238E27FC236}">
                <a16:creationId xmlns:a16="http://schemas.microsoft.com/office/drawing/2014/main" id="{DAFEA8DD-F81A-4DA0-BBC4-272662953F80}"/>
              </a:ext>
            </a:extLst>
          </p:cNvPr>
          <p:cNvSpPr txBox="1">
            <a:spLocks/>
          </p:cNvSpPr>
          <p:nvPr/>
        </p:nvSpPr>
        <p:spPr>
          <a:xfrm>
            <a:off x="5431620" y="1603722"/>
            <a:ext cx="3566167" cy="1749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cLaren"/>
              <a:buNone/>
              <a:defRPr sz="30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pPr algn="l"/>
            <a:r>
              <a:rPr lang="es-419" sz="2000" dirty="0" err="1"/>
              <a:t>Answer</a:t>
            </a:r>
            <a:r>
              <a:rPr lang="es-419" sz="2000" dirty="0"/>
              <a:t>:</a:t>
            </a:r>
          </a:p>
          <a:p>
            <a:pPr algn="l"/>
            <a:r>
              <a:rPr lang="es-419" sz="2000" dirty="0"/>
              <a:t>I have </a:t>
            </a:r>
            <a:r>
              <a:rPr lang="es-419" sz="2000" dirty="0" err="1"/>
              <a:t>three</a:t>
            </a:r>
            <a:r>
              <a:rPr lang="es-419" sz="2000" dirty="0"/>
              <a:t> </a:t>
            </a:r>
            <a:r>
              <a:rPr lang="es-419" sz="2000" dirty="0" err="1"/>
              <a:t>colored</a:t>
            </a:r>
            <a:r>
              <a:rPr lang="es-419" sz="2000" dirty="0"/>
              <a:t> </a:t>
            </a:r>
            <a:r>
              <a:rPr lang="es-419" sz="2000" dirty="0" err="1"/>
              <a:t>pencils</a:t>
            </a:r>
            <a:r>
              <a:rPr lang="es-419" sz="2000" dirty="0"/>
              <a:t>, </a:t>
            </a:r>
            <a:r>
              <a:rPr lang="es-419" sz="2000" dirty="0" err="1"/>
              <a:t>one</a:t>
            </a:r>
            <a:r>
              <a:rPr lang="es-419" sz="2000" dirty="0"/>
              <a:t> </a:t>
            </a:r>
            <a:r>
              <a:rPr lang="es-419" sz="2000" dirty="0" err="1"/>
              <a:t>marker</a:t>
            </a:r>
            <a:r>
              <a:rPr lang="es-419" sz="2000" dirty="0"/>
              <a:t>, </a:t>
            </a:r>
            <a:r>
              <a:rPr lang="es-419" sz="2000" dirty="0" err="1"/>
              <a:t>two</a:t>
            </a:r>
            <a:r>
              <a:rPr lang="es-419" sz="2000" dirty="0"/>
              <a:t> </a:t>
            </a:r>
            <a:r>
              <a:rPr lang="es-419" sz="2000" dirty="0" err="1"/>
              <a:t>rubbers</a:t>
            </a:r>
            <a:r>
              <a:rPr lang="es-419" sz="2000" dirty="0"/>
              <a:t>, </a:t>
            </a:r>
            <a:r>
              <a:rPr lang="es-419" sz="2000" dirty="0" err="1"/>
              <a:t>one</a:t>
            </a:r>
            <a:r>
              <a:rPr lang="es-419" sz="2000" dirty="0"/>
              <a:t> </a:t>
            </a:r>
            <a:r>
              <a:rPr lang="es-419" sz="2000" dirty="0" err="1"/>
              <a:t>sharpener</a:t>
            </a:r>
            <a:r>
              <a:rPr lang="es-419" sz="2000" dirty="0"/>
              <a:t>, and </a:t>
            </a:r>
            <a:r>
              <a:rPr lang="es-419" sz="2000" dirty="0" err="1"/>
              <a:t>three</a:t>
            </a:r>
            <a:r>
              <a:rPr lang="es-419" sz="2000" dirty="0"/>
              <a:t> </a:t>
            </a:r>
            <a:r>
              <a:rPr lang="es-419" sz="2000" dirty="0" err="1"/>
              <a:t>pencils</a:t>
            </a:r>
            <a:r>
              <a:rPr lang="es-419" sz="2000" dirty="0"/>
              <a:t>.</a:t>
            </a:r>
          </a:p>
          <a:p>
            <a:pPr algn="l"/>
            <a:endParaRPr lang="es-419" sz="2000" dirty="0">
              <a:highlight>
                <a:srgbClr val="FFFF00"/>
              </a:highlight>
            </a:endParaRPr>
          </a:p>
          <a:p>
            <a:pPr algn="l"/>
            <a:r>
              <a:rPr lang="es-419" sz="1400" dirty="0">
                <a:highlight>
                  <a:srgbClr val="FFFF00"/>
                </a:highlight>
              </a:rPr>
              <a:t>Compara la respuesta de </a:t>
            </a:r>
            <a:r>
              <a:rPr lang="es-419" sz="1400" dirty="0" err="1">
                <a:highlight>
                  <a:srgbClr val="FFFF00"/>
                </a:highlight>
              </a:rPr>
              <a:t>arrriba</a:t>
            </a:r>
            <a:r>
              <a:rPr lang="es-419" sz="1400" dirty="0">
                <a:highlight>
                  <a:srgbClr val="FFFF00"/>
                </a:highlight>
              </a:rPr>
              <a:t> con la tuya. ¿Te faltó algún objeto?¿Estaba completa?</a:t>
            </a:r>
          </a:p>
        </p:txBody>
      </p:sp>
    </p:spTree>
    <p:extLst>
      <p:ext uri="{BB962C8B-B14F-4D97-AF65-F5344CB8AC3E}">
        <p14:creationId xmlns:p14="http://schemas.microsoft.com/office/powerpoint/2010/main" val="426113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3856980" y="2434477"/>
            <a:ext cx="3835859" cy="21487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/>
              <a:t>Reforzar vocabulario relacionado con la ropa</a:t>
            </a:r>
            <a:endParaRPr sz="18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270399" y="1861777"/>
            <a:ext cx="37790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31 – 03 – 2021 </a:t>
            </a:r>
            <a:br>
              <a:rPr lang="en" dirty="0"/>
            </a:br>
            <a:r>
              <a:rPr lang="en" dirty="0"/>
              <a:t>Learning outcome:</a:t>
            </a:r>
            <a:endParaRPr dirty="0"/>
          </a:p>
        </p:txBody>
      </p:sp>
      <p:grpSp>
        <p:nvGrpSpPr>
          <p:cNvPr id="4" name="Google Shape;335;p38">
            <a:extLst>
              <a:ext uri="{FF2B5EF4-FFF2-40B4-BE49-F238E27FC236}">
                <a16:creationId xmlns:a16="http://schemas.microsoft.com/office/drawing/2014/main" id="{8D5D9555-CA50-4EDA-9F57-E1F8106B0FBA}"/>
              </a:ext>
            </a:extLst>
          </p:cNvPr>
          <p:cNvGrpSpPr/>
          <p:nvPr/>
        </p:nvGrpSpPr>
        <p:grpSpPr>
          <a:xfrm>
            <a:off x="7800270" y="3545946"/>
            <a:ext cx="1343730" cy="1382992"/>
            <a:chOff x="5072400" y="646975"/>
            <a:chExt cx="871025" cy="896475"/>
          </a:xfrm>
        </p:grpSpPr>
        <p:sp>
          <p:nvSpPr>
            <p:cNvPr id="5" name="Google Shape;336;p38">
              <a:extLst>
                <a:ext uri="{FF2B5EF4-FFF2-40B4-BE49-F238E27FC236}">
                  <a16:creationId xmlns:a16="http://schemas.microsoft.com/office/drawing/2014/main" id="{C57D91A7-561E-4143-A6DF-C059A75B4443}"/>
                </a:ext>
              </a:extLst>
            </p:cNvPr>
            <p:cNvSpPr/>
            <p:nvPr/>
          </p:nvSpPr>
          <p:spPr>
            <a:xfrm>
              <a:off x="5153150" y="733625"/>
              <a:ext cx="711200" cy="730600"/>
            </a:xfrm>
            <a:custGeom>
              <a:avLst/>
              <a:gdLst/>
              <a:ahLst/>
              <a:cxnLst/>
              <a:rect l="l" t="t" r="r" b="b"/>
              <a:pathLst>
                <a:path w="28448" h="29224" extrusionOk="0">
                  <a:moveTo>
                    <a:pt x="24154" y="0"/>
                  </a:moveTo>
                  <a:lnTo>
                    <a:pt x="1" y="25091"/>
                  </a:lnTo>
                  <a:lnTo>
                    <a:pt x="4294" y="29224"/>
                  </a:lnTo>
                  <a:lnTo>
                    <a:pt x="28447" y="4133"/>
                  </a:lnTo>
                  <a:lnTo>
                    <a:pt x="24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7;p38">
              <a:extLst>
                <a:ext uri="{FF2B5EF4-FFF2-40B4-BE49-F238E27FC236}">
                  <a16:creationId xmlns:a16="http://schemas.microsoft.com/office/drawing/2014/main" id="{23905560-50C7-418B-8FEF-276709712315}"/>
                </a:ext>
              </a:extLst>
            </p:cNvPr>
            <p:cNvSpPr/>
            <p:nvPr/>
          </p:nvSpPr>
          <p:spPr>
            <a:xfrm>
              <a:off x="5190075" y="768975"/>
              <a:ext cx="637575" cy="659750"/>
            </a:xfrm>
            <a:custGeom>
              <a:avLst/>
              <a:gdLst/>
              <a:ahLst/>
              <a:cxnLst/>
              <a:rect l="l" t="t" r="r" b="b"/>
              <a:pathLst>
                <a:path w="25503" h="26390" extrusionOk="0">
                  <a:moveTo>
                    <a:pt x="24154" y="1"/>
                  </a:moveTo>
                  <a:lnTo>
                    <a:pt x="0" y="25091"/>
                  </a:lnTo>
                  <a:lnTo>
                    <a:pt x="1349" y="26390"/>
                  </a:lnTo>
                  <a:lnTo>
                    <a:pt x="25502" y="1299"/>
                  </a:lnTo>
                  <a:lnTo>
                    <a:pt x="241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8;p38">
              <a:extLst>
                <a:ext uri="{FF2B5EF4-FFF2-40B4-BE49-F238E27FC236}">
                  <a16:creationId xmlns:a16="http://schemas.microsoft.com/office/drawing/2014/main" id="{92588425-3B25-43D7-98D2-74C0FD450F95}"/>
                </a:ext>
              </a:extLst>
            </p:cNvPr>
            <p:cNvSpPr/>
            <p:nvPr/>
          </p:nvSpPr>
          <p:spPr>
            <a:xfrm>
              <a:off x="5072400" y="1360975"/>
              <a:ext cx="111950" cy="174650"/>
            </a:xfrm>
            <a:custGeom>
              <a:avLst/>
              <a:gdLst/>
              <a:ahLst/>
              <a:cxnLst/>
              <a:rect l="l" t="t" r="r" b="b"/>
              <a:pathLst>
                <a:path w="4478" h="6986" extrusionOk="0">
                  <a:moveTo>
                    <a:pt x="3227" y="0"/>
                  </a:moveTo>
                  <a:lnTo>
                    <a:pt x="779" y="2542"/>
                  </a:lnTo>
                  <a:cubicBezTo>
                    <a:pt x="1" y="3352"/>
                    <a:pt x="26" y="4638"/>
                    <a:pt x="834" y="5417"/>
                  </a:cubicBezTo>
                  <a:lnTo>
                    <a:pt x="2198" y="6730"/>
                  </a:lnTo>
                  <a:cubicBezTo>
                    <a:pt x="2298" y="6826"/>
                    <a:pt x="2407" y="6911"/>
                    <a:pt x="2525" y="6986"/>
                  </a:cubicBezTo>
                  <a:lnTo>
                    <a:pt x="2115" y="6591"/>
                  </a:lnTo>
                  <a:cubicBezTo>
                    <a:pt x="1307" y="5812"/>
                    <a:pt x="1282" y="4526"/>
                    <a:pt x="2060" y="3716"/>
                  </a:cubicBezTo>
                  <a:lnTo>
                    <a:pt x="4478" y="1205"/>
                  </a:lnTo>
                  <a:lnTo>
                    <a:pt x="3227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9;p38">
              <a:extLst>
                <a:ext uri="{FF2B5EF4-FFF2-40B4-BE49-F238E27FC236}">
                  <a16:creationId xmlns:a16="http://schemas.microsoft.com/office/drawing/2014/main" id="{342B25C5-3C62-4C54-8DC3-D3847EDC7E8E}"/>
                </a:ext>
              </a:extLst>
            </p:cNvPr>
            <p:cNvSpPr/>
            <p:nvPr/>
          </p:nvSpPr>
          <p:spPr>
            <a:xfrm>
              <a:off x="5104425" y="1391075"/>
              <a:ext cx="156000" cy="152375"/>
            </a:xfrm>
            <a:custGeom>
              <a:avLst/>
              <a:gdLst/>
              <a:ahLst/>
              <a:cxnLst/>
              <a:rect l="l" t="t" r="r" b="b"/>
              <a:pathLst>
                <a:path w="6240" h="6095" extrusionOk="0">
                  <a:moveTo>
                    <a:pt x="3198" y="1"/>
                  </a:moveTo>
                  <a:lnTo>
                    <a:pt x="779" y="2512"/>
                  </a:lnTo>
                  <a:cubicBezTo>
                    <a:pt x="1" y="3322"/>
                    <a:pt x="25" y="4608"/>
                    <a:pt x="834" y="5387"/>
                  </a:cubicBezTo>
                  <a:lnTo>
                    <a:pt x="1244" y="5782"/>
                  </a:lnTo>
                  <a:cubicBezTo>
                    <a:pt x="1578" y="5992"/>
                    <a:pt x="1954" y="6094"/>
                    <a:pt x="2327" y="6094"/>
                  </a:cubicBezTo>
                  <a:cubicBezTo>
                    <a:pt x="2865" y="6094"/>
                    <a:pt x="3397" y="5881"/>
                    <a:pt x="3792" y="5471"/>
                  </a:cubicBezTo>
                  <a:lnTo>
                    <a:pt x="6240" y="2929"/>
                  </a:lnTo>
                  <a:lnTo>
                    <a:pt x="3198" y="1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0;p38">
              <a:extLst>
                <a:ext uri="{FF2B5EF4-FFF2-40B4-BE49-F238E27FC236}">
                  <a16:creationId xmlns:a16="http://schemas.microsoft.com/office/drawing/2014/main" id="{2DD2FE7F-F120-4DD3-9AD9-366DC3028EF0}"/>
                </a:ext>
              </a:extLst>
            </p:cNvPr>
            <p:cNvSpPr/>
            <p:nvPr/>
          </p:nvSpPr>
          <p:spPr>
            <a:xfrm>
              <a:off x="5756325" y="671050"/>
              <a:ext cx="164975" cy="166150"/>
            </a:xfrm>
            <a:custGeom>
              <a:avLst/>
              <a:gdLst/>
              <a:ahLst/>
              <a:cxnLst/>
              <a:rect l="l" t="t" r="r" b="b"/>
              <a:pathLst>
                <a:path w="6599" h="6646" extrusionOk="0">
                  <a:moveTo>
                    <a:pt x="5405" y="1"/>
                  </a:moveTo>
                  <a:lnTo>
                    <a:pt x="1" y="2508"/>
                  </a:lnTo>
                  <a:lnTo>
                    <a:pt x="4299" y="6646"/>
                  </a:lnTo>
                  <a:lnTo>
                    <a:pt x="6599" y="1149"/>
                  </a:lnTo>
                  <a:lnTo>
                    <a:pt x="5405" y="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1;p38">
              <a:extLst>
                <a:ext uri="{FF2B5EF4-FFF2-40B4-BE49-F238E27FC236}">
                  <a16:creationId xmlns:a16="http://schemas.microsoft.com/office/drawing/2014/main" id="{5D149E4F-D6C9-410E-8658-817184EBB077}"/>
                </a:ext>
              </a:extLst>
            </p:cNvPr>
            <p:cNvSpPr/>
            <p:nvPr/>
          </p:nvSpPr>
          <p:spPr>
            <a:xfrm>
              <a:off x="5882425" y="646975"/>
              <a:ext cx="61000" cy="61975"/>
            </a:xfrm>
            <a:custGeom>
              <a:avLst/>
              <a:gdLst/>
              <a:ahLst/>
              <a:cxnLst/>
              <a:rect l="l" t="t" r="r" b="b"/>
              <a:pathLst>
                <a:path w="2440" h="2479" extrusionOk="0">
                  <a:moveTo>
                    <a:pt x="2440" y="0"/>
                  </a:moveTo>
                  <a:lnTo>
                    <a:pt x="0" y="1131"/>
                  </a:lnTo>
                  <a:lnTo>
                    <a:pt x="1401" y="2479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355;p38">
            <a:extLst>
              <a:ext uri="{FF2B5EF4-FFF2-40B4-BE49-F238E27FC236}">
                <a16:creationId xmlns:a16="http://schemas.microsoft.com/office/drawing/2014/main" id="{5E8D13CC-D6FE-45B9-9CC2-542A6D9345AD}"/>
              </a:ext>
            </a:extLst>
          </p:cNvPr>
          <p:cNvGrpSpPr/>
          <p:nvPr/>
        </p:nvGrpSpPr>
        <p:grpSpPr>
          <a:xfrm>
            <a:off x="6510097" y="3069734"/>
            <a:ext cx="1024175" cy="1283025"/>
            <a:chOff x="2535400" y="4145525"/>
            <a:chExt cx="1024175" cy="1283025"/>
          </a:xfrm>
        </p:grpSpPr>
        <p:sp>
          <p:nvSpPr>
            <p:cNvPr id="12" name="Google Shape;356;p38">
              <a:extLst>
                <a:ext uri="{FF2B5EF4-FFF2-40B4-BE49-F238E27FC236}">
                  <a16:creationId xmlns:a16="http://schemas.microsoft.com/office/drawing/2014/main" id="{0C212849-0082-48EA-BE5C-8F2E4E1A1BF0}"/>
                </a:ext>
              </a:extLst>
            </p:cNvPr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;p38">
              <a:extLst>
                <a:ext uri="{FF2B5EF4-FFF2-40B4-BE49-F238E27FC236}">
                  <a16:creationId xmlns:a16="http://schemas.microsoft.com/office/drawing/2014/main" id="{4B7CC636-65AE-4BAD-8506-BAF6D94D4441}"/>
                </a:ext>
              </a:extLst>
            </p:cNvPr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8;p38">
              <a:extLst>
                <a:ext uri="{FF2B5EF4-FFF2-40B4-BE49-F238E27FC236}">
                  <a16:creationId xmlns:a16="http://schemas.microsoft.com/office/drawing/2014/main" id="{4684E055-8A15-47C1-BFFF-82C856C0D0A8}"/>
                </a:ext>
              </a:extLst>
            </p:cNvPr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9;p38">
              <a:extLst>
                <a:ext uri="{FF2B5EF4-FFF2-40B4-BE49-F238E27FC236}">
                  <a16:creationId xmlns:a16="http://schemas.microsoft.com/office/drawing/2014/main" id="{D6E275CC-2318-44FC-9313-C131E261B126}"/>
                </a:ext>
              </a:extLst>
            </p:cNvPr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0;p38">
              <a:extLst>
                <a:ext uri="{FF2B5EF4-FFF2-40B4-BE49-F238E27FC236}">
                  <a16:creationId xmlns:a16="http://schemas.microsoft.com/office/drawing/2014/main" id="{E6018361-6B83-497E-B8CD-3B7D106691D0}"/>
                </a:ext>
              </a:extLst>
            </p:cNvPr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1;p38">
              <a:extLst>
                <a:ext uri="{FF2B5EF4-FFF2-40B4-BE49-F238E27FC236}">
                  <a16:creationId xmlns:a16="http://schemas.microsoft.com/office/drawing/2014/main" id="{23710E9E-5FBD-4BD3-9AD9-0FDF761E7F50}"/>
                </a:ext>
              </a:extLst>
            </p:cNvPr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2;p38">
              <a:extLst>
                <a:ext uri="{FF2B5EF4-FFF2-40B4-BE49-F238E27FC236}">
                  <a16:creationId xmlns:a16="http://schemas.microsoft.com/office/drawing/2014/main" id="{6DAD3993-3D47-4B4B-8FFA-27B39C03EEFF}"/>
                </a:ext>
              </a:extLst>
            </p:cNvPr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3BD545D-617B-41C4-85E2-4429A2EAE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9" y="1262650"/>
            <a:ext cx="6889588" cy="3189300"/>
          </a:xfrm>
        </p:spPr>
        <p:txBody>
          <a:bodyPr/>
          <a:lstStyle/>
          <a:p>
            <a:pPr marL="152400" indent="0">
              <a:buNone/>
            </a:pPr>
            <a:r>
              <a:rPr lang="es-419" sz="2000" dirty="0"/>
              <a:t>Puedes volver a contestar la actividad inicial de repaso: </a:t>
            </a:r>
          </a:p>
          <a:p>
            <a:r>
              <a:rPr lang="es-419" sz="2000" dirty="0">
                <a:hlinkClick r:id="rId2"/>
              </a:rPr>
              <a:t>https://quizizz.com/join?gc=28743442</a:t>
            </a:r>
            <a:endParaRPr lang="es-419" sz="2000" dirty="0"/>
          </a:p>
          <a:p>
            <a:endParaRPr lang="es-419" sz="2000" dirty="0"/>
          </a:p>
          <a:p>
            <a:pPr marL="152400" indent="0">
              <a:buNone/>
            </a:pPr>
            <a:endParaRPr lang="es-419" dirty="0"/>
          </a:p>
          <a:p>
            <a:pPr marL="152400" indent="0">
              <a:buNone/>
            </a:pPr>
            <a:endParaRPr lang="es-419" dirty="0"/>
          </a:p>
          <a:p>
            <a:pPr marL="152400" indent="0">
              <a:buNone/>
            </a:pPr>
            <a:endParaRPr lang="es-419" dirty="0"/>
          </a:p>
          <a:p>
            <a:pPr marL="152400" indent="0">
              <a:buNone/>
            </a:pPr>
            <a:endParaRPr lang="es-419" dirty="0"/>
          </a:p>
          <a:p>
            <a:pPr marL="152400" indent="0">
              <a:buNone/>
            </a:pPr>
            <a:r>
              <a:rPr lang="es-419" dirty="0"/>
              <a:t>Esta actividad estará disponible solo hasta el 9 de abril. Después de esa fecha, se cerrará y no aceptará mas respuestas.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D44A11-6B11-45C2-9FBF-B827639C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Review</a:t>
            </a:r>
            <a:r>
              <a:rPr lang="es-419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366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0"/>
          <p:cNvSpPr txBox="1">
            <a:spLocks noGrp="1"/>
          </p:cNvSpPr>
          <p:nvPr>
            <p:ph type="title" idx="2"/>
          </p:nvPr>
        </p:nvSpPr>
        <p:spPr>
          <a:xfrm>
            <a:off x="2302002" y="1087233"/>
            <a:ext cx="6841998" cy="13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Clothes</a:t>
            </a:r>
            <a:br>
              <a:rPr lang="en" dirty="0"/>
            </a:br>
            <a:r>
              <a:rPr lang="en" dirty="0"/>
              <a:t>Vocabulary:</a:t>
            </a:r>
            <a:endParaRPr dirty="0"/>
          </a:p>
        </p:txBody>
      </p:sp>
      <p:sp>
        <p:nvSpPr>
          <p:cNvPr id="479" name="Google Shape;479;p40"/>
          <p:cNvSpPr/>
          <p:nvPr/>
        </p:nvSpPr>
        <p:spPr>
          <a:xfrm rot="605883">
            <a:off x="2123561" y="1474872"/>
            <a:ext cx="550" cy="614"/>
          </a:xfrm>
          <a:custGeom>
            <a:avLst/>
            <a:gdLst/>
            <a:ahLst/>
            <a:cxnLst/>
            <a:rect l="l" t="t" r="r" b="b"/>
            <a:pathLst>
              <a:path w="17" h="19" fill="none" extrusionOk="0">
                <a:moveTo>
                  <a:pt x="17" y="19"/>
                </a:moveTo>
                <a:lnTo>
                  <a:pt x="1" y="0"/>
                </a:lnTo>
              </a:path>
            </a:pathLst>
          </a:custGeom>
          <a:noFill/>
          <a:ln w="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0"/>
          <p:cNvSpPr/>
          <p:nvPr/>
        </p:nvSpPr>
        <p:spPr>
          <a:xfrm rot="605883">
            <a:off x="662641" y="1966664"/>
            <a:ext cx="744" cy="226"/>
          </a:xfrm>
          <a:custGeom>
            <a:avLst/>
            <a:gdLst/>
            <a:ahLst/>
            <a:cxnLst/>
            <a:rect l="l" t="t" r="r" b="b"/>
            <a:pathLst>
              <a:path w="23" h="7" fill="none" extrusionOk="0">
                <a:moveTo>
                  <a:pt x="1" y="1"/>
                </a:moveTo>
                <a:cubicBezTo>
                  <a:pt x="8" y="3"/>
                  <a:pt x="16" y="4"/>
                  <a:pt x="22" y="6"/>
                </a:cubicBezTo>
              </a:path>
            </a:pathLst>
          </a:custGeom>
          <a:noFill/>
          <a:ln w="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40"/>
          <p:cNvGrpSpPr/>
          <p:nvPr/>
        </p:nvGrpSpPr>
        <p:grpSpPr>
          <a:xfrm>
            <a:off x="141745" y="1345260"/>
            <a:ext cx="2663216" cy="3296877"/>
            <a:chOff x="141745" y="1345260"/>
            <a:chExt cx="2663216" cy="3296877"/>
          </a:xfrm>
        </p:grpSpPr>
        <p:sp>
          <p:nvSpPr>
            <p:cNvPr id="482" name="Google Shape;482;p40"/>
            <p:cNvSpPr/>
            <p:nvPr/>
          </p:nvSpPr>
          <p:spPr>
            <a:xfrm rot="605883">
              <a:off x="1008122" y="4133076"/>
              <a:ext cx="1787508" cy="264367"/>
            </a:xfrm>
            <a:custGeom>
              <a:avLst/>
              <a:gdLst/>
              <a:ahLst/>
              <a:cxnLst/>
              <a:rect l="l" t="t" r="r" b="b"/>
              <a:pathLst>
                <a:path w="55275" h="8175" extrusionOk="0">
                  <a:moveTo>
                    <a:pt x="2827" y="1"/>
                  </a:moveTo>
                  <a:lnTo>
                    <a:pt x="0" y="1228"/>
                  </a:lnTo>
                  <a:cubicBezTo>
                    <a:pt x="18664" y="4087"/>
                    <a:pt x="32637" y="6425"/>
                    <a:pt x="51436" y="8164"/>
                  </a:cubicBezTo>
                  <a:cubicBezTo>
                    <a:pt x="51510" y="8171"/>
                    <a:pt x="51584" y="8174"/>
                    <a:pt x="51659" y="8174"/>
                  </a:cubicBezTo>
                  <a:cubicBezTo>
                    <a:pt x="53030" y="8174"/>
                    <a:pt x="54517" y="7075"/>
                    <a:pt x="54887" y="6781"/>
                  </a:cubicBezTo>
                  <a:cubicBezTo>
                    <a:pt x="55275" y="6469"/>
                    <a:pt x="54698" y="4117"/>
                    <a:pt x="53995" y="3448"/>
                  </a:cubicBezTo>
                  <a:cubicBezTo>
                    <a:pt x="53294" y="5540"/>
                    <a:pt x="51335" y="5952"/>
                    <a:pt x="48733" y="5952"/>
                  </a:cubicBezTo>
                  <a:cubicBezTo>
                    <a:pt x="47867" y="5952"/>
                    <a:pt x="46929" y="5906"/>
                    <a:pt x="45943" y="5862"/>
                  </a:cubicBezTo>
                  <a:cubicBezTo>
                    <a:pt x="29961" y="5146"/>
                    <a:pt x="18640" y="2422"/>
                    <a:pt x="2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 rot="605883">
              <a:off x="1656968" y="3641007"/>
              <a:ext cx="242118" cy="528798"/>
            </a:xfrm>
            <a:custGeom>
              <a:avLst/>
              <a:gdLst/>
              <a:ahLst/>
              <a:cxnLst/>
              <a:rect l="l" t="t" r="r" b="b"/>
              <a:pathLst>
                <a:path w="7487" h="16352" extrusionOk="0">
                  <a:moveTo>
                    <a:pt x="485" y="1"/>
                  </a:moveTo>
                  <a:lnTo>
                    <a:pt x="485" y="1"/>
                  </a:lnTo>
                  <a:cubicBezTo>
                    <a:pt x="1" y="5467"/>
                    <a:pt x="1360" y="11109"/>
                    <a:pt x="3158" y="16294"/>
                  </a:cubicBezTo>
                  <a:cubicBezTo>
                    <a:pt x="3158" y="16294"/>
                    <a:pt x="3666" y="16352"/>
                    <a:pt x="4243" y="16352"/>
                  </a:cubicBezTo>
                  <a:cubicBezTo>
                    <a:pt x="4896" y="16352"/>
                    <a:pt x="5638" y="16278"/>
                    <a:pt x="5833" y="15966"/>
                  </a:cubicBezTo>
                  <a:cubicBezTo>
                    <a:pt x="6202" y="15376"/>
                    <a:pt x="6754" y="7198"/>
                    <a:pt x="7486" y="2515"/>
                  </a:cubicBezTo>
                  <a:lnTo>
                    <a:pt x="4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 rot="605883">
              <a:off x="1027493" y="4131691"/>
              <a:ext cx="1735863" cy="234260"/>
            </a:xfrm>
            <a:custGeom>
              <a:avLst/>
              <a:gdLst/>
              <a:ahLst/>
              <a:cxnLst/>
              <a:rect l="l" t="t" r="r" b="b"/>
              <a:pathLst>
                <a:path w="53678" h="7244" extrusionOk="0">
                  <a:moveTo>
                    <a:pt x="2314" y="1"/>
                  </a:moveTo>
                  <a:lnTo>
                    <a:pt x="0" y="1005"/>
                  </a:lnTo>
                  <a:cubicBezTo>
                    <a:pt x="0" y="1005"/>
                    <a:pt x="24182" y="5195"/>
                    <a:pt x="42574" y="6897"/>
                  </a:cubicBezTo>
                  <a:cubicBezTo>
                    <a:pt x="43361" y="6969"/>
                    <a:pt x="45726" y="7244"/>
                    <a:pt x="48012" y="7244"/>
                  </a:cubicBezTo>
                  <a:cubicBezTo>
                    <a:pt x="49874" y="7244"/>
                    <a:pt x="51684" y="7062"/>
                    <a:pt x="52547" y="6440"/>
                  </a:cubicBezTo>
                  <a:cubicBezTo>
                    <a:pt x="53677" y="5628"/>
                    <a:pt x="53529" y="3492"/>
                    <a:pt x="53482" y="3448"/>
                  </a:cubicBezTo>
                  <a:lnTo>
                    <a:pt x="53482" y="3448"/>
                  </a:lnTo>
                  <a:cubicBezTo>
                    <a:pt x="52781" y="5540"/>
                    <a:pt x="50822" y="5952"/>
                    <a:pt x="48220" y="5952"/>
                  </a:cubicBezTo>
                  <a:cubicBezTo>
                    <a:pt x="47354" y="5952"/>
                    <a:pt x="46416" y="5906"/>
                    <a:pt x="45430" y="5862"/>
                  </a:cubicBezTo>
                  <a:cubicBezTo>
                    <a:pt x="29448" y="5146"/>
                    <a:pt x="18127" y="2422"/>
                    <a:pt x="2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 rot="605883">
              <a:off x="1678000" y="4093472"/>
              <a:ext cx="256509" cy="151603"/>
            </a:xfrm>
            <a:custGeom>
              <a:avLst/>
              <a:gdLst/>
              <a:ahLst/>
              <a:cxnLst/>
              <a:rect l="l" t="t" r="r" b="b"/>
              <a:pathLst>
                <a:path w="7932" h="4688" extrusionOk="0">
                  <a:moveTo>
                    <a:pt x="4568" y="0"/>
                  </a:moveTo>
                  <a:cubicBezTo>
                    <a:pt x="3836" y="0"/>
                    <a:pt x="1195" y="115"/>
                    <a:pt x="1" y="285"/>
                  </a:cubicBezTo>
                  <a:cubicBezTo>
                    <a:pt x="202" y="1072"/>
                    <a:pt x="613" y="3969"/>
                    <a:pt x="986" y="4230"/>
                  </a:cubicBezTo>
                  <a:cubicBezTo>
                    <a:pt x="1272" y="4430"/>
                    <a:pt x="5012" y="4687"/>
                    <a:pt x="6822" y="4687"/>
                  </a:cubicBezTo>
                  <a:cubicBezTo>
                    <a:pt x="7378" y="4687"/>
                    <a:pt x="7751" y="4663"/>
                    <a:pt x="7786" y="4605"/>
                  </a:cubicBezTo>
                  <a:cubicBezTo>
                    <a:pt x="7932" y="4361"/>
                    <a:pt x="5246" y="2686"/>
                    <a:pt x="5208" y="2639"/>
                  </a:cubicBezTo>
                  <a:cubicBezTo>
                    <a:pt x="5163" y="2585"/>
                    <a:pt x="4792" y="43"/>
                    <a:pt x="4759" y="9"/>
                  </a:cubicBezTo>
                  <a:cubicBezTo>
                    <a:pt x="4753" y="3"/>
                    <a:pt x="4685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 rot="605883">
              <a:off x="150140" y="4107277"/>
              <a:ext cx="1807978" cy="255506"/>
            </a:xfrm>
            <a:custGeom>
              <a:avLst/>
              <a:gdLst/>
              <a:ahLst/>
              <a:cxnLst/>
              <a:rect l="l" t="t" r="r" b="b"/>
              <a:pathLst>
                <a:path w="55908" h="7901" extrusionOk="0">
                  <a:moveTo>
                    <a:pt x="2826" y="0"/>
                  </a:moveTo>
                  <a:lnTo>
                    <a:pt x="1" y="1228"/>
                  </a:lnTo>
                  <a:cubicBezTo>
                    <a:pt x="18663" y="4086"/>
                    <a:pt x="33269" y="6151"/>
                    <a:pt x="52069" y="7890"/>
                  </a:cubicBezTo>
                  <a:cubicBezTo>
                    <a:pt x="52143" y="7897"/>
                    <a:pt x="52218" y="7900"/>
                    <a:pt x="52293" y="7900"/>
                  </a:cubicBezTo>
                  <a:cubicBezTo>
                    <a:pt x="53665" y="7900"/>
                    <a:pt x="55151" y="6802"/>
                    <a:pt x="55519" y="6507"/>
                  </a:cubicBezTo>
                  <a:cubicBezTo>
                    <a:pt x="55907" y="6197"/>
                    <a:pt x="55329" y="3844"/>
                    <a:pt x="54628" y="3175"/>
                  </a:cubicBezTo>
                  <a:cubicBezTo>
                    <a:pt x="53925" y="5268"/>
                    <a:pt x="51965" y="5678"/>
                    <a:pt x="49361" y="5678"/>
                  </a:cubicBezTo>
                  <a:cubicBezTo>
                    <a:pt x="48496" y="5678"/>
                    <a:pt x="47560" y="5633"/>
                    <a:pt x="46575" y="5589"/>
                  </a:cubicBezTo>
                  <a:cubicBezTo>
                    <a:pt x="30593" y="4872"/>
                    <a:pt x="18640" y="2422"/>
                    <a:pt x="2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 rot="605883">
              <a:off x="817219" y="3624061"/>
              <a:ext cx="242118" cy="528798"/>
            </a:xfrm>
            <a:custGeom>
              <a:avLst/>
              <a:gdLst/>
              <a:ahLst/>
              <a:cxnLst/>
              <a:rect l="l" t="t" r="r" b="b"/>
              <a:pathLst>
                <a:path w="7487" h="16352" extrusionOk="0">
                  <a:moveTo>
                    <a:pt x="486" y="0"/>
                  </a:moveTo>
                  <a:lnTo>
                    <a:pt x="486" y="0"/>
                  </a:lnTo>
                  <a:cubicBezTo>
                    <a:pt x="1" y="5466"/>
                    <a:pt x="1361" y="11109"/>
                    <a:pt x="3157" y="16294"/>
                  </a:cubicBezTo>
                  <a:cubicBezTo>
                    <a:pt x="3157" y="16294"/>
                    <a:pt x="3665" y="16351"/>
                    <a:pt x="4243" y="16351"/>
                  </a:cubicBezTo>
                  <a:cubicBezTo>
                    <a:pt x="4896" y="16351"/>
                    <a:pt x="5638" y="16278"/>
                    <a:pt x="5833" y="15965"/>
                  </a:cubicBezTo>
                  <a:cubicBezTo>
                    <a:pt x="6202" y="15376"/>
                    <a:pt x="6754" y="7199"/>
                    <a:pt x="7486" y="2515"/>
                  </a:cubicBezTo>
                  <a:lnTo>
                    <a:pt x="4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 rot="605883">
              <a:off x="169481" y="4105884"/>
              <a:ext cx="1756301" cy="225399"/>
            </a:xfrm>
            <a:custGeom>
              <a:avLst/>
              <a:gdLst/>
              <a:ahLst/>
              <a:cxnLst/>
              <a:rect l="l" t="t" r="r" b="b"/>
              <a:pathLst>
                <a:path w="54310" h="6970" extrusionOk="0">
                  <a:moveTo>
                    <a:pt x="2314" y="0"/>
                  </a:moveTo>
                  <a:lnTo>
                    <a:pt x="0" y="1005"/>
                  </a:lnTo>
                  <a:cubicBezTo>
                    <a:pt x="0" y="1005"/>
                    <a:pt x="24815" y="4921"/>
                    <a:pt x="43207" y="6623"/>
                  </a:cubicBezTo>
                  <a:cubicBezTo>
                    <a:pt x="43995" y="6695"/>
                    <a:pt x="46361" y="6970"/>
                    <a:pt x="48648" y="6970"/>
                  </a:cubicBezTo>
                  <a:cubicBezTo>
                    <a:pt x="50509" y="6970"/>
                    <a:pt x="52318" y="6788"/>
                    <a:pt x="53181" y="6167"/>
                  </a:cubicBezTo>
                  <a:cubicBezTo>
                    <a:pt x="54309" y="5354"/>
                    <a:pt x="54161" y="3218"/>
                    <a:pt x="54116" y="3175"/>
                  </a:cubicBezTo>
                  <a:lnTo>
                    <a:pt x="54116" y="3175"/>
                  </a:lnTo>
                  <a:cubicBezTo>
                    <a:pt x="53413" y="5268"/>
                    <a:pt x="51453" y="5678"/>
                    <a:pt x="48849" y="5678"/>
                  </a:cubicBezTo>
                  <a:cubicBezTo>
                    <a:pt x="47984" y="5678"/>
                    <a:pt x="47048" y="5633"/>
                    <a:pt x="46063" y="5589"/>
                  </a:cubicBezTo>
                  <a:cubicBezTo>
                    <a:pt x="30081" y="4872"/>
                    <a:pt x="18128" y="2422"/>
                    <a:pt x="2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0"/>
            <p:cNvSpPr/>
            <p:nvPr/>
          </p:nvSpPr>
          <p:spPr>
            <a:xfrm rot="605883">
              <a:off x="838257" y="4076497"/>
              <a:ext cx="256541" cy="151603"/>
            </a:xfrm>
            <a:custGeom>
              <a:avLst/>
              <a:gdLst/>
              <a:ahLst/>
              <a:cxnLst/>
              <a:rect l="l" t="t" r="r" b="b"/>
              <a:pathLst>
                <a:path w="7933" h="4688" extrusionOk="0">
                  <a:moveTo>
                    <a:pt x="4569" y="1"/>
                  </a:moveTo>
                  <a:cubicBezTo>
                    <a:pt x="3840" y="1"/>
                    <a:pt x="1196" y="117"/>
                    <a:pt x="1" y="286"/>
                  </a:cubicBezTo>
                  <a:cubicBezTo>
                    <a:pt x="202" y="1072"/>
                    <a:pt x="613" y="3970"/>
                    <a:pt x="986" y="4231"/>
                  </a:cubicBezTo>
                  <a:cubicBezTo>
                    <a:pt x="1271" y="4431"/>
                    <a:pt x="5008" y="4688"/>
                    <a:pt x="6818" y="4688"/>
                  </a:cubicBezTo>
                  <a:cubicBezTo>
                    <a:pt x="7376" y="4688"/>
                    <a:pt x="7751" y="4663"/>
                    <a:pt x="7785" y="4606"/>
                  </a:cubicBezTo>
                  <a:cubicBezTo>
                    <a:pt x="7932" y="4361"/>
                    <a:pt x="5247" y="2687"/>
                    <a:pt x="5208" y="2639"/>
                  </a:cubicBezTo>
                  <a:cubicBezTo>
                    <a:pt x="5162" y="2585"/>
                    <a:pt x="4791" y="43"/>
                    <a:pt x="4759" y="10"/>
                  </a:cubicBezTo>
                  <a:cubicBezTo>
                    <a:pt x="4753" y="4"/>
                    <a:pt x="4685" y="1"/>
                    <a:pt x="4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0"/>
            <p:cNvSpPr/>
            <p:nvPr/>
          </p:nvSpPr>
          <p:spPr>
            <a:xfrm rot="605883">
              <a:off x="1758611" y="2743224"/>
              <a:ext cx="649291" cy="421014"/>
            </a:xfrm>
            <a:custGeom>
              <a:avLst/>
              <a:gdLst/>
              <a:ahLst/>
              <a:cxnLst/>
              <a:rect l="l" t="t" r="r" b="b"/>
              <a:pathLst>
                <a:path w="20078" h="13019" extrusionOk="0">
                  <a:moveTo>
                    <a:pt x="6780" y="0"/>
                  </a:moveTo>
                  <a:lnTo>
                    <a:pt x="1" y="9969"/>
                  </a:lnTo>
                  <a:cubicBezTo>
                    <a:pt x="3387" y="12055"/>
                    <a:pt x="7362" y="13019"/>
                    <a:pt x="11328" y="13019"/>
                  </a:cubicBezTo>
                  <a:cubicBezTo>
                    <a:pt x="14336" y="13019"/>
                    <a:pt x="17340" y="12464"/>
                    <a:pt x="20078" y="11423"/>
                  </a:cubicBezTo>
                  <a:lnTo>
                    <a:pt x="18037" y="6274"/>
                  </a:lnTo>
                  <a:cubicBezTo>
                    <a:pt x="14932" y="5932"/>
                    <a:pt x="9000" y="2776"/>
                    <a:pt x="6780" y="0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0"/>
            <p:cNvSpPr/>
            <p:nvPr/>
          </p:nvSpPr>
          <p:spPr>
            <a:xfrm rot="605883">
              <a:off x="2203255" y="2943121"/>
              <a:ext cx="246839" cy="280439"/>
            </a:xfrm>
            <a:custGeom>
              <a:avLst/>
              <a:gdLst/>
              <a:ahLst/>
              <a:cxnLst/>
              <a:rect l="l" t="t" r="r" b="b"/>
              <a:pathLst>
                <a:path w="7633" h="8672" extrusionOk="0">
                  <a:moveTo>
                    <a:pt x="3795" y="0"/>
                  </a:moveTo>
                  <a:cubicBezTo>
                    <a:pt x="3564" y="0"/>
                    <a:pt x="3338" y="19"/>
                    <a:pt x="3128" y="57"/>
                  </a:cubicBezTo>
                  <a:cubicBezTo>
                    <a:pt x="2003" y="258"/>
                    <a:pt x="1018" y="989"/>
                    <a:pt x="596" y="1934"/>
                  </a:cubicBezTo>
                  <a:cubicBezTo>
                    <a:pt x="1" y="3270"/>
                    <a:pt x="254" y="4762"/>
                    <a:pt x="774" y="6083"/>
                  </a:cubicBezTo>
                  <a:cubicBezTo>
                    <a:pt x="1093" y="6894"/>
                    <a:pt x="1255" y="7790"/>
                    <a:pt x="2114" y="8307"/>
                  </a:cubicBezTo>
                  <a:cubicBezTo>
                    <a:pt x="2541" y="8564"/>
                    <a:pt x="3034" y="8671"/>
                    <a:pt x="3541" y="8671"/>
                  </a:cubicBezTo>
                  <a:cubicBezTo>
                    <a:pt x="4543" y="8671"/>
                    <a:pt x="5603" y="8252"/>
                    <a:pt x="6329" y="7736"/>
                  </a:cubicBezTo>
                  <a:cubicBezTo>
                    <a:pt x="7097" y="7188"/>
                    <a:pt x="7549" y="6325"/>
                    <a:pt x="7597" y="5454"/>
                  </a:cubicBezTo>
                  <a:cubicBezTo>
                    <a:pt x="7632" y="4800"/>
                    <a:pt x="7404" y="4169"/>
                    <a:pt x="7201" y="3539"/>
                  </a:cubicBezTo>
                  <a:cubicBezTo>
                    <a:pt x="7112" y="3266"/>
                    <a:pt x="7029" y="2993"/>
                    <a:pt x="6973" y="2718"/>
                  </a:cubicBezTo>
                  <a:cubicBezTo>
                    <a:pt x="6821" y="1970"/>
                    <a:pt x="6762" y="1044"/>
                    <a:pt x="5986" y="565"/>
                  </a:cubicBezTo>
                  <a:cubicBezTo>
                    <a:pt x="5400" y="202"/>
                    <a:pt x="4564" y="0"/>
                    <a:pt x="3795" y="0"/>
                  </a:cubicBezTo>
                  <a:close/>
                </a:path>
              </a:pathLst>
            </a:custGeom>
            <a:solidFill>
              <a:srgbClr val="F9B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0"/>
            <p:cNvSpPr/>
            <p:nvPr/>
          </p:nvSpPr>
          <p:spPr>
            <a:xfrm rot="605883">
              <a:off x="2362907" y="3150027"/>
              <a:ext cx="32985" cy="79876"/>
            </a:xfrm>
            <a:custGeom>
              <a:avLst/>
              <a:gdLst/>
              <a:ahLst/>
              <a:cxnLst/>
              <a:rect l="l" t="t" r="r" b="b"/>
              <a:pathLst>
                <a:path w="1020" h="2470" extrusionOk="0">
                  <a:moveTo>
                    <a:pt x="194" y="1"/>
                  </a:moveTo>
                  <a:cubicBezTo>
                    <a:pt x="126" y="1"/>
                    <a:pt x="68" y="83"/>
                    <a:pt x="130" y="144"/>
                  </a:cubicBezTo>
                  <a:lnTo>
                    <a:pt x="131" y="144"/>
                  </a:lnTo>
                  <a:cubicBezTo>
                    <a:pt x="438" y="448"/>
                    <a:pt x="594" y="841"/>
                    <a:pt x="550" y="1275"/>
                  </a:cubicBezTo>
                  <a:cubicBezTo>
                    <a:pt x="508" y="1690"/>
                    <a:pt x="255" y="1973"/>
                    <a:pt x="48" y="2315"/>
                  </a:cubicBezTo>
                  <a:cubicBezTo>
                    <a:pt x="1" y="2394"/>
                    <a:pt x="68" y="2469"/>
                    <a:pt x="142" y="2469"/>
                  </a:cubicBezTo>
                  <a:cubicBezTo>
                    <a:pt x="166" y="2469"/>
                    <a:pt x="191" y="2461"/>
                    <a:pt x="213" y="2442"/>
                  </a:cubicBezTo>
                  <a:cubicBezTo>
                    <a:pt x="948" y="1783"/>
                    <a:pt x="1020" y="686"/>
                    <a:pt x="252" y="23"/>
                  </a:cubicBezTo>
                  <a:cubicBezTo>
                    <a:pt x="233" y="7"/>
                    <a:pt x="213" y="1"/>
                    <a:pt x="194" y="1"/>
                  </a:cubicBezTo>
                  <a:close/>
                </a:path>
              </a:pathLst>
            </a:custGeom>
            <a:solidFill>
              <a:srgbClr val="F0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0"/>
            <p:cNvSpPr/>
            <p:nvPr/>
          </p:nvSpPr>
          <p:spPr>
            <a:xfrm rot="605883">
              <a:off x="2289532" y="2998866"/>
              <a:ext cx="210491" cy="162533"/>
            </a:xfrm>
            <a:custGeom>
              <a:avLst/>
              <a:gdLst/>
              <a:ahLst/>
              <a:cxnLst/>
              <a:rect l="l" t="t" r="r" b="b"/>
              <a:pathLst>
                <a:path w="6509" h="5026" extrusionOk="0">
                  <a:moveTo>
                    <a:pt x="3484" y="1"/>
                  </a:moveTo>
                  <a:cubicBezTo>
                    <a:pt x="2473" y="1"/>
                    <a:pt x="1422" y="368"/>
                    <a:pt x="771" y="984"/>
                  </a:cubicBezTo>
                  <a:cubicBezTo>
                    <a:pt x="0" y="1714"/>
                    <a:pt x="133" y="3083"/>
                    <a:pt x="396" y="3998"/>
                  </a:cubicBezTo>
                  <a:cubicBezTo>
                    <a:pt x="474" y="4357"/>
                    <a:pt x="751" y="4638"/>
                    <a:pt x="1070" y="4792"/>
                  </a:cubicBezTo>
                  <a:cubicBezTo>
                    <a:pt x="1388" y="4946"/>
                    <a:pt x="1746" y="4988"/>
                    <a:pt x="2098" y="5009"/>
                  </a:cubicBezTo>
                  <a:cubicBezTo>
                    <a:pt x="2260" y="5019"/>
                    <a:pt x="2423" y="5025"/>
                    <a:pt x="2586" y="5025"/>
                  </a:cubicBezTo>
                  <a:cubicBezTo>
                    <a:pt x="3473" y="5025"/>
                    <a:pt x="4373" y="4859"/>
                    <a:pt x="5105" y="4336"/>
                  </a:cubicBezTo>
                  <a:cubicBezTo>
                    <a:pt x="5973" y="3716"/>
                    <a:pt x="6508" y="2483"/>
                    <a:pt x="6096" y="1492"/>
                  </a:cubicBezTo>
                  <a:cubicBezTo>
                    <a:pt x="5660" y="445"/>
                    <a:pt x="4596" y="1"/>
                    <a:pt x="3484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 rot="605883">
              <a:off x="2151783" y="2522071"/>
              <a:ext cx="301491" cy="1743948"/>
            </a:xfrm>
            <a:custGeom>
              <a:avLst/>
              <a:gdLst/>
              <a:ahLst/>
              <a:cxnLst/>
              <a:rect l="l" t="t" r="r" b="b"/>
              <a:pathLst>
                <a:path w="9323" h="53928" extrusionOk="0">
                  <a:moveTo>
                    <a:pt x="8914" y="0"/>
                  </a:moveTo>
                  <a:cubicBezTo>
                    <a:pt x="8786" y="0"/>
                    <a:pt x="8668" y="73"/>
                    <a:pt x="8640" y="241"/>
                  </a:cubicBezTo>
                  <a:cubicBezTo>
                    <a:pt x="5737" y="18042"/>
                    <a:pt x="2772" y="35836"/>
                    <a:pt x="24" y="53661"/>
                  </a:cubicBezTo>
                  <a:cubicBezTo>
                    <a:pt x="0" y="53821"/>
                    <a:pt x="137" y="53927"/>
                    <a:pt x="259" y="53927"/>
                  </a:cubicBezTo>
                  <a:cubicBezTo>
                    <a:pt x="340" y="53927"/>
                    <a:pt x="415" y="53881"/>
                    <a:pt x="433" y="53774"/>
                  </a:cubicBezTo>
                  <a:cubicBezTo>
                    <a:pt x="3507" y="36010"/>
                    <a:pt x="6364" y="18207"/>
                    <a:pt x="9281" y="417"/>
                  </a:cubicBezTo>
                  <a:cubicBezTo>
                    <a:pt x="9322" y="166"/>
                    <a:pt x="9107" y="0"/>
                    <a:pt x="8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 rot="605883">
              <a:off x="1948532" y="4124818"/>
              <a:ext cx="158329" cy="78000"/>
            </a:xfrm>
            <a:custGeom>
              <a:avLst/>
              <a:gdLst/>
              <a:ahLst/>
              <a:cxnLst/>
              <a:rect l="l" t="t" r="r" b="b"/>
              <a:pathLst>
                <a:path w="4896" h="2412" fill="none" extrusionOk="0">
                  <a:moveTo>
                    <a:pt x="4791" y="1146"/>
                  </a:moveTo>
                  <a:cubicBezTo>
                    <a:pt x="4499" y="494"/>
                    <a:pt x="1878" y="0"/>
                    <a:pt x="355" y="728"/>
                  </a:cubicBezTo>
                  <a:cubicBezTo>
                    <a:pt x="0" y="898"/>
                    <a:pt x="47" y="1365"/>
                    <a:pt x="410" y="1593"/>
                  </a:cubicBezTo>
                  <a:cubicBezTo>
                    <a:pt x="979" y="1949"/>
                    <a:pt x="3063" y="2411"/>
                    <a:pt x="4464" y="1790"/>
                  </a:cubicBezTo>
                  <a:cubicBezTo>
                    <a:pt x="4823" y="1633"/>
                    <a:pt x="4896" y="1383"/>
                    <a:pt x="4791" y="1146"/>
                  </a:cubicBezTo>
                  <a:close/>
                </a:path>
              </a:pathLst>
            </a:custGeom>
            <a:noFill/>
            <a:ln w="250" cap="flat" cmpd="sng">
              <a:solidFill>
                <a:srgbClr val="493831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 rot="605883">
              <a:off x="2353119" y="3066490"/>
              <a:ext cx="128966" cy="107913"/>
            </a:xfrm>
            <a:custGeom>
              <a:avLst/>
              <a:gdLst/>
              <a:ahLst/>
              <a:cxnLst/>
              <a:rect l="l" t="t" r="r" b="b"/>
              <a:pathLst>
                <a:path w="3988" h="3337" extrusionOk="0">
                  <a:moveTo>
                    <a:pt x="1591" y="0"/>
                  </a:moveTo>
                  <a:cubicBezTo>
                    <a:pt x="1257" y="0"/>
                    <a:pt x="920" y="182"/>
                    <a:pt x="692" y="437"/>
                  </a:cubicBezTo>
                  <a:cubicBezTo>
                    <a:pt x="404" y="763"/>
                    <a:pt x="258" y="1187"/>
                    <a:pt x="139" y="1606"/>
                  </a:cubicBezTo>
                  <a:cubicBezTo>
                    <a:pt x="66" y="1861"/>
                    <a:pt x="0" y="2125"/>
                    <a:pt x="28" y="2389"/>
                  </a:cubicBezTo>
                  <a:cubicBezTo>
                    <a:pt x="92" y="2994"/>
                    <a:pt x="698" y="3311"/>
                    <a:pt x="1307" y="3335"/>
                  </a:cubicBezTo>
                  <a:cubicBezTo>
                    <a:pt x="1334" y="3336"/>
                    <a:pt x="1361" y="3337"/>
                    <a:pt x="1390" y="3337"/>
                  </a:cubicBezTo>
                  <a:cubicBezTo>
                    <a:pt x="1997" y="3337"/>
                    <a:pt x="2856" y="3102"/>
                    <a:pt x="3172" y="2614"/>
                  </a:cubicBezTo>
                  <a:cubicBezTo>
                    <a:pt x="3503" y="2102"/>
                    <a:pt x="3988" y="1267"/>
                    <a:pt x="3945" y="659"/>
                  </a:cubicBezTo>
                  <a:lnTo>
                    <a:pt x="1858" y="42"/>
                  </a:lnTo>
                  <a:cubicBezTo>
                    <a:pt x="1771" y="13"/>
                    <a:pt x="1681" y="0"/>
                    <a:pt x="1591" y="0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 rot="605883">
              <a:off x="2357661" y="3032062"/>
              <a:ext cx="88607" cy="60602"/>
            </a:xfrm>
            <a:custGeom>
              <a:avLst/>
              <a:gdLst/>
              <a:ahLst/>
              <a:cxnLst/>
              <a:rect l="l" t="t" r="r" b="b"/>
              <a:pathLst>
                <a:path w="2740" h="1874" extrusionOk="0">
                  <a:moveTo>
                    <a:pt x="1297" y="1"/>
                  </a:moveTo>
                  <a:lnTo>
                    <a:pt x="1" y="1094"/>
                  </a:lnTo>
                  <a:cubicBezTo>
                    <a:pt x="263" y="1240"/>
                    <a:pt x="529" y="1378"/>
                    <a:pt x="800" y="1505"/>
                  </a:cubicBezTo>
                  <a:cubicBezTo>
                    <a:pt x="1137" y="1665"/>
                    <a:pt x="1486" y="1812"/>
                    <a:pt x="1855" y="1860"/>
                  </a:cubicBezTo>
                  <a:cubicBezTo>
                    <a:pt x="1918" y="1868"/>
                    <a:pt x="1987" y="1873"/>
                    <a:pt x="2059" y="1873"/>
                  </a:cubicBezTo>
                  <a:cubicBezTo>
                    <a:pt x="2302" y="1873"/>
                    <a:pt x="2570" y="1811"/>
                    <a:pt x="2655" y="1573"/>
                  </a:cubicBezTo>
                  <a:cubicBezTo>
                    <a:pt x="2739" y="1342"/>
                    <a:pt x="2634" y="1048"/>
                    <a:pt x="2483" y="872"/>
                  </a:cubicBezTo>
                  <a:cubicBezTo>
                    <a:pt x="2156" y="498"/>
                    <a:pt x="1752" y="201"/>
                    <a:pt x="1297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 rot="605883">
              <a:off x="2351802" y="3030888"/>
              <a:ext cx="115125" cy="69495"/>
            </a:xfrm>
            <a:custGeom>
              <a:avLst/>
              <a:gdLst/>
              <a:ahLst/>
              <a:cxnLst/>
              <a:rect l="l" t="t" r="r" b="b"/>
              <a:pathLst>
                <a:path w="3560" h="2149" extrusionOk="0">
                  <a:moveTo>
                    <a:pt x="1460" y="1"/>
                  </a:moveTo>
                  <a:cubicBezTo>
                    <a:pt x="1394" y="1"/>
                    <a:pt x="1361" y="107"/>
                    <a:pt x="1427" y="145"/>
                  </a:cubicBezTo>
                  <a:lnTo>
                    <a:pt x="1425" y="145"/>
                  </a:lnTo>
                  <a:cubicBezTo>
                    <a:pt x="1729" y="319"/>
                    <a:pt x="2017" y="503"/>
                    <a:pt x="2275" y="744"/>
                  </a:cubicBezTo>
                  <a:cubicBezTo>
                    <a:pt x="2384" y="847"/>
                    <a:pt x="2562" y="991"/>
                    <a:pt x="2622" y="1134"/>
                  </a:cubicBezTo>
                  <a:cubicBezTo>
                    <a:pt x="2852" y="1695"/>
                    <a:pt x="2554" y="1794"/>
                    <a:pt x="2267" y="1794"/>
                  </a:cubicBezTo>
                  <a:cubicBezTo>
                    <a:pt x="2221" y="1794"/>
                    <a:pt x="2174" y="1791"/>
                    <a:pt x="2131" y="1788"/>
                  </a:cubicBezTo>
                  <a:cubicBezTo>
                    <a:pt x="1446" y="1730"/>
                    <a:pt x="843" y="1272"/>
                    <a:pt x="199" y="1059"/>
                  </a:cubicBezTo>
                  <a:cubicBezTo>
                    <a:pt x="188" y="1055"/>
                    <a:pt x="178" y="1053"/>
                    <a:pt x="167" y="1053"/>
                  </a:cubicBezTo>
                  <a:cubicBezTo>
                    <a:pt x="73" y="1053"/>
                    <a:pt x="1" y="1188"/>
                    <a:pt x="84" y="1257"/>
                  </a:cubicBezTo>
                  <a:cubicBezTo>
                    <a:pt x="494" y="1588"/>
                    <a:pt x="1420" y="2149"/>
                    <a:pt x="2150" y="2149"/>
                  </a:cubicBezTo>
                  <a:cubicBezTo>
                    <a:pt x="2413" y="2149"/>
                    <a:pt x="2651" y="2076"/>
                    <a:pt x="2829" y="1893"/>
                  </a:cubicBezTo>
                  <a:cubicBezTo>
                    <a:pt x="3559" y="1142"/>
                    <a:pt x="2028" y="206"/>
                    <a:pt x="1485" y="5"/>
                  </a:cubicBezTo>
                  <a:cubicBezTo>
                    <a:pt x="1476" y="2"/>
                    <a:pt x="1468" y="1"/>
                    <a:pt x="1460" y="1"/>
                  </a:cubicBezTo>
                  <a:close/>
                </a:path>
              </a:pathLst>
            </a:custGeom>
            <a:solidFill>
              <a:srgbClr val="C16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 rot="605883">
              <a:off x="726131" y="2611358"/>
              <a:ext cx="1415034" cy="1100186"/>
            </a:xfrm>
            <a:custGeom>
              <a:avLst/>
              <a:gdLst/>
              <a:ahLst/>
              <a:cxnLst/>
              <a:rect l="l" t="t" r="r" b="b"/>
              <a:pathLst>
                <a:path w="43757" h="34021" extrusionOk="0">
                  <a:moveTo>
                    <a:pt x="33704" y="0"/>
                  </a:moveTo>
                  <a:lnTo>
                    <a:pt x="8376" y="993"/>
                  </a:lnTo>
                  <a:cubicBezTo>
                    <a:pt x="3773" y="11433"/>
                    <a:pt x="928" y="22648"/>
                    <a:pt x="0" y="34021"/>
                  </a:cubicBezTo>
                  <a:lnTo>
                    <a:pt x="10934" y="34021"/>
                  </a:lnTo>
                  <a:lnTo>
                    <a:pt x="27410" y="33212"/>
                  </a:lnTo>
                  <a:lnTo>
                    <a:pt x="39350" y="28720"/>
                  </a:lnTo>
                  <a:lnTo>
                    <a:pt x="43756" y="23386"/>
                  </a:lnTo>
                  <a:cubicBezTo>
                    <a:pt x="41941" y="15855"/>
                    <a:pt x="37920" y="6499"/>
                    <a:pt x="33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 rot="605883">
              <a:off x="1059776" y="2560722"/>
              <a:ext cx="156744" cy="241310"/>
            </a:xfrm>
            <a:custGeom>
              <a:avLst/>
              <a:gdLst/>
              <a:ahLst/>
              <a:cxnLst/>
              <a:rect l="l" t="t" r="r" b="b"/>
              <a:pathLst>
                <a:path w="4847" h="7462" fill="none" extrusionOk="0">
                  <a:moveTo>
                    <a:pt x="2724" y="0"/>
                  </a:moveTo>
                  <a:cubicBezTo>
                    <a:pt x="1832" y="373"/>
                    <a:pt x="1474" y="1577"/>
                    <a:pt x="1873" y="2459"/>
                  </a:cubicBezTo>
                  <a:cubicBezTo>
                    <a:pt x="2108" y="2979"/>
                    <a:pt x="2558" y="3379"/>
                    <a:pt x="3068" y="3621"/>
                  </a:cubicBezTo>
                  <a:cubicBezTo>
                    <a:pt x="3456" y="3806"/>
                    <a:pt x="4549" y="4233"/>
                    <a:pt x="4734" y="3574"/>
                  </a:cubicBezTo>
                  <a:cubicBezTo>
                    <a:pt x="4846" y="3173"/>
                    <a:pt x="4353" y="2857"/>
                    <a:pt x="4056" y="2707"/>
                  </a:cubicBezTo>
                  <a:cubicBezTo>
                    <a:pt x="3515" y="2435"/>
                    <a:pt x="2799" y="2338"/>
                    <a:pt x="2219" y="2536"/>
                  </a:cubicBezTo>
                  <a:cubicBezTo>
                    <a:pt x="1726" y="2706"/>
                    <a:pt x="1306" y="3149"/>
                    <a:pt x="1201" y="3664"/>
                  </a:cubicBezTo>
                  <a:cubicBezTo>
                    <a:pt x="1063" y="4345"/>
                    <a:pt x="1503" y="4917"/>
                    <a:pt x="2034" y="5285"/>
                  </a:cubicBezTo>
                  <a:cubicBezTo>
                    <a:pt x="2525" y="5623"/>
                    <a:pt x="3409" y="6064"/>
                    <a:pt x="4027" y="5930"/>
                  </a:cubicBezTo>
                  <a:cubicBezTo>
                    <a:pt x="4172" y="5899"/>
                    <a:pt x="4313" y="5794"/>
                    <a:pt x="4339" y="5647"/>
                  </a:cubicBezTo>
                  <a:cubicBezTo>
                    <a:pt x="4355" y="5557"/>
                    <a:pt x="4327" y="5463"/>
                    <a:pt x="4275" y="5387"/>
                  </a:cubicBezTo>
                  <a:cubicBezTo>
                    <a:pt x="4170" y="5235"/>
                    <a:pt x="3985" y="5158"/>
                    <a:pt x="3804" y="5118"/>
                  </a:cubicBezTo>
                  <a:cubicBezTo>
                    <a:pt x="2936" y="4926"/>
                    <a:pt x="1" y="5827"/>
                    <a:pt x="2148" y="7462"/>
                  </a:cubicBezTo>
                </a:path>
              </a:pathLst>
            </a:custGeom>
            <a:noFill/>
            <a:ln w="350" cap="flat" cmpd="sng">
              <a:solidFill>
                <a:srgbClr val="FFFFFF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 rot="605883">
              <a:off x="1210132" y="2573947"/>
              <a:ext cx="81040" cy="289170"/>
            </a:xfrm>
            <a:custGeom>
              <a:avLst/>
              <a:gdLst/>
              <a:ahLst/>
              <a:cxnLst/>
              <a:rect l="l" t="t" r="r" b="b"/>
              <a:pathLst>
                <a:path w="2506" h="8942" fill="none" extrusionOk="0">
                  <a:moveTo>
                    <a:pt x="1158" y="1"/>
                  </a:moveTo>
                  <a:cubicBezTo>
                    <a:pt x="742" y="115"/>
                    <a:pt x="640" y="696"/>
                    <a:pt x="828" y="1084"/>
                  </a:cubicBezTo>
                  <a:cubicBezTo>
                    <a:pt x="1147" y="1744"/>
                    <a:pt x="2259" y="2218"/>
                    <a:pt x="2009" y="3100"/>
                  </a:cubicBezTo>
                  <a:cubicBezTo>
                    <a:pt x="1811" y="3801"/>
                    <a:pt x="681" y="4111"/>
                    <a:pt x="1116" y="4969"/>
                  </a:cubicBezTo>
                  <a:cubicBezTo>
                    <a:pt x="1582" y="5889"/>
                    <a:pt x="1331" y="6198"/>
                    <a:pt x="706" y="6914"/>
                  </a:cubicBezTo>
                  <a:cubicBezTo>
                    <a:pt x="199" y="7495"/>
                    <a:pt x="0" y="8039"/>
                    <a:pt x="712" y="8568"/>
                  </a:cubicBezTo>
                  <a:cubicBezTo>
                    <a:pt x="1218" y="8942"/>
                    <a:pt x="1906" y="8928"/>
                    <a:pt x="2505" y="8912"/>
                  </a:cubicBez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 rot="605883">
              <a:off x="1305038" y="2663656"/>
              <a:ext cx="147334" cy="241989"/>
            </a:xfrm>
            <a:custGeom>
              <a:avLst/>
              <a:gdLst/>
              <a:ahLst/>
              <a:cxnLst/>
              <a:rect l="l" t="t" r="r" b="b"/>
              <a:pathLst>
                <a:path w="4556" h="7483" fill="none" extrusionOk="0">
                  <a:moveTo>
                    <a:pt x="2129" y="0"/>
                  </a:moveTo>
                  <a:cubicBezTo>
                    <a:pt x="1279" y="460"/>
                    <a:pt x="1042" y="1694"/>
                    <a:pt x="1526" y="2531"/>
                  </a:cubicBezTo>
                  <a:cubicBezTo>
                    <a:pt x="1812" y="3025"/>
                    <a:pt x="2300" y="3379"/>
                    <a:pt x="2832" y="3569"/>
                  </a:cubicBezTo>
                  <a:cubicBezTo>
                    <a:pt x="3237" y="3714"/>
                    <a:pt x="4366" y="4031"/>
                    <a:pt x="4484" y="3355"/>
                  </a:cubicBezTo>
                  <a:cubicBezTo>
                    <a:pt x="4556" y="2945"/>
                    <a:pt x="4033" y="2680"/>
                    <a:pt x="3723" y="2560"/>
                  </a:cubicBezTo>
                  <a:cubicBezTo>
                    <a:pt x="3157" y="2344"/>
                    <a:pt x="2436" y="2320"/>
                    <a:pt x="1879" y="2574"/>
                  </a:cubicBezTo>
                  <a:cubicBezTo>
                    <a:pt x="1404" y="2792"/>
                    <a:pt x="1032" y="3273"/>
                    <a:pt x="979" y="3797"/>
                  </a:cubicBezTo>
                  <a:cubicBezTo>
                    <a:pt x="909" y="4489"/>
                    <a:pt x="1404" y="5013"/>
                    <a:pt x="1970" y="5327"/>
                  </a:cubicBezTo>
                  <a:cubicBezTo>
                    <a:pt x="2491" y="5614"/>
                    <a:pt x="3415" y="5965"/>
                    <a:pt x="4016" y="5770"/>
                  </a:cubicBezTo>
                  <a:cubicBezTo>
                    <a:pt x="4158" y="5724"/>
                    <a:pt x="4286" y="5606"/>
                    <a:pt x="4299" y="5458"/>
                  </a:cubicBezTo>
                  <a:cubicBezTo>
                    <a:pt x="4306" y="5367"/>
                    <a:pt x="4268" y="5276"/>
                    <a:pt x="4210" y="5206"/>
                  </a:cubicBezTo>
                  <a:cubicBezTo>
                    <a:pt x="4090" y="5064"/>
                    <a:pt x="3897" y="5007"/>
                    <a:pt x="3713" y="4985"/>
                  </a:cubicBezTo>
                  <a:cubicBezTo>
                    <a:pt x="2831" y="4880"/>
                    <a:pt x="0" y="6069"/>
                    <a:pt x="2300" y="7482"/>
                  </a:cubicBezTo>
                </a:path>
              </a:pathLst>
            </a:custGeom>
            <a:noFill/>
            <a:ln w="350" cap="flat" cmpd="sng">
              <a:solidFill>
                <a:srgbClr val="FFFFFF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 rot="605883">
              <a:off x="888251" y="1378273"/>
              <a:ext cx="408467" cy="361026"/>
            </a:xfrm>
            <a:custGeom>
              <a:avLst/>
              <a:gdLst/>
              <a:ahLst/>
              <a:cxnLst/>
              <a:rect l="l" t="t" r="r" b="b"/>
              <a:pathLst>
                <a:path w="12631" h="11164" extrusionOk="0">
                  <a:moveTo>
                    <a:pt x="8744" y="1"/>
                  </a:moveTo>
                  <a:cubicBezTo>
                    <a:pt x="8618" y="1"/>
                    <a:pt x="8492" y="4"/>
                    <a:pt x="8367" y="9"/>
                  </a:cubicBezTo>
                  <a:cubicBezTo>
                    <a:pt x="7905" y="29"/>
                    <a:pt x="7374" y="116"/>
                    <a:pt x="7127" y="575"/>
                  </a:cubicBezTo>
                  <a:cubicBezTo>
                    <a:pt x="6769" y="265"/>
                    <a:pt x="6325" y="96"/>
                    <a:pt x="5880" y="96"/>
                  </a:cubicBezTo>
                  <a:cubicBezTo>
                    <a:pt x="5784" y="96"/>
                    <a:pt x="5688" y="104"/>
                    <a:pt x="5593" y="120"/>
                  </a:cubicBezTo>
                  <a:cubicBezTo>
                    <a:pt x="5433" y="146"/>
                    <a:pt x="5269" y="200"/>
                    <a:pt x="5147" y="327"/>
                  </a:cubicBezTo>
                  <a:cubicBezTo>
                    <a:pt x="5026" y="455"/>
                    <a:pt x="4965" y="675"/>
                    <a:pt x="5040" y="844"/>
                  </a:cubicBezTo>
                  <a:cubicBezTo>
                    <a:pt x="4641" y="656"/>
                    <a:pt x="4213" y="565"/>
                    <a:pt x="3784" y="565"/>
                  </a:cubicBezTo>
                  <a:cubicBezTo>
                    <a:pt x="2818" y="565"/>
                    <a:pt x="1846" y="1025"/>
                    <a:pt x="1187" y="1860"/>
                  </a:cubicBezTo>
                  <a:cubicBezTo>
                    <a:pt x="236" y="3066"/>
                    <a:pt x="0" y="4976"/>
                    <a:pt x="620" y="6449"/>
                  </a:cubicBezTo>
                  <a:cubicBezTo>
                    <a:pt x="646" y="6509"/>
                    <a:pt x="673" y="6571"/>
                    <a:pt x="674" y="6638"/>
                  </a:cubicBezTo>
                  <a:cubicBezTo>
                    <a:pt x="676" y="6747"/>
                    <a:pt x="613" y="6838"/>
                    <a:pt x="564" y="6929"/>
                  </a:cubicBezTo>
                  <a:cubicBezTo>
                    <a:pt x="323" y="7376"/>
                    <a:pt x="381" y="7958"/>
                    <a:pt x="502" y="8467"/>
                  </a:cubicBezTo>
                  <a:cubicBezTo>
                    <a:pt x="586" y="8826"/>
                    <a:pt x="712" y="9201"/>
                    <a:pt x="973" y="9413"/>
                  </a:cubicBezTo>
                  <a:cubicBezTo>
                    <a:pt x="1078" y="9499"/>
                    <a:pt x="1211" y="9543"/>
                    <a:pt x="1341" y="9543"/>
                  </a:cubicBezTo>
                  <a:cubicBezTo>
                    <a:pt x="1532" y="9543"/>
                    <a:pt x="1715" y="9447"/>
                    <a:pt x="1796" y="9246"/>
                  </a:cubicBezTo>
                  <a:cubicBezTo>
                    <a:pt x="1947" y="10397"/>
                    <a:pt x="3378" y="11164"/>
                    <a:pt x="4710" y="11164"/>
                  </a:cubicBezTo>
                  <a:cubicBezTo>
                    <a:pt x="5363" y="11164"/>
                    <a:pt x="5992" y="10980"/>
                    <a:pt x="6436" y="10567"/>
                  </a:cubicBezTo>
                  <a:lnTo>
                    <a:pt x="8154" y="9582"/>
                  </a:lnTo>
                  <a:cubicBezTo>
                    <a:pt x="9244" y="8989"/>
                    <a:pt x="10639" y="9074"/>
                    <a:pt x="11477" y="8060"/>
                  </a:cubicBezTo>
                  <a:cubicBezTo>
                    <a:pt x="11878" y="7575"/>
                    <a:pt x="12077" y="6913"/>
                    <a:pt x="12259" y="6272"/>
                  </a:cubicBezTo>
                  <a:cubicBezTo>
                    <a:pt x="12447" y="5609"/>
                    <a:pt x="12631" y="4923"/>
                    <a:pt x="12590" y="4225"/>
                  </a:cubicBezTo>
                  <a:cubicBezTo>
                    <a:pt x="12551" y="3582"/>
                    <a:pt x="12323" y="2974"/>
                    <a:pt x="12056" y="2409"/>
                  </a:cubicBezTo>
                  <a:cubicBezTo>
                    <a:pt x="11670" y="1588"/>
                    <a:pt x="11170" y="794"/>
                    <a:pt x="10452" y="378"/>
                  </a:cubicBezTo>
                  <a:cubicBezTo>
                    <a:pt x="9927" y="74"/>
                    <a:pt x="9334" y="1"/>
                    <a:pt x="8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 rot="605883">
              <a:off x="1065806" y="1846784"/>
              <a:ext cx="1103905" cy="862143"/>
            </a:xfrm>
            <a:custGeom>
              <a:avLst/>
              <a:gdLst/>
              <a:ahLst/>
              <a:cxnLst/>
              <a:rect l="l" t="t" r="r" b="b"/>
              <a:pathLst>
                <a:path w="34136" h="26660" extrusionOk="0">
                  <a:moveTo>
                    <a:pt x="10295" y="1"/>
                  </a:moveTo>
                  <a:lnTo>
                    <a:pt x="1741" y="8377"/>
                  </a:lnTo>
                  <a:lnTo>
                    <a:pt x="887" y="13849"/>
                  </a:lnTo>
                  <a:cubicBezTo>
                    <a:pt x="328" y="16599"/>
                    <a:pt x="0" y="19671"/>
                    <a:pt x="1533" y="22022"/>
                  </a:cubicBezTo>
                  <a:cubicBezTo>
                    <a:pt x="2746" y="23884"/>
                    <a:pt x="4899" y="24905"/>
                    <a:pt x="7023" y="25557"/>
                  </a:cubicBezTo>
                  <a:cubicBezTo>
                    <a:pt x="9435" y="26297"/>
                    <a:pt x="11955" y="26659"/>
                    <a:pt x="14476" y="26659"/>
                  </a:cubicBezTo>
                  <a:cubicBezTo>
                    <a:pt x="19745" y="26659"/>
                    <a:pt x="25023" y="25078"/>
                    <a:pt x="29352" y="22066"/>
                  </a:cubicBezTo>
                  <a:cubicBezTo>
                    <a:pt x="30204" y="21473"/>
                    <a:pt x="31026" y="20823"/>
                    <a:pt x="31702" y="20033"/>
                  </a:cubicBezTo>
                  <a:cubicBezTo>
                    <a:pt x="33579" y="17840"/>
                    <a:pt x="34136" y="14679"/>
                    <a:pt x="33432" y="11879"/>
                  </a:cubicBezTo>
                  <a:cubicBezTo>
                    <a:pt x="32726" y="9079"/>
                    <a:pt x="30859" y="6650"/>
                    <a:pt x="28518" y="4960"/>
                  </a:cubicBezTo>
                  <a:lnTo>
                    <a:pt x="10295" y="1"/>
                  </a:ln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 rot="605883">
              <a:off x="1719206" y="2223198"/>
              <a:ext cx="156841" cy="112894"/>
            </a:xfrm>
            <a:custGeom>
              <a:avLst/>
              <a:gdLst/>
              <a:ahLst/>
              <a:cxnLst/>
              <a:rect l="l" t="t" r="r" b="b"/>
              <a:pathLst>
                <a:path w="4850" h="3491" extrusionOk="0">
                  <a:moveTo>
                    <a:pt x="2483" y="1"/>
                  </a:moveTo>
                  <a:cubicBezTo>
                    <a:pt x="2420" y="1"/>
                    <a:pt x="2355" y="4"/>
                    <a:pt x="2288" y="11"/>
                  </a:cubicBezTo>
                  <a:cubicBezTo>
                    <a:pt x="1667" y="73"/>
                    <a:pt x="1103" y="410"/>
                    <a:pt x="716" y="894"/>
                  </a:cubicBezTo>
                  <a:cubicBezTo>
                    <a:pt x="509" y="1157"/>
                    <a:pt x="368" y="1449"/>
                    <a:pt x="259" y="1765"/>
                  </a:cubicBezTo>
                  <a:cubicBezTo>
                    <a:pt x="197" y="1940"/>
                    <a:pt x="151" y="2567"/>
                    <a:pt x="90" y="2742"/>
                  </a:cubicBezTo>
                  <a:cubicBezTo>
                    <a:pt x="40" y="2796"/>
                    <a:pt x="3" y="2859"/>
                    <a:pt x="1" y="2941"/>
                  </a:cubicBezTo>
                  <a:cubicBezTo>
                    <a:pt x="0" y="3044"/>
                    <a:pt x="4" y="3132"/>
                    <a:pt x="52" y="3227"/>
                  </a:cubicBezTo>
                  <a:cubicBezTo>
                    <a:pt x="144" y="3405"/>
                    <a:pt x="317" y="3490"/>
                    <a:pt x="487" y="3490"/>
                  </a:cubicBezTo>
                  <a:cubicBezTo>
                    <a:pt x="712" y="3490"/>
                    <a:pt x="932" y="3344"/>
                    <a:pt x="959" y="3071"/>
                  </a:cubicBezTo>
                  <a:cubicBezTo>
                    <a:pt x="1061" y="2043"/>
                    <a:pt x="1291" y="707"/>
                    <a:pt x="2606" y="698"/>
                  </a:cubicBezTo>
                  <a:cubicBezTo>
                    <a:pt x="2609" y="698"/>
                    <a:pt x="2612" y="698"/>
                    <a:pt x="2616" y="698"/>
                  </a:cubicBezTo>
                  <a:cubicBezTo>
                    <a:pt x="3487" y="698"/>
                    <a:pt x="4006" y="1571"/>
                    <a:pt x="4433" y="2219"/>
                  </a:cubicBezTo>
                  <a:cubicBezTo>
                    <a:pt x="4469" y="2274"/>
                    <a:pt x="4519" y="2297"/>
                    <a:pt x="4571" y="2297"/>
                  </a:cubicBezTo>
                  <a:cubicBezTo>
                    <a:pt x="4706" y="2297"/>
                    <a:pt x="4849" y="2146"/>
                    <a:pt x="4774" y="2001"/>
                  </a:cubicBezTo>
                  <a:cubicBezTo>
                    <a:pt x="4294" y="1062"/>
                    <a:pt x="3632" y="1"/>
                    <a:pt x="2483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 rot="605883">
              <a:off x="1222373" y="2234755"/>
              <a:ext cx="171006" cy="99311"/>
            </a:xfrm>
            <a:custGeom>
              <a:avLst/>
              <a:gdLst/>
              <a:ahLst/>
              <a:cxnLst/>
              <a:rect l="l" t="t" r="r" b="b"/>
              <a:pathLst>
                <a:path w="5288" h="3071" extrusionOk="0">
                  <a:moveTo>
                    <a:pt x="2724" y="1"/>
                  </a:moveTo>
                  <a:cubicBezTo>
                    <a:pt x="2632" y="1"/>
                    <a:pt x="2538" y="7"/>
                    <a:pt x="2440" y="20"/>
                  </a:cubicBezTo>
                  <a:cubicBezTo>
                    <a:pt x="1850" y="100"/>
                    <a:pt x="1331" y="442"/>
                    <a:pt x="982" y="918"/>
                  </a:cubicBezTo>
                  <a:cubicBezTo>
                    <a:pt x="583" y="1465"/>
                    <a:pt x="538" y="2184"/>
                    <a:pt x="122" y="2710"/>
                  </a:cubicBezTo>
                  <a:cubicBezTo>
                    <a:pt x="0" y="2863"/>
                    <a:pt x="158" y="3070"/>
                    <a:pt x="316" y="3070"/>
                  </a:cubicBezTo>
                  <a:cubicBezTo>
                    <a:pt x="362" y="3070"/>
                    <a:pt x="408" y="3053"/>
                    <a:pt x="447" y="3011"/>
                  </a:cubicBezTo>
                  <a:cubicBezTo>
                    <a:pt x="985" y="2433"/>
                    <a:pt x="1001" y="1563"/>
                    <a:pt x="1633" y="1072"/>
                  </a:cubicBezTo>
                  <a:cubicBezTo>
                    <a:pt x="1930" y="840"/>
                    <a:pt x="2232" y="741"/>
                    <a:pt x="2520" y="741"/>
                  </a:cubicBezTo>
                  <a:cubicBezTo>
                    <a:pt x="3332" y="741"/>
                    <a:pt x="4037" y="1530"/>
                    <a:pt x="4251" y="2368"/>
                  </a:cubicBezTo>
                  <a:cubicBezTo>
                    <a:pt x="4316" y="2626"/>
                    <a:pt x="4503" y="2734"/>
                    <a:pt x="4691" y="2734"/>
                  </a:cubicBezTo>
                  <a:cubicBezTo>
                    <a:pt x="4987" y="2734"/>
                    <a:pt x="5287" y="2466"/>
                    <a:pt x="5126" y="2094"/>
                  </a:cubicBezTo>
                  <a:cubicBezTo>
                    <a:pt x="4684" y="1076"/>
                    <a:pt x="3921" y="1"/>
                    <a:pt x="2724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 rot="605883">
              <a:off x="1547558" y="2251314"/>
              <a:ext cx="132814" cy="154351"/>
            </a:xfrm>
            <a:custGeom>
              <a:avLst/>
              <a:gdLst/>
              <a:ahLst/>
              <a:cxnLst/>
              <a:rect l="l" t="t" r="r" b="b"/>
              <a:pathLst>
                <a:path w="4107" h="4773" extrusionOk="0">
                  <a:moveTo>
                    <a:pt x="553" y="0"/>
                  </a:moveTo>
                  <a:cubicBezTo>
                    <a:pt x="469" y="0"/>
                    <a:pt x="383" y="36"/>
                    <a:pt x="315" y="122"/>
                  </a:cubicBezTo>
                  <a:cubicBezTo>
                    <a:pt x="49" y="463"/>
                    <a:pt x="66" y="986"/>
                    <a:pt x="47" y="1397"/>
                  </a:cubicBezTo>
                  <a:cubicBezTo>
                    <a:pt x="20" y="2059"/>
                    <a:pt x="1" y="2762"/>
                    <a:pt x="239" y="3391"/>
                  </a:cubicBezTo>
                  <a:cubicBezTo>
                    <a:pt x="529" y="4162"/>
                    <a:pt x="1238" y="4773"/>
                    <a:pt x="2041" y="4773"/>
                  </a:cubicBezTo>
                  <a:cubicBezTo>
                    <a:pt x="2231" y="4773"/>
                    <a:pt x="2426" y="4739"/>
                    <a:pt x="2621" y="4664"/>
                  </a:cubicBezTo>
                  <a:cubicBezTo>
                    <a:pt x="3400" y="4369"/>
                    <a:pt x="4106" y="3241"/>
                    <a:pt x="3434" y="2510"/>
                  </a:cubicBezTo>
                  <a:cubicBezTo>
                    <a:pt x="3129" y="2180"/>
                    <a:pt x="2661" y="2134"/>
                    <a:pt x="2250" y="2033"/>
                  </a:cubicBezTo>
                  <a:cubicBezTo>
                    <a:pt x="1386" y="1820"/>
                    <a:pt x="1154" y="1094"/>
                    <a:pt x="956" y="310"/>
                  </a:cubicBezTo>
                  <a:cubicBezTo>
                    <a:pt x="941" y="244"/>
                    <a:pt x="896" y="187"/>
                    <a:pt x="835" y="156"/>
                  </a:cubicBezTo>
                  <a:cubicBezTo>
                    <a:pt x="775" y="64"/>
                    <a:pt x="666" y="0"/>
                    <a:pt x="553" y="0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 rot="605883">
              <a:off x="1708573" y="2347078"/>
              <a:ext cx="216474" cy="143583"/>
            </a:xfrm>
            <a:custGeom>
              <a:avLst/>
              <a:gdLst/>
              <a:ahLst/>
              <a:cxnLst/>
              <a:rect l="l" t="t" r="r" b="b"/>
              <a:pathLst>
                <a:path w="6694" h="4440" extrusionOk="0">
                  <a:moveTo>
                    <a:pt x="4181" y="1"/>
                  </a:moveTo>
                  <a:cubicBezTo>
                    <a:pt x="2411" y="1"/>
                    <a:pt x="1" y="1353"/>
                    <a:pt x="788" y="3229"/>
                  </a:cubicBezTo>
                  <a:cubicBezTo>
                    <a:pt x="1146" y="4081"/>
                    <a:pt x="2035" y="4440"/>
                    <a:pt x="2996" y="4440"/>
                  </a:cubicBezTo>
                  <a:cubicBezTo>
                    <a:pt x="3966" y="4440"/>
                    <a:pt x="5010" y="4075"/>
                    <a:pt x="5656" y="3481"/>
                  </a:cubicBezTo>
                  <a:cubicBezTo>
                    <a:pt x="6084" y="3329"/>
                    <a:pt x="6359" y="2764"/>
                    <a:pt x="6467" y="2278"/>
                  </a:cubicBezTo>
                  <a:cubicBezTo>
                    <a:pt x="6694" y="1236"/>
                    <a:pt x="5978" y="444"/>
                    <a:pt x="5002" y="120"/>
                  </a:cubicBezTo>
                  <a:cubicBezTo>
                    <a:pt x="4759" y="39"/>
                    <a:pt x="4479" y="1"/>
                    <a:pt x="4181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 rot="605883">
              <a:off x="1170957" y="2358723"/>
              <a:ext cx="216474" cy="143550"/>
            </a:xfrm>
            <a:custGeom>
              <a:avLst/>
              <a:gdLst/>
              <a:ahLst/>
              <a:cxnLst/>
              <a:rect l="l" t="t" r="r" b="b"/>
              <a:pathLst>
                <a:path w="6694" h="4439" extrusionOk="0">
                  <a:moveTo>
                    <a:pt x="4180" y="0"/>
                  </a:moveTo>
                  <a:cubicBezTo>
                    <a:pt x="2411" y="0"/>
                    <a:pt x="0" y="1353"/>
                    <a:pt x="788" y="3228"/>
                  </a:cubicBezTo>
                  <a:cubicBezTo>
                    <a:pt x="1145" y="4080"/>
                    <a:pt x="2034" y="4439"/>
                    <a:pt x="2995" y="4439"/>
                  </a:cubicBezTo>
                  <a:cubicBezTo>
                    <a:pt x="3965" y="4439"/>
                    <a:pt x="5009" y="4074"/>
                    <a:pt x="5656" y="3481"/>
                  </a:cubicBezTo>
                  <a:cubicBezTo>
                    <a:pt x="6083" y="3327"/>
                    <a:pt x="6359" y="2764"/>
                    <a:pt x="6465" y="2277"/>
                  </a:cubicBezTo>
                  <a:cubicBezTo>
                    <a:pt x="6693" y="1236"/>
                    <a:pt x="5977" y="443"/>
                    <a:pt x="5001" y="119"/>
                  </a:cubicBezTo>
                  <a:cubicBezTo>
                    <a:pt x="4758" y="39"/>
                    <a:pt x="4478" y="0"/>
                    <a:pt x="4180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 rot="605883">
              <a:off x="1518040" y="2459085"/>
              <a:ext cx="130874" cy="81849"/>
            </a:xfrm>
            <a:custGeom>
              <a:avLst/>
              <a:gdLst/>
              <a:ahLst/>
              <a:cxnLst/>
              <a:rect l="l" t="t" r="r" b="b"/>
              <a:pathLst>
                <a:path w="4047" h="2531" extrusionOk="0">
                  <a:moveTo>
                    <a:pt x="3537" y="1"/>
                  </a:moveTo>
                  <a:cubicBezTo>
                    <a:pt x="3396" y="1"/>
                    <a:pt x="3259" y="105"/>
                    <a:pt x="3289" y="288"/>
                  </a:cubicBezTo>
                  <a:cubicBezTo>
                    <a:pt x="3407" y="1003"/>
                    <a:pt x="2902" y="1931"/>
                    <a:pt x="2137" y="1931"/>
                  </a:cubicBezTo>
                  <a:cubicBezTo>
                    <a:pt x="2065" y="1931"/>
                    <a:pt x="1990" y="1923"/>
                    <a:pt x="1913" y="1905"/>
                  </a:cubicBezTo>
                  <a:cubicBezTo>
                    <a:pt x="1387" y="1785"/>
                    <a:pt x="799" y="1166"/>
                    <a:pt x="725" y="626"/>
                  </a:cubicBezTo>
                  <a:cubicBezTo>
                    <a:pt x="704" y="472"/>
                    <a:pt x="580" y="397"/>
                    <a:pt x="454" y="397"/>
                  </a:cubicBezTo>
                  <a:cubicBezTo>
                    <a:pt x="342" y="397"/>
                    <a:pt x="228" y="456"/>
                    <a:pt x="180" y="574"/>
                  </a:cubicBezTo>
                  <a:cubicBezTo>
                    <a:pt x="0" y="1013"/>
                    <a:pt x="426" y="1505"/>
                    <a:pt x="705" y="1807"/>
                  </a:cubicBezTo>
                  <a:cubicBezTo>
                    <a:pt x="1063" y="2194"/>
                    <a:pt x="1533" y="2504"/>
                    <a:pt x="2072" y="2529"/>
                  </a:cubicBezTo>
                  <a:cubicBezTo>
                    <a:pt x="2095" y="2530"/>
                    <a:pt x="2117" y="2531"/>
                    <a:pt x="2139" y="2531"/>
                  </a:cubicBezTo>
                  <a:cubicBezTo>
                    <a:pt x="3262" y="2531"/>
                    <a:pt x="4047" y="1228"/>
                    <a:pt x="3792" y="203"/>
                  </a:cubicBezTo>
                  <a:cubicBezTo>
                    <a:pt x="3757" y="64"/>
                    <a:pt x="3646" y="1"/>
                    <a:pt x="3537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 rot="605883">
              <a:off x="1302002" y="2103298"/>
              <a:ext cx="83401" cy="56043"/>
            </a:xfrm>
            <a:custGeom>
              <a:avLst/>
              <a:gdLst/>
              <a:ahLst/>
              <a:cxnLst/>
              <a:rect l="l" t="t" r="r" b="b"/>
              <a:pathLst>
                <a:path w="2579" h="1733" extrusionOk="0">
                  <a:moveTo>
                    <a:pt x="1883" y="1"/>
                  </a:moveTo>
                  <a:cubicBezTo>
                    <a:pt x="1870" y="1"/>
                    <a:pt x="1856" y="2"/>
                    <a:pt x="1843" y="3"/>
                  </a:cubicBezTo>
                  <a:cubicBezTo>
                    <a:pt x="1613" y="31"/>
                    <a:pt x="1402" y="128"/>
                    <a:pt x="1204" y="248"/>
                  </a:cubicBezTo>
                  <a:cubicBezTo>
                    <a:pt x="719" y="420"/>
                    <a:pt x="0" y="793"/>
                    <a:pt x="63" y="1369"/>
                  </a:cubicBezTo>
                  <a:cubicBezTo>
                    <a:pt x="76" y="1495"/>
                    <a:pt x="175" y="1582"/>
                    <a:pt x="290" y="1615"/>
                  </a:cubicBezTo>
                  <a:cubicBezTo>
                    <a:pt x="377" y="1688"/>
                    <a:pt x="487" y="1731"/>
                    <a:pt x="600" y="1733"/>
                  </a:cubicBezTo>
                  <a:cubicBezTo>
                    <a:pt x="607" y="1733"/>
                    <a:pt x="613" y="1733"/>
                    <a:pt x="619" y="1733"/>
                  </a:cubicBezTo>
                  <a:cubicBezTo>
                    <a:pt x="872" y="1733"/>
                    <a:pt x="1158" y="1629"/>
                    <a:pt x="1393" y="1546"/>
                  </a:cubicBezTo>
                  <a:cubicBezTo>
                    <a:pt x="1796" y="1402"/>
                    <a:pt x="2579" y="989"/>
                    <a:pt x="2293" y="455"/>
                  </a:cubicBezTo>
                  <a:cubicBezTo>
                    <a:pt x="2279" y="392"/>
                    <a:pt x="2250" y="332"/>
                    <a:pt x="2207" y="282"/>
                  </a:cubicBezTo>
                  <a:cubicBezTo>
                    <a:pt x="2207" y="275"/>
                    <a:pt x="2207" y="268"/>
                    <a:pt x="2207" y="261"/>
                  </a:cubicBezTo>
                  <a:cubicBezTo>
                    <a:pt x="2191" y="99"/>
                    <a:pt x="2032" y="1"/>
                    <a:pt x="1883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 rot="605883">
              <a:off x="1769733" y="2106704"/>
              <a:ext cx="86473" cy="43042"/>
            </a:xfrm>
            <a:custGeom>
              <a:avLst/>
              <a:gdLst/>
              <a:ahLst/>
              <a:cxnLst/>
              <a:rect l="l" t="t" r="r" b="b"/>
              <a:pathLst>
                <a:path w="2674" h="1331" extrusionOk="0">
                  <a:moveTo>
                    <a:pt x="1512" y="1"/>
                  </a:moveTo>
                  <a:cubicBezTo>
                    <a:pt x="1451" y="1"/>
                    <a:pt x="1390" y="4"/>
                    <a:pt x="1330" y="10"/>
                  </a:cubicBezTo>
                  <a:cubicBezTo>
                    <a:pt x="1244" y="11"/>
                    <a:pt x="1158" y="22"/>
                    <a:pt x="1075" y="40"/>
                  </a:cubicBezTo>
                  <a:cubicBezTo>
                    <a:pt x="1026" y="37"/>
                    <a:pt x="978" y="35"/>
                    <a:pt x="929" y="35"/>
                  </a:cubicBezTo>
                  <a:cubicBezTo>
                    <a:pt x="835" y="35"/>
                    <a:pt x="743" y="42"/>
                    <a:pt x="655" y="61"/>
                  </a:cubicBezTo>
                  <a:cubicBezTo>
                    <a:pt x="478" y="85"/>
                    <a:pt x="316" y="134"/>
                    <a:pt x="194" y="231"/>
                  </a:cubicBezTo>
                  <a:cubicBezTo>
                    <a:pt x="18" y="371"/>
                    <a:pt x="1" y="575"/>
                    <a:pt x="83" y="753"/>
                  </a:cubicBezTo>
                  <a:cubicBezTo>
                    <a:pt x="99" y="930"/>
                    <a:pt x="185" y="1096"/>
                    <a:pt x="348" y="1196"/>
                  </a:cubicBezTo>
                  <a:cubicBezTo>
                    <a:pt x="522" y="1303"/>
                    <a:pt x="731" y="1331"/>
                    <a:pt x="938" y="1331"/>
                  </a:cubicBezTo>
                  <a:cubicBezTo>
                    <a:pt x="1055" y="1331"/>
                    <a:pt x="1172" y="1322"/>
                    <a:pt x="1281" y="1313"/>
                  </a:cubicBezTo>
                  <a:cubicBezTo>
                    <a:pt x="1685" y="1281"/>
                    <a:pt x="2673" y="1221"/>
                    <a:pt x="2585" y="606"/>
                  </a:cubicBezTo>
                  <a:cubicBezTo>
                    <a:pt x="2536" y="266"/>
                    <a:pt x="2113" y="82"/>
                    <a:pt x="1819" y="27"/>
                  </a:cubicBezTo>
                  <a:cubicBezTo>
                    <a:pt x="1718" y="10"/>
                    <a:pt x="1615" y="1"/>
                    <a:pt x="1512" y="1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 rot="605883">
              <a:off x="885206" y="2858242"/>
              <a:ext cx="649291" cy="421014"/>
            </a:xfrm>
            <a:custGeom>
              <a:avLst/>
              <a:gdLst/>
              <a:ahLst/>
              <a:cxnLst/>
              <a:rect l="l" t="t" r="r" b="b"/>
              <a:pathLst>
                <a:path w="20078" h="13019" extrusionOk="0">
                  <a:moveTo>
                    <a:pt x="6780" y="1"/>
                  </a:moveTo>
                  <a:lnTo>
                    <a:pt x="0" y="9970"/>
                  </a:lnTo>
                  <a:cubicBezTo>
                    <a:pt x="3387" y="12055"/>
                    <a:pt x="7362" y="13019"/>
                    <a:pt x="11327" y="13019"/>
                  </a:cubicBezTo>
                  <a:cubicBezTo>
                    <a:pt x="14336" y="13019"/>
                    <a:pt x="17340" y="12464"/>
                    <a:pt x="20078" y="11423"/>
                  </a:cubicBezTo>
                  <a:lnTo>
                    <a:pt x="18037" y="6274"/>
                  </a:lnTo>
                  <a:cubicBezTo>
                    <a:pt x="17841" y="6300"/>
                    <a:pt x="17631" y="6313"/>
                    <a:pt x="17406" y="6313"/>
                  </a:cubicBezTo>
                  <a:cubicBezTo>
                    <a:pt x="14302" y="6313"/>
                    <a:pt x="8657" y="3807"/>
                    <a:pt x="6780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 rot="605883">
              <a:off x="606546" y="2134859"/>
              <a:ext cx="537433" cy="583515"/>
            </a:xfrm>
            <a:custGeom>
              <a:avLst/>
              <a:gdLst/>
              <a:ahLst/>
              <a:cxnLst/>
              <a:rect l="l" t="t" r="r" b="b"/>
              <a:pathLst>
                <a:path w="16619" h="18044" extrusionOk="0">
                  <a:moveTo>
                    <a:pt x="14237" y="1"/>
                  </a:moveTo>
                  <a:lnTo>
                    <a:pt x="13315" y="4363"/>
                  </a:lnTo>
                  <a:cubicBezTo>
                    <a:pt x="13287" y="3772"/>
                    <a:pt x="13275" y="3182"/>
                    <a:pt x="13299" y="2592"/>
                  </a:cubicBezTo>
                  <a:lnTo>
                    <a:pt x="13299" y="2592"/>
                  </a:lnTo>
                  <a:lnTo>
                    <a:pt x="11176" y="7106"/>
                  </a:lnTo>
                  <a:lnTo>
                    <a:pt x="11177" y="3533"/>
                  </a:lnTo>
                  <a:lnTo>
                    <a:pt x="11177" y="3533"/>
                  </a:lnTo>
                  <a:cubicBezTo>
                    <a:pt x="10987" y="3808"/>
                    <a:pt x="10500" y="5186"/>
                    <a:pt x="9906" y="6961"/>
                  </a:cubicBezTo>
                  <a:lnTo>
                    <a:pt x="8797" y="4311"/>
                  </a:lnTo>
                  <a:cubicBezTo>
                    <a:pt x="8974" y="3908"/>
                    <a:pt x="9147" y="3505"/>
                    <a:pt x="9309" y="3096"/>
                  </a:cubicBezTo>
                  <a:lnTo>
                    <a:pt x="6275" y="655"/>
                  </a:lnTo>
                  <a:cubicBezTo>
                    <a:pt x="5710" y="3469"/>
                    <a:pt x="5141" y="6293"/>
                    <a:pt x="4201" y="9006"/>
                  </a:cubicBezTo>
                  <a:cubicBezTo>
                    <a:pt x="3261" y="11718"/>
                    <a:pt x="1933" y="14333"/>
                    <a:pt x="0" y="16455"/>
                  </a:cubicBezTo>
                  <a:cubicBezTo>
                    <a:pt x="1118" y="15883"/>
                    <a:pt x="1998" y="14939"/>
                    <a:pt x="2807" y="13978"/>
                  </a:cubicBezTo>
                  <a:cubicBezTo>
                    <a:pt x="4459" y="12007"/>
                    <a:pt x="5918" y="9881"/>
                    <a:pt x="7161" y="7628"/>
                  </a:cubicBezTo>
                  <a:lnTo>
                    <a:pt x="7161" y="7628"/>
                  </a:lnTo>
                  <a:cubicBezTo>
                    <a:pt x="6134" y="11439"/>
                    <a:pt x="4420" y="15486"/>
                    <a:pt x="2799" y="17152"/>
                  </a:cubicBezTo>
                  <a:cubicBezTo>
                    <a:pt x="2920" y="17173"/>
                    <a:pt x="3040" y="17183"/>
                    <a:pt x="3160" y="17183"/>
                  </a:cubicBezTo>
                  <a:cubicBezTo>
                    <a:pt x="4005" y="17183"/>
                    <a:pt x="4815" y="16687"/>
                    <a:pt x="5498" y="16154"/>
                  </a:cubicBezTo>
                  <a:cubicBezTo>
                    <a:pt x="6218" y="15590"/>
                    <a:pt x="6881" y="14958"/>
                    <a:pt x="7493" y="14279"/>
                  </a:cubicBezTo>
                  <a:lnTo>
                    <a:pt x="7493" y="14279"/>
                  </a:lnTo>
                  <a:cubicBezTo>
                    <a:pt x="7015" y="15686"/>
                    <a:pt x="6634" y="16729"/>
                    <a:pt x="6471" y="16965"/>
                  </a:cubicBezTo>
                  <a:cubicBezTo>
                    <a:pt x="6432" y="17021"/>
                    <a:pt x="6391" y="17086"/>
                    <a:pt x="6408" y="17154"/>
                  </a:cubicBezTo>
                  <a:cubicBezTo>
                    <a:pt x="6427" y="17229"/>
                    <a:pt x="6498" y="17256"/>
                    <a:pt x="6578" y="17256"/>
                  </a:cubicBezTo>
                  <a:cubicBezTo>
                    <a:pt x="6638" y="17256"/>
                    <a:pt x="6702" y="17242"/>
                    <a:pt x="6755" y="17220"/>
                  </a:cubicBezTo>
                  <a:cubicBezTo>
                    <a:pt x="8114" y="16683"/>
                    <a:pt x="10929" y="15110"/>
                    <a:pt x="11603" y="12012"/>
                  </a:cubicBezTo>
                  <a:cubicBezTo>
                    <a:pt x="11621" y="13643"/>
                    <a:pt x="11939" y="15059"/>
                    <a:pt x="11603" y="17238"/>
                  </a:cubicBezTo>
                  <a:cubicBezTo>
                    <a:pt x="13656" y="16193"/>
                    <a:pt x="13832" y="12428"/>
                    <a:pt x="13845" y="11687"/>
                  </a:cubicBezTo>
                  <a:cubicBezTo>
                    <a:pt x="14479" y="13767"/>
                    <a:pt x="14951" y="15891"/>
                    <a:pt x="15257" y="18043"/>
                  </a:cubicBezTo>
                  <a:cubicBezTo>
                    <a:pt x="15577" y="17861"/>
                    <a:pt x="15716" y="17479"/>
                    <a:pt x="15818" y="17124"/>
                  </a:cubicBezTo>
                  <a:cubicBezTo>
                    <a:pt x="16618" y="14337"/>
                    <a:pt x="16535" y="11364"/>
                    <a:pt x="16089" y="8499"/>
                  </a:cubicBezTo>
                  <a:cubicBezTo>
                    <a:pt x="15645" y="5634"/>
                    <a:pt x="14851" y="2834"/>
                    <a:pt x="14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 rot="605883">
              <a:off x="1096214" y="2183298"/>
              <a:ext cx="177829" cy="567216"/>
            </a:xfrm>
            <a:custGeom>
              <a:avLst/>
              <a:gdLst/>
              <a:ahLst/>
              <a:cxnLst/>
              <a:rect l="l" t="t" r="r" b="b"/>
              <a:pathLst>
                <a:path w="5499" h="17540" extrusionOk="0">
                  <a:moveTo>
                    <a:pt x="169" y="1"/>
                  </a:moveTo>
                  <a:cubicBezTo>
                    <a:pt x="89" y="1"/>
                    <a:pt x="0" y="70"/>
                    <a:pt x="18" y="176"/>
                  </a:cubicBezTo>
                  <a:cubicBezTo>
                    <a:pt x="522" y="3240"/>
                    <a:pt x="1036" y="6301"/>
                    <a:pt x="1849" y="9301"/>
                  </a:cubicBezTo>
                  <a:cubicBezTo>
                    <a:pt x="2601" y="12081"/>
                    <a:pt x="3558" y="15078"/>
                    <a:pt x="5203" y="17473"/>
                  </a:cubicBezTo>
                  <a:cubicBezTo>
                    <a:pt x="5235" y="17520"/>
                    <a:pt x="5278" y="17540"/>
                    <a:pt x="5320" y="17540"/>
                  </a:cubicBezTo>
                  <a:cubicBezTo>
                    <a:pt x="5412" y="17540"/>
                    <a:pt x="5499" y="17443"/>
                    <a:pt x="5446" y="17329"/>
                  </a:cubicBezTo>
                  <a:cubicBezTo>
                    <a:pt x="4139" y="14519"/>
                    <a:pt x="2936" y="11792"/>
                    <a:pt x="2131" y="8785"/>
                  </a:cubicBezTo>
                  <a:cubicBezTo>
                    <a:pt x="1367" y="5927"/>
                    <a:pt x="828" y="3008"/>
                    <a:pt x="286" y="102"/>
                  </a:cubicBezTo>
                  <a:cubicBezTo>
                    <a:pt x="273" y="31"/>
                    <a:pt x="223" y="1"/>
                    <a:pt x="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 rot="605883">
              <a:off x="2030899" y="2188506"/>
              <a:ext cx="102060" cy="513826"/>
            </a:xfrm>
            <a:custGeom>
              <a:avLst/>
              <a:gdLst/>
              <a:ahLst/>
              <a:cxnLst/>
              <a:rect l="l" t="t" r="r" b="b"/>
              <a:pathLst>
                <a:path w="3156" h="15889" extrusionOk="0">
                  <a:moveTo>
                    <a:pt x="180" y="0"/>
                  </a:moveTo>
                  <a:cubicBezTo>
                    <a:pt x="89" y="0"/>
                    <a:pt x="1" y="49"/>
                    <a:pt x="42" y="125"/>
                  </a:cubicBezTo>
                  <a:cubicBezTo>
                    <a:pt x="2749" y="5143"/>
                    <a:pt x="2335" y="10640"/>
                    <a:pt x="191" y="15763"/>
                  </a:cubicBezTo>
                  <a:cubicBezTo>
                    <a:pt x="159" y="15840"/>
                    <a:pt x="245" y="15888"/>
                    <a:pt x="332" y="15888"/>
                  </a:cubicBezTo>
                  <a:cubicBezTo>
                    <a:pt x="390" y="15888"/>
                    <a:pt x="449" y="15867"/>
                    <a:pt x="473" y="15817"/>
                  </a:cubicBezTo>
                  <a:cubicBezTo>
                    <a:pt x="3051" y="10666"/>
                    <a:pt x="3156" y="5129"/>
                    <a:pt x="329" y="70"/>
                  </a:cubicBezTo>
                  <a:cubicBezTo>
                    <a:pt x="302" y="21"/>
                    <a:pt x="240" y="0"/>
                    <a:pt x="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 rot="605883">
              <a:off x="2082920" y="2170923"/>
              <a:ext cx="273325" cy="569415"/>
            </a:xfrm>
            <a:custGeom>
              <a:avLst/>
              <a:gdLst/>
              <a:ahLst/>
              <a:cxnLst/>
              <a:rect l="l" t="t" r="r" b="b"/>
              <a:pathLst>
                <a:path w="8452" h="17608" extrusionOk="0">
                  <a:moveTo>
                    <a:pt x="4088" y="1"/>
                  </a:moveTo>
                  <a:lnTo>
                    <a:pt x="3333" y="3146"/>
                  </a:lnTo>
                  <a:cubicBezTo>
                    <a:pt x="3277" y="2721"/>
                    <a:pt x="3217" y="2296"/>
                    <a:pt x="3151" y="1873"/>
                  </a:cubicBezTo>
                  <a:lnTo>
                    <a:pt x="0" y="2867"/>
                  </a:lnTo>
                  <a:cubicBezTo>
                    <a:pt x="2520" y="9823"/>
                    <a:pt x="2467" y="15265"/>
                    <a:pt x="2491" y="17608"/>
                  </a:cubicBezTo>
                  <a:cubicBezTo>
                    <a:pt x="3321" y="16265"/>
                    <a:pt x="3526" y="14636"/>
                    <a:pt x="3635" y="13060"/>
                  </a:cubicBezTo>
                  <a:cubicBezTo>
                    <a:pt x="3766" y="11193"/>
                    <a:pt x="3781" y="9319"/>
                    <a:pt x="3699" y="7448"/>
                  </a:cubicBezTo>
                  <a:lnTo>
                    <a:pt x="3699" y="7448"/>
                  </a:lnTo>
                  <a:cubicBezTo>
                    <a:pt x="4350" y="11363"/>
                    <a:pt x="4671" y="15451"/>
                    <a:pt x="4687" y="17132"/>
                  </a:cubicBezTo>
                  <a:cubicBezTo>
                    <a:pt x="5331" y="15350"/>
                    <a:pt x="5387" y="11332"/>
                    <a:pt x="5349" y="8223"/>
                  </a:cubicBezTo>
                  <a:lnTo>
                    <a:pt x="5349" y="8223"/>
                  </a:lnTo>
                  <a:cubicBezTo>
                    <a:pt x="6971" y="9685"/>
                    <a:pt x="7340" y="12888"/>
                    <a:pt x="7963" y="13867"/>
                  </a:cubicBezTo>
                  <a:cubicBezTo>
                    <a:pt x="8452" y="13733"/>
                    <a:pt x="6931" y="4126"/>
                    <a:pt x="4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 rot="605883">
              <a:off x="2153059" y="2654996"/>
              <a:ext cx="184070" cy="171103"/>
            </a:xfrm>
            <a:custGeom>
              <a:avLst/>
              <a:gdLst/>
              <a:ahLst/>
              <a:cxnLst/>
              <a:rect l="l" t="t" r="r" b="b"/>
              <a:pathLst>
                <a:path w="5692" h="5291" extrusionOk="0">
                  <a:moveTo>
                    <a:pt x="3108" y="0"/>
                  </a:moveTo>
                  <a:cubicBezTo>
                    <a:pt x="3006" y="0"/>
                    <a:pt x="2908" y="25"/>
                    <a:pt x="2823" y="93"/>
                  </a:cubicBezTo>
                  <a:lnTo>
                    <a:pt x="2472" y="177"/>
                  </a:lnTo>
                  <a:cubicBezTo>
                    <a:pt x="1599" y="188"/>
                    <a:pt x="689" y="531"/>
                    <a:pt x="277" y="1347"/>
                  </a:cubicBezTo>
                  <a:cubicBezTo>
                    <a:pt x="76" y="1745"/>
                    <a:pt x="1" y="2199"/>
                    <a:pt x="7" y="2646"/>
                  </a:cubicBezTo>
                  <a:cubicBezTo>
                    <a:pt x="12" y="3078"/>
                    <a:pt x="94" y="3513"/>
                    <a:pt x="288" y="3899"/>
                  </a:cubicBezTo>
                  <a:cubicBezTo>
                    <a:pt x="446" y="4211"/>
                    <a:pt x="581" y="4456"/>
                    <a:pt x="882" y="4641"/>
                  </a:cubicBezTo>
                  <a:cubicBezTo>
                    <a:pt x="929" y="4670"/>
                    <a:pt x="984" y="4681"/>
                    <a:pt x="1043" y="4681"/>
                  </a:cubicBezTo>
                  <a:cubicBezTo>
                    <a:pt x="1223" y="4681"/>
                    <a:pt x="1443" y="4581"/>
                    <a:pt x="1614" y="4581"/>
                  </a:cubicBezTo>
                  <a:cubicBezTo>
                    <a:pt x="1651" y="4581"/>
                    <a:pt x="1685" y="4585"/>
                    <a:pt x="1717" y="4597"/>
                  </a:cubicBezTo>
                  <a:cubicBezTo>
                    <a:pt x="1788" y="4623"/>
                    <a:pt x="1849" y="4672"/>
                    <a:pt x="1911" y="4718"/>
                  </a:cubicBezTo>
                  <a:cubicBezTo>
                    <a:pt x="2323" y="5024"/>
                    <a:pt x="2781" y="5291"/>
                    <a:pt x="3258" y="5291"/>
                  </a:cubicBezTo>
                  <a:cubicBezTo>
                    <a:pt x="3366" y="5291"/>
                    <a:pt x="3474" y="5277"/>
                    <a:pt x="3584" y="5248"/>
                  </a:cubicBezTo>
                  <a:cubicBezTo>
                    <a:pt x="3803" y="5188"/>
                    <a:pt x="4014" y="5072"/>
                    <a:pt x="4145" y="4888"/>
                  </a:cubicBezTo>
                  <a:cubicBezTo>
                    <a:pt x="4222" y="4780"/>
                    <a:pt x="4269" y="4652"/>
                    <a:pt x="4351" y="4547"/>
                  </a:cubicBezTo>
                  <a:cubicBezTo>
                    <a:pt x="4501" y="4350"/>
                    <a:pt x="4689" y="4410"/>
                    <a:pt x="4900" y="4364"/>
                  </a:cubicBezTo>
                  <a:cubicBezTo>
                    <a:pt x="5223" y="4295"/>
                    <a:pt x="5429" y="4001"/>
                    <a:pt x="5443" y="3679"/>
                  </a:cubicBezTo>
                  <a:cubicBezTo>
                    <a:pt x="5458" y="3343"/>
                    <a:pt x="5266" y="3036"/>
                    <a:pt x="5057" y="2774"/>
                  </a:cubicBezTo>
                  <a:cubicBezTo>
                    <a:pt x="5426" y="2507"/>
                    <a:pt x="5692" y="2201"/>
                    <a:pt x="5603" y="1715"/>
                  </a:cubicBezTo>
                  <a:cubicBezTo>
                    <a:pt x="5524" y="1280"/>
                    <a:pt x="5246" y="859"/>
                    <a:pt x="4945" y="541"/>
                  </a:cubicBezTo>
                  <a:cubicBezTo>
                    <a:pt x="4786" y="372"/>
                    <a:pt x="4603" y="240"/>
                    <a:pt x="4368" y="216"/>
                  </a:cubicBezTo>
                  <a:cubicBezTo>
                    <a:pt x="4125" y="190"/>
                    <a:pt x="3881" y="233"/>
                    <a:pt x="3644" y="142"/>
                  </a:cubicBezTo>
                  <a:cubicBezTo>
                    <a:pt x="3487" y="81"/>
                    <a:pt x="3290" y="0"/>
                    <a:pt x="3108" y="0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 rot="605883">
              <a:off x="2317906" y="2709886"/>
              <a:ext cx="21440" cy="41555"/>
            </a:xfrm>
            <a:custGeom>
              <a:avLst/>
              <a:gdLst/>
              <a:ahLst/>
              <a:cxnLst/>
              <a:rect l="l" t="t" r="r" b="b"/>
              <a:pathLst>
                <a:path w="663" h="1285" extrusionOk="0">
                  <a:moveTo>
                    <a:pt x="435" y="0"/>
                  </a:moveTo>
                  <a:cubicBezTo>
                    <a:pt x="347" y="204"/>
                    <a:pt x="190" y="370"/>
                    <a:pt x="1" y="523"/>
                  </a:cubicBezTo>
                  <a:cubicBezTo>
                    <a:pt x="161" y="747"/>
                    <a:pt x="304" y="1005"/>
                    <a:pt x="335" y="1284"/>
                  </a:cubicBezTo>
                  <a:cubicBezTo>
                    <a:pt x="543" y="1069"/>
                    <a:pt x="663" y="815"/>
                    <a:pt x="600" y="468"/>
                  </a:cubicBezTo>
                  <a:cubicBezTo>
                    <a:pt x="571" y="307"/>
                    <a:pt x="508" y="152"/>
                    <a:pt x="435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 rot="605883">
              <a:off x="769556" y="2753411"/>
              <a:ext cx="232837" cy="210944"/>
            </a:xfrm>
            <a:custGeom>
              <a:avLst/>
              <a:gdLst/>
              <a:ahLst/>
              <a:cxnLst/>
              <a:rect l="l" t="t" r="r" b="b"/>
              <a:pathLst>
                <a:path w="7200" h="6523" extrusionOk="0">
                  <a:moveTo>
                    <a:pt x="4396" y="1"/>
                  </a:moveTo>
                  <a:cubicBezTo>
                    <a:pt x="3951" y="1"/>
                    <a:pt x="3526" y="115"/>
                    <a:pt x="3219" y="339"/>
                  </a:cubicBezTo>
                  <a:lnTo>
                    <a:pt x="2784" y="346"/>
                  </a:lnTo>
                  <a:cubicBezTo>
                    <a:pt x="2717" y="317"/>
                    <a:pt x="2650" y="305"/>
                    <a:pt x="2583" y="305"/>
                  </a:cubicBezTo>
                  <a:cubicBezTo>
                    <a:pt x="2315" y="305"/>
                    <a:pt x="2050" y="506"/>
                    <a:pt x="1845" y="651"/>
                  </a:cubicBezTo>
                  <a:cubicBezTo>
                    <a:pt x="1596" y="828"/>
                    <a:pt x="1301" y="854"/>
                    <a:pt x="1025" y="957"/>
                  </a:cubicBezTo>
                  <a:cubicBezTo>
                    <a:pt x="760" y="1057"/>
                    <a:pt x="586" y="1264"/>
                    <a:pt x="451" y="1507"/>
                  </a:cubicBezTo>
                  <a:cubicBezTo>
                    <a:pt x="197" y="1965"/>
                    <a:pt x="1" y="2534"/>
                    <a:pt x="40" y="3062"/>
                  </a:cubicBezTo>
                  <a:cubicBezTo>
                    <a:pt x="82" y="3648"/>
                    <a:pt x="483" y="3921"/>
                    <a:pt x="992" y="4117"/>
                  </a:cubicBezTo>
                  <a:cubicBezTo>
                    <a:pt x="829" y="4482"/>
                    <a:pt x="698" y="4894"/>
                    <a:pt x="816" y="5277"/>
                  </a:cubicBezTo>
                  <a:cubicBezTo>
                    <a:pt x="926" y="5632"/>
                    <a:pt x="1237" y="5903"/>
                    <a:pt x="1617" y="5903"/>
                  </a:cubicBezTo>
                  <a:cubicBezTo>
                    <a:pt x="1629" y="5903"/>
                    <a:pt x="1642" y="5903"/>
                    <a:pt x="1654" y="5902"/>
                  </a:cubicBezTo>
                  <a:cubicBezTo>
                    <a:pt x="1806" y="5895"/>
                    <a:pt x="1938" y="5850"/>
                    <a:pt x="2068" y="5850"/>
                  </a:cubicBezTo>
                  <a:cubicBezTo>
                    <a:pt x="2160" y="5850"/>
                    <a:pt x="2251" y="5872"/>
                    <a:pt x="2348" y="5947"/>
                  </a:cubicBezTo>
                  <a:cubicBezTo>
                    <a:pt x="2473" y="6044"/>
                    <a:pt x="2567" y="6176"/>
                    <a:pt x="2688" y="6278"/>
                  </a:cubicBezTo>
                  <a:cubicBezTo>
                    <a:pt x="2897" y="6451"/>
                    <a:pt x="3177" y="6520"/>
                    <a:pt x="3449" y="6522"/>
                  </a:cubicBezTo>
                  <a:cubicBezTo>
                    <a:pt x="3453" y="6522"/>
                    <a:pt x="3458" y="6522"/>
                    <a:pt x="3462" y="6522"/>
                  </a:cubicBezTo>
                  <a:cubicBezTo>
                    <a:pt x="4197" y="6522"/>
                    <a:pt x="4765" y="5988"/>
                    <a:pt x="5236" y="5405"/>
                  </a:cubicBezTo>
                  <a:cubicBezTo>
                    <a:pt x="5295" y="5333"/>
                    <a:pt x="5350" y="5258"/>
                    <a:pt x="5426" y="5206"/>
                  </a:cubicBezTo>
                  <a:cubicBezTo>
                    <a:pt x="5665" y="5044"/>
                    <a:pt x="6195" y="5229"/>
                    <a:pt x="6410" y="5005"/>
                  </a:cubicBezTo>
                  <a:cubicBezTo>
                    <a:pt x="6703" y="4700"/>
                    <a:pt x="7001" y="3998"/>
                    <a:pt x="7089" y="3591"/>
                  </a:cubicBezTo>
                  <a:cubicBezTo>
                    <a:pt x="7200" y="3087"/>
                    <a:pt x="6610" y="2847"/>
                    <a:pt x="6488" y="2347"/>
                  </a:cubicBezTo>
                  <a:cubicBezTo>
                    <a:pt x="6360" y="1830"/>
                    <a:pt x="6479" y="1110"/>
                    <a:pt x="6126" y="711"/>
                  </a:cubicBezTo>
                  <a:cubicBezTo>
                    <a:pt x="5700" y="232"/>
                    <a:pt x="5028" y="1"/>
                    <a:pt x="4396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 rot="605883">
              <a:off x="852828" y="2757650"/>
              <a:ext cx="18692" cy="6435"/>
            </a:xfrm>
            <a:custGeom>
              <a:avLst/>
              <a:gdLst/>
              <a:ahLst/>
              <a:cxnLst/>
              <a:rect l="l" t="t" r="r" b="b"/>
              <a:pathLst>
                <a:path w="578" h="199" extrusionOk="0">
                  <a:moveTo>
                    <a:pt x="528" y="0"/>
                  </a:moveTo>
                  <a:cubicBezTo>
                    <a:pt x="345" y="0"/>
                    <a:pt x="163" y="92"/>
                    <a:pt x="1" y="198"/>
                  </a:cubicBezTo>
                  <a:cubicBezTo>
                    <a:pt x="195" y="137"/>
                    <a:pt x="394" y="96"/>
                    <a:pt x="577" y="3"/>
                  </a:cubicBezTo>
                  <a:cubicBezTo>
                    <a:pt x="561" y="1"/>
                    <a:pt x="544" y="0"/>
                    <a:pt x="528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 rot="605883">
              <a:off x="791221" y="1498681"/>
              <a:ext cx="1553668" cy="1447534"/>
            </a:xfrm>
            <a:custGeom>
              <a:avLst/>
              <a:gdLst/>
              <a:ahLst/>
              <a:cxnLst/>
              <a:rect l="l" t="t" r="r" b="b"/>
              <a:pathLst>
                <a:path w="48044" h="44762" extrusionOk="0">
                  <a:moveTo>
                    <a:pt x="21948" y="1"/>
                  </a:moveTo>
                  <a:cubicBezTo>
                    <a:pt x="16558" y="1"/>
                    <a:pt x="11119" y="1590"/>
                    <a:pt x="7109" y="4834"/>
                  </a:cubicBezTo>
                  <a:cubicBezTo>
                    <a:pt x="197" y="10425"/>
                    <a:pt x="0" y="20455"/>
                    <a:pt x="981" y="28754"/>
                  </a:cubicBezTo>
                  <a:cubicBezTo>
                    <a:pt x="1584" y="33852"/>
                    <a:pt x="4003" y="41953"/>
                    <a:pt x="5012" y="43508"/>
                  </a:cubicBezTo>
                  <a:cubicBezTo>
                    <a:pt x="5577" y="44379"/>
                    <a:pt x="6027" y="44761"/>
                    <a:pt x="6329" y="44761"/>
                  </a:cubicBezTo>
                  <a:cubicBezTo>
                    <a:pt x="6653" y="44761"/>
                    <a:pt x="6809" y="44324"/>
                    <a:pt x="6758" y="43579"/>
                  </a:cubicBezTo>
                  <a:cubicBezTo>
                    <a:pt x="6035" y="33002"/>
                    <a:pt x="8324" y="26595"/>
                    <a:pt x="14386" y="21269"/>
                  </a:cubicBezTo>
                  <a:cubicBezTo>
                    <a:pt x="18061" y="18042"/>
                    <a:pt x="22936" y="16373"/>
                    <a:pt x="27727" y="16330"/>
                  </a:cubicBezTo>
                  <a:cubicBezTo>
                    <a:pt x="27771" y="16329"/>
                    <a:pt x="27815" y="16329"/>
                    <a:pt x="27860" y="16329"/>
                  </a:cubicBezTo>
                  <a:cubicBezTo>
                    <a:pt x="31658" y="16329"/>
                    <a:pt x="35852" y="17750"/>
                    <a:pt x="38959" y="20110"/>
                  </a:cubicBezTo>
                  <a:cubicBezTo>
                    <a:pt x="42306" y="22651"/>
                    <a:pt x="44315" y="26565"/>
                    <a:pt x="45703" y="30585"/>
                  </a:cubicBezTo>
                  <a:cubicBezTo>
                    <a:pt x="45878" y="31094"/>
                    <a:pt x="46166" y="33673"/>
                    <a:pt x="46954" y="33673"/>
                  </a:cubicBezTo>
                  <a:cubicBezTo>
                    <a:pt x="47177" y="33673"/>
                    <a:pt x="47441" y="33465"/>
                    <a:pt x="47753" y="32945"/>
                  </a:cubicBezTo>
                  <a:lnTo>
                    <a:pt x="47738" y="32420"/>
                  </a:lnTo>
                  <a:cubicBezTo>
                    <a:pt x="48043" y="29569"/>
                    <a:pt x="47747" y="25966"/>
                    <a:pt x="47457" y="24240"/>
                  </a:cubicBezTo>
                  <a:cubicBezTo>
                    <a:pt x="46029" y="15754"/>
                    <a:pt x="41617" y="7306"/>
                    <a:pt x="33954" y="2970"/>
                  </a:cubicBezTo>
                  <a:cubicBezTo>
                    <a:pt x="30474" y="1002"/>
                    <a:pt x="26226" y="1"/>
                    <a:pt x="2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 rot="605883">
              <a:off x="922692" y="1490223"/>
              <a:ext cx="808" cy="162"/>
            </a:xfrm>
            <a:custGeom>
              <a:avLst/>
              <a:gdLst/>
              <a:ahLst/>
              <a:cxnLst/>
              <a:rect l="l" t="t" r="r" b="b"/>
              <a:pathLst>
                <a:path w="25" h="5" fill="none" extrusionOk="0">
                  <a:moveTo>
                    <a:pt x="1" y="1"/>
                  </a:moveTo>
                  <a:lnTo>
                    <a:pt x="25" y="5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 rot="605883">
              <a:off x="1593932" y="2158907"/>
              <a:ext cx="420" cy="744"/>
            </a:xfrm>
            <a:custGeom>
              <a:avLst/>
              <a:gdLst/>
              <a:ahLst/>
              <a:cxnLst/>
              <a:rect l="l" t="t" r="r" b="b"/>
              <a:pathLst>
                <a:path w="13" h="23" fill="none" extrusionOk="0">
                  <a:moveTo>
                    <a:pt x="12" y="22"/>
                  </a:moveTo>
                  <a:lnTo>
                    <a:pt x="0" y="0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 rot="605883">
              <a:off x="1613922" y="2179378"/>
              <a:ext cx="776" cy="194"/>
            </a:xfrm>
            <a:custGeom>
              <a:avLst/>
              <a:gdLst/>
              <a:ahLst/>
              <a:cxnLst/>
              <a:rect l="l" t="t" r="r" b="b"/>
              <a:pathLst>
                <a:path w="24" h="6" fill="none" extrusionOk="0">
                  <a:moveTo>
                    <a:pt x="1" y="6"/>
                  </a:moveTo>
                  <a:lnTo>
                    <a:pt x="23" y="0"/>
                  </a:ln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 rot="605883">
              <a:off x="545581" y="3292966"/>
              <a:ext cx="1643246" cy="553861"/>
            </a:xfrm>
            <a:custGeom>
              <a:avLst/>
              <a:gdLst/>
              <a:ahLst/>
              <a:cxnLst/>
              <a:rect l="l" t="t" r="r" b="b"/>
              <a:pathLst>
                <a:path w="50814" h="17127" extrusionOk="0">
                  <a:moveTo>
                    <a:pt x="46063" y="1"/>
                  </a:moveTo>
                  <a:cubicBezTo>
                    <a:pt x="45102" y="1"/>
                    <a:pt x="45362" y="1983"/>
                    <a:pt x="44627" y="2753"/>
                  </a:cubicBezTo>
                  <a:cubicBezTo>
                    <a:pt x="44155" y="3249"/>
                    <a:pt x="43801" y="3881"/>
                    <a:pt x="43213" y="4232"/>
                  </a:cubicBezTo>
                  <a:cubicBezTo>
                    <a:pt x="42644" y="4571"/>
                    <a:pt x="41950" y="4592"/>
                    <a:pt x="41297" y="4698"/>
                  </a:cubicBezTo>
                  <a:cubicBezTo>
                    <a:pt x="38787" y="5104"/>
                    <a:pt x="36608" y="6845"/>
                    <a:pt x="34074" y="7058"/>
                  </a:cubicBezTo>
                  <a:cubicBezTo>
                    <a:pt x="33876" y="7075"/>
                    <a:pt x="33676" y="7082"/>
                    <a:pt x="33477" y="7082"/>
                  </a:cubicBezTo>
                  <a:cubicBezTo>
                    <a:pt x="32368" y="7082"/>
                    <a:pt x="31248" y="6863"/>
                    <a:pt x="30149" y="6863"/>
                  </a:cubicBezTo>
                  <a:cubicBezTo>
                    <a:pt x="29684" y="6863"/>
                    <a:pt x="29222" y="6902"/>
                    <a:pt x="28767" y="7014"/>
                  </a:cubicBezTo>
                  <a:cubicBezTo>
                    <a:pt x="27873" y="7234"/>
                    <a:pt x="27056" y="7723"/>
                    <a:pt x="26149" y="7884"/>
                  </a:cubicBezTo>
                  <a:cubicBezTo>
                    <a:pt x="25901" y="7928"/>
                    <a:pt x="25653" y="7947"/>
                    <a:pt x="25406" y="7947"/>
                  </a:cubicBezTo>
                  <a:cubicBezTo>
                    <a:pt x="24117" y="7947"/>
                    <a:pt x="22830" y="7435"/>
                    <a:pt x="21525" y="7313"/>
                  </a:cubicBezTo>
                  <a:cubicBezTo>
                    <a:pt x="21302" y="7292"/>
                    <a:pt x="21078" y="7282"/>
                    <a:pt x="20855" y="7282"/>
                  </a:cubicBezTo>
                  <a:cubicBezTo>
                    <a:pt x="18461" y="7282"/>
                    <a:pt x="16085" y="8392"/>
                    <a:pt x="13717" y="8392"/>
                  </a:cubicBezTo>
                  <a:cubicBezTo>
                    <a:pt x="13302" y="8392"/>
                    <a:pt x="12888" y="8357"/>
                    <a:pt x="12473" y="8277"/>
                  </a:cubicBezTo>
                  <a:cubicBezTo>
                    <a:pt x="11456" y="8082"/>
                    <a:pt x="10511" y="7615"/>
                    <a:pt x="9527" y="7289"/>
                  </a:cubicBezTo>
                  <a:cubicBezTo>
                    <a:pt x="6515" y="6290"/>
                    <a:pt x="5084" y="5774"/>
                    <a:pt x="4290" y="5774"/>
                  </a:cubicBezTo>
                  <a:cubicBezTo>
                    <a:pt x="3547" y="5774"/>
                    <a:pt x="3361" y="6225"/>
                    <a:pt x="2960" y="7155"/>
                  </a:cubicBezTo>
                  <a:cubicBezTo>
                    <a:pt x="1893" y="7568"/>
                    <a:pt x="2302" y="7836"/>
                    <a:pt x="1449" y="8596"/>
                  </a:cubicBezTo>
                  <a:cubicBezTo>
                    <a:pt x="596" y="9357"/>
                    <a:pt x="1" y="10504"/>
                    <a:pt x="193" y="11631"/>
                  </a:cubicBezTo>
                  <a:cubicBezTo>
                    <a:pt x="397" y="12818"/>
                    <a:pt x="1386" y="13697"/>
                    <a:pt x="2361" y="14406"/>
                  </a:cubicBezTo>
                  <a:cubicBezTo>
                    <a:pt x="3603" y="15307"/>
                    <a:pt x="5020" y="16128"/>
                    <a:pt x="6549" y="16128"/>
                  </a:cubicBezTo>
                  <a:cubicBezTo>
                    <a:pt x="6587" y="16128"/>
                    <a:pt x="6626" y="16127"/>
                    <a:pt x="6665" y="16126"/>
                  </a:cubicBezTo>
                  <a:cubicBezTo>
                    <a:pt x="7043" y="16116"/>
                    <a:pt x="7421" y="16053"/>
                    <a:pt x="7799" y="16053"/>
                  </a:cubicBezTo>
                  <a:cubicBezTo>
                    <a:pt x="7878" y="16053"/>
                    <a:pt x="7957" y="16056"/>
                    <a:pt x="8037" y="16063"/>
                  </a:cubicBezTo>
                  <a:cubicBezTo>
                    <a:pt x="8611" y="16111"/>
                    <a:pt x="9146" y="16355"/>
                    <a:pt x="9688" y="16548"/>
                  </a:cubicBezTo>
                  <a:cubicBezTo>
                    <a:pt x="10765" y="16933"/>
                    <a:pt x="11908" y="17127"/>
                    <a:pt x="13052" y="17127"/>
                  </a:cubicBezTo>
                  <a:cubicBezTo>
                    <a:pt x="14002" y="17127"/>
                    <a:pt x="14953" y="16993"/>
                    <a:pt x="15865" y="16724"/>
                  </a:cubicBezTo>
                  <a:cubicBezTo>
                    <a:pt x="16509" y="16535"/>
                    <a:pt x="17138" y="16279"/>
                    <a:pt x="17802" y="16180"/>
                  </a:cubicBezTo>
                  <a:cubicBezTo>
                    <a:pt x="18072" y="16141"/>
                    <a:pt x="18344" y="16127"/>
                    <a:pt x="18617" y="16127"/>
                  </a:cubicBezTo>
                  <a:cubicBezTo>
                    <a:pt x="18966" y="16127"/>
                    <a:pt x="19317" y="16149"/>
                    <a:pt x="19666" y="16167"/>
                  </a:cubicBezTo>
                  <a:cubicBezTo>
                    <a:pt x="20314" y="16201"/>
                    <a:pt x="20964" y="16218"/>
                    <a:pt x="21614" y="16218"/>
                  </a:cubicBezTo>
                  <a:cubicBezTo>
                    <a:pt x="26473" y="16218"/>
                    <a:pt x="31353" y="15271"/>
                    <a:pt x="35675" y="13075"/>
                  </a:cubicBezTo>
                  <a:cubicBezTo>
                    <a:pt x="36207" y="12805"/>
                    <a:pt x="36744" y="12511"/>
                    <a:pt x="37334" y="12423"/>
                  </a:cubicBezTo>
                  <a:cubicBezTo>
                    <a:pt x="37494" y="12399"/>
                    <a:pt x="37654" y="12391"/>
                    <a:pt x="37815" y="12391"/>
                  </a:cubicBezTo>
                  <a:cubicBezTo>
                    <a:pt x="38100" y="12391"/>
                    <a:pt x="38387" y="12418"/>
                    <a:pt x="38673" y="12433"/>
                  </a:cubicBezTo>
                  <a:cubicBezTo>
                    <a:pt x="38898" y="12444"/>
                    <a:pt x="39127" y="12450"/>
                    <a:pt x="39360" y="12450"/>
                  </a:cubicBezTo>
                  <a:cubicBezTo>
                    <a:pt x="42932" y="12450"/>
                    <a:pt x="47416" y="11082"/>
                    <a:pt x="49141" y="8103"/>
                  </a:cubicBezTo>
                  <a:cubicBezTo>
                    <a:pt x="49744" y="7062"/>
                    <a:pt x="50814" y="670"/>
                    <a:pt x="46174" y="9"/>
                  </a:cubicBezTo>
                  <a:cubicBezTo>
                    <a:pt x="46135" y="3"/>
                    <a:pt x="46098" y="1"/>
                    <a:pt x="46063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 rot="605883">
              <a:off x="1270093" y="2889967"/>
              <a:ext cx="345957" cy="1735281"/>
            </a:xfrm>
            <a:custGeom>
              <a:avLst/>
              <a:gdLst/>
              <a:ahLst/>
              <a:cxnLst/>
              <a:rect l="l" t="t" r="r" b="b"/>
              <a:pathLst>
                <a:path w="10698" h="53660" extrusionOk="0">
                  <a:moveTo>
                    <a:pt x="10342" y="0"/>
                  </a:moveTo>
                  <a:cubicBezTo>
                    <a:pt x="10192" y="0"/>
                    <a:pt x="10039" y="87"/>
                    <a:pt x="10004" y="274"/>
                  </a:cubicBezTo>
                  <a:lnTo>
                    <a:pt x="10004" y="273"/>
                  </a:lnTo>
                  <a:cubicBezTo>
                    <a:pt x="6648" y="17987"/>
                    <a:pt x="3229" y="35692"/>
                    <a:pt x="26" y="53434"/>
                  </a:cubicBezTo>
                  <a:cubicBezTo>
                    <a:pt x="0" y="53580"/>
                    <a:pt x="111" y="53660"/>
                    <a:pt x="225" y="53660"/>
                  </a:cubicBezTo>
                  <a:cubicBezTo>
                    <a:pt x="321" y="53660"/>
                    <a:pt x="419" y="53604"/>
                    <a:pt x="443" y="53485"/>
                  </a:cubicBezTo>
                  <a:cubicBezTo>
                    <a:pt x="3970" y="35798"/>
                    <a:pt x="7282" y="18068"/>
                    <a:pt x="10655" y="353"/>
                  </a:cubicBezTo>
                  <a:cubicBezTo>
                    <a:pt x="10698" y="126"/>
                    <a:pt x="10523" y="0"/>
                    <a:pt x="10342" y="0"/>
                  </a:cubicBezTo>
                  <a:close/>
                </a:path>
              </a:pathLst>
            </a:custGeom>
            <a:solidFill>
              <a:srgbClr val="49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 rot="605883">
              <a:off x="1270093" y="2889967"/>
              <a:ext cx="345957" cy="1735281"/>
            </a:xfrm>
            <a:custGeom>
              <a:avLst/>
              <a:gdLst/>
              <a:ahLst/>
              <a:cxnLst/>
              <a:rect l="l" t="t" r="r" b="b"/>
              <a:pathLst>
                <a:path w="10698" h="53660" extrusionOk="0">
                  <a:moveTo>
                    <a:pt x="10342" y="0"/>
                  </a:moveTo>
                  <a:cubicBezTo>
                    <a:pt x="10192" y="0"/>
                    <a:pt x="10039" y="87"/>
                    <a:pt x="10004" y="274"/>
                  </a:cubicBezTo>
                  <a:lnTo>
                    <a:pt x="10004" y="273"/>
                  </a:lnTo>
                  <a:cubicBezTo>
                    <a:pt x="6648" y="17987"/>
                    <a:pt x="3229" y="35692"/>
                    <a:pt x="26" y="53434"/>
                  </a:cubicBezTo>
                  <a:cubicBezTo>
                    <a:pt x="0" y="53580"/>
                    <a:pt x="111" y="53660"/>
                    <a:pt x="225" y="53660"/>
                  </a:cubicBezTo>
                  <a:cubicBezTo>
                    <a:pt x="321" y="53660"/>
                    <a:pt x="419" y="53604"/>
                    <a:pt x="443" y="53485"/>
                  </a:cubicBezTo>
                  <a:cubicBezTo>
                    <a:pt x="3970" y="35798"/>
                    <a:pt x="7282" y="18068"/>
                    <a:pt x="10655" y="353"/>
                  </a:cubicBezTo>
                  <a:cubicBezTo>
                    <a:pt x="10698" y="126"/>
                    <a:pt x="10523" y="0"/>
                    <a:pt x="10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 rot="605883">
              <a:off x="1069825" y="4480617"/>
              <a:ext cx="157876" cy="78938"/>
            </a:xfrm>
            <a:custGeom>
              <a:avLst/>
              <a:gdLst/>
              <a:ahLst/>
              <a:cxnLst/>
              <a:rect l="l" t="t" r="r" b="b"/>
              <a:pathLst>
                <a:path w="4882" h="2441" fill="none" extrusionOk="0">
                  <a:moveTo>
                    <a:pt x="4782" y="1220"/>
                  </a:moveTo>
                  <a:cubicBezTo>
                    <a:pt x="4508" y="560"/>
                    <a:pt x="1900" y="1"/>
                    <a:pt x="359" y="690"/>
                  </a:cubicBezTo>
                  <a:cubicBezTo>
                    <a:pt x="1" y="850"/>
                    <a:pt x="34" y="1318"/>
                    <a:pt x="392" y="1555"/>
                  </a:cubicBezTo>
                  <a:cubicBezTo>
                    <a:pt x="951" y="1925"/>
                    <a:pt x="3023" y="2441"/>
                    <a:pt x="4440" y="1856"/>
                  </a:cubicBezTo>
                  <a:cubicBezTo>
                    <a:pt x="4802" y="1707"/>
                    <a:pt x="4882" y="1459"/>
                    <a:pt x="4782" y="1220"/>
                  </a:cubicBezTo>
                  <a:close/>
                </a:path>
              </a:pathLst>
            </a:custGeom>
            <a:noFill/>
            <a:ln w="250" cap="flat" cmpd="sng">
              <a:solidFill>
                <a:srgbClr val="493831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 rot="605883">
              <a:off x="1506878" y="3147720"/>
              <a:ext cx="188339" cy="179284"/>
            </a:xfrm>
            <a:custGeom>
              <a:avLst/>
              <a:gdLst/>
              <a:ahLst/>
              <a:cxnLst/>
              <a:rect l="l" t="t" r="r" b="b"/>
              <a:pathLst>
                <a:path w="5824" h="5544" extrusionOk="0">
                  <a:moveTo>
                    <a:pt x="3339" y="1"/>
                  </a:moveTo>
                  <a:cubicBezTo>
                    <a:pt x="2730" y="1"/>
                    <a:pt x="2235" y="136"/>
                    <a:pt x="1557" y="136"/>
                  </a:cubicBezTo>
                  <a:cubicBezTo>
                    <a:pt x="1526" y="136"/>
                    <a:pt x="1494" y="135"/>
                    <a:pt x="1462" y="135"/>
                  </a:cubicBezTo>
                  <a:cubicBezTo>
                    <a:pt x="1343" y="133"/>
                    <a:pt x="847" y="39"/>
                    <a:pt x="542" y="39"/>
                  </a:cubicBezTo>
                  <a:cubicBezTo>
                    <a:pt x="412" y="39"/>
                    <a:pt x="316" y="56"/>
                    <a:pt x="300" y="105"/>
                  </a:cubicBezTo>
                  <a:lnTo>
                    <a:pt x="0" y="4309"/>
                  </a:lnTo>
                  <a:cubicBezTo>
                    <a:pt x="105" y="4648"/>
                    <a:pt x="405" y="4901"/>
                    <a:pt x="735" y="5029"/>
                  </a:cubicBezTo>
                  <a:cubicBezTo>
                    <a:pt x="1353" y="5267"/>
                    <a:pt x="2354" y="5543"/>
                    <a:pt x="3211" y="5543"/>
                  </a:cubicBezTo>
                  <a:cubicBezTo>
                    <a:pt x="3788" y="5543"/>
                    <a:pt x="4301" y="5418"/>
                    <a:pt x="4586" y="5070"/>
                  </a:cubicBezTo>
                  <a:cubicBezTo>
                    <a:pt x="4843" y="5035"/>
                    <a:pt x="5146" y="4906"/>
                    <a:pt x="5278" y="4668"/>
                  </a:cubicBezTo>
                  <a:cubicBezTo>
                    <a:pt x="5418" y="4415"/>
                    <a:pt x="5267" y="4147"/>
                    <a:pt x="5336" y="3884"/>
                  </a:cubicBezTo>
                  <a:cubicBezTo>
                    <a:pt x="5372" y="3744"/>
                    <a:pt x="5474" y="3633"/>
                    <a:pt x="5556" y="3514"/>
                  </a:cubicBezTo>
                  <a:cubicBezTo>
                    <a:pt x="5823" y="3128"/>
                    <a:pt x="5481" y="2964"/>
                    <a:pt x="5442" y="2591"/>
                  </a:cubicBezTo>
                  <a:cubicBezTo>
                    <a:pt x="5418" y="2349"/>
                    <a:pt x="5531" y="2120"/>
                    <a:pt x="5524" y="1878"/>
                  </a:cubicBezTo>
                  <a:cubicBezTo>
                    <a:pt x="5515" y="1598"/>
                    <a:pt x="5374" y="1345"/>
                    <a:pt x="5162" y="1163"/>
                  </a:cubicBezTo>
                  <a:cubicBezTo>
                    <a:pt x="4932" y="967"/>
                    <a:pt x="4625" y="884"/>
                    <a:pt x="4456" y="613"/>
                  </a:cubicBezTo>
                  <a:cubicBezTo>
                    <a:pt x="4314" y="383"/>
                    <a:pt x="4195" y="83"/>
                    <a:pt x="3891" y="40"/>
                  </a:cubicBezTo>
                  <a:cubicBezTo>
                    <a:pt x="3694" y="12"/>
                    <a:pt x="3512" y="1"/>
                    <a:pt x="3339" y="1"/>
                  </a:cubicBezTo>
                  <a:close/>
                </a:path>
              </a:pathLst>
            </a:custGeom>
            <a:solidFill>
              <a:srgbClr val="DD8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 rot="605883">
              <a:off x="1347126" y="3053899"/>
              <a:ext cx="257317" cy="300554"/>
            </a:xfrm>
            <a:custGeom>
              <a:avLst/>
              <a:gdLst/>
              <a:ahLst/>
              <a:cxnLst/>
              <a:rect l="l" t="t" r="r" b="b"/>
              <a:pathLst>
                <a:path w="7957" h="9294" extrusionOk="0">
                  <a:moveTo>
                    <a:pt x="2840" y="54"/>
                  </a:moveTo>
                  <a:cubicBezTo>
                    <a:pt x="2026" y="54"/>
                    <a:pt x="1313" y="344"/>
                    <a:pt x="889" y="1415"/>
                  </a:cubicBezTo>
                  <a:cubicBezTo>
                    <a:pt x="355" y="2766"/>
                    <a:pt x="0" y="4237"/>
                    <a:pt x="458" y="5608"/>
                  </a:cubicBezTo>
                  <a:cubicBezTo>
                    <a:pt x="915" y="6980"/>
                    <a:pt x="601" y="8367"/>
                    <a:pt x="1775" y="9153"/>
                  </a:cubicBezTo>
                  <a:cubicBezTo>
                    <a:pt x="1931" y="9257"/>
                    <a:pt x="2173" y="9294"/>
                    <a:pt x="2456" y="9294"/>
                  </a:cubicBezTo>
                  <a:cubicBezTo>
                    <a:pt x="3167" y="9294"/>
                    <a:pt x="4133" y="9057"/>
                    <a:pt x="4602" y="9057"/>
                  </a:cubicBezTo>
                  <a:cubicBezTo>
                    <a:pt x="4603" y="9057"/>
                    <a:pt x="4604" y="9057"/>
                    <a:pt x="4605" y="9057"/>
                  </a:cubicBezTo>
                  <a:cubicBezTo>
                    <a:pt x="4673" y="9058"/>
                    <a:pt x="4756" y="9059"/>
                    <a:pt x="4847" y="9059"/>
                  </a:cubicBezTo>
                  <a:cubicBezTo>
                    <a:pt x="5626" y="9059"/>
                    <a:pt x="7084" y="8985"/>
                    <a:pt x="6814" y="7663"/>
                  </a:cubicBezTo>
                  <a:cubicBezTo>
                    <a:pt x="6814" y="7663"/>
                    <a:pt x="6608" y="7538"/>
                    <a:pt x="6163" y="7472"/>
                  </a:cubicBezTo>
                  <a:cubicBezTo>
                    <a:pt x="4949" y="7302"/>
                    <a:pt x="4876" y="3913"/>
                    <a:pt x="6216" y="2763"/>
                  </a:cubicBezTo>
                  <a:cubicBezTo>
                    <a:pt x="6549" y="2476"/>
                    <a:pt x="7156" y="2229"/>
                    <a:pt x="7575" y="2207"/>
                  </a:cubicBezTo>
                  <a:cubicBezTo>
                    <a:pt x="7956" y="0"/>
                    <a:pt x="5351" y="456"/>
                    <a:pt x="4339" y="254"/>
                  </a:cubicBezTo>
                  <a:cubicBezTo>
                    <a:pt x="3829" y="154"/>
                    <a:pt x="3317" y="54"/>
                    <a:pt x="2840" y="54"/>
                  </a:cubicBezTo>
                  <a:close/>
                </a:path>
              </a:pathLst>
            </a:custGeom>
            <a:solidFill>
              <a:srgbClr val="F9B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 rot="605883">
              <a:off x="1416152" y="3238073"/>
              <a:ext cx="2134" cy="1649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33" y="1"/>
                  </a:moveTo>
                  <a:cubicBezTo>
                    <a:pt x="1" y="1"/>
                    <a:pt x="1" y="50"/>
                    <a:pt x="33" y="50"/>
                  </a:cubicBezTo>
                  <a:cubicBezTo>
                    <a:pt x="66" y="49"/>
                    <a:pt x="66" y="1"/>
                    <a:pt x="33" y="1"/>
                  </a:cubicBezTo>
                  <a:close/>
                </a:path>
              </a:pathLst>
            </a:custGeom>
            <a:solidFill>
              <a:srgbClr val="F0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 rot="605883">
              <a:off x="1614828" y="3186983"/>
              <a:ext cx="54102" cy="28231"/>
            </a:xfrm>
            <a:custGeom>
              <a:avLst/>
              <a:gdLst/>
              <a:ahLst/>
              <a:cxnLst/>
              <a:rect l="l" t="t" r="r" b="b"/>
              <a:pathLst>
                <a:path w="1673" h="873" extrusionOk="0">
                  <a:moveTo>
                    <a:pt x="94" y="0"/>
                  </a:moveTo>
                  <a:cubicBezTo>
                    <a:pt x="48" y="0"/>
                    <a:pt x="0" y="32"/>
                    <a:pt x="7" y="83"/>
                  </a:cubicBezTo>
                  <a:cubicBezTo>
                    <a:pt x="67" y="535"/>
                    <a:pt x="660" y="872"/>
                    <a:pt x="1157" y="872"/>
                  </a:cubicBezTo>
                  <a:cubicBezTo>
                    <a:pt x="1310" y="872"/>
                    <a:pt x="1454" y="840"/>
                    <a:pt x="1571" y="770"/>
                  </a:cubicBezTo>
                  <a:cubicBezTo>
                    <a:pt x="1673" y="708"/>
                    <a:pt x="1670" y="510"/>
                    <a:pt x="1534" y="491"/>
                  </a:cubicBezTo>
                  <a:cubicBezTo>
                    <a:pt x="1479" y="483"/>
                    <a:pt x="1425" y="480"/>
                    <a:pt x="1370" y="480"/>
                  </a:cubicBezTo>
                  <a:cubicBezTo>
                    <a:pt x="1267" y="480"/>
                    <a:pt x="1163" y="490"/>
                    <a:pt x="1059" y="490"/>
                  </a:cubicBezTo>
                  <a:cubicBezTo>
                    <a:pt x="987" y="490"/>
                    <a:pt x="915" y="485"/>
                    <a:pt x="841" y="469"/>
                  </a:cubicBezTo>
                  <a:cubicBezTo>
                    <a:pt x="576" y="412"/>
                    <a:pt x="287" y="301"/>
                    <a:pt x="164" y="41"/>
                  </a:cubicBezTo>
                  <a:cubicBezTo>
                    <a:pt x="150" y="13"/>
                    <a:pt x="122" y="0"/>
                    <a:pt x="94" y="0"/>
                  </a:cubicBezTo>
                  <a:close/>
                </a:path>
              </a:pathLst>
            </a:custGeom>
            <a:solidFill>
              <a:srgbClr val="C16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 rot="605883">
              <a:off x="1664343" y="2924780"/>
              <a:ext cx="76222" cy="291531"/>
            </a:xfrm>
            <a:custGeom>
              <a:avLst/>
              <a:gdLst/>
              <a:ahLst/>
              <a:cxnLst/>
              <a:rect l="l" t="t" r="r" b="b"/>
              <a:pathLst>
                <a:path w="2357" h="9015" extrusionOk="0">
                  <a:moveTo>
                    <a:pt x="2000" y="0"/>
                  </a:moveTo>
                  <a:cubicBezTo>
                    <a:pt x="1851" y="0"/>
                    <a:pt x="1697" y="87"/>
                    <a:pt x="1662" y="274"/>
                  </a:cubicBezTo>
                  <a:cubicBezTo>
                    <a:pt x="1109" y="3188"/>
                    <a:pt x="555" y="6101"/>
                    <a:pt x="0" y="9014"/>
                  </a:cubicBezTo>
                  <a:cubicBezTo>
                    <a:pt x="7" y="9014"/>
                    <a:pt x="14" y="9014"/>
                    <a:pt x="21" y="9014"/>
                  </a:cubicBezTo>
                  <a:cubicBezTo>
                    <a:pt x="249" y="9014"/>
                    <a:pt x="474" y="8963"/>
                    <a:pt x="694" y="8881"/>
                  </a:cubicBezTo>
                  <a:cubicBezTo>
                    <a:pt x="1233" y="6039"/>
                    <a:pt x="1773" y="3196"/>
                    <a:pt x="2313" y="353"/>
                  </a:cubicBezTo>
                  <a:cubicBezTo>
                    <a:pt x="2356" y="126"/>
                    <a:pt x="2181" y="0"/>
                    <a:pt x="2000" y="0"/>
                  </a:cubicBezTo>
                  <a:close/>
                </a:path>
              </a:pathLst>
            </a:custGeom>
            <a:solidFill>
              <a:srgbClr val="49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 rot="605951">
              <a:off x="1011752" y="2476228"/>
              <a:ext cx="1128849" cy="467355"/>
            </a:xfrm>
            <a:custGeom>
              <a:avLst/>
              <a:gdLst/>
              <a:ahLst/>
              <a:cxnLst/>
              <a:rect l="l" t="t" r="r" b="b"/>
              <a:pathLst>
                <a:path w="32651" h="14452" extrusionOk="0">
                  <a:moveTo>
                    <a:pt x="27332" y="0"/>
                  </a:moveTo>
                  <a:lnTo>
                    <a:pt x="2104" y="2489"/>
                  </a:lnTo>
                  <a:cubicBezTo>
                    <a:pt x="871" y="4152"/>
                    <a:pt x="0" y="8579"/>
                    <a:pt x="1177" y="10083"/>
                  </a:cubicBezTo>
                  <a:cubicBezTo>
                    <a:pt x="2355" y="11587"/>
                    <a:pt x="5386" y="11929"/>
                    <a:pt x="7069" y="12760"/>
                  </a:cubicBezTo>
                  <a:cubicBezTo>
                    <a:pt x="9494" y="13958"/>
                    <a:pt x="12299" y="14451"/>
                    <a:pt x="15181" y="14451"/>
                  </a:cubicBezTo>
                  <a:cubicBezTo>
                    <a:pt x="19140" y="14451"/>
                    <a:pt x="23244" y="13521"/>
                    <a:pt x="26709" y="12208"/>
                  </a:cubicBezTo>
                  <a:cubicBezTo>
                    <a:pt x="28085" y="11687"/>
                    <a:pt x="29431" y="11025"/>
                    <a:pt x="30558" y="10052"/>
                  </a:cubicBezTo>
                  <a:cubicBezTo>
                    <a:pt x="31686" y="9080"/>
                    <a:pt x="32025" y="8649"/>
                    <a:pt x="32337" y="7159"/>
                  </a:cubicBezTo>
                  <a:cubicBezTo>
                    <a:pt x="32650" y="5659"/>
                    <a:pt x="32145" y="4402"/>
                    <a:pt x="31291" y="3150"/>
                  </a:cubicBezTo>
                  <a:cubicBezTo>
                    <a:pt x="30436" y="1899"/>
                    <a:pt x="28797" y="185"/>
                    <a:pt x="27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40"/>
          <p:cNvSpPr/>
          <p:nvPr/>
        </p:nvSpPr>
        <p:spPr>
          <a:xfrm>
            <a:off x="3292317" y="4414401"/>
            <a:ext cx="275400" cy="275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>
            <a:off x="2190925" y="1263975"/>
            <a:ext cx="157800" cy="15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3333231" y="2427746"/>
            <a:ext cx="266100" cy="266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305983" y="430378"/>
            <a:ext cx="713100" cy="71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7006583" y="4264435"/>
            <a:ext cx="713100" cy="71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37;p40">
            <a:extLst>
              <a:ext uri="{FF2B5EF4-FFF2-40B4-BE49-F238E27FC236}">
                <a16:creationId xmlns:a16="http://schemas.microsoft.com/office/drawing/2014/main" id="{CFCC9C7B-240B-47A2-8345-3E8F62AF19CF}"/>
              </a:ext>
            </a:extLst>
          </p:cNvPr>
          <p:cNvSpPr/>
          <p:nvPr/>
        </p:nvSpPr>
        <p:spPr>
          <a:xfrm>
            <a:off x="6088583" y="4801822"/>
            <a:ext cx="157800" cy="15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37;p40">
            <a:extLst>
              <a:ext uri="{FF2B5EF4-FFF2-40B4-BE49-F238E27FC236}">
                <a16:creationId xmlns:a16="http://schemas.microsoft.com/office/drawing/2014/main" id="{6138C0F6-E8E5-49F8-B446-57522C80A9DA}"/>
              </a:ext>
            </a:extLst>
          </p:cNvPr>
          <p:cNvSpPr/>
          <p:nvPr/>
        </p:nvSpPr>
        <p:spPr>
          <a:xfrm>
            <a:off x="8563116" y="4743692"/>
            <a:ext cx="157800" cy="15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39;p40">
            <a:extLst>
              <a:ext uri="{FF2B5EF4-FFF2-40B4-BE49-F238E27FC236}">
                <a16:creationId xmlns:a16="http://schemas.microsoft.com/office/drawing/2014/main" id="{C6A75D7C-83E6-4880-BB54-70D622244807}"/>
              </a:ext>
            </a:extLst>
          </p:cNvPr>
          <p:cNvSpPr/>
          <p:nvPr/>
        </p:nvSpPr>
        <p:spPr>
          <a:xfrm>
            <a:off x="4286530" y="4704474"/>
            <a:ext cx="324420" cy="35249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39;p40">
            <a:extLst>
              <a:ext uri="{FF2B5EF4-FFF2-40B4-BE49-F238E27FC236}">
                <a16:creationId xmlns:a16="http://schemas.microsoft.com/office/drawing/2014/main" id="{59A88E2A-E80E-4256-AF4F-F22DF75AA2FF}"/>
              </a:ext>
            </a:extLst>
          </p:cNvPr>
          <p:cNvSpPr/>
          <p:nvPr/>
        </p:nvSpPr>
        <p:spPr>
          <a:xfrm>
            <a:off x="5398273" y="4152298"/>
            <a:ext cx="519044" cy="5736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8431417-977B-460A-A27E-026ADCDD59B8}"/>
              </a:ext>
            </a:extLst>
          </p:cNvPr>
          <p:cNvSpPr txBox="1"/>
          <p:nvPr/>
        </p:nvSpPr>
        <p:spPr>
          <a:xfrm>
            <a:off x="2890284" y="3503712"/>
            <a:ext cx="5823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400" dirty="0"/>
              <a:t>Copia el vocabulario en tu cuaderno. No olvides anotar su equivalente en español </a:t>
            </a:r>
            <a:r>
              <a:rPr lang="es-419" sz="1400" dirty="0">
                <a:sym typeface="Wingdings" panose="05000000000000000000" pitchFamily="2" charset="2"/>
              </a:rPr>
              <a:t></a:t>
            </a:r>
            <a:endParaRPr lang="es-419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title" idx="4"/>
          </p:nvPr>
        </p:nvSpPr>
        <p:spPr>
          <a:xfrm>
            <a:off x="621743" y="300550"/>
            <a:ext cx="2074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Shirt</a:t>
            </a:r>
            <a:endParaRPr dirty="0"/>
          </a:p>
        </p:txBody>
      </p:sp>
      <p:grpSp>
        <p:nvGrpSpPr>
          <p:cNvPr id="550" name="Google Shape;550;p41"/>
          <p:cNvGrpSpPr/>
          <p:nvPr/>
        </p:nvGrpSpPr>
        <p:grpSpPr>
          <a:xfrm>
            <a:off x="8024338" y="3213348"/>
            <a:ext cx="1369936" cy="1716174"/>
            <a:chOff x="2535400" y="4145525"/>
            <a:chExt cx="1024175" cy="1283025"/>
          </a:xfrm>
        </p:grpSpPr>
        <p:sp>
          <p:nvSpPr>
            <p:cNvPr id="551" name="Google Shape;551;p41"/>
            <p:cNvSpPr/>
            <p:nvPr/>
          </p:nvSpPr>
          <p:spPr>
            <a:xfrm>
              <a:off x="2760950" y="5192850"/>
              <a:ext cx="798625" cy="235700"/>
            </a:xfrm>
            <a:custGeom>
              <a:avLst/>
              <a:gdLst/>
              <a:ahLst/>
              <a:cxnLst/>
              <a:rect l="l" t="t" r="r" b="b"/>
              <a:pathLst>
                <a:path w="31945" h="9428" extrusionOk="0">
                  <a:moveTo>
                    <a:pt x="31944" y="0"/>
                  </a:moveTo>
                  <a:lnTo>
                    <a:pt x="1" y="6873"/>
                  </a:lnTo>
                  <a:lnTo>
                    <a:pt x="1819" y="9427"/>
                  </a:lnTo>
                  <a:lnTo>
                    <a:pt x="31337" y="3075"/>
                  </a:lnTo>
                  <a:lnTo>
                    <a:pt x="3194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1"/>
            <p:cNvSpPr/>
            <p:nvPr/>
          </p:nvSpPr>
          <p:spPr>
            <a:xfrm>
              <a:off x="2535625" y="4145525"/>
              <a:ext cx="1023950" cy="1219150"/>
            </a:xfrm>
            <a:custGeom>
              <a:avLst/>
              <a:gdLst/>
              <a:ahLst/>
              <a:cxnLst/>
              <a:rect l="l" t="t" r="r" b="b"/>
              <a:pathLst>
                <a:path w="40958" h="48766" extrusionOk="0">
                  <a:moveTo>
                    <a:pt x="31943" y="0"/>
                  </a:moveTo>
                  <a:lnTo>
                    <a:pt x="0" y="6874"/>
                  </a:lnTo>
                  <a:lnTo>
                    <a:pt x="8122" y="44624"/>
                  </a:lnTo>
                  <a:lnTo>
                    <a:pt x="8895" y="48216"/>
                  </a:lnTo>
                  <a:lnTo>
                    <a:pt x="9014" y="48766"/>
                  </a:lnTo>
                  <a:lnTo>
                    <a:pt x="26215" y="45065"/>
                  </a:lnTo>
                  <a:lnTo>
                    <a:pt x="40957" y="41893"/>
                  </a:lnTo>
                  <a:lnTo>
                    <a:pt x="37973" y="28024"/>
                  </a:lnTo>
                  <a:lnTo>
                    <a:pt x="34372" y="11292"/>
                  </a:lnTo>
                  <a:lnTo>
                    <a:pt x="33600" y="7699"/>
                  </a:lnTo>
                  <a:lnTo>
                    <a:pt x="319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2535400" y="4294875"/>
              <a:ext cx="330425" cy="1069975"/>
            </a:xfrm>
            <a:custGeom>
              <a:avLst/>
              <a:gdLst/>
              <a:ahLst/>
              <a:cxnLst/>
              <a:rect l="l" t="t" r="r" b="b"/>
              <a:pathLst>
                <a:path w="13217" h="42799" extrusionOk="0">
                  <a:moveTo>
                    <a:pt x="4204" y="1"/>
                  </a:moveTo>
                  <a:lnTo>
                    <a:pt x="1" y="905"/>
                  </a:lnTo>
                  <a:lnTo>
                    <a:pt x="9013" y="42799"/>
                  </a:lnTo>
                  <a:lnTo>
                    <a:pt x="13216" y="41894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3091625" y="4176175"/>
              <a:ext cx="170925" cy="350650"/>
            </a:xfrm>
            <a:custGeom>
              <a:avLst/>
              <a:gdLst/>
              <a:ahLst/>
              <a:cxnLst/>
              <a:rect l="l" t="t" r="r" b="b"/>
              <a:pathLst>
                <a:path w="6837" h="14026" extrusionOk="0">
                  <a:moveTo>
                    <a:pt x="4005" y="0"/>
                  </a:moveTo>
                  <a:lnTo>
                    <a:pt x="0" y="862"/>
                  </a:lnTo>
                  <a:lnTo>
                    <a:pt x="2832" y="14026"/>
                  </a:lnTo>
                  <a:lnTo>
                    <a:pt x="4512" y="12099"/>
                  </a:lnTo>
                  <a:lnTo>
                    <a:pt x="6837" y="13164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2850650" y="4731925"/>
              <a:ext cx="144375" cy="304750"/>
            </a:xfrm>
            <a:custGeom>
              <a:avLst/>
              <a:gdLst/>
              <a:ahLst/>
              <a:cxnLst/>
              <a:rect l="l" t="t" r="r" b="b"/>
              <a:pathLst>
                <a:path w="5775" h="12190" extrusionOk="0">
                  <a:moveTo>
                    <a:pt x="1954" y="5083"/>
                  </a:moveTo>
                  <a:cubicBezTo>
                    <a:pt x="2124" y="5652"/>
                    <a:pt x="2317" y="6216"/>
                    <a:pt x="2543" y="6766"/>
                  </a:cubicBezTo>
                  <a:cubicBezTo>
                    <a:pt x="2291" y="6904"/>
                    <a:pt x="2042" y="7045"/>
                    <a:pt x="1793" y="7189"/>
                  </a:cubicBezTo>
                  <a:cubicBezTo>
                    <a:pt x="1836" y="6486"/>
                    <a:pt x="1889" y="5784"/>
                    <a:pt x="1954" y="5083"/>
                  </a:cubicBezTo>
                  <a:close/>
                  <a:moveTo>
                    <a:pt x="1894" y="0"/>
                  </a:moveTo>
                  <a:cubicBezTo>
                    <a:pt x="1719" y="0"/>
                    <a:pt x="1541" y="51"/>
                    <a:pt x="1391" y="145"/>
                  </a:cubicBezTo>
                  <a:cubicBezTo>
                    <a:pt x="1107" y="240"/>
                    <a:pt x="865" y="465"/>
                    <a:pt x="808" y="834"/>
                  </a:cubicBezTo>
                  <a:cubicBezTo>
                    <a:pt x="267" y="4309"/>
                    <a:pt x="0" y="7822"/>
                    <a:pt x="10" y="11338"/>
                  </a:cubicBezTo>
                  <a:cubicBezTo>
                    <a:pt x="12" y="11896"/>
                    <a:pt x="466" y="12189"/>
                    <a:pt x="898" y="12189"/>
                  </a:cubicBezTo>
                  <a:cubicBezTo>
                    <a:pt x="1293" y="12189"/>
                    <a:pt x="1670" y="11945"/>
                    <a:pt x="1669" y="11433"/>
                  </a:cubicBezTo>
                  <a:cubicBezTo>
                    <a:pt x="1666" y="10680"/>
                    <a:pt x="1679" y="9927"/>
                    <a:pt x="1704" y="9176"/>
                  </a:cubicBezTo>
                  <a:cubicBezTo>
                    <a:pt x="2214" y="8860"/>
                    <a:pt x="2732" y="8558"/>
                    <a:pt x="3257" y="8267"/>
                  </a:cubicBezTo>
                  <a:cubicBezTo>
                    <a:pt x="3448" y="8614"/>
                    <a:pt x="3656" y="8955"/>
                    <a:pt x="3885" y="9287"/>
                  </a:cubicBezTo>
                  <a:cubicBezTo>
                    <a:pt x="4071" y="9559"/>
                    <a:pt x="4344" y="9672"/>
                    <a:pt x="4613" y="9672"/>
                  </a:cubicBezTo>
                  <a:cubicBezTo>
                    <a:pt x="5204" y="9672"/>
                    <a:pt x="5774" y="9125"/>
                    <a:pt x="5357" y="8518"/>
                  </a:cubicBezTo>
                  <a:cubicBezTo>
                    <a:pt x="5131" y="8187"/>
                    <a:pt x="4922" y="7845"/>
                    <a:pt x="4730" y="7492"/>
                  </a:cubicBezTo>
                  <a:cubicBezTo>
                    <a:pt x="4738" y="7489"/>
                    <a:pt x="4744" y="7485"/>
                    <a:pt x="4752" y="7481"/>
                  </a:cubicBezTo>
                  <a:cubicBezTo>
                    <a:pt x="5581" y="7070"/>
                    <a:pt x="5121" y="5918"/>
                    <a:pt x="4361" y="5918"/>
                  </a:cubicBezTo>
                  <a:cubicBezTo>
                    <a:pt x="4255" y="5918"/>
                    <a:pt x="4144" y="5941"/>
                    <a:pt x="4029" y="5990"/>
                  </a:cubicBezTo>
                  <a:cubicBezTo>
                    <a:pt x="3354" y="4287"/>
                    <a:pt x="2990" y="2472"/>
                    <a:pt x="2651" y="636"/>
                  </a:cubicBezTo>
                  <a:cubicBezTo>
                    <a:pt x="2569" y="195"/>
                    <a:pt x="2237" y="0"/>
                    <a:pt x="1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2996250" y="4702575"/>
              <a:ext cx="229075" cy="275900"/>
            </a:xfrm>
            <a:custGeom>
              <a:avLst/>
              <a:gdLst/>
              <a:ahLst/>
              <a:cxnLst/>
              <a:rect l="l" t="t" r="r" b="b"/>
              <a:pathLst>
                <a:path w="9163" h="11036" extrusionOk="0">
                  <a:moveTo>
                    <a:pt x="3890" y="1653"/>
                  </a:moveTo>
                  <a:cubicBezTo>
                    <a:pt x="4567" y="1653"/>
                    <a:pt x="5068" y="1955"/>
                    <a:pt x="4849" y="2964"/>
                  </a:cubicBezTo>
                  <a:cubicBezTo>
                    <a:pt x="4700" y="3648"/>
                    <a:pt x="4087" y="4254"/>
                    <a:pt x="3563" y="4816"/>
                  </a:cubicBezTo>
                  <a:lnTo>
                    <a:pt x="2961" y="2021"/>
                  </a:lnTo>
                  <a:cubicBezTo>
                    <a:pt x="2945" y="1948"/>
                    <a:pt x="2918" y="1877"/>
                    <a:pt x="2884" y="1809"/>
                  </a:cubicBezTo>
                  <a:cubicBezTo>
                    <a:pt x="3221" y="1719"/>
                    <a:pt x="3575" y="1653"/>
                    <a:pt x="3890" y="1653"/>
                  </a:cubicBezTo>
                  <a:close/>
                  <a:moveTo>
                    <a:pt x="5943" y="6348"/>
                  </a:moveTo>
                  <a:cubicBezTo>
                    <a:pt x="6265" y="6348"/>
                    <a:pt x="6584" y="6407"/>
                    <a:pt x="6898" y="6588"/>
                  </a:cubicBezTo>
                  <a:cubicBezTo>
                    <a:pt x="8449" y="7482"/>
                    <a:pt x="6316" y="8686"/>
                    <a:pt x="5854" y="8938"/>
                  </a:cubicBezTo>
                  <a:cubicBezTo>
                    <a:pt x="5425" y="9171"/>
                    <a:pt x="4951" y="9284"/>
                    <a:pt x="4469" y="9337"/>
                  </a:cubicBezTo>
                  <a:cubicBezTo>
                    <a:pt x="4489" y="9226"/>
                    <a:pt x="4487" y="9113"/>
                    <a:pt x="4463" y="9003"/>
                  </a:cubicBezTo>
                  <a:cubicBezTo>
                    <a:pt x="4288" y="8191"/>
                    <a:pt x="4114" y="7379"/>
                    <a:pt x="3939" y="6567"/>
                  </a:cubicBezTo>
                  <a:lnTo>
                    <a:pt x="3939" y="6567"/>
                  </a:lnTo>
                  <a:cubicBezTo>
                    <a:pt x="3973" y="6569"/>
                    <a:pt x="4007" y="6569"/>
                    <a:pt x="4040" y="6569"/>
                  </a:cubicBezTo>
                  <a:cubicBezTo>
                    <a:pt x="4687" y="6569"/>
                    <a:pt x="5322" y="6348"/>
                    <a:pt x="5943" y="6348"/>
                  </a:cubicBezTo>
                  <a:close/>
                  <a:moveTo>
                    <a:pt x="3897" y="0"/>
                  </a:moveTo>
                  <a:cubicBezTo>
                    <a:pt x="2837" y="0"/>
                    <a:pt x="1685" y="413"/>
                    <a:pt x="852" y="788"/>
                  </a:cubicBezTo>
                  <a:cubicBezTo>
                    <a:pt x="0" y="1172"/>
                    <a:pt x="479" y="2337"/>
                    <a:pt x="1263" y="2337"/>
                  </a:cubicBezTo>
                  <a:cubicBezTo>
                    <a:pt x="1286" y="2337"/>
                    <a:pt x="1310" y="2336"/>
                    <a:pt x="1333" y="2334"/>
                  </a:cubicBezTo>
                  <a:cubicBezTo>
                    <a:pt x="1336" y="2347"/>
                    <a:pt x="1335" y="2358"/>
                    <a:pt x="1337" y="2371"/>
                  </a:cubicBezTo>
                  <a:cubicBezTo>
                    <a:pt x="1838" y="4698"/>
                    <a:pt x="2339" y="7026"/>
                    <a:pt x="2840" y="9352"/>
                  </a:cubicBezTo>
                  <a:cubicBezTo>
                    <a:pt x="2868" y="9493"/>
                    <a:pt x="2934" y="9625"/>
                    <a:pt x="3030" y="9732"/>
                  </a:cubicBezTo>
                  <a:cubicBezTo>
                    <a:pt x="2695" y="10219"/>
                    <a:pt x="2866" y="11036"/>
                    <a:pt x="3616" y="11036"/>
                  </a:cubicBezTo>
                  <a:cubicBezTo>
                    <a:pt x="3618" y="11036"/>
                    <a:pt x="3619" y="11036"/>
                    <a:pt x="3621" y="11036"/>
                  </a:cubicBezTo>
                  <a:cubicBezTo>
                    <a:pt x="5837" y="11025"/>
                    <a:pt x="8843" y="9953"/>
                    <a:pt x="9070" y="7403"/>
                  </a:cubicBezTo>
                  <a:cubicBezTo>
                    <a:pt x="9162" y="6366"/>
                    <a:pt x="8251" y="5453"/>
                    <a:pt x="7441" y="4987"/>
                  </a:cubicBezTo>
                  <a:cubicBezTo>
                    <a:pt x="7041" y="4756"/>
                    <a:pt x="6653" y="4682"/>
                    <a:pt x="6267" y="4682"/>
                  </a:cubicBezTo>
                  <a:cubicBezTo>
                    <a:pt x="6078" y="4682"/>
                    <a:pt x="5889" y="4700"/>
                    <a:pt x="5700" y="4725"/>
                  </a:cubicBezTo>
                  <a:cubicBezTo>
                    <a:pt x="6450" y="3674"/>
                    <a:pt x="6925" y="2536"/>
                    <a:pt x="6164" y="1203"/>
                  </a:cubicBezTo>
                  <a:cubicBezTo>
                    <a:pt x="5651" y="305"/>
                    <a:pt x="4808" y="0"/>
                    <a:pt x="3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3235925" y="4648775"/>
              <a:ext cx="222175" cy="269325"/>
            </a:xfrm>
            <a:custGeom>
              <a:avLst/>
              <a:gdLst/>
              <a:ahLst/>
              <a:cxnLst/>
              <a:rect l="l" t="t" r="r" b="b"/>
              <a:pathLst>
                <a:path w="8887" h="10773" extrusionOk="0">
                  <a:moveTo>
                    <a:pt x="4691" y="0"/>
                  </a:moveTo>
                  <a:cubicBezTo>
                    <a:pt x="4685" y="0"/>
                    <a:pt x="4678" y="0"/>
                    <a:pt x="4671" y="0"/>
                  </a:cubicBezTo>
                  <a:cubicBezTo>
                    <a:pt x="919" y="73"/>
                    <a:pt x="1" y="4798"/>
                    <a:pt x="1133" y="7678"/>
                  </a:cubicBezTo>
                  <a:cubicBezTo>
                    <a:pt x="1852" y="9509"/>
                    <a:pt x="3748" y="10773"/>
                    <a:pt x="5539" y="10773"/>
                  </a:cubicBezTo>
                  <a:cubicBezTo>
                    <a:pt x="6680" y="10773"/>
                    <a:pt x="7778" y="10259"/>
                    <a:pt x="8501" y="9050"/>
                  </a:cubicBezTo>
                  <a:cubicBezTo>
                    <a:pt x="8887" y="8403"/>
                    <a:pt x="8310" y="7763"/>
                    <a:pt x="7743" y="7763"/>
                  </a:cubicBezTo>
                  <a:cubicBezTo>
                    <a:pt x="7505" y="7763"/>
                    <a:pt x="7269" y="7876"/>
                    <a:pt x="7106" y="8148"/>
                  </a:cubicBezTo>
                  <a:cubicBezTo>
                    <a:pt x="6670" y="8878"/>
                    <a:pt x="6126" y="9165"/>
                    <a:pt x="5562" y="9165"/>
                  </a:cubicBezTo>
                  <a:cubicBezTo>
                    <a:pt x="4414" y="9165"/>
                    <a:pt x="3183" y="7976"/>
                    <a:pt x="2605" y="6909"/>
                  </a:cubicBezTo>
                  <a:cubicBezTo>
                    <a:pt x="1771" y="5370"/>
                    <a:pt x="2412" y="1700"/>
                    <a:pt x="4577" y="1658"/>
                  </a:cubicBezTo>
                  <a:cubicBezTo>
                    <a:pt x="5636" y="1638"/>
                    <a:pt x="5741" y="0"/>
                    <a:pt x="4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41"/>
          <p:cNvGrpSpPr/>
          <p:nvPr/>
        </p:nvGrpSpPr>
        <p:grpSpPr>
          <a:xfrm>
            <a:off x="7571466" y="3129250"/>
            <a:ext cx="825025" cy="796625"/>
            <a:chOff x="7688925" y="2004250"/>
            <a:chExt cx="825025" cy="796625"/>
          </a:xfrm>
        </p:grpSpPr>
        <p:sp>
          <p:nvSpPr>
            <p:cNvPr id="566" name="Google Shape;566;p41"/>
            <p:cNvSpPr/>
            <p:nvPr/>
          </p:nvSpPr>
          <p:spPr>
            <a:xfrm>
              <a:off x="7951625" y="2400650"/>
              <a:ext cx="562325" cy="400225"/>
            </a:xfrm>
            <a:custGeom>
              <a:avLst/>
              <a:gdLst/>
              <a:ahLst/>
              <a:cxnLst/>
              <a:rect l="l" t="t" r="r" b="b"/>
              <a:pathLst>
                <a:path w="22493" h="16009" extrusionOk="0">
                  <a:moveTo>
                    <a:pt x="0" y="0"/>
                  </a:moveTo>
                  <a:lnTo>
                    <a:pt x="16845" y="16009"/>
                  </a:lnTo>
                  <a:cubicBezTo>
                    <a:pt x="20817" y="11829"/>
                    <a:pt x="22493" y="6306"/>
                    <a:pt x="21923" y="990"/>
                  </a:cubicBezTo>
                  <a:lnTo>
                    <a:pt x="16907" y="764"/>
                  </a:lnTo>
                  <a:lnTo>
                    <a:pt x="16907" y="764"/>
                  </a:lnTo>
                  <a:cubicBezTo>
                    <a:pt x="17323" y="3327"/>
                    <a:pt x="17035" y="5986"/>
                    <a:pt x="16014" y="8417"/>
                  </a:cubicBezTo>
                  <a:lnTo>
                    <a:pt x="7514" y="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7688925" y="2004250"/>
              <a:ext cx="810750" cy="421175"/>
            </a:xfrm>
            <a:custGeom>
              <a:avLst/>
              <a:gdLst/>
              <a:ahLst/>
              <a:cxnLst/>
              <a:rect l="l" t="t" r="r" b="b"/>
              <a:pathLst>
                <a:path w="32430" h="16847" extrusionOk="0">
                  <a:moveTo>
                    <a:pt x="13680" y="1"/>
                  </a:moveTo>
                  <a:cubicBezTo>
                    <a:pt x="8690" y="1"/>
                    <a:pt x="3710" y="1968"/>
                    <a:pt x="1" y="5871"/>
                  </a:cubicBezTo>
                  <a:lnTo>
                    <a:pt x="10508" y="15856"/>
                  </a:lnTo>
                  <a:lnTo>
                    <a:pt x="18022" y="16197"/>
                  </a:lnTo>
                  <a:lnTo>
                    <a:pt x="7624" y="6314"/>
                  </a:lnTo>
                  <a:cubicBezTo>
                    <a:pt x="9528" y="5398"/>
                    <a:pt x="11603" y="4938"/>
                    <a:pt x="13680" y="4938"/>
                  </a:cubicBezTo>
                  <a:cubicBezTo>
                    <a:pt x="17129" y="4938"/>
                    <a:pt x="20585" y="6207"/>
                    <a:pt x="23277" y="8766"/>
                  </a:cubicBezTo>
                  <a:cubicBezTo>
                    <a:pt x="25567" y="10942"/>
                    <a:pt x="26944" y="13719"/>
                    <a:pt x="27415" y="16620"/>
                  </a:cubicBezTo>
                  <a:lnTo>
                    <a:pt x="32430" y="16846"/>
                  </a:lnTo>
                  <a:cubicBezTo>
                    <a:pt x="31969" y="12555"/>
                    <a:pt x="30048" y="8399"/>
                    <a:pt x="26674" y="5192"/>
                  </a:cubicBezTo>
                  <a:cubicBezTo>
                    <a:pt x="23024" y="1723"/>
                    <a:pt x="18348" y="1"/>
                    <a:pt x="1368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7728700" y="2158825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1" y="0"/>
                  </a:moveTo>
                  <a:lnTo>
                    <a:pt x="0" y="1192"/>
                  </a:lnTo>
                  <a:lnTo>
                    <a:pt x="439" y="1610"/>
                  </a:lnTo>
                  <a:lnTo>
                    <a:pt x="1571" y="418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7775150" y="2203000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2" y="0"/>
                  </a:moveTo>
                  <a:lnTo>
                    <a:pt x="1" y="1191"/>
                  </a:lnTo>
                  <a:lnTo>
                    <a:pt x="439" y="1609"/>
                  </a:lnTo>
                  <a:lnTo>
                    <a:pt x="1572" y="418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1"/>
            <p:cNvSpPr/>
            <p:nvPr/>
          </p:nvSpPr>
          <p:spPr>
            <a:xfrm>
              <a:off x="7821625" y="2247225"/>
              <a:ext cx="39325" cy="40250"/>
            </a:xfrm>
            <a:custGeom>
              <a:avLst/>
              <a:gdLst/>
              <a:ahLst/>
              <a:cxnLst/>
              <a:rect l="l" t="t" r="r" b="b"/>
              <a:pathLst>
                <a:path w="1573" h="1610" extrusionOk="0">
                  <a:moveTo>
                    <a:pt x="1132" y="1"/>
                  </a:moveTo>
                  <a:lnTo>
                    <a:pt x="0" y="1192"/>
                  </a:lnTo>
                  <a:lnTo>
                    <a:pt x="440" y="1610"/>
                  </a:lnTo>
                  <a:lnTo>
                    <a:pt x="1572" y="4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1"/>
            <p:cNvSpPr/>
            <p:nvPr/>
          </p:nvSpPr>
          <p:spPr>
            <a:xfrm>
              <a:off x="7868050" y="2267400"/>
              <a:ext cx="61975" cy="64075"/>
            </a:xfrm>
            <a:custGeom>
              <a:avLst/>
              <a:gdLst/>
              <a:ahLst/>
              <a:cxnLst/>
              <a:rect l="l" t="t" r="r" b="b"/>
              <a:pathLst>
                <a:path w="2479" h="2563" extrusionOk="0">
                  <a:moveTo>
                    <a:pt x="2038" y="0"/>
                  </a:moveTo>
                  <a:lnTo>
                    <a:pt x="1" y="2145"/>
                  </a:lnTo>
                  <a:lnTo>
                    <a:pt x="440" y="2563"/>
                  </a:lnTo>
                  <a:lnTo>
                    <a:pt x="2478" y="418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7910950" y="2332000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2" y="1"/>
                  </a:moveTo>
                  <a:lnTo>
                    <a:pt x="1" y="1192"/>
                  </a:lnTo>
                  <a:lnTo>
                    <a:pt x="439" y="1610"/>
                  </a:lnTo>
                  <a:lnTo>
                    <a:pt x="1572" y="4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1"/>
            <p:cNvSpPr/>
            <p:nvPr/>
          </p:nvSpPr>
          <p:spPr>
            <a:xfrm>
              <a:off x="7957450" y="2376475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2" y="0"/>
                  </a:moveTo>
                  <a:lnTo>
                    <a:pt x="0" y="1192"/>
                  </a:lnTo>
                  <a:lnTo>
                    <a:pt x="440" y="1609"/>
                  </a:lnTo>
                  <a:lnTo>
                    <a:pt x="1571" y="418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1"/>
            <p:cNvSpPr/>
            <p:nvPr/>
          </p:nvSpPr>
          <p:spPr>
            <a:xfrm>
              <a:off x="8003875" y="2420450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3" y="0"/>
                  </a:moveTo>
                  <a:lnTo>
                    <a:pt x="1" y="1191"/>
                  </a:lnTo>
                  <a:lnTo>
                    <a:pt x="440" y="1609"/>
                  </a:lnTo>
                  <a:lnTo>
                    <a:pt x="1571" y="418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1"/>
            <p:cNvSpPr/>
            <p:nvPr/>
          </p:nvSpPr>
          <p:spPr>
            <a:xfrm>
              <a:off x="8050375" y="2441150"/>
              <a:ext cx="61950" cy="64075"/>
            </a:xfrm>
            <a:custGeom>
              <a:avLst/>
              <a:gdLst/>
              <a:ahLst/>
              <a:cxnLst/>
              <a:rect l="l" t="t" r="r" b="b"/>
              <a:pathLst>
                <a:path w="2478" h="2563" extrusionOk="0">
                  <a:moveTo>
                    <a:pt x="2038" y="0"/>
                  </a:moveTo>
                  <a:lnTo>
                    <a:pt x="0" y="2144"/>
                  </a:lnTo>
                  <a:lnTo>
                    <a:pt x="440" y="2562"/>
                  </a:lnTo>
                  <a:lnTo>
                    <a:pt x="2478" y="418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1"/>
            <p:cNvSpPr/>
            <p:nvPr/>
          </p:nvSpPr>
          <p:spPr>
            <a:xfrm>
              <a:off x="8093250" y="2505550"/>
              <a:ext cx="39325" cy="40225"/>
            </a:xfrm>
            <a:custGeom>
              <a:avLst/>
              <a:gdLst/>
              <a:ahLst/>
              <a:cxnLst/>
              <a:rect l="l" t="t" r="r" b="b"/>
              <a:pathLst>
                <a:path w="1573" h="1609" extrusionOk="0">
                  <a:moveTo>
                    <a:pt x="1132" y="0"/>
                  </a:moveTo>
                  <a:lnTo>
                    <a:pt x="0" y="1192"/>
                  </a:lnTo>
                  <a:lnTo>
                    <a:pt x="440" y="1608"/>
                  </a:lnTo>
                  <a:lnTo>
                    <a:pt x="1572" y="417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1"/>
            <p:cNvSpPr/>
            <p:nvPr/>
          </p:nvSpPr>
          <p:spPr>
            <a:xfrm>
              <a:off x="8139700" y="2549650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2" y="1"/>
                  </a:moveTo>
                  <a:lnTo>
                    <a:pt x="1" y="1192"/>
                  </a:lnTo>
                  <a:lnTo>
                    <a:pt x="439" y="1610"/>
                  </a:lnTo>
                  <a:lnTo>
                    <a:pt x="1572" y="419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1"/>
            <p:cNvSpPr/>
            <p:nvPr/>
          </p:nvSpPr>
          <p:spPr>
            <a:xfrm>
              <a:off x="8186200" y="2594050"/>
              <a:ext cx="39300" cy="40250"/>
            </a:xfrm>
            <a:custGeom>
              <a:avLst/>
              <a:gdLst/>
              <a:ahLst/>
              <a:cxnLst/>
              <a:rect l="l" t="t" r="r" b="b"/>
              <a:pathLst>
                <a:path w="1572" h="1610" extrusionOk="0">
                  <a:moveTo>
                    <a:pt x="1131" y="0"/>
                  </a:moveTo>
                  <a:lnTo>
                    <a:pt x="0" y="1191"/>
                  </a:lnTo>
                  <a:lnTo>
                    <a:pt x="439" y="1609"/>
                  </a:lnTo>
                  <a:lnTo>
                    <a:pt x="1571" y="418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1"/>
            <p:cNvSpPr/>
            <p:nvPr/>
          </p:nvSpPr>
          <p:spPr>
            <a:xfrm>
              <a:off x="8232600" y="2613875"/>
              <a:ext cx="61925" cy="64050"/>
            </a:xfrm>
            <a:custGeom>
              <a:avLst/>
              <a:gdLst/>
              <a:ahLst/>
              <a:cxnLst/>
              <a:rect l="l" t="t" r="r" b="b"/>
              <a:pathLst>
                <a:path w="2477" h="2562" extrusionOk="0">
                  <a:moveTo>
                    <a:pt x="2038" y="0"/>
                  </a:moveTo>
                  <a:lnTo>
                    <a:pt x="1" y="2144"/>
                  </a:lnTo>
                  <a:lnTo>
                    <a:pt x="439" y="2562"/>
                  </a:lnTo>
                  <a:lnTo>
                    <a:pt x="2477" y="418"/>
                  </a:lnTo>
                  <a:lnTo>
                    <a:pt x="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1"/>
            <p:cNvSpPr/>
            <p:nvPr/>
          </p:nvSpPr>
          <p:spPr>
            <a:xfrm>
              <a:off x="8275475" y="2678575"/>
              <a:ext cx="39325" cy="40250"/>
            </a:xfrm>
            <a:custGeom>
              <a:avLst/>
              <a:gdLst/>
              <a:ahLst/>
              <a:cxnLst/>
              <a:rect l="l" t="t" r="r" b="b"/>
              <a:pathLst>
                <a:path w="1573" h="1610" extrusionOk="0">
                  <a:moveTo>
                    <a:pt x="1133" y="0"/>
                  </a:moveTo>
                  <a:lnTo>
                    <a:pt x="1" y="1191"/>
                  </a:lnTo>
                  <a:lnTo>
                    <a:pt x="440" y="1609"/>
                  </a:lnTo>
                  <a:lnTo>
                    <a:pt x="1573" y="418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1"/>
            <p:cNvSpPr/>
            <p:nvPr/>
          </p:nvSpPr>
          <p:spPr>
            <a:xfrm>
              <a:off x="8321950" y="2722575"/>
              <a:ext cx="39275" cy="40225"/>
            </a:xfrm>
            <a:custGeom>
              <a:avLst/>
              <a:gdLst/>
              <a:ahLst/>
              <a:cxnLst/>
              <a:rect l="l" t="t" r="r" b="b"/>
              <a:pathLst>
                <a:path w="1571" h="1609" extrusionOk="0">
                  <a:moveTo>
                    <a:pt x="1132" y="0"/>
                  </a:moveTo>
                  <a:lnTo>
                    <a:pt x="0" y="1191"/>
                  </a:lnTo>
                  <a:lnTo>
                    <a:pt x="440" y="1608"/>
                  </a:lnTo>
                  <a:lnTo>
                    <a:pt x="1571" y="417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2335;p68">
            <a:extLst>
              <a:ext uri="{FF2B5EF4-FFF2-40B4-BE49-F238E27FC236}">
                <a16:creationId xmlns:a16="http://schemas.microsoft.com/office/drawing/2014/main" id="{E27D2592-79EF-4043-88F4-9BC4006A2556}"/>
              </a:ext>
            </a:extLst>
          </p:cNvPr>
          <p:cNvGrpSpPr/>
          <p:nvPr/>
        </p:nvGrpSpPr>
        <p:grpSpPr>
          <a:xfrm>
            <a:off x="8382338" y="1186397"/>
            <a:ext cx="1229269" cy="1134636"/>
            <a:chOff x="3063575" y="2918450"/>
            <a:chExt cx="2324200" cy="2145275"/>
          </a:xfrm>
        </p:grpSpPr>
        <p:sp>
          <p:nvSpPr>
            <p:cNvPr id="40" name="Google Shape;2336;p68">
              <a:extLst>
                <a:ext uri="{FF2B5EF4-FFF2-40B4-BE49-F238E27FC236}">
                  <a16:creationId xmlns:a16="http://schemas.microsoft.com/office/drawing/2014/main" id="{ACC12663-F39E-4024-9B3A-1023298860B7}"/>
                </a:ext>
              </a:extLst>
            </p:cNvPr>
            <p:cNvSpPr/>
            <p:nvPr/>
          </p:nvSpPr>
          <p:spPr>
            <a:xfrm>
              <a:off x="4306050" y="4507275"/>
              <a:ext cx="75375" cy="24425"/>
            </a:xfrm>
            <a:custGeom>
              <a:avLst/>
              <a:gdLst/>
              <a:ahLst/>
              <a:cxnLst/>
              <a:rect l="l" t="t" r="r" b="b"/>
              <a:pathLst>
                <a:path w="3015" h="977" extrusionOk="0">
                  <a:moveTo>
                    <a:pt x="1567" y="0"/>
                  </a:moveTo>
                  <a:cubicBezTo>
                    <a:pt x="1074" y="0"/>
                    <a:pt x="517" y="183"/>
                    <a:pt x="0" y="773"/>
                  </a:cubicBezTo>
                  <a:cubicBezTo>
                    <a:pt x="1" y="773"/>
                    <a:pt x="755" y="977"/>
                    <a:pt x="1538" y="977"/>
                  </a:cubicBezTo>
                  <a:cubicBezTo>
                    <a:pt x="2109" y="977"/>
                    <a:pt x="2694" y="868"/>
                    <a:pt x="3014" y="493"/>
                  </a:cubicBezTo>
                  <a:cubicBezTo>
                    <a:pt x="3014" y="493"/>
                    <a:pt x="2377" y="0"/>
                    <a:pt x="1567" y="0"/>
                  </a:cubicBezTo>
                  <a:close/>
                </a:path>
              </a:pathLst>
            </a:custGeom>
            <a:solidFill>
              <a:srgbClr val="9B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37;p68">
              <a:extLst>
                <a:ext uri="{FF2B5EF4-FFF2-40B4-BE49-F238E27FC236}">
                  <a16:creationId xmlns:a16="http://schemas.microsoft.com/office/drawing/2014/main" id="{CBCAC3CC-8D54-42A9-B4A7-8B80D589B860}"/>
                </a:ext>
              </a:extLst>
            </p:cNvPr>
            <p:cNvSpPr/>
            <p:nvPr/>
          </p:nvSpPr>
          <p:spPr>
            <a:xfrm>
              <a:off x="3261500" y="3045200"/>
              <a:ext cx="466900" cy="572950"/>
            </a:xfrm>
            <a:custGeom>
              <a:avLst/>
              <a:gdLst/>
              <a:ahLst/>
              <a:cxnLst/>
              <a:rect l="l" t="t" r="r" b="b"/>
              <a:pathLst>
                <a:path w="18676" h="22918" extrusionOk="0">
                  <a:moveTo>
                    <a:pt x="18675" y="0"/>
                  </a:moveTo>
                  <a:lnTo>
                    <a:pt x="18675" y="0"/>
                  </a:lnTo>
                  <a:cubicBezTo>
                    <a:pt x="10972" y="1651"/>
                    <a:pt x="5986" y="8184"/>
                    <a:pt x="3703" y="12020"/>
                  </a:cubicBezTo>
                  <a:cubicBezTo>
                    <a:pt x="628" y="17183"/>
                    <a:pt x="69" y="22088"/>
                    <a:pt x="0" y="22899"/>
                  </a:cubicBezTo>
                  <a:cubicBezTo>
                    <a:pt x="264" y="22899"/>
                    <a:pt x="458" y="22911"/>
                    <a:pt x="566" y="22918"/>
                  </a:cubicBezTo>
                  <a:cubicBezTo>
                    <a:pt x="2561" y="17717"/>
                    <a:pt x="5835" y="13385"/>
                    <a:pt x="9646" y="10134"/>
                  </a:cubicBezTo>
                  <a:cubicBezTo>
                    <a:pt x="12544" y="3460"/>
                    <a:pt x="18247" y="416"/>
                    <a:pt x="18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38;p68">
              <a:extLst>
                <a:ext uri="{FF2B5EF4-FFF2-40B4-BE49-F238E27FC236}">
                  <a16:creationId xmlns:a16="http://schemas.microsoft.com/office/drawing/2014/main" id="{52E5FAB7-328C-4BCB-B754-198503E5B5CB}"/>
                </a:ext>
              </a:extLst>
            </p:cNvPr>
            <p:cNvSpPr/>
            <p:nvPr/>
          </p:nvSpPr>
          <p:spPr>
            <a:xfrm>
              <a:off x="3354050" y="2918450"/>
              <a:ext cx="1541025" cy="850275"/>
            </a:xfrm>
            <a:custGeom>
              <a:avLst/>
              <a:gdLst/>
              <a:ahLst/>
              <a:cxnLst/>
              <a:rect l="l" t="t" r="r" b="b"/>
              <a:pathLst>
                <a:path w="61641" h="34011" extrusionOk="0">
                  <a:moveTo>
                    <a:pt x="29460" y="0"/>
                  </a:moveTo>
                  <a:cubicBezTo>
                    <a:pt x="19010" y="0"/>
                    <a:pt x="6583" y="4252"/>
                    <a:pt x="1" y="17090"/>
                  </a:cubicBezTo>
                  <a:cubicBezTo>
                    <a:pt x="2284" y="13254"/>
                    <a:pt x="5956" y="9274"/>
                    <a:pt x="11854" y="6733"/>
                  </a:cubicBezTo>
                  <a:cubicBezTo>
                    <a:pt x="15700" y="5071"/>
                    <a:pt x="20495" y="4022"/>
                    <a:pt x="26468" y="4022"/>
                  </a:cubicBezTo>
                  <a:cubicBezTo>
                    <a:pt x="28443" y="4022"/>
                    <a:pt x="30546" y="4136"/>
                    <a:pt x="32787" y="4382"/>
                  </a:cubicBezTo>
                  <a:cubicBezTo>
                    <a:pt x="40576" y="5238"/>
                    <a:pt x="45708" y="9024"/>
                    <a:pt x="49079" y="13626"/>
                  </a:cubicBezTo>
                  <a:cubicBezTo>
                    <a:pt x="55158" y="21919"/>
                    <a:pt x="55554" y="32855"/>
                    <a:pt x="55574" y="34011"/>
                  </a:cubicBezTo>
                  <a:cubicBezTo>
                    <a:pt x="56250" y="33722"/>
                    <a:pt x="56995" y="33578"/>
                    <a:pt x="57799" y="33578"/>
                  </a:cubicBezTo>
                  <a:cubicBezTo>
                    <a:pt x="57816" y="33578"/>
                    <a:pt x="57833" y="33578"/>
                    <a:pt x="57850" y="33578"/>
                  </a:cubicBezTo>
                  <a:cubicBezTo>
                    <a:pt x="58558" y="33579"/>
                    <a:pt x="59263" y="33667"/>
                    <a:pt x="59951" y="33835"/>
                  </a:cubicBezTo>
                  <a:lnTo>
                    <a:pt x="59956" y="33823"/>
                  </a:lnTo>
                  <a:cubicBezTo>
                    <a:pt x="59956" y="33823"/>
                    <a:pt x="61641" y="19682"/>
                    <a:pt x="52154" y="9048"/>
                  </a:cubicBezTo>
                  <a:cubicBezTo>
                    <a:pt x="48023" y="4419"/>
                    <a:pt x="42142" y="1225"/>
                    <a:pt x="33818" y="251"/>
                  </a:cubicBezTo>
                  <a:cubicBezTo>
                    <a:pt x="32421" y="88"/>
                    <a:pt x="30961" y="0"/>
                    <a:pt x="29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39;p68">
              <a:extLst>
                <a:ext uri="{FF2B5EF4-FFF2-40B4-BE49-F238E27FC236}">
                  <a16:creationId xmlns:a16="http://schemas.microsoft.com/office/drawing/2014/main" id="{2EA6460A-4F20-429B-A0B9-14AA453D8543}"/>
                </a:ext>
              </a:extLst>
            </p:cNvPr>
            <p:cNvSpPr/>
            <p:nvPr/>
          </p:nvSpPr>
          <p:spPr>
            <a:xfrm>
              <a:off x="4991275" y="4702600"/>
              <a:ext cx="320100" cy="294800"/>
            </a:xfrm>
            <a:custGeom>
              <a:avLst/>
              <a:gdLst/>
              <a:ahLst/>
              <a:cxnLst/>
              <a:rect l="l" t="t" r="r" b="b"/>
              <a:pathLst>
                <a:path w="12804" h="11792" extrusionOk="0">
                  <a:moveTo>
                    <a:pt x="7227" y="1"/>
                  </a:moveTo>
                  <a:lnTo>
                    <a:pt x="7188" y="239"/>
                  </a:lnTo>
                  <a:cubicBezTo>
                    <a:pt x="1573" y="3214"/>
                    <a:pt x="1" y="10401"/>
                    <a:pt x="1" y="10401"/>
                  </a:cubicBezTo>
                  <a:lnTo>
                    <a:pt x="1" y="10420"/>
                  </a:lnTo>
                  <a:cubicBezTo>
                    <a:pt x="1158" y="10497"/>
                    <a:pt x="2196" y="10855"/>
                    <a:pt x="3151" y="11791"/>
                  </a:cubicBezTo>
                  <a:cubicBezTo>
                    <a:pt x="3333" y="11471"/>
                    <a:pt x="7012" y="5365"/>
                    <a:pt x="12803" y="2390"/>
                  </a:cubicBezTo>
                  <a:cubicBezTo>
                    <a:pt x="11383" y="1297"/>
                    <a:pt x="9452" y="354"/>
                    <a:pt x="7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40;p68">
              <a:extLst>
                <a:ext uri="{FF2B5EF4-FFF2-40B4-BE49-F238E27FC236}">
                  <a16:creationId xmlns:a16="http://schemas.microsoft.com/office/drawing/2014/main" id="{E3855421-2B88-46E5-9D4C-0062BDAF707E}"/>
                </a:ext>
              </a:extLst>
            </p:cNvPr>
            <p:cNvSpPr/>
            <p:nvPr/>
          </p:nvSpPr>
          <p:spPr>
            <a:xfrm>
              <a:off x="4663850" y="4724000"/>
              <a:ext cx="290375" cy="256425"/>
            </a:xfrm>
            <a:custGeom>
              <a:avLst/>
              <a:gdLst/>
              <a:ahLst/>
              <a:cxnLst/>
              <a:rect l="l" t="t" r="r" b="b"/>
              <a:pathLst>
                <a:path w="11615" h="10257" extrusionOk="0">
                  <a:moveTo>
                    <a:pt x="11607" y="0"/>
                  </a:moveTo>
                  <a:cubicBezTo>
                    <a:pt x="10043" y="312"/>
                    <a:pt x="8652" y="570"/>
                    <a:pt x="7439" y="570"/>
                  </a:cubicBezTo>
                  <a:cubicBezTo>
                    <a:pt x="7082" y="570"/>
                    <a:pt x="6740" y="547"/>
                    <a:pt x="6414" y="497"/>
                  </a:cubicBezTo>
                  <a:lnTo>
                    <a:pt x="6408" y="541"/>
                  </a:lnTo>
                  <a:cubicBezTo>
                    <a:pt x="2283" y="2195"/>
                    <a:pt x="50" y="9294"/>
                    <a:pt x="50" y="9294"/>
                  </a:cubicBezTo>
                  <a:lnTo>
                    <a:pt x="0" y="9426"/>
                  </a:lnTo>
                  <a:cubicBezTo>
                    <a:pt x="830" y="9760"/>
                    <a:pt x="1729" y="9993"/>
                    <a:pt x="2691" y="10118"/>
                  </a:cubicBezTo>
                  <a:cubicBezTo>
                    <a:pt x="3322" y="10200"/>
                    <a:pt x="3955" y="10245"/>
                    <a:pt x="4591" y="10256"/>
                  </a:cubicBezTo>
                  <a:lnTo>
                    <a:pt x="4591" y="10118"/>
                  </a:lnTo>
                  <a:cubicBezTo>
                    <a:pt x="4591" y="10118"/>
                    <a:pt x="6081" y="3265"/>
                    <a:pt x="11615" y="46"/>
                  </a:cubicBezTo>
                  <a:lnTo>
                    <a:pt x="11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41;p68">
              <a:extLst>
                <a:ext uri="{FF2B5EF4-FFF2-40B4-BE49-F238E27FC236}">
                  <a16:creationId xmlns:a16="http://schemas.microsoft.com/office/drawing/2014/main" id="{A7C8D6A2-7C9F-4978-A781-C2CFCEE7A920}"/>
                </a:ext>
              </a:extLst>
            </p:cNvPr>
            <p:cNvSpPr/>
            <p:nvPr/>
          </p:nvSpPr>
          <p:spPr>
            <a:xfrm>
              <a:off x="4433675" y="4574500"/>
              <a:ext cx="316475" cy="239775"/>
            </a:xfrm>
            <a:custGeom>
              <a:avLst/>
              <a:gdLst/>
              <a:ahLst/>
              <a:cxnLst/>
              <a:rect l="l" t="t" r="r" b="b"/>
              <a:pathLst>
                <a:path w="12659" h="9591" extrusionOk="0">
                  <a:moveTo>
                    <a:pt x="11129" y="1"/>
                  </a:moveTo>
                  <a:cubicBezTo>
                    <a:pt x="2315" y="1981"/>
                    <a:pt x="88" y="4126"/>
                    <a:pt x="88" y="4126"/>
                  </a:cubicBezTo>
                  <a:lnTo>
                    <a:pt x="1" y="4163"/>
                  </a:lnTo>
                  <a:cubicBezTo>
                    <a:pt x="680" y="5911"/>
                    <a:pt x="1541" y="7822"/>
                    <a:pt x="2668" y="9590"/>
                  </a:cubicBezTo>
                  <a:lnTo>
                    <a:pt x="2812" y="9496"/>
                  </a:lnTo>
                  <a:cubicBezTo>
                    <a:pt x="2812" y="9496"/>
                    <a:pt x="7277" y="5698"/>
                    <a:pt x="12640" y="4540"/>
                  </a:cubicBezTo>
                  <a:lnTo>
                    <a:pt x="12659" y="4529"/>
                  </a:lnTo>
                  <a:cubicBezTo>
                    <a:pt x="12573" y="4394"/>
                    <a:pt x="12491" y="4256"/>
                    <a:pt x="12419" y="4113"/>
                  </a:cubicBezTo>
                  <a:cubicBezTo>
                    <a:pt x="11802" y="2957"/>
                    <a:pt x="11443" y="1479"/>
                    <a:pt x="1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42;p68">
              <a:extLst>
                <a:ext uri="{FF2B5EF4-FFF2-40B4-BE49-F238E27FC236}">
                  <a16:creationId xmlns:a16="http://schemas.microsoft.com/office/drawing/2014/main" id="{057B6D74-F057-41BA-8940-5F38D79A1CB0}"/>
                </a:ext>
              </a:extLst>
            </p:cNvPr>
            <p:cNvSpPr/>
            <p:nvPr/>
          </p:nvSpPr>
          <p:spPr>
            <a:xfrm>
              <a:off x="5070050" y="4762350"/>
              <a:ext cx="317725" cy="301375"/>
            </a:xfrm>
            <a:custGeom>
              <a:avLst/>
              <a:gdLst/>
              <a:ahLst/>
              <a:cxnLst/>
              <a:rect l="l" t="t" r="r" b="b"/>
              <a:pathLst>
                <a:path w="12709" h="12055" extrusionOk="0">
                  <a:moveTo>
                    <a:pt x="9652" y="0"/>
                  </a:moveTo>
                  <a:cubicBezTo>
                    <a:pt x="3861" y="2975"/>
                    <a:pt x="184" y="9080"/>
                    <a:pt x="0" y="9401"/>
                  </a:cubicBezTo>
                  <a:cubicBezTo>
                    <a:pt x="628" y="10012"/>
                    <a:pt x="1227" y="10873"/>
                    <a:pt x="1804" y="12055"/>
                  </a:cubicBezTo>
                  <a:cubicBezTo>
                    <a:pt x="1804" y="12055"/>
                    <a:pt x="12708" y="5617"/>
                    <a:pt x="12211" y="3303"/>
                  </a:cubicBezTo>
                  <a:cubicBezTo>
                    <a:pt x="12004" y="2346"/>
                    <a:pt x="11086" y="1094"/>
                    <a:pt x="9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43;p68">
              <a:extLst>
                <a:ext uri="{FF2B5EF4-FFF2-40B4-BE49-F238E27FC236}">
                  <a16:creationId xmlns:a16="http://schemas.microsoft.com/office/drawing/2014/main" id="{E40A355C-C34C-4ED0-8DF7-639BFCED3064}"/>
                </a:ext>
              </a:extLst>
            </p:cNvPr>
            <p:cNvSpPr/>
            <p:nvPr/>
          </p:nvSpPr>
          <p:spPr>
            <a:xfrm>
              <a:off x="4778600" y="4698850"/>
              <a:ext cx="393325" cy="281700"/>
            </a:xfrm>
            <a:custGeom>
              <a:avLst/>
              <a:gdLst/>
              <a:ahLst/>
              <a:cxnLst/>
              <a:rect l="l" t="t" r="r" b="b"/>
              <a:pathLst>
                <a:path w="15733" h="11268" extrusionOk="0">
                  <a:moveTo>
                    <a:pt x="13853" y="1"/>
                  </a:moveTo>
                  <a:cubicBezTo>
                    <a:pt x="13448" y="1"/>
                    <a:pt x="13043" y="21"/>
                    <a:pt x="12640" y="63"/>
                  </a:cubicBezTo>
                  <a:cubicBezTo>
                    <a:pt x="10577" y="277"/>
                    <a:pt x="8696" y="673"/>
                    <a:pt x="7017" y="1006"/>
                  </a:cubicBezTo>
                  <a:lnTo>
                    <a:pt x="7025" y="1050"/>
                  </a:lnTo>
                  <a:cubicBezTo>
                    <a:pt x="1491" y="4271"/>
                    <a:pt x="1" y="11124"/>
                    <a:pt x="1" y="11124"/>
                  </a:cubicBezTo>
                  <a:lnTo>
                    <a:pt x="1" y="11262"/>
                  </a:lnTo>
                  <a:cubicBezTo>
                    <a:pt x="161" y="11266"/>
                    <a:pt x="320" y="11268"/>
                    <a:pt x="477" y="11268"/>
                  </a:cubicBezTo>
                  <a:cubicBezTo>
                    <a:pt x="3531" y="11268"/>
                    <a:pt x="5954" y="10554"/>
                    <a:pt x="7993" y="10554"/>
                  </a:cubicBezTo>
                  <a:cubicBezTo>
                    <a:pt x="8167" y="10554"/>
                    <a:pt x="8339" y="10559"/>
                    <a:pt x="8508" y="10570"/>
                  </a:cubicBezTo>
                  <a:lnTo>
                    <a:pt x="8508" y="10551"/>
                  </a:lnTo>
                  <a:cubicBezTo>
                    <a:pt x="8508" y="10551"/>
                    <a:pt x="10080" y="3364"/>
                    <a:pt x="15695" y="391"/>
                  </a:cubicBezTo>
                  <a:lnTo>
                    <a:pt x="15733" y="151"/>
                  </a:lnTo>
                  <a:cubicBezTo>
                    <a:pt x="15110" y="51"/>
                    <a:pt x="14482" y="1"/>
                    <a:pt x="13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44;p68">
              <a:extLst>
                <a:ext uri="{FF2B5EF4-FFF2-40B4-BE49-F238E27FC236}">
                  <a16:creationId xmlns:a16="http://schemas.microsoft.com/office/drawing/2014/main" id="{3D8CBAF9-8180-4CFE-A7E0-B31AC60637ED}"/>
                </a:ext>
              </a:extLst>
            </p:cNvPr>
            <p:cNvSpPr/>
            <p:nvPr/>
          </p:nvSpPr>
          <p:spPr>
            <a:xfrm>
              <a:off x="4500350" y="4687700"/>
              <a:ext cx="323850" cy="271975"/>
            </a:xfrm>
            <a:custGeom>
              <a:avLst/>
              <a:gdLst/>
              <a:ahLst/>
              <a:cxnLst/>
              <a:rect l="l" t="t" r="r" b="b"/>
              <a:pathLst>
                <a:path w="12954" h="10879" extrusionOk="0">
                  <a:moveTo>
                    <a:pt x="9993" y="1"/>
                  </a:moveTo>
                  <a:lnTo>
                    <a:pt x="9973" y="13"/>
                  </a:lnTo>
                  <a:cubicBezTo>
                    <a:pt x="4610" y="1170"/>
                    <a:pt x="145" y="4968"/>
                    <a:pt x="145" y="4968"/>
                  </a:cubicBezTo>
                  <a:lnTo>
                    <a:pt x="1" y="5062"/>
                  </a:lnTo>
                  <a:cubicBezTo>
                    <a:pt x="239" y="5439"/>
                    <a:pt x="486" y="5804"/>
                    <a:pt x="749" y="6162"/>
                  </a:cubicBezTo>
                  <a:cubicBezTo>
                    <a:pt x="2227" y="8187"/>
                    <a:pt x="4115" y="9929"/>
                    <a:pt x="6540" y="10878"/>
                  </a:cubicBezTo>
                  <a:lnTo>
                    <a:pt x="6590" y="10746"/>
                  </a:lnTo>
                  <a:cubicBezTo>
                    <a:pt x="6590" y="10746"/>
                    <a:pt x="8823" y="3647"/>
                    <a:pt x="12949" y="1993"/>
                  </a:cubicBezTo>
                  <a:lnTo>
                    <a:pt x="12954" y="1949"/>
                  </a:lnTo>
                  <a:cubicBezTo>
                    <a:pt x="11860" y="1780"/>
                    <a:pt x="10949" y="1314"/>
                    <a:pt x="10226" y="340"/>
                  </a:cubicBezTo>
                  <a:cubicBezTo>
                    <a:pt x="10144" y="233"/>
                    <a:pt x="10069" y="120"/>
                    <a:pt x="99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45;p68">
              <a:extLst>
                <a:ext uri="{FF2B5EF4-FFF2-40B4-BE49-F238E27FC236}">
                  <a16:creationId xmlns:a16="http://schemas.microsoft.com/office/drawing/2014/main" id="{356FA600-D62B-47C7-A1C4-3C9095C847B1}"/>
                </a:ext>
              </a:extLst>
            </p:cNvPr>
            <p:cNvSpPr/>
            <p:nvPr/>
          </p:nvSpPr>
          <p:spPr>
            <a:xfrm>
              <a:off x="4306050" y="4418625"/>
              <a:ext cx="405900" cy="260000"/>
            </a:xfrm>
            <a:custGeom>
              <a:avLst/>
              <a:gdLst/>
              <a:ahLst/>
              <a:cxnLst/>
              <a:rect l="l" t="t" r="r" b="b"/>
              <a:pathLst>
                <a:path w="16236" h="10400" extrusionOk="0">
                  <a:moveTo>
                    <a:pt x="11507" y="1"/>
                  </a:moveTo>
                  <a:cubicBezTo>
                    <a:pt x="2809" y="1"/>
                    <a:pt x="161" y="4063"/>
                    <a:pt x="0" y="4319"/>
                  </a:cubicBezTo>
                  <a:lnTo>
                    <a:pt x="21" y="4319"/>
                  </a:lnTo>
                  <a:cubicBezTo>
                    <a:pt x="150" y="4229"/>
                    <a:pt x="788" y="3839"/>
                    <a:pt x="1565" y="3839"/>
                  </a:cubicBezTo>
                  <a:cubicBezTo>
                    <a:pt x="1878" y="3839"/>
                    <a:pt x="2214" y="3902"/>
                    <a:pt x="2548" y="4074"/>
                  </a:cubicBezTo>
                  <a:cubicBezTo>
                    <a:pt x="2606" y="4101"/>
                    <a:pt x="2664" y="4132"/>
                    <a:pt x="2718" y="4168"/>
                  </a:cubicBezTo>
                  <a:cubicBezTo>
                    <a:pt x="2962" y="4319"/>
                    <a:pt x="3232" y="4998"/>
                    <a:pt x="3579" y="6016"/>
                  </a:cubicBezTo>
                  <a:cubicBezTo>
                    <a:pt x="3970" y="7149"/>
                    <a:pt x="4453" y="8702"/>
                    <a:pt x="5107" y="10400"/>
                  </a:cubicBezTo>
                  <a:lnTo>
                    <a:pt x="5195" y="10362"/>
                  </a:lnTo>
                  <a:cubicBezTo>
                    <a:pt x="5195" y="10362"/>
                    <a:pt x="7421" y="8216"/>
                    <a:pt x="16236" y="6237"/>
                  </a:cubicBezTo>
                  <a:cubicBezTo>
                    <a:pt x="15721" y="3790"/>
                    <a:pt x="15324" y="1350"/>
                    <a:pt x="14066" y="426"/>
                  </a:cubicBezTo>
                  <a:cubicBezTo>
                    <a:pt x="13758" y="194"/>
                    <a:pt x="13394" y="62"/>
                    <a:pt x="12960" y="37"/>
                  </a:cubicBezTo>
                  <a:cubicBezTo>
                    <a:pt x="12458" y="12"/>
                    <a:pt x="11973" y="1"/>
                    <a:pt x="11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46;p68">
              <a:extLst>
                <a:ext uri="{FF2B5EF4-FFF2-40B4-BE49-F238E27FC236}">
                  <a16:creationId xmlns:a16="http://schemas.microsoft.com/office/drawing/2014/main" id="{ABF85AC3-596C-4F3A-B8A4-D154FFE5CB65}"/>
                </a:ext>
              </a:extLst>
            </p:cNvPr>
            <p:cNvSpPr/>
            <p:nvPr/>
          </p:nvSpPr>
          <p:spPr>
            <a:xfrm>
              <a:off x="4394575" y="4569025"/>
              <a:ext cx="124550" cy="302150"/>
            </a:xfrm>
            <a:custGeom>
              <a:avLst/>
              <a:gdLst/>
              <a:ahLst/>
              <a:cxnLst/>
              <a:rect l="l" t="t" r="r" b="b"/>
              <a:pathLst>
                <a:path w="4982" h="12086" extrusionOk="0">
                  <a:moveTo>
                    <a:pt x="40" y="0"/>
                  </a:moveTo>
                  <a:lnTo>
                    <a:pt x="0" y="13"/>
                  </a:lnTo>
                  <a:cubicBezTo>
                    <a:pt x="0" y="13"/>
                    <a:pt x="253" y="8803"/>
                    <a:pt x="743" y="12029"/>
                  </a:cubicBezTo>
                  <a:lnTo>
                    <a:pt x="755" y="12086"/>
                  </a:lnTo>
                  <a:cubicBezTo>
                    <a:pt x="2333" y="11733"/>
                    <a:pt x="3736" y="11344"/>
                    <a:pt x="4982" y="10909"/>
                  </a:cubicBezTo>
                  <a:cubicBezTo>
                    <a:pt x="4717" y="10551"/>
                    <a:pt x="4472" y="10186"/>
                    <a:pt x="4233" y="9809"/>
                  </a:cubicBezTo>
                  <a:cubicBezTo>
                    <a:pt x="3107" y="8041"/>
                    <a:pt x="2246" y="6130"/>
                    <a:pt x="1566" y="4382"/>
                  </a:cubicBezTo>
                  <a:cubicBezTo>
                    <a:pt x="912" y="2685"/>
                    <a:pt x="427" y="1131"/>
                    <a:pt x="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47;p68">
              <a:extLst>
                <a:ext uri="{FF2B5EF4-FFF2-40B4-BE49-F238E27FC236}">
                  <a16:creationId xmlns:a16="http://schemas.microsoft.com/office/drawing/2014/main" id="{E6229A87-8DCF-48F0-A466-5AA778AD76AE}"/>
                </a:ext>
              </a:extLst>
            </p:cNvPr>
            <p:cNvSpPr/>
            <p:nvPr/>
          </p:nvSpPr>
          <p:spPr>
            <a:xfrm>
              <a:off x="3878475" y="4523900"/>
              <a:ext cx="307700" cy="384150"/>
            </a:xfrm>
            <a:custGeom>
              <a:avLst/>
              <a:gdLst/>
              <a:ahLst/>
              <a:cxnLst/>
              <a:rect l="l" t="t" r="r" b="b"/>
              <a:pathLst>
                <a:path w="12308" h="15366" extrusionOk="0">
                  <a:moveTo>
                    <a:pt x="2001" y="1"/>
                  </a:moveTo>
                  <a:lnTo>
                    <a:pt x="1982" y="206"/>
                  </a:lnTo>
                  <a:cubicBezTo>
                    <a:pt x="1982" y="206"/>
                    <a:pt x="0" y="11148"/>
                    <a:pt x="1711" y="15235"/>
                  </a:cubicBezTo>
                  <a:cubicBezTo>
                    <a:pt x="3149" y="15319"/>
                    <a:pt x="4650" y="15365"/>
                    <a:pt x="6218" y="15365"/>
                  </a:cubicBezTo>
                  <a:cubicBezTo>
                    <a:pt x="7125" y="15365"/>
                    <a:pt x="8053" y="15350"/>
                    <a:pt x="9004" y="15317"/>
                  </a:cubicBezTo>
                  <a:cubicBezTo>
                    <a:pt x="10156" y="15279"/>
                    <a:pt x="11256" y="15223"/>
                    <a:pt x="12307" y="15147"/>
                  </a:cubicBezTo>
                  <a:cubicBezTo>
                    <a:pt x="10735" y="10847"/>
                    <a:pt x="11565" y="453"/>
                    <a:pt x="11565" y="453"/>
                  </a:cubicBezTo>
                  <a:lnTo>
                    <a:pt x="11565" y="340"/>
                  </a:lnTo>
                  <a:cubicBezTo>
                    <a:pt x="11186" y="344"/>
                    <a:pt x="10805" y="347"/>
                    <a:pt x="10422" y="347"/>
                  </a:cubicBezTo>
                  <a:cubicBezTo>
                    <a:pt x="7642" y="347"/>
                    <a:pt x="4792" y="227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48;p68">
              <a:extLst>
                <a:ext uri="{FF2B5EF4-FFF2-40B4-BE49-F238E27FC236}">
                  <a16:creationId xmlns:a16="http://schemas.microsoft.com/office/drawing/2014/main" id="{3B08C8FA-E742-46DA-9C4F-1F346B0D8B0C}"/>
                </a:ext>
              </a:extLst>
            </p:cNvPr>
            <p:cNvSpPr/>
            <p:nvPr/>
          </p:nvSpPr>
          <p:spPr>
            <a:xfrm>
              <a:off x="3393675" y="4428475"/>
              <a:ext cx="279050" cy="435125"/>
            </a:xfrm>
            <a:custGeom>
              <a:avLst/>
              <a:gdLst/>
              <a:ahLst/>
              <a:cxnLst/>
              <a:rect l="l" t="t" r="r" b="b"/>
              <a:pathLst>
                <a:path w="11162" h="17405" extrusionOk="0">
                  <a:moveTo>
                    <a:pt x="2584" y="1"/>
                  </a:moveTo>
                  <a:cubicBezTo>
                    <a:pt x="2245" y="843"/>
                    <a:pt x="0" y="6760"/>
                    <a:pt x="874" y="13960"/>
                  </a:cubicBezTo>
                  <a:cubicBezTo>
                    <a:pt x="3195" y="15204"/>
                    <a:pt x="6238" y="16443"/>
                    <a:pt x="10049" y="17405"/>
                  </a:cubicBezTo>
                  <a:cubicBezTo>
                    <a:pt x="9169" y="12425"/>
                    <a:pt x="11130" y="2616"/>
                    <a:pt x="11130" y="2616"/>
                  </a:cubicBezTo>
                  <a:lnTo>
                    <a:pt x="11162" y="2434"/>
                  </a:lnTo>
                  <a:cubicBezTo>
                    <a:pt x="7836" y="1786"/>
                    <a:pt x="4880" y="969"/>
                    <a:pt x="2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49;p68">
              <a:extLst>
                <a:ext uri="{FF2B5EF4-FFF2-40B4-BE49-F238E27FC236}">
                  <a16:creationId xmlns:a16="http://schemas.microsoft.com/office/drawing/2014/main" id="{DF008A24-67EA-4A01-BE4F-C6461CDEF03A}"/>
                </a:ext>
              </a:extLst>
            </p:cNvPr>
            <p:cNvSpPr/>
            <p:nvPr/>
          </p:nvSpPr>
          <p:spPr>
            <a:xfrm>
              <a:off x="4657725" y="4398600"/>
              <a:ext cx="113200" cy="278775"/>
            </a:xfrm>
            <a:custGeom>
              <a:avLst/>
              <a:gdLst/>
              <a:ahLst/>
              <a:cxnLst/>
              <a:rect l="l" t="t" r="r" b="b"/>
              <a:pathLst>
                <a:path w="4528" h="11151" extrusionOk="0">
                  <a:moveTo>
                    <a:pt x="1376" y="0"/>
                  </a:moveTo>
                  <a:cubicBezTo>
                    <a:pt x="1301" y="119"/>
                    <a:pt x="1207" y="232"/>
                    <a:pt x="1119" y="345"/>
                  </a:cubicBezTo>
                  <a:cubicBezTo>
                    <a:pt x="871" y="651"/>
                    <a:pt x="595" y="934"/>
                    <a:pt x="295" y="1189"/>
                  </a:cubicBezTo>
                  <a:lnTo>
                    <a:pt x="0" y="1227"/>
                  </a:lnTo>
                  <a:cubicBezTo>
                    <a:pt x="1257" y="2151"/>
                    <a:pt x="1654" y="4591"/>
                    <a:pt x="2170" y="7037"/>
                  </a:cubicBezTo>
                  <a:cubicBezTo>
                    <a:pt x="2484" y="8515"/>
                    <a:pt x="2842" y="9993"/>
                    <a:pt x="3460" y="11151"/>
                  </a:cubicBezTo>
                  <a:lnTo>
                    <a:pt x="3596" y="11082"/>
                  </a:lnTo>
                  <a:cubicBezTo>
                    <a:pt x="4527" y="8759"/>
                    <a:pt x="4442" y="54"/>
                    <a:pt x="2116" y="54"/>
                  </a:cubicBezTo>
                  <a:cubicBezTo>
                    <a:pt x="1959" y="54"/>
                    <a:pt x="1793" y="93"/>
                    <a:pt x="1616" y="176"/>
                  </a:cubicBezTo>
                  <a:lnTo>
                    <a:pt x="1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50;p68">
              <a:extLst>
                <a:ext uri="{FF2B5EF4-FFF2-40B4-BE49-F238E27FC236}">
                  <a16:creationId xmlns:a16="http://schemas.microsoft.com/office/drawing/2014/main" id="{F23304CD-CE80-4420-9F45-CD3AD21BE9D5}"/>
                </a:ext>
              </a:extLst>
            </p:cNvPr>
            <p:cNvSpPr/>
            <p:nvPr/>
          </p:nvSpPr>
          <p:spPr>
            <a:xfrm>
              <a:off x="4146850" y="4520425"/>
              <a:ext cx="266625" cy="382175"/>
            </a:xfrm>
            <a:custGeom>
              <a:avLst/>
              <a:gdLst/>
              <a:ahLst/>
              <a:cxnLst/>
              <a:rect l="l" t="t" r="r" b="b"/>
              <a:pathLst>
                <a:path w="10665" h="15287" extrusionOk="0">
                  <a:moveTo>
                    <a:pt x="8916" y="0"/>
                  </a:moveTo>
                  <a:cubicBezTo>
                    <a:pt x="8099" y="101"/>
                    <a:pt x="7250" y="178"/>
                    <a:pt x="6389" y="247"/>
                  </a:cubicBezTo>
                  <a:cubicBezTo>
                    <a:pt x="6381" y="247"/>
                    <a:pt x="6375" y="253"/>
                    <a:pt x="6370" y="253"/>
                  </a:cubicBezTo>
                  <a:lnTo>
                    <a:pt x="6370" y="247"/>
                  </a:lnTo>
                  <a:cubicBezTo>
                    <a:pt x="4591" y="385"/>
                    <a:pt x="2728" y="460"/>
                    <a:pt x="830" y="479"/>
                  </a:cubicBezTo>
                  <a:lnTo>
                    <a:pt x="830" y="592"/>
                  </a:lnTo>
                  <a:cubicBezTo>
                    <a:pt x="830" y="592"/>
                    <a:pt x="0" y="10986"/>
                    <a:pt x="1572" y="15286"/>
                  </a:cubicBezTo>
                  <a:cubicBezTo>
                    <a:pt x="5112" y="15035"/>
                    <a:pt x="8118" y="14594"/>
                    <a:pt x="10664" y="14030"/>
                  </a:cubicBezTo>
                  <a:lnTo>
                    <a:pt x="10652" y="13973"/>
                  </a:lnTo>
                  <a:cubicBezTo>
                    <a:pt x="10162" y="10746"/>
                    <a:pt x="9909" y="1957"/>
                    <a:pt x="9909" y="1957"/>
                  </a:cubicBezTo>
                  <a:lnTo>
                    <a:pt x="9949" y="1944"/>
                  </a:lnTo>
                  <a:cubicBezTo>
                    <a:pt x="9602" y="926"/>
                    <a:pt x="9330" y="247"/>
                    <a:pt x="9086" y="94"/>
                  </a:cubicBezTo>
                  <a:cubicBezTo>
                    <a:pt x="9032" y="58"/>
                    <a:pt x="8976" y="27"/>
                    <a:pt x="8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51;p68">
              <a:extLst>
                <a:ext uri="{FF2B5EF4-FFF2-40B4-BE49-F238E27FC236}">
                  <a16:creationId xmlns:a16="http://schemas.microsoft.com/office/drawing/2014/main" id="{2FB66B9D-BA9C-459D-9E5D-ABB9961C3E9E}"/>
                </a:ext>
              </a:extLst>
            </p:cNvPr>
            <p:cNvSpPr/>
            <p:nvPr/>
          </p:nvSpPr>
          <p:spPr>
            <a:xfrm>
              <a:off x="3622850" y="4489325"/>
              <a:ext cx="305650" cy="415475"/>
            </a:xfrm>
            <a:custGeom>
              <a:avLst/>
              <a:gdLst/>
              <a:ahLst/>
              <a:cxnLst/>
              <a:rect l="l" t="t" r="r" b="b"/>
              <a:pathLst>
                <a:path w="12226" h="16619" extrusionOk="0">
                  <a:moveTo>
                    <a:pt x="1995" y="0"/>
                  </a:moveTo>
                  <a:lnTo>
                    <a:pt x="1963" y="182"/>
                  </a:lnTo>
                  <a:cubicBezTo>
                    <a:pt x="1963" y="182"/>
                    <a:pt x="1" y="9991"/>
                    <a:pt x="881" y="14971"/>
                  </a:cubicBezTo>
                  <a:cubicBezTo>
                    <a:pt x="4031" y="15763"/>
                    <a:pt x="7704" y="16367"/>
                    <a:pt x="11936" y="16618"/>
                  </a:cubicBezTo>
                  <a:cubicBezTo>
                    <a:pt x="10225" y="12531"/>
                    <a:pt x="12205" y="1591"/>
                    <a:pt x="12205" y="1591"/>
                  </a:cubicBezTo>
                  <a:lnTo>
                    <a:pt x="12226" y="1384"/>
                  </a:lnTo>
                  <a:cubicBezTo>
                    <a:pt x="8647" y="1087"/>
                    <a:pt x="5151" y="623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52;p68">
              <a:extLst>
                <a:ext uri="{FF2B5EF4-FFF2-40B4-BE49-F238E27FC236}">
                  <a16:creationId xmlns:a16="http://schemas.microsoft.com/office/drawing/2014/main" id="{26335844-2B49-4322-B896-B7A3C4B0957C}"/>
                </a:ext>
              </a:extLst>
            </p:cNvPr>
            <p:cNvSpPr/>
            <p:nvPr/>
          </p:nvSpPr>
          <p:spPr>
            <a:xfrm>
              <a:off x="3228150" y="4341250"/>
              <a:ext cx="230150" cy="436225"/>
            </a:xfrm>
            <a:custGeom>
              <a:avLst/>
              <a:gdLst/>
              <a:ahLst/>
              <a:cxnLst/>
              <a:rect l="l" t="t" r="r" b="b"/>
              <a:pathLst>
                <a:path w="9206" h="17449" extrusionOk="0">
                  <a:moveTo>
                    <a:pt x="4466" y="0"/>
                  </a:moveTo>
                  <a:lnTo>
                    <a:pt x="4125" y="162"/>
                  </a:lnTo>
                  <a:cubicBezTo>
                    <a:pt x="4125" y="162"/>
                    <a:pt x="1817" y="986"/>
                    <a:pt x="1485" y="3463"/>
                  </a:cubicBezTo>
                  <a:cubicBezTo>
                    <a:pt x="1158" y="5940"/>
                    <a:pt x="0" y="10399"/>
                    <a:pt x="1982" y="13211"/>
                  </a:cubicBezTo>
                  <a:cubicBezTo>
                    <a:pt x="2699" y="14229"/>
                    <a:pt x="4497" y="15839"/>
                    <a:pt x="7495" y="17449"/>
                  </a:cubicBezTo>
                  <a:cubicBezTo>
                    <a:pt x="6621" y="10249"/>
                    <a:pt x="8866" y="4332"/>
                    <a:pt x="9205" y="3490"/>
                  </a:cubicBezTo>
                  <a:cubicBezTo>
                    <a:pt x="6780" y="2476"/>
                    <a:pt x="5087" y="1301"/>
                    <a:pt x="4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53;p68">
              <a:extLst>
                <a:ext uri="{FF2B5EF4-FFF2-40B4-BE49-F238E27FC236}">
                  <a16:creationId xmlns:a16="http://schemas.microsoft.com/office/drawing/2014/main" id="{54E80DC1-147C-4227-BF10-52968C738980}"/>
                </a:ext>
              </a:extLst>
            </p:cNvPr>
            <p:cNvSpPr/>
            <p:nvPr/>
          </p:nvSpPr>
          <p:spPr>
            <a:xfrm>
              <a:off x="3063575" y="3617650"/>
              <a:ext cx="212100" cy="434400"/>
            </a:xfrm>
            <a:custGeom>
              <a:avLst/>
              <a:gdLst/>
              <a:ahLst/>
              <a:cxnLst/>
              <a:rect l="l" t="t" r="r" b="b"/>
              <a:pathLst>
                <a:path w="8484" h="17376" extrusionOk="0">
                  <a:moveTo>
                    <a:pt x="7915" y="1"/>
                  </a:moveTo>
                  <a:cubicBezTo>
                    <a:pt x="6778" y="7"/>
                    <a:pt x="4363" y="308"/>
                    <a:pt x="2534" y="2510"/>
                  </a:cubicBezTo>
                  <a:cubicBezTo>
                    <a:pt x="57" y="5484"/>
                    <a:pt x="0" y="11313"/>
                    <a:pt x="1458" y="14244"/>
                  </a:cubicBezTo>
                  <a:cubicBezTo>
                    <a:pt x="2958" y="17235"/>
                    <a:pt x="6113" y="17375"/>
                    <a:pt x="6692" y="17375"/>
                  </a:cubicBezTo>
                  <a:cubicBezTo>
                    <a:pt x="6752" y="17375"/>
                    <a:pt x="6784" y="17374"/>
                    <a:pt x="6784" y="17374"/>
                  </a:cubicBezTo>
                  <a:lnTo>
                    <a:pt x="6960" y="17342"/>
                  </a:lnTo>
                  <a:cubicBezTo>
                    <a:pt x="5822" y="10878"/>
                    <a:pt x="6558" y="5043"/>
                    <a:pt x="8483" y="20"/>
                  </a:cubicBezTo>
                  <a:cubicBezTo>
                    <a:pt x="8375" y="13"/>
                    <a:pt x="8181" y="1"/>
                    <a:pt x="7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54;p68">
              <a:extLst>
                <a:ext uri="{FF2B5EF4-FFF2-40B4-BE49-F238E27FC236}">
                  <a16:creationId xmlns:a16="http://schemas.microsoft.com/office/drawing/2014/main" id="{DC90F969-0E16-4599-BEBA-4920125A7125}"/>
                </a:ext>
              </a:extLst>
            </p:cNvPr>
            <p:cNvSpPr/>
            <p:nvPr/>
          </p:nvSpPr>
          <p:spPr>
            <a:xfrm>
              <a:off x="4631175" y="3757875"/>
              <a:ext cx="420500" cy="453850"/>
            </a:xfrm>
            <a:custGeom>
              <a:avLst/>
              <a:gdLst/>
              <a:ahLst/>
              <a:cxnLst/>
              <a:rect l="l" t="t" r="r" b="b"/>
              <a:pathLst>
                <a:path w="16820" h="18154" extrusionOk="0">
                  <a:moveTo>
                    <a:pt x="6714" y="1"/>
                  </a:moveTo>
                  <a:cubicBezTo>
                    <a:pt x="5910" y="1"/>
                    <a:pt x="5166" y="145"/>
                    <a:pt x="4491" y="434"/>
                  </a:cubicBezTo>
                  <a:cubicBezTo>
                    <a:pt x="1949" y="1502"/>
                    <a:pt x="358" y="4508"/>
                    <a:pt x="201" y="8671"/>
                  </a:cubicBezTo>
                  <a:cubicBezTo>
                    <a:pt x="1" y="14240"/>
                    <a:pt x="2221" y="18153"/>
                    <a:pt x="6294" y="18153"/>
                  </a:cubicBezTo>
                  <a:cubicBezTo>
                    <a:pt x="6305" y="18153"/>
                    <a:pt x="6316" y="18153"/>
                    <a:pt x="6326" y="18153"/>
                  </a:cubicBezTo>
                  <a:cubicBezTo>
                    <a:pt x="7231" y="18147"/>
                    <a:pt x="8218" y="17952"/>
                    <a:pt x="9287" y="17549"/>
                  </a:cubicBezTo>
                  <a:cubicBezTo>
                    <a:pt x="15211" y="15293"/>
                    <a:pt x="16819" y="2263"/>
                    <a:pt x="8866" y="264"/>
                  </a:cubicBezTo>
                  <a:lnTo>
                    <a:pt x="8866" y="258"/>
                  </a:lnTo>
                  <a:cubicBezTo>
                    <a:pt x="8179" y="90"/>
                    <a:pt x="7473" y="2"/>
                    <a:pt x="6765" y="1"/>
                  </a:cubicBezTo>
                  <a:cubicBezTo>
                    <a:pt x="6748" y="1"/>
                    <a:pt x="6731" y="1"/>
                    <a:pt x="6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55;p68">
              <a:extLst>
                <a:ext uri="{FF2B5EF4-FFF2-40B4-BE49-F238E27FC236}">
                  <a16:creationId xmlns:a16="http://schemas.microsoft.com/office/drawing/2014/main" id="{30AF7A01-45C5-4452-B9D7-9E38B3E13D93}"/>
                </a:ext>
              </a:extLst>
            </p:cNvPr>
            <p:cNvSpPr/>
            <p:nvPr/>
          </p:nvSpPr>
          <p:spPr>
            <a:xfrm>
              <a:off x="3209125" y="3099200"/>
              <a:ext cx="1580175" cy="1433375"/>
            </a:xfrm>
            <a:custGeom>
              <a:avLst/>
              <a:gdLst/>
              <a:ahLst/>
              <a:cxnLst/>
              <a:rect l="l" t="t" r="r" b="b"/>
              <a:pathLst>
                <a:path w="63207" h="57335" extrusionOk="0">
                  <a:moveTo>
                    <a:pt x="34735" y="0"/>
                  </a:moveTo>
                  <a:cubicBezTo>
                    <a:pt x="29855" y="0"/>
                    <a:pt x="24801" y="942"/>
                    <a:pt x="19921" y="2932"/>
                  </a:cubicBezTo>
                  <a:cubicBezTo>
                    <a:pt x="17103" y="4082"/>
                    <a:pt x="14300" y="5779"/>
                    <a:pt x="11741" y="7974"/>
                  </a:cubicBezTo>
                  <a:cubicBezTo>
                    <a:pt x="7930" y="11225"/>
                    <a:pt x="4654" y="15557"/>
                    <a:pt x="2660" y="20758"/>
                  </a:cubicBezTo>
                  <a:cubicBezTo>
                    <a:pt x="736" y="25781"/>
                    <a:pt x="0" y="31616"/>
                    <a:pt x="1138" y="38080"/>
                  </a:cubicBezTo>
                  <a:cubicBezTo>
                    <a:pt x="1585" y="40639"/>
                    <a:pt x="2327" y="43300"/>
                    <a:pt x="3402" y="46047"/>
                  </a:cubicBezTo>
                  <a:cubicBezTo>
                    <a:pt x="3906" y="47335"/>
                    <a:pt x="4648" y="48474"/>
                    <a:pt x="5227" y="49682"/>
                  </a:cubicBezTo>
                  <a:cubicBezTo>
                    <a:pt x="5848" y="50983"/>
                    <a:pt x="7539" y="52158"/>
                    <a:pt x="9966" y="53172"/>
                  </a:cubicBezTo>
                  <a:cubicBezTo>
                    <a:pt x="12262" y="54140"/>
                    <a:pt x="15218" y="54957"/>
                    <a:pt x="18544" y="55605"/>
                  </a:cubicBezTo>
                  <a:cubicBezTo>
                    <a:pt x="21700" y="56228"/>
                    <a:pt x="25198" y="56692"/>
                    <a:pt x="28775" y="56989"/>
                  </a:cubicBezTo>
                  <a:cubicBezTo>
                    <a:pt x="31566" y="57215"/>
                    <a:pt x="34416" y="57335"/>
                    <a:pt x="37196" y="57335"/>
                  </a:cubicBezTo>
                  <a:cubicBezTo>
                    <a:pt x="37579" y="57335"/>
                    <a:pt x="37960" y="57332"/>
                    <a:pt x="38339" y="57328"/>
                  </a:cubicBezTo>
                  <a:cubicBezTo>
                    <a:pt x="40237" y="57309"/>
                    <a:pt x="42098" y="57232"/>
                    <a:pt x="43879" y="57096"/>
                  </a:cubicBezTo>
                  <a:cubicBezTo>
                    <a:pt x="44040" y="56838"/>
                    <a:pt x="46686" y="52776"/>
                    <a:pt x="55385" y="52776"/>
                  </a:cubicBezTo>
                  <a:cubicBezTo>
                    <a:pt x="55852" y="52776"/>
                    <a:pt x="56336" y="52788"/>
                    <a:pt x="56838" y="52812"/>
                  </a:cubicBezTo>
                  <a:cubicBezTo>
                    <a:pt x="57271" y="52838"/>
                    <a:pt x="57637" y="52971"/>
                    <a:pt x="57944" y="53203"/>
                  </a:cubicBezTo>
                  <a:lnTo>
                    <a:pt x="58239" y="53165"/>
                  </a:lnTo>
                  <a:cubicBezTo>
                    <a:pt x="58539" y="52910"/>
                    <a:pt x="58815" y="52627"/>
                    <a:pt x="59063" y="52323"/>
                  </a:cubicBezTo>
                  <a:cubicBezTo>
                    <a:pt x="59151" y="52208"/>
                    <a:pt x="59247" y="52097"/>
                    <a:pt x="59320" y="51976"/>
                  </a:cubicBezTo>
                  <a:cubicBezTo>
                    <a:pt x="60913" y="49890"/>
                    <a:pt x="62220" y="47367"/>
                    <a:pt x="63207" y="44588"/>
                  </a:cubicBezTo>
                  <a:lnTo>
                    <a:pt x="63207" y="44500"/>
                  </a:lnTo>
                  <a:cubicBezTo>
                    <a:pt x="63197" y="44500"/>
                    <a:pt x="63187" y="44500"/>
                    <a:pt x="63177" y="44500"/>
                  </a:cubicBezTo>
                  <a:cubicBezTo>
                    <a:pt x="59103" y="44500"/>
                    <a:pt x="56881" y="40588"/>
                    <a:pt x="57083" y="35018"/>
                  </a:cubicBezTo>
                  <a:cubicBezTo>
                    <a:pt x="57240" y="30855"/>
                    <a:pt x="58831" y="27849"/>
                    <a:pt x="61371" y="26781"/>
                  </a:cubicBezTo>
                  <a:cubicBezTo>
                    <a:pt x="61352" y="25625"/>
                    <a:pt x="60955" y="14689"/>
                    <a:pt x="54876" y="6396"/>
                  </a:cubicBezTo>
                  <a:cubicBezTo>
                    <a:pt x="49447" y="2263"/>
                    <a:pt x="42300" y="0"/>
                    <a:pt x="34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56;p68">
              <a:extLst>
                <a:ext uri="{FF2B5EF4-FFF2-40B4-BE49-F238E27FC236}">
                  <a16:creationId xmlns:a16="http://schemas.microsoft.com/office/drawing/2014/main" id="{AE168248-5D65-4DD3-B61B-9177252506B2}"/>
                </a:ext>
              </a:extLst>
            </p:cNvPr>
            <p:cNvSpPr/>
            <p:nvPr/>
          </p:nvSpPr>
          <p:spPr>
            <a:xfrm>
              <a:off x="3596925" y="3760950"/>
              <a:ext cx="128750" cy="123875"/>
            </a:xfrm>
            <a:custGeom>
              <a:avLst/>
              <a:gdLst/>
              <a:ahLst/>
              <a:cxnLst/>
              <a:rect l="l" t="t" r="r" b="b"/>
              <a:pathLst>
                <a:path w="5150" h="4955" extrusionOk="0">
                  <a:moveTo>
                    <a:pt x="2673" y="0"/>
                  </a:moveTo>
                  <a:cubicBezTo>
                    <a:pt x="2028" y="0"/>
                    <a:pt x="1394" y="252"/>
                    <a:pt x="920" y="725"/>
                  </a:cubicBezTo>
                  <a:cubicBezTo>
                    <a:pt x="212" y="1434"/>
                    <a:pt x="1" y="2501"/>
                    <a:pt x="383" y="3427"/>
                  </a:cubicBezTo>
                  <a:cubicBezTo>
                    <a:pt x="768" y="4352"/>
                    <a:pt x="1671" y="4955"/>
                    <a:pt x="2672" y="4955"/>
                  </a:cubicBezTo>
                  <a:cubicBezTo>
                    <a:pt x="4041" y="4955"/>
                    <a:pt x="5150" y="3846"/>
                    <a:pt x="5150" y="2478"/>
                  </a:cubicBezTo>
                  <a:cubicBezTo>
                    <a:pt x="5150" y="1475"/>
                    <a:pt x="4546" y="571"/>
                    <a:pt x="3620" y="188"/>
                  </a:cubicBezTo>
                  <a:cubicBezTo>
                    <a:pt x="3314" y="62"/>
                    <a:pt x="2992" y="0"/>
                    <a:pt x="2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57;p68">
              <a:extLst>
                <a:ext uri="{FF2B5EF4-FFF2-40B4-BE49-F238E27FC236}">
                  <a16:creationId xmlns:a16="http://schemas.microsoft.com/office/drawing/2014/main" id="{1B25A83D-9AC5-4D3C-9F45-79565174E529}"/>
                </a:ext>
              </a:extLst>
            </p:cNvPr>
            <p:cNvSpPr/>
            <p:nvPr/>
          </p:nvSpPr>
          <p:spPr>
            <a:xfrm>
              <a:off x="4275175" y="3810500"/>
              <a:ext cx="128750" cy="123900"/>
            </a:xfrm>
            <a:custGeom>
              <a:avLst/>
              <a:gdLst/>
              <a:ahLst/>
              <a:cxnLst/>
              <a:rect l="l" t="t" r="r" b="b"/>
              <a:pathLst>
                <a:path w="5150" h="4956" extrusionOk="0">
                  <a:moveTo>
                    <a:pt x="2672" y="0"/>
                  </a:moveTo>
                  <a:cubicBezTo>
                    <a:pt x="2027" y="0"/>
                    <a:pt x="1395" y="252"/>
                    <a:pt x="922" y="726"/>
                  </a:cubicBezTo>
                  <a:cubicBezTo>
                    <a:pt x="212" y="1435"/>
                    <a:pt x="1" y="2501"/>
                    <a:pt x="383" y="3426"/>
                  </a:cubicBezTo>
                  <a:cubicBezTo>
                    <a:pt x="768" y="4352"/>
                    <a:pt x="1670" y="4954"/>
                    <a:pt x="2672" y="4956"/>
                  </a:cubicBezTo>
                  <a:cubicBezTo>
                    <a:pt x="4041" y="4954"/>
                    <a:pt x="5150" y="3845"/>
                    <a:pt x="5150" y="2477"/>
                  </a:cubicBezTo>
                  <a:cubicBezTo>
                    <a:pt x="5150" y="1476"/>
                    <a:pt x="4546" y="572"/>
                    <a:pt x="3620" y="190"/>
                  </a:cubicBezTo>
                  <a:cubicBezTo>
                    <a:pt x="3313" y="62"/>
                    <a:pt x="2991" y="0"/>
                    <a:pt x="26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58;p68">
              <a:extLst>
                <a:ext uri="{FF2B5EF4-FFF2-40B4-BE49-F238E27FC236}">
                  <a16:creationId xmlns:a16="http://schemas.microsoft.com/office/drawing/2014/main" id="{C287A2C0-2BCB-40D5-AA54-41831C962923}"/>
                </a:ext>
              </a:extLst>
            </p:cNvPr>
            <p:cNvSpPr/>
            <p:nvPr/>
          </p:nvSpPr>
          <p:spPr>
            <a:xfrm>
              <a:off x="3595400" y="3802575"/>
              <a:ext cx="534475" cy="265075"/>
            </a:xfrm>
            <a:custGeom>
              <a:avLst/>
              <a:gdLst/>
              <a:ahLst/>
              <a:cxnLst/>
              <a:rect l="l" t="t" r="r" b="b"/>
              <a:pathLst>
                <a:path w="21379" h="10603" extrusionOk="0">
                  <a:moveTo>
                    <a:pt x="16401" y="0"/>
                  </a:moveTo>
                  <a:cubicBezTo>
                    <a:pt x="15353" y="0"/>
                    <a:pt x="14139" y="315"/>
                    <a:pt x="12768" y="1060"/>
                  </a:cubicBezTo>
                  <a:cubicBezTo>
                    <a:pt x="8118" y="3588"/>
                    <a:pt x="380" y="7708"/>
                    <a:pt x="132" y="9360"/>
                  </a:cubicBezTo>
                  <a:cubicBezTo>
                    <a:pt x="0" y="10238"/>
                    <a:pt x="2120" y="10603"/>
                    <a:pt x="4836" y="10603"/>
                  </a:cubicBezTo>
                  <a:cubicBezTo>
                    <a:pt x="7230" y="10603"/>
                    <a:pt x="10086" y="10320"/>
                    <a:pt x="12273" y="9856"/>
                  </a:cubicBezTo>
                  <a:cubicBezTo>
                    <a:pt x="16361" y="8990"/>
                    <a:pt x="21049" y="7761"/>
                    <a:pt x="21192" y="5769"/>
                  </a:cubicBezTo>
                  <a:cubicBezTo>
                    <a:pt x="21379" y="3135"/>
                    <a:pt x="19710" y="0"/>
                    <a:pt x="16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545;p41">
            <a:extLst>
              <a:ext uri="{FF2B5EF4-FFF2-40B4-BE49-F238E27FC236}">
                <a16:creationId xmlns:a16="http://schemas.microsoft.com/office/drawing/2014/main" id="{95183C52-CB26-47B8-ADBE-824B27D4683C}"/>
              </a:ext>
            </a:extLst>
          </p:cNvPr>
          <p:cNvSpPr txBox="1">
            <a:spLocks/>
          </p:cNvSpPr>
          <p:nvPr/>
        </p:nvSpPr>
        <p:spPr>
          <a:xfrm>
            <a:off x="4524851" y="300550"/>
            <a:ext cx="20743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ria Hallelujah"/>
              <a:buNone/>
              <a:defRPr sz="30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419" dirty="0"/>
              <a:t>2. T-</a:t>
            </a:r>
            <a:r>
              <a:rPr lang="es-419" dirty="0" err="1"/>
              <a:t>shirt</a:t>
            </a:r>
            <a:endParaRPr lang="es-419" dirty="0"/>
          </a:p>
        </p:txBody>
      </p:sp>
      <p:pic>
        <p:nvPicPr>
          <p:cNvPr id="1026" name="Picture 2" descr="Shirts For Men Png , Png Download - Shirt For Men Png, Transparent Png ,  Transparent Png Image - PNGitem">
            <a:extLst>
              <a:ext uri="{FF2B5EF4-FFF2-40B4-BE49-F238E27FC236}">
                <a16:creationId xmlns:a16="http://schemas.microsoft.com/office/drawing/2014/main" id="{B5296B9D-523D-41B7-B87D-FA7FD04D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6" y="1193576"/>
            <a:ext cx="2944469" cy="30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ack T Shirt PNG Image | T shirt png, Shirts, T shirt">
            <a:extLst>
              <a:ext uri="{FF2B5EF4-FFF2-40B4-BE49-F238E27FC236}">
                <a16:creationId xmlns:a16="http://schemas.microsoft.com/office/drawing/2014/main" id="{16CF5EF6-79B0-48B0-80FB-C3BEFCE9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26" y="1144343"/>
            <a:ext cx="3130363" cy="30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00B1064C-31C3-4696-BB8F-192657C34006}"/>
                  </a:ext>
                </a:extLst>
              </p14:cNvPr>
              <p14:cNvContentPartPr/>
              <p14:nvPr/>
            </p14:nvContentPartPr>
            <p14:xfrm>
              <a:off x="542880" y="533520"/>
              <a:ext cx="1586160" cy="2145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00B1064C-31C3-4696-BB8F-192657C340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040" y="470160"/>
                <a:ext cx="16174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ED4DBA12-8E19-4004-B35D-4CC67BA01A3D}"/>
                  </a:ext>
                </a:extLst>
              </p14:cNvPr>
              <p14:cNvContentPartPr/>
              <p14:nvPr/>
            </p14:nvContentPartPr>
            <p14:xfrm>
              <a:off x="647640" y="442800"/>
              <a:ext cx="1319760" cy="153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ED4DBA12-8E19-4004-B35D-4CC67BA01A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1800" y="379440"/>
                <a:ext cx="135108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76639941-255C-448B-A63C-5B07D7FBD6AE}"/>
                  </a:ext>
                </a:extLst>
              </p14:cNvPr>
              <p14:cNvContentPartPr/>
              <p14:nvPr/>
            </p14:nvContentPartPr>
            <p14:xfrm>
              <a:off x="4672080" y="438120"/>
              <a:ext cx="1905120" cy="147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76639941-255C-448B-A63C-5B07D7FBD6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56240" y="374760"/>
                <a:ext cx="193644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27FC190-BA5D-43C1-89B7-6BBA6707E4EB}"/>
                  </a:ext>
                </a:extLst>
              </p14:cNvPr>
              <p14:cNvContentPartPr/>
              <p14:nvPr/>
            </p14:nvContentPartPr>
            <p14:xfrm>
              <a:off x="4662360" y="595440"/>
              <a:ext cx="2081880" cy="4320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27FC190-BA5D-43C1-89B7-6BBA6707E4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6520" y="532080"/>
                <a:ext cx="21132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6F8A87D6-D846-4EAC-BCFF-C8C4DBB99DF4}"/>
                  </a:ext>
                </a:extLst>
              </p14:cNvPr>
              <p14:cNvContentPartPr/>
              <p14:nvPr/>
            </p14:nvContentPartPr>
            <p14:xfrm>
              <a:off x="4705200" y="662040"/>
              <a:ext cx="1853280" cy="10044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6F8A87D6-D846-4EAC-BCFF-C8C4DBB99DF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89360" y="598680"/>
                <a:ext cx="1884600" cy="227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894226D-EEC7-4BF9-BE61-CB49E9A9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83" y="357619"/>
            <a:ext cx="2306100" cy="429000"/>
          </a:xfrm>
        </p:spPr>
        <p:txBody>
          <a:bodyPr/>
          <a:lstStyle/>
          <a:p>
            <a:r>
              <a:rPr lang="es-419" dirty="0"/>
              <a:t>3. Jeans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B60A8CD-022E-49FD-A3E1-ADFEF8D3F1DA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261451" y="357619"/>
            <a:ext cx="2306100" cy="429000"/>
          </a:xfrm>
        </p:spPr>
        <p:txBody>
          <a:bodyPr/>
          <a:lstStyle/>
          <a:p>
            <a:r>
              <a:rPr lang="es-419" dirty="0"/>
              <a:t>4. Pants</a:t>
            </a:r>
            <a:br>
              <a:rPr lang="es-419" dirty="0"/>
            </a:br>
            <a:r>
              <a:rPr lang="es-419" dirty="0"/>
              <a:t>   </a:t>
            </a:r>
            <a:r>
              <a:rPr lang="es-419" dirty="0" err="1"/>
              <a:t>Trousers</a:t>
            </a:r>
            <a:endParaRPr lang="es-419" dirty="0"/>
          </a:p>
        </p:txBody>
      </p:sp>
      <p:pic>
        <p:nvPicPr>
          <p:cNvPr id="2050" name="Picture 2" descr="Jeans PNG images free download">
            <a:extLst>
              <a:ext uri="{FF2B5EF4-FFF2-40B4-BE49-F238E27FC236}">
                <a16:creationId xmlns:a16="http://schemas.microsoft.com/office/drawing/2014/main" id="{579CE359-07D7-474C-841B-1592BD81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74" y="815637"/>
            <a:ext cx="3970244" cy="39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no Pants - Ashley Weston">
            <a:extLst>
              <a:ext uri="{FF2B5EF4-FFF2-40B4-BE49-F238E27FC236}">
                <a16:creationId xmlns:a16="http://schemas.microsoft.com/office/drawing/2014/main" id="{5D2D9E05-AA20-46C4-893A-C1CB6837A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r="25179"/>
          <a:stretch/>
        </p:blipFill>
        <p:spPr bwMode="auto">
          <a:xfrm>
            <a:off x="4874559" y="941260"/>
            <a:ext cx="2006856" cy="413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F8447D9A-D598-43F7-99A5-0173E7A433E8}"/>
                  </a:ext>
                </a:extLst>
              </p14:cNvPr>
              <p14:cNvContentPartPr/>
              <p14:nvPr/>
            </p14:nvContentPartPr>
            <p14:xfrm>
              <a:off x="2257560" y="1357200"/>
              <a:ext cx="36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F8447D9A-D598-43F7-99A5-0173E7A433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1720" y="12938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1585A56-B3CE-4C56-A68D-F91226976310}"/>
                  </a:ext>
                </a:extLst>
              </p14:cNvPr>
              <p14:cNvContentPartPr/>
              <p14:nvPr/>
            </p14:nvContentPartPr>
            <p14:xfrm>
              <a:off x="1166760" y="485640"/>
              <a:ext cx="876600" cy="153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1585A56-B3CE-4C56-A68D-F912269763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0920" y="422280"/>
                <a:ext cx="907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4418106E-1A45-485A-B7CE-570F662B37C4}"/>
                  </a:ext>
                </a:extLst>
              </p14:cNvPr>
              <p14:cNvContentPartPr/>
              <p14:nvPr/>
            </p14:nvContentPartPr>
            <p14:xfrm>
              <a:off x="1143000" y="442800"/>
              <a:ext cx="862200" cy="540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418106E-1A45-485A-B7CE-570F662B37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60" y="379440"/>
                <a:ext cx="89352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BDF0496A-4A70-407F-BD78-07DD30F4D52C}"/>
                  </a:ext>
                </a:extLst>
              </p14:cNvPr>
              <p14:cNvContentPartPr/>
              <p14:nvPr/>
            </p14:nvContentPartPr>
            <p14:xfrm>
              <a:off x="1176480" y="557280"/>
              <a:ext cx="776520" cy="2412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BDF0496A-4A70-407F-BD78-07DD30F4D5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0640" y="493920"/>
                <a:ext cx="80784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842CD123-C969-4247-9327-F60B1A41DA3E}"/>
                  </a:ext>
                </a:extLst>
              </p14:cNvPr>
              <p14:cNvContentPartPr/>
              <p14:nvPr/>
            </p14:nvContentPartPr>
            <p14:xfrm>
              <a:off x="1452600" y="471600"/>
              <a:ext cx="567000" cy="6228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842CD123-C969-4247-9327-F60B1A41DA3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36760" y="408240"/>
                <a:ext cx="59832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6E4B4C14-8451-41FF-8935-036D87C806EB}"/>
                  </a:ext>
                </a:extLst>
              </p14:cNvPr>
              <p14:cNvContentPartPr/>
              <p14:nvPr/>
            </p14:nvContentPartPr>
            <p14:xfrm>
              <a:off x="4376880" y="185760"/>
              <a:ext cx="1338480" cy="30024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6E4B4C14-8451-41FF-8935-036D87C806E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1040" y="122400"/>
                <a:ext cx="13698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F4D6B6A2-3F53-4866-A662-FD031D70E4FC}"/>
                  </a:ext>
                </a:extLst>
              </p14:cNvPr>
              <p14:cNvContentPartPr/>
              <p14:nvPr/>
            </p14:nvContentPartPr>
            <p14:xfrm>
              <a:off x="4714920" y="523800"/>
              <a:ext cx="1605240" cy="28620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F4D6B6A2-3F53-4866-A662-FD031D70E4F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99080" y="460440"/>
                <a:ext cx="1636560" cy="41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85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D26A0FB-39D6-40A8-80D6-49D78815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30" y="626560"/>
            <a:ext cx="2306100" cy="429000"/>
          </a:xfrm>
        </p:spPr>
        <p:txBody>
          <a:bodyPr/>
          <a:lstStyle/>
          <a:p>
            <a:r>
              <a:rPr lang="es-419" dirty="0"/>
              <a:t>5. </a:t>
            </a:r>
            <a:r>
              <a:rPr lang="es-419" dirty="0" err="1"/>
              <a:t>Dress</a:t>
            </a:r>
            <a:endParaRPr lang="es-419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B7CE9FB-4C36-4454-BF9F-48D68296C64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685925" y="626560"/>
            <a:ext cx="2306100" cy="429000"/>
          </a:xfrm>
        </p:spPr>
        <p:txBody>
          <a:bodyPr/>
          <a:lstStyle/>
          <a:p>
            <a:r>
              <a:rPr lang="es-419" dirty="0"/>
              <a:t>6. Shorts</a:t>
            </a:r>
          </a:p>
        </p:txBody>
      </p:sp>
      <p:pic>
        <p:nvPicPr>
          <p:cNvPr id="3074" name="Picture 2" descr="Shorts PNG Transparent Images | PNG All">
            <a:extLst>
              <a:ext uri="{FF2B5EF4-FFF2-40B4-BE49-F238E27FC236}">
                <a16:creationId xmlns:a16="http://schemas.microsoft.com/office/drawing/2014/main" id="{22622886-3A8D-4E90-82E8-0B7A9E42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24" y="1599640"/>
            <a:ext cx="3540217" cy="212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ansparent Baby Girl Clothes Clipart - Little Girls Clothes Png, Png  Download , Transparent Png Image - PNGitem">
            <a:extLst>
              <a:ext uri="{FF2B5EF4-FFF2-40B4-BE49-F238E27FC236}">
                <a16:creationId xmlns:a16="http://schemas.microsoft.com/office/drawing/2014/main" id="{B66D6965-5FBA-41A3-9903-0A119F09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7" y="1329661"/>
            <a:ext cx="2881686" cy="35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9F721CF-F1A1-49E4-8AA9-6C4565736BF7}"/>
                  </a:ext>
                </a:extLst>
              </p14:cNvPr>
              <p14:cNvContentPartPr/>
              <p14:nvPr/>
            </p14:nvContentPartPr>
            <p14:xfrm>
              <a:off x="4762440" y="738360"/>
              <a:ext cx="1329120" cy="572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9F721CF-F1A1-49E4-8AA9-6C4565736B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6600" y="675000"/>
                <a:ext cx="136044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6F2CD9D9-0D39-444C-853C-6501C84FC1AA}"/>
                  </a:ext>
                </a:extLst>
              </p14:cNvPr>
              <p14:cNvContentPartPr/>
              <p14:nvPr/>
            </p14:nvContentPartPr>
            <p14:xfrm>
              <a:off x="5396040" y="695160"/>
              <a:ext cx="662400" cy="482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6F2CD9D9-0D39-444C-853C-6501C84FC1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0200" y="631800"/>
                <a:ext cx="6937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C2B67452-0CD9-4088-BB64-3E37BEE90B94}"/>
                  </a:ext>
                </a:extLst>
              </p14:cNvPr>
              <p14:cNvContentPartPr/>
              <p14:nvPr/>
            </p14:nvContentPartPr>
            <p14:xfrm>
              <a:off x="5091120" y="790560"/>
              <a:ext cx="1143360" cy="10980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C2B67452-0CD9-4088-BB64-3E37BEE90B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75280" y="727200"/>
                <a:ext cx="11746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F0B2A156-B626-46EB-A846-1E2BE5A67659}"/>
                  </a:ext>
                </a:extLst>
              </p14:cNvPr>
              <p14:cNvContentPartPr/>
              <p14:nvPr/>
            </p14:nvContentPartPr>
            <p14:xfrm>
              <a:off x="833400" y="642960"/>
              <a:ext cx="1362600" cy="21924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F0B2A156-B626-46EB-A846-1E2BE5A676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560" y="579600"/>
                <a:ext cx="1393920" cy="3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5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6DDA5B7-9806-4A9B-BDC2-826EA532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12" y="606390"/>
            <a:ext cx="2306100" cy="429000"/>
          </a:xfrm>
        </p:spPr>
        <p:txBody>
          <a:bodyPr/>
          <a:lstStyle/>
          <a:p>
            <a:r>
              <a:rPr lang="es-419" dirty="0"/>
              <a:t>7. Jumper</a:t>
            </a:r>
            <a:br>
              <a:rPr lang="es-419" dirty="0"/>
            </a:br>
            <a:r>
              <a:rPr lang="es-419" dirty="0"/>
              <a:t>   Sweater 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61D688A-B2C8-409C-A640-10AE32841F73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685925" y="512260"/>
            <a:ext cx="2306100" cy="429000"/>
          </a:xfrm>
        </p:spPr>
        <p:txBody>
          <a:bodyPr/>
          <a:lstStyle/>
          <a:p>
            <a:r>
              <a:rPr lang="es-419" dirty="0"/>
              <a:t>8. </a:t>
            </a:r>
            <a:r>
              <a:rPr lang="es-419" dirty="0" err="1"/>
              <a:t>Coat</a:t>
            </a:r>
            <a:endParaRPr lang="es-419" dirty="0"/>
          </a:p>
        </p:txBody>
      </p:sp>
      <p:pic>
        <p:nvPicPr>
          <p:cNvPr id="4098" name="Picture 2" descr="Club Knit - Handmade Knitwear - Camilla Jumper– CLUB KNIT">
            <a:extLst>
              <a:ext uri="{FF2B5EF4-FFF2-40B4-BE49-F238E27FC236}">
                <a16:creationId xmlns:a16="http://schemas.microsoft.com/office/drawing/2014/main" id="{9935B2EF-7BC7-4BC9-A397-732E144EA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9" y="1702325"/>
            <a:ext cx="2638985" cy="26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hort Coat For Women PNG Image With Transparent Background | PNG Arts">
            <a:extLst>
              <a:ext uri="{FF2B5EF4-FFF2-40B4-BE49-F238E27FC236}">
                <a16:creationId xmlns:a16="http://schemas.microsoft.com/office/drawing/2014/main" id="{719617FD-34A3-49D8-9AEC-EE4EED8D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614998"/>
            <a:ext cx="3610229" cy="48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37FC016-725C-47BC-B6E0-D3E0051BFF6F}"/>
                  </a:ext>
                </a:extLst>
              </p14:cNvPr>
              <p14:cNvContentPartPr/>
              <p14:nvPr/>
            </p14:nvContentPartPr>
            <p14:xfrm>
              <a:off x="6338880" y="3672000"/>
              <a:ext cx="360" cy="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137FC016-725C-47BC-B6E0-D3E0051BFF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23040" y="36086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D32AACAE-7745-45DE-B0DA-CCED719991F6}"/>
                  </a:ext>
                </a:extLst>
              </p14:cNvPr>
              <p14:cNvContentPartPr/>
              <p14:nvPr/>
            </p14:nvContentPartPr>
            <p14:xfrm>
              <a:off x="485640" y="581040"/>
              <a:ext cx="2524680" cy="52416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D32AACAE-7745-45DE-B0DA-CCED719991F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800" y="517680"/>
                <a:ext cx="255600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0B6E96D4-09C3-43BC-A966-7C2922D53595}"/>
                  </a:ext>
                </a:extLst>
              </p14:cNvPr>
              <p14:cNvContentPartPr/>
              <p14:nvPr/>
            </p14:nvContentPartPr>
            <p14:xfrm>
              <a:off x="4081320" y="561960"/>
              <a:ext cx="2034000" cy="27180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0B6E96D4-09C3-43BC-A966-7C2922D5359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5480" y="498600"/>
                <a:ext cx="206532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002C5BA9-CA1F-4945-8106-C5B1E4A7487A}"/>
                  </a:ext>
                </a:extLst>
              </p14:cNvPr>
              <p14:cNvContentPartPr/>
              <p14:nvPr/>
            </p14:nvContentPartPr>
            <p14:xfrm>
              <a:off x="5533920" y="790560"/>
              <a:ext cx="605160" cy="288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002C5BA9-CA1F-4945-8106-C5B1E4A748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18080" y="727200"/>
                <a:ext cx="636480" cy="15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53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250</Words>
  <Application>Microsoft Office PowerPoint</Application>
  <PresentationFormat>Presentación en pantalla (16:9)</PresentationFormat>
  <Paragraphs>43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McLaren</vt:lpstr>
      <vt:lpstr>Gloria Hallelujah</vt:lpstr>
      <vt:lpstr>Arial</vt:lpstr>
      <vt:lpstr>Nunito</vt:lpstr>
      <vt:lpstr>Back from Winter Break</vt:lpstr>
      <vt:lpstr>Unit 0: Review  Clothing</vt:lpstr>
      <vt:lpstr>What do you have in your pencil case?</vt:lpstr>
      <vt:lpstr>31 – 03 – 2021  Learning outcome:</vt:lpstr>
      <vt:lpstr>Review:</vt:lpstr>
      <vt:lpstr>Clothes Vocabulary:</vt:lpstr>
      <vt:lpstr>1. Shirt</vt:lpstr>
      <vt:lpstr>3. Jeans</vt:lpstr>
      <vt:lpstr>5. Dress</vt:lpstr>
      <vt:lpstr>7. Jumper    Sweater </vt:lpstr>
      <vt:lpstr>9. Shoes</vt:lpstr>
      <vt:lpstr>11. Scarf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https://youtu.be/-jBfb33_KHU</dc:title>
  <dc:creator>Francisca</dc:creator>
  <cp:lastModifiedBy>Francisca Olivares</cp:lastModifiedBy>
  <cp:revision>16</cp:revision>
  <dcterms:modified xsi:type="dcterms:W3CDTF">2021-03-31T14:30:22Z</dcterms:modified>
</cp:coreProperties>
</file>