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316" r:id="rId3"/>
    <p:sldId id="308" r:id="rId4"/>
    <p:sldId id="258" r:id="rId5"/>
    <p:sldId id="309" r:id="rId6"/>
    <p:sldId id="264" r:id="rId7"/>
    <p:sldId id="315" r:id="rId8"/>
    <p:sldId id="2063" r:id="rId9"/>
    <p:sldId id="2067" r:id="rId10"/>
    <p:sldId id="268" r:id="rId11"/>
  </p:sldIdLst>
  <p:sldSz cx="9144000" cy="5143500" type="screen16x9"/>
  <p:notesSz cx="6858000" cy="9144000"/>
  <p:embeddedFontLst>
    <p:embeddedFont>
      <p:font typeface="Bowlby One" panose="020B0604020202020204" charset="0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Levenim MT" panose="02010502060101010101" pitchFamily="2" charset="-79"/>
      <p:regular r:id="rId22"/>
      <p:bold r:id="rId23"/>
    </p:embeddedFont>
    <p:embeddedFont>
      <p:font typeface="Passion One" panose="020B0604020202020204" charset="0"/>
      <p:regular r:id="rId24"/>
      <p:bold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Ubuntu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ustina Jelves" initials="AJ" lastIdx="2" clrIdx="0">
    <p:extLst>
      <p:ext uri="{19B8F6BF-5375-455C-9EA6-DF929625EA0E}">
        <p15:presenceInfo xmlns:p15="http://schemas.microsoft.com/office/powerpoint/2012/main" userId="836c37d3514f1c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CE7194-2649-4E57-BB95-0DDDF52DEFEE}">
  <a:tblStyle styleId="{F5CE7194-2649-4E57-BB95-0DDDF52DEF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7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30T22:45:15.218" idx="2">
    <p:pos x="10" y="10"/>
    <p:text>Practicar lectura página 115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902ed73faa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902ed73faa_1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773b376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773b3767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78ca4a446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78ca4a446f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78ca4a446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78ca4a446f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247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b8917dd8ba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7" name="Google Shape;1217;gb8917dd8ba_0_10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66650" y="343825"/>
            <a:ext cx="6410542" cy="4308147"/>
          </a:xfrm>
          <a:custGeom>
            <a:avLst/>
            <a:gdLst/>
            <a:ahLst/>
            <a:cxnLst/>
            <a:rect l="l" t="t" r="r" b="b"/>
            <a:pathLst>
              <a:path w="47733" h="35581" extrusionOk="0">
                <a:moveTo>
                  <a:pt x="5594" y="1"/>
                </a:moveTo>
                <a:cubicBezTo>
                  <a:pt x="2511" y="1"/>
                  <a:pt x="0" y="2662"/>
                  <a:pt x="315" y="5808"/>
                </a:cubicBezTo>
                <a:lnTo>
                  <a:pt x="2655" y="30763"/>
                </a:lnTo>
                <a:cubicBezTo>
                  <a:pt x="2902" y="33529"/>
                  <a:pt x="5247" y="35580"/>
                  <a:pt x="7933" y="35580"/>
                </a:cubicBezTo>
                <a:cubicBezTo>
                  <a:pt x="8227" y="35580"/>
                  <a:pt x="8525" y="35555"/>
                  <a:pt x="8826" y="35504"/>
                </a:cubicBezTo>
                <a:lnTo>
                  <a:pt x="40711" y="30307"/>
                </a:lnTo>
                <a:cubicBezTo>
                  <a:pt x="42991" y="29912"/>
                  <a:pt x="44784" y="28088"/>
                  <a:pt x="45118" y="25778"/>
                </a:cubicBezTo>
                <a:lnTo>
                  <a:pt x="47307" y="10003"/>
                </a:lnTo>
                <a:cubicBezTo>
                  <a:pt x="47732" y="7054"/>
                  <a:pt x="45605" y="4319"/>
                  <a:pt x="42626" y="3984"/>
                </a:cubicBezTo>
                <a:lnTo>
                  <a:pt x="6181" y="33"/>
                </a:lnTo>
                <a:cubicBezTo>
                  <a:pt x="5984" y="11"/>
                  <a:pt x="5788" y="1"/>
                  <a:pt x="55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9830" y="4465613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777207" y="46039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9033" y="193437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56937" y="4422856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98006" y="517060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50540" y="39513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849814" y="2542749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45079" y="51705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984459">
            <a:off x="8371009" y="559611"/>
            <a:ext cx="1529998" cy="1658123"/>
          </a:xfrm>
          <a:custGeom>
            <a:avLst/>
            <a:gdLst/>
            <a:ahLst/>
            <a:cxnLst/>
            <a:rect l="l" t="t" r="r" b="b"/>
            <a:pathLst>
              <a:path w="16324" h="17691" extrusionOk="0">
                <a:moveTo>
                  <a:pt x="1" y="17691"/>
                </a:moveTo>
                <a:lnTo>
                  <a:pt x="92" y="16566"/>
                </a:lnTo>
                <a:cubicBezTo>
                  <a:pt x="426" y="11399"/>
                  <a:pt x="3071" y="6657"/>
                  <a:pt x="7326" y="3648"/>
                </a:cubicBezTo>
                <a:lnTo>
                  <a:pt x="12524" y="0"/>
                </a:lnTo>
                <a:lnTo>
                  <a:pt x="16323" y="4347"/>
                </a:lnTo>
                <a:lnTo>
                  <a:pt x="9819" y="7022"/>
                </a:lnTo>
                <a:cubicBezTo>
                  <a:pt x="5138" y="8967"/>
                  <a:pt x="1551" y="12888"/>
                  <a:pt x="1" y="176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984459">
            <a:off x="8045680" y="1532172"/>
            <a:ext cx="447359" cy="455888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112213" y="2478812"/>
            <a:ext cx="1254429" cy="1079235"/>
            <a:chOff x="326026" y="2638174"/>
            <a:chExt cx="1254429" cy="1079235"/>
          </a:xfrm>
        </p:grpSpPr>
        <p:sp>
          <p:nvSpPr>
            <p:cNvPr id="21" name="Google Shape;21;p2"/>
            <p:cNvSpPr/>
            <p:nvPr/>
          </p:nvSpPr>
          <p:spPr>
            <a:xfrm>
              <a:off x="326026" y="2638174"/>
              <a:ext cx="1252797" cy="1079235"/>
            </a:xfrm>
            <a:custGeom>
              <a:avLst/>
              <a:gdLst/>
              <a:ahLst/>
              <a:cxnLst/>
              <a:rect l="l" t="t" r="r" b="b"/>
              <a:pathLst>
                <a:path w="23041" h="19848" extrusionOk="0">
                  <a:moveTo>
                    <a:pt x="23041" y="9908"/>
                  </a:moveTo>
                  <a:cubicBezTo>
                    <a:pt x="23041" y="9913"/>
                    <a:pt x="23041" y="9918"/>
                    <a:pt x="23041" y="9923"/>
                  </a:cubicBezTo>
                  <a:lnTo>
                    <a:pt x="23041" y="9923"/>
                  </a:lnTo>
                  <a:cubicBezTo>
                    <a:pt x="23041" y="9928"/>
                    <a:pt x="23041" y="9933"/>
                    <a:pt x="23041" y="9938"/>
                  </a:cubicBezTo>
                  <a:lnTo>
                    <a:pt x="23041" y="9908"/>
                  </a:lnTo>
                  <a:close/>
                  <a:moveTo>
                    <a:pt x="13065" y="1"/>
                  </a:moveTo>
                  <a:cubicBezTo>
                    <a:pt x="10715" y="1"/>
                    <a:pt x="8317" y="846"/>
                    <a:pt x="6323" y="2735"/>
                  </a:cubicBezTo>
                  <a:cubicBezTo>
                    <a:pt x="1" y="8722"/>
                    <a:pt x="3891" y="19361"/>
                    <a:pt x="12584" y="19847"/>
                  </a:cubicBezTo>
                  <a:lnTo>
                    <a:pt x="13132" y="19847"/>
                  </a:lnTo>
                  <a:cubicBezTo>
                    <a:pt x="14347" y="19847"/>
                    <a:pt x="15533" y="19634"/>
                    <a:pt x="16657" y="19209"/>
                  </a:cubicBezTo>
                  <a:cubicBezTo>
                    <a:pt x="20483" y="17721"/>
                    <a:pt x="23034" y="14051"/>
                    <a:pt x="23041" y="9923"/>
                  </a:cubicBezTo>
                  <a:lnTo>
                    <a:pt x="23041" y="9923"/>
                  </a:lnTo>
                  <a:cubicBezTo>
                    <a:pt x="23032" y="3980"/>
                    <a:pt x="18163" y="1"/>
                    <a:pt x="13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10286" y="2885030"/>
              <a:ext cx="175243" cy="213531"/>
            </a:xfrm>
            <a:custGeom>
              <a:avLst/>
              <a:gdLst/>
              <a:ahLst/>
              <a:cxnLst/>
              <a:rect l="l" t="t" r="r" b="b"/>
              <a:pathLst>
                <a:path w="3223" h="3927" extrusionOk="0">
                  <a:moveTo>
                    <a:pt x="2209" y="1"/>
                  </a:moveTo>
                  <a:cubicBezTo>
                    <a:pt x="1630" y="1"/>
                    <a:pt x="919" y="564"/>
                    <a:pt x="517" y="1416"/>
                  </a:cubicBezTo>
                  <a:cubicBezTo>
                    <a:pt x="1" y="2450"/>
                    <a:pt x="61" y="3544"/>
                    <a:pt x="700" y="3848"/>
                  </a:cubicBezTo>
                  <a:cubicBezTo>
                    <a:pt x="806" y="3901"/>
                    <a:pt x="922" y="3926"/>
                    <a:pt x="1043" y="3926"/>
                  </a:cubicBezTo>
                  <a:cubicBezTo>
                    <a:pt x="1614" y="3926"/>
                    <a:pt x="2310" y="3363"/>
                    <a:pt x="2736" y="2511"/>
                  </a:cubicBezTo>
                  <a:cubicBezTo>
                    <a:pt x="3223" y="1477"/>
                    <a:pt x="3162" y="383"/>
                    <a:pt x="2554" y="79"/>
                  </a:cubicBezTo>
                  <a:cubicBezTo>
                    <a:pt x="2448" y="26"/>
                    <a:pt x="2331" y="1"/>
                    <a:pt x="220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309411" y="2816030"/>
              <a:ext cx="122338" cy="130065"/>
            </a:xfrm>
            <a:custGeom>
              <a:avLst/>
              <a:gdLst/>
              <a:ahLst/>
              <a:cxnLst/>
              <a:rect l="l" t="t" r="r" b="b"/>
              <a:pathLst>
                <a:path w="2250" h="2392" extrusionOk="0">
                  <a:moveTo>
                    <a:pt x="684" y="1"/>
                  </a:moveTo>
                  <a:cubicBezTo>
                    <a:pt x="566" y="1"/>
                    <a:pt x="457" y="33"/>
                    <a:pt x="365" y="102"/>
                  </a:cubicBezTo>
                  <a:cubicBezTo>
                    <a:pt x="0" y="345"/>
                    <a:pt x="61" y="1044"/>
                    <a:pt x="486" y="1652"/>
                  </a:cubicBezTo>
                  <a:cubicBezTo>
                    <a:pt x="782" y="2107"/>
                    <a:pt x="1214" y="2391"/>
                    <a:pt x="1565" y="2391"/>
                  </a:cubicBezTo>
                  <a:cubicBezTo>
                    <a:pt x="1683" y="2391"/>
                    <a:pt x="1793" y="2359"/>
                    <a:pt x="1885" y="2290"/>
                  </a:cubicBezTo>
                  <a:cubicBezTo>
                    <a:pt x="2249" y="2047"/>
                    <a:pt x="2189" y="1348"/>
                    <a:pt x="1763" y="740"/>
                  </a:cubicBezTo>
                  <a:cubicBezTo>
                    <a:pt x="1467" y="285"/>
                    <a:pt x="1036" y="1"/>
                    <a:pt x="68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75579" y="2806678"/>
              <a:ext cx="47957" cy="41162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17" y="0"/>
                  </a:moveTo>
                  <a:cubicBezTo>
                    <a:pt x="183" y="0"/>
                    <a:pt x="0" y="395"/>
                    <a:pt x="243" y="639"/>
                  </a:cubicBezTo>
                  <a:cubicBezTo>
                    <a:pt x="324" y="720"/>
                    <a:pt x="422" y="757"/>
                    <a:pt x="517" y="757"/>
                  </a:cubicBezTo>
                  <a:cubicBezTo>
                    <a:pt x="706" y="757"/>
                    <a:pt x="882" y="608"/>
                    <a:pt x="882" y="365"/>
                  </a:cubicBezTo>
                  <a:cubicBezTo>
                    <a:pt x="882" y="152"/>
                    <a:pt x="730" y="0"/>
                    <a:pt x="51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5371" y="3208280"/>
              <a:ext cx="49642" cy="41760"/>
            </a:xfrm>
            <a:custGeom>
              <a:avLst/>
              <a:gdLst/>
              <a:ahLst/>
              <a:cxnLst/>
              <a:rect l="l" t="t" r="r" b="b"/>
              <a:pathLst>
                <a:path w="913" h="768" extrusionOk="0">
                  <a:moveTo>
                    <a:pt x="518" y="0"/>
                  </a:moveTo>
                  <a:cubicBezTo>
                    <a:pt x="183" y="0"/>
                    <a:pt x="1" y="426"/>
                    <a:pt x="244" y="669"/>
                  </a:cubicBezTo>
                  <a:cubicBezTo>
                    <a:pt x="321" y="736"/>
                    <a:pt x="416" y="767"/>
                    <a:pt x="511" y="767"/>
                  </a:cubicBezTo>
                  <a:cubicBezTo>
                    <a:pt x="714" y="767"/>
                    <a:pt x="913" y="624"/>
                    <a:pt x="913" y="396"/>
                  </a:cubicBezTo>
                  <a:cubicBezTo>
                    <a:pt x="913" y="183"/>
                    <a:pt x="730" y="0"/>
                    <a:pt x="5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3861" y="3249604"/>
              <a:ext cx="49642" cy="40836"/>
            </a:xfrm>
            <a:custGeom>
              <a:avLst/>
              <a:gdLst/>
              <a:ahLst/>
              <a:cxnLst/>
              <a:rect l="l" t="t" r="r" b="b"/>
              <a:pathLst>
                <a:path w="913" h="751" extrusionOk="0">
                  <a:moveTo>
                    <a:pt x="517" y="0"/>
                  </a:moveTo>
                  <a:cubicBezTo>
                    <a:pt x="183" y="0"/>
                    <a:pt x="0" y="395"/>
                    <a:pt x="244" y="639"/>
                  </a:cubicBezTo>
                  <a:cubicBezTo>
                    <a:pt x="321" y="716"/>
                    <a:pt x="417" y="750"/>
                    <a:pt x="512" y="750"/>
                  </a:cubicBezTo>
                  <a:cubicBezTo>
                    <a:pt x="714" y="750"/>
                    <a:pt x="912" y="593"/>
                    <a:pt x="912" y="365"/>
                  </a:cubicBezTo>
                  <a:cubicBezTo>
                    <a:pt x="912" y="152"/>
                    <a:pt x="730" y="0"/>
                    <a:pt x="51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11883" y="3442955"/>
              <a:ext cx="48011" cy="40836"/>
            </a:xfrm>
            <a:custGeom>
              <a:avLst/>
              <a:gdLst/>
              <a:ahLst/>
              <a:cxnLst/>
              <a:rect l="l" t="t" r="r" b="b"/>
              <a:pathLst>
                <a:path w="883" h="751" extrusionOk="0">
                  <a:moveTo>
                    <a:pt x="487" y="1"/>
                  </a:moveTo>
                  <a:cubicBezTo>
                    <a:pt x="153" y="1"/>
                    <a:pt x="1" y="396"/>
                    <a:pt x="214" y="639"/>
                  </a:cubicBezTo>
                  <a:cubicBezTo>
                    <a:pt x="291" y="716"/>
                    <a:pt x="387" y="751"/>
                    <a:pt x="482" y="751"/>
                  </a:cubicBezTo>
                  <a:cubicBezTo>
                    <a:pt x="685" y="751"/>
                    <a:pt x="882" y="593"/>
                    <a:pt x="882" y="365"/>
                  </a:cubicBezTo>
                  <a:cubicBezTo>
                    <a:pt x="882" y="153"/>
                    <a:pt x="700" y="1"/>
                    <a:pt x="48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6041" y="3271081"/>
              <a:ext cx="87648" cy="75309"/>
            </a:xfrm>
            <a:custGeom>
              <a:avLst/>
              <a:gdLst/>
              <a:ahLst/>
              <a:cxnLst/>
              <a:rect l="l" t="t" r="r" b="b"/>
              <a:pathLst>
                <a:path w="1612" h="1385" extrusionOk="0">
                  <a:moveTo>
                    <a:pt x="913" y="0"/>
                  </a:moveTo>
                  <a:cubicBezTo>
                    <a:pt x="305" y="0"/>
                    <a:pt x="1" y="730"/>
                    <a:pt x="427" y="1186"/>
                  </a:cubicBezTo>
                  <a:cubicBezTo>
                    <a:pt x="564" y="1323"/>
                    <a:pt x="735" y="1384"/>
                    <a:pt x="905" y="1384"/>
                  </a:cubicBezTo>
                  <a:cubicBezTo>
                    <a:pt x="1263" y="1384"/>
                    <a:pt x="1612" y="1112"/>
                    <a:pt x="1612" y="700"/>
                  </a:cubicBezTo>
                  <a:cubicBezTo>
                    <a:pt x="1612" y="304"/>
                    <a:pt x="1308" y="0"/>
                    <a:pt x="9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64788" y="2960391"/>
              <a:ext cx="87648" cy="75255"/>
            </a:xfrm>
            <a:custGeom>
              <a:avLst/>
              <a:gdLst/>
              <a:ahLst/>
              <a:cxnLst/>
              <a:rect l="l" t="t" r="r" b="b"/>
              <a:pathLst>
                <a:path w="1612" h="1384" extrusionOk="0">
                  <a:moveTo>
                    <a:pt x="912" y="0"/>
                  </a:moveTo>
                  <a:cubicBezTo>
                    <a:pt x="304" y="0"/>
                    <a:pt x="0" y="760"/>
                    <a:pt x="426" y="1185"/>
                  </a:cubicBezTo>
                  <a:cubicBezTo>
                    <a:pt x="563" y="1322"/>
                    <a:pt x="735" y="1384"/>
                    <a:pt x="904" y="1384"/>
                  </a:cubicBezTo>
                  <a:cubicBezTo>
                    <a:pt x="1262" y="1384"/>
                    <a:pt x="1611" y="1111"/>
                    <a:pt x="1611" y="699"/>
                  </a:cubicBezTo>
                  <a:cubicBezTo>
                    <a:pt x="1611" y="304"/>
                    <a:pt x="1308" y="0"/>
                    <a:pt x="91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15183" y="2732295"/>
              <a:ext cx="87648" cy="74711"/>
            </a:xfrm>
            <a:custGeom>
              <a:avLst/>
              <a:gdLst/>
              <a:ahLst/>
              <a:cxnLst/>
              <a:rect l="l" t="t" r="r" b="b"/>
              <a:pathLst>
                <a:path w="1612" h="1374" extrusionOk="0">
                  <a:moveTo>
                    <a:pt x="943" y="0"/>
                  </a:moveTo>
                  <a:cubicBezTo>
                    <a:pt x="304" y="0"/>
                    <a:pt x="0" y="730"/>
                    <a:pt x="426" y="1155"/>
                  </a:cubicBezTo>
                  <a:cubicBezTo>
                    <a:pt x="577" y="1306"/>
                    <a:pt x="757" y="1374"/>
                    <a:pt x="932" y="1374"/>
                  </a:cubicBezTo>
                  <a:cubicBezTo>
                    <a:pt x="1285" y="1374"/>
                    <a:pt x="1611" y="1096"/>
                    <a:pt x="1611" y="669"/>
                  </a:cubicBezTo>
                  <a:cubicBezTo>
                    <a:pt x="1611" y="304"/>
                    <a:pt x="1308" y="0"/>
                    <a:pt x="9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43311" y="3137214"/>
              <a:ext cx="142184" cy="143822"/>
            </a:xfrm>
            <a:custGeom>
              <a:avLst/>
              <a:gdLst/>
              <a:ahLst/>
              <a:cxnLst/>
              <a:rect l="l" t="t" r="r" b="b"/>
              <a:pathLst>
                <a:path w="2615" h="2645" extrusionOk="0">
                  <a:moveTo>
                    <a:pt x="1307" y="0"/>
                  </a:moveTo>
                  <a:cubicBezTo>
                    <a:pt x="578" y="0"/>
                    <a:pt x="0" y="608"/>
                    <a:pt x="0" y="1307"/>
                  </a:cubicBezTo>
                  <a:cubicBezTo>
                    <a:pt x="0" y="2037"/>
                    <a:pt x="578" y="2645"/>
                    <a:pt x="1307" y="2645"/>
                  </a:cubicBezTo>
                  <a:cubicBezTo>
                    <a:pt x="2037" y="2645"/>
                    <a:pt x="2614" y="2037"/>
                    <a:pt x="2614" y="1307"/>
                  </a:cubicBezTo>
                  <a:cubicBezTo>
                    <a:pt x="2614" y="608"/>
                    <a:pt x="2037" y="0"/>
                    <a:pt x="130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1061" y="2667862"/>
              <a:ext cx="1059394" cy="1047861"/>
            </a:xfrm>
            <a:custGeom>
              <a:avLst/>
              <a:gdLst/>
              <a:ahLst/>
              <a:cxnLst/>
              <a:rect l="l" t="t" r="r" b="b"/>
              <a:pathLst>
                <a:path w="19484" h="19271" extrusionOk="0">
                  <a:moveTo>
                    <a:pt x="12797" y="0"/>
                  </a:moveTo>
                  <a:cubicBezTo>
                    <a:pt x="12979" y="122"/>
                    <a:pt x="13162" y="243"/>
                    <a:pt x="13344" y="365"/>
                  </a:cubicBezTo>
                  <a:cubicBezTo>
                    <a:pt x="16900" y="2979"/>
                    <a:pt x="17326" y="8420"/>
                    <a:pt x="14317" y="12553"/>
                  </a:cubicBezTo>
                  <a:cubicBezTo>
                    <a:pt x="11976" y="15745"/>
                    <a:pt x="8238" y="17204"/>
                    <a:pt x="5046" y="16505"/>
                  </a:cubicBezTo>
                  <a:cubicBezTo>
                    <a:pt x="4073" y="16292"/>
                    <a:pt x="3161" y="15897"/>
                    <a:pt x="2371" y="15319"/>
                  </a:cubicBezTo>
                  <a:cubicBezTo>
                    <a:pt x="2250" y="15228"/>
                    <a:pt x="2158" y="15137"/>
                    <a:pt x="2037" y="15046"/>
                  </a:cubicBezTo>
                  <a:cubicBezTo>
                    <a:pt x="1125" y="14286"/>
                    <a:pt x="426" y="13283"/>
                    <a:pt x="0" y="12158"/>
                  </a:cubicBezTo>
                  <a:cubicBezTo>
                    <a:pt x="1186" y="16201"/>
                    <a:pt x="4772" y="19028"/>
                    <a:pt x="8967" y="19271"/>
                  </a:cubicBezTo>
                  <a:lnTo>
                    <a:pt x="9514" y="19271"/>
                  </a:lnTo>
                  <a:cubicBezTo>
                    <a:pt x="10700" y="19271"/>
                    <a:pt x="11915" y="19058"/>
                    <a:pt x="13040" y="18602"/>
                  </a:cubicBezTo>
                  <a:cubicBezTo>
                    <a:pt x="16931" y="17143"/>
                    <a:pt x="19484" y="13374"/>
                    <a:pt x="19423" y="9210"/>
                  </a:cubicBezTo>
                  <a:cubicBezTo>
                    <a:pt x="19362" y="5046"/>
                    <a:pt x="16688" y="1368"/>
                    <a:pt x="1276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5886990" y="445650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192782" y="25649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4279057" y="48183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6758208" y="3471706"/>
            <a:ext cx="2104643" cy="1220869"/>
            <a:chOff x="-3756742" y="3031821"/>
            <a:chExt cx="1084420" cy="629055"/>
          </a:xfrm>
        </p:grpSpPr>
        <p:sp>
          <p:nvSpPr>
            <p:cNvPr id="37" name="Google Shape;37;p2"/>
            <p:cNvSpPr/>
            <p:nvPr/>
          </p:nvSpPr>
          <p:spPr>
            <a:xfrm>
              <a:off x="-3003757" y="3391906"/>
              <a:ext cx="271681" cy="229570"/>
            </a:xfrm>
            <a:custGeom>
              <a:avLst/>
              <a:gdLst/>
              <a:ahLst/>
              <a:cxnLst/>
              <a:rect l="l" t="t" r="r" b="b"/>
              <a:pathLst>
                <a:path w="7600" h="6422" extrusionOk="0">
                  <a:moveTo>
                    <a:pt x="2689" y="1"/>
                  </a:moveTo>
                  <a:cubicBezTo>
                    <a:pt x="2330" y="1"/>
                    <a:pt x="1967" y="51"/>
                    <a:pt x="1703" y="199"/>
                  </a:cubicBezTo>
                  <a:cubicBezTo>
                    <a:pt x="1642" y="260"/>
                    <a:pt x="1551" y="321"/>
                    <a:pt x="1520" y="412"/>
                  </a:cubicBezTo>
                  <a:cubicBezTo>
                    <a:pt x="1490" y="503"/>
                    <a:pt x="1490" y="594"/>
                    <a:pt x="1460" y="655"/>
                  </a:cubicBezTo>
                  <a:cubicBezTo>
                    <a:pt x="1399" y="898"/>
                    <a:pt x="1308" y="1142"/>
                    <a:pt x="1186" y="1354"/>
                  </a:cubicBezTo>
                  <a:lnTo>
                    <a:pt x="1" y="3360"/>
                  </a:lnTo>
                  <a:cubicBezTo>
                    <a:pt x="493" y="5200"/>
                    <a:pt x="2156" y="6422"/>
                    <a:pt x="3973" y="6422"/>
                  </a:cubicBezTo>
                  <a:cubicBezTo>
                    <a:pt x="4287" y="6422"/>
                    <a:pt x="4606" y="6385"/>
                    <a:pt x="4925" y="6309"/>
                  </a:cubicBezTo>
                  <a:cubicBezTo>
                    <a:pt x="4681" y="6278"/>
                    <a:pt x="4469" y="6157"/>
                    <a:pt x="4286" y="6005"/>
                  </a:cubicBezTo>
                  <a:cubicBezTo>
                    <a:pt x="4104" y="5853"/>
                    <a:pt x="4013" y="5610"/>
                    <a:pt x="4043" y="5367"/>
                  </a:cubicBezTo>
                  <a:lnTo>
                    <a:pt x="4043" y="5367"/>
                  </a:lnTo>
                  <a:cubicBezTo>
                    <a:pt x="4469" y="5448"/>
                    <a:pt x="4908" y="5488"/>
                    <a:pt x="5351" y="5488"/>
                  </a:cubicBezTo>
                  <a:cubicBezTo>
                    <a:pt x="5573" y="5488"/>
                    <a:pt x="5796" y="5478"/>
                    <a:pt x="6019" y="5458"/>
                  </a:cubicBezTo>
                  <a:cubicBezTo>
                    <a:pt x="6657" y="5397"/>
                    <a:pt x="7265" y="5002"/>
                    <a:pt x="7599" y="4424"/>
                  </a:cubicBezTo>
                  <a:cubicBezTo>
                    <a:pt x="7144" y="4151"/>
                    <a:pt x="6748" y="3725"/>
                    <a:pt x="6536" y="3209"/>
                  </a:cubicBezTo>
                  <a:cubicBezTo>
                    <a:pt x="6444" y="2813"/>
                    <a:pt x="6262" y="2418"/>
                    <a:pt x="6049" y="2053"/>
                  </a:cubicBezTo>
                  <a:cubicBezTo>
                    <a:pt x="5806" y="1780"/>
                    <a:pt x="5502" y="1567"/>
                    <a:pt x="5137" y="1476"/>
                  </a:cubicBezTo>
                  <a:cubicBezTo>
                    <a:pt x="4742" y="1324"/>
                    <a:pt x="4347" y="1202"/>
                    <a:pt x="3922" y="1111"/>
                  </a:cubicBezTo>
                  <a:cubicBezTo>
                    <a:pt x="4105" y="928"/>
                    <a:pt x="4343" y="833"/>
                    <a:pt x="4583" y="833"/>
                  </a:cubicBezTo>
                  <a:cubicBezTo>
                    <a:pt x="4742" y="833"/>
                    <a:pt x="4901" y="875"/>
                    <a:pt x="5046" y="959"/>
                  </a:cubicBezTo>
                  <a:cubicBezTo>
                    <a:pt x="4651" y="503"/>
                    <a:pt x="4104" y="199"/>
                    <a:pt x="3526" y="78"/>
                  </a:cubicBezTo>
                  <a:cubicBezTo>
                    <a:pt x="3290" y="36"/>
                    <a:pt x="2991" y="1"/>
                    <a:pt x="2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3004829" y="3401200"/>
              <a:ext cx="231465" cy="169515"/>
            </a:xfrm>
            <a:custGeom>
              <a:avLst/>
              <a:gdLst/>
              <a:ahLst/>
              <a:cxnLst/>
              <a:rect l="l" t="t" r="r" b="b"/>
              <a:pathLst>
                <a:path w="6475" h="4742" extrusionOk="0">
                  <a:moveTo>
                    <a:pt x="2097" y="61"/>
                  </a:moveTo>
                  <a:cubicBezTo>
                    <a:pt x="2553" y="0"/>
                    <a:pt x="3009" y="274"/>
                    <a:pt x="3161" y="730"/>
                  </a:cubicBezTo>
                  <a:cubicBezTo>
                    <a:pt x="3009" y="638"/>
                    <a:pt x="2797" y="638"/>
                    <a:pt x="2645" y="760"/>
                  </a:cubicBezTo>
                  <a:cubicBezTo>
                    <a:pt x="3404" y="942"/>
                    <a:pt x="4134" y="1307"/>
                    <a:pt x="4742" y="1854"/>
                  </a:cubicBezTo>
                  <a:cubicBezTo>
                    <a:pt x="5015" y="2189"/>
                    <a:pt x="5289" y="2584"/>
                    <a:pt x="5502" y="3009"/>
                  </a:cubicBezTo>
                  <a:cubicBezTo>
                    <a:pt x="5715" y="3435"/>
                    <a:pt x="6049" y="3769"/>
                    <a:pt x="6474" y="3982"/>
                  </a:cubicBezTo>
                  <a:cubicBezTo>
                    <a:pt x="5958" y="4377"/>
                    <a:pt x="5319" y="4499"/>
                    <a:pt x="4681" y="4377"/>
                  </a:cubicBezTo>
                  <a:cubicBezTo>
                    <a:pt x="4073" y="4256"/>
                    <a:pt x="3465" y="4043"/>
                    <a:pt x="2888" y="3739"/>
                  </a:cubicBezTo>
                  <a:cubicBezTo>
                    <a:pt x="3040" y="4043"/>
                    <a:pt x="3252" y="4256"/>
                    <a:pt x="3556" y="4408"/>
                  </a:cubicBezTo>
                  <a:cubicBezTo>
                    <a:pt x="2827" y="4742"/>
                    <a:pt x="2006" y="4711"/>
                    <a:pt x="1307" y="4377"/>
                  </a:cubicBezTo>
                  <a:cubicBezTo>
                    <a:pt x="638" y="3982"/>
                    <a:pt x="152" y="3313"/>
                    <a:pt x="31" y="2553"/>
                  </a:cubicBezTo>
                  <a:cubicBezTo>
                    <a:pt x="0" y="2158"/>
                    <a:pt x="91" y="1733"/>
                    <a:pt x="274" y="1368"/>
                  </a:cubicBezTo>
                  <a:cubicBezTo>
                    <a:pt x="334" y="1216"/>
                    <a:pt x="395" y="1064"/>
                    <a:pt x="486" y="912"/>
                  </a:cubicBezTo>
                  <a:cubicBezTo>
                    <a:pt x="578" y="790"/>
                    <a:pt x="730" y="669"/>
                    <a:pt x="882" y="578"/>
                  </a:cubicBezTo>
                  <a:cubicBezTo>
                    <a:pt x="1246" y="334"/>
                    <a:pt x="1672" y="152"/>
                    <a:pt x="2097" y="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3003750" y="3457502"/>
              <a:ext cx="331428" cy="203374"/>
            </a:xfrm>
            <a:custGeom>
              <a:avLst/>
              <a:gdLst/>
              <a:ahLst/>
              <a:cxnLst/>
              <a:rect l="l" t="t" r="r" b="b"/>
              <a:pathLst>
                <a:path w="7630" h="4682" extrusionOk="0">
                  <a:moveTo>
                    <a:pt x="6018" y="3314"/>
                  </a:moveTo>
                  <a:cubicBezTo>
                    <a:pt x="5350" y="3375"/>
                    <a:pt x="4711" y="3344"/>
                    <a:pt x="4043" y="3192"/>
                  </a:cubicBezTo>
                  <a:cubicBezTo>
                    <a:pt x="4012" y="3435"/>
                    <a:pt x="4104" y="3679"/>
                    <a:pt x="4316" y="3831"/>
                  </a:cubicBezTo>
                  <a:cubicBezTo>
                    <a:pt x="4499" y="4013"/>
                    <a:pt x="4711" y="4104"/>
                    <a:pt x="4955" y="4165"/>
                  </a:cubicBezTo>
                  <a:cubicBezTo>
                    <a:pt x="2766" y="4682"/>
                    <a:pt x="578" y="3344"/>
                    <a:pt x="0" y="1186"/>
                  </a:cubicBezTo>
                  <a:lnTo>
                    <a:pt x="608" y="183"/>
                  </a:lnTo>
                  <a:lnTo>
                    <a:pt x="1945" y="1"/>
                  </a:lnTo>
                  <a:cubicBezTo>
                    <a:pt x="1945" y="1"/>
                    <a:pt x="3708" y="2128"/>
                    <a:pt x="7629" y="2250"/>
                  </a:cubicBezTo>
                  <a:cubicBezTo>
                    <a:pt x="7265" y="2827"/>
                    <a:pt x="6687" y="3223"/>
                    <a:pt x="6018" y="33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027672" y="3382755"/>
              <a:ext cx="111961" cy="151677"/>
            </a:xfrm>
            <a:custGeom>
              <a:avLst/>
              <a:gdLst/>
              <a:ahLst/>
              <a:cxnLst/>
              <a:rect l="l" t="t" r="r" b="b"/>
              <a:pathLst>
                <a:path w="3132" h="4243" extrusionOk="0">
                  <a:moveTo>
                    <a:pt x="2367" y="1"/>
                  </a:moveTo>
                  <a:cubicBezTo>
                    <a:pt x="1847" y="1"/>
                    <a:pt x="1132" y="655"/>
                    <a:pt x="639" y="1641"/>
                  </a:cubicBezTo>
                  <a:cubicBezTo>
                    <a:pt x="62" y="2796"/>
                    <a:pt x="1" y="3920"/>
                    <a:pt x="518" y="4194"/>
                  </a:cubicBezTo>
                  <a:cubicBezTo>
                    <a:pt x="587" y="4227"/>
                    <a:pt x="662" y="4242"/>
                    <a:pt x="743" y="4242"/>
                  </a:cubicBezTo>
                  <a:cubicBezTo>
                    <a:pt x="1264" y="4242"/>
                    <a:pt x="1993" y="3584"/>
                    <a:pt x="2493" y="2583"/>
                  </a:cubicBezTo>
                  <a:cubicBezTo>
                    <a:pt x="3101" y="1458"/>
                    <a:pt x="3132" y="303"/>
                    <a:pt x="2615" y="60"/>
                  </a:cubicBezTo>
                  <a:cubicBezTo>
                    <a:pt x="2539" y="20"/>
                    <a:pt x="2456" y="1"/>
                    <a:pt x="236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3058093" y="3361235"/>
              <a:ext cx="126081" cy="170516"/>
            </a:xfrm>
            <a:custGeom>
              <a:avLst/>
              <a:gdLst/>
              <a:ahLst/>
              <a:cxnLst/>
              <a:rect l="l" t="t" r="r" b="b"/>
              <a:pathLst>
                <a:path w="3527" h="4770" extrusionOk="0">
                  <a:moveTo>
                    <a:pt x="2697" y="0"/>
                  </a:moveTo>
                  <a:cubicBezTo>
                    <a:pt x="2110" y="0"/>
                    <a:pt x="1279" y="741"/>
                    <a:pt x="700" y="1848"/>
                  </a:cubicBezTo>
                  <a:cubicBezTo>
                    <a:pt x="62" y="3155"/>
                    <a:pt x="1" y="4431"/>
                    <a:pt x="578" y="4705"/>
                  </a:cubicBezTo>
                  <a:cubicBezTo>
                    <a:pt x="662" y="4749"/>
                    <a:pt x="754" y="4770"/>
                    <a:pt x="853" y="4770"/>
                  </a:cubicBezTo>
                  <a:cubicBezTo>
                    <a:pt x="1438" y="4770"/>
                    <a:pt x="2255" y="4030"/>
                    <a:pt x="2828" y="2911"/>
                  </a:cubicBezTo>
                  <a:cubicBezTo>
                    <a:pt x="3466" y="1635"/>
                    <a:pt x="3527" y="358"/>
                    <a:pt x="2949" y="54"/>
                  </a:cubicBezTo>
                  <a:cubicBezTo>
                    <a:pt x="2872" y="18"/>
                    <a:pt x="2787" y="0"/>
                    <a:pt x="2697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3590516" y="3051304"/>
              <a:ext cx="631337" cy="476121"/>
            </a:xfrm>
            <a:custGeom>
              <a:avLst/>
              <a:gdLst/>
              <a:ahLst/>
              <a:cxnLst/>
              <a:rect l="l" t="t" r="r" b="b"/>
              <a:pathLst>
                <a:path w="17661" h="13319" extrusionOk="0">
                  <a:moveTo>
                    <a:pt x="3618" y="1"/>
                  </a:moveTo>
                  <a:lnTo>
                    <a:pt x="2007" y="3648"/>
                  </a:lnTo>
                  <a:lnTo>
                    <a:pt x="1" y="7113"/>
                  </a:lnTo>
                  <a:cubicBezTo>
                    <a:pt x="1" y="7113"/>
                    <a:pt x="5350" y="11673"/>
                    <a:pt x="14439" y="13284"/>
                  </a:cubicBezTo>
                  <a:cubicBezTo>
                    <a:pt x="14500" y="13314"/>
                    <a:pt x="14560" y="13314"/>
                    <a:pt x="14621" y="13314"/>
                  </a:cubicBezTo>
                  <a:cubicBezTo>
                    <a:pt x="14661" y="13317"/>
                    <a:pt x="14701" y="13319"/>
                    <a:pt x="14741" y="13319"/>
                  </a:cubicBezTo>
                  <a:cubicBezTo>
                    <a:pt x="15095" y="13319"/>
                    <a:pt x="15442" y="13198"/>
                    <a:pt x="15715" y="12980"/>
                  </a:cubicBezTo>
                  <a:cubicBezTo>
                    <a:pt x="16931" y="12098"/>
                    <a:pt x="17661" y="10700"/>
                    <a:pt x="17661" y="9180"/>
                  </a:cubicBezTo>
                  <a:cubicBezTo>
                    <a:pt x="17630" y="8967"/>
                    <a:pt x="17600" y="8755"/>
                    <a:pt x="17539" y="8542"/>
                  </a:cubicBezTo>
                  <a:cubicBezTo>
                    <a:pt x="17478" y="8390"/>
                    <a:pt x="17387" y="8238"/>
                    <a:pt x="17266" y="8086"/>
                  </a:cubicBezTo>
                  <a:cubicBezTo>
                    <a:pt x="17205" y="8056"/>
                    <a:pt x="17174" y="7995"/>
                    <a:pt x="17114" y="7964"/>
                  </a:cubicBezTo>
                  <a:cubicBezTo>
                    <a:pt x="15959" y="6840"/>
                    <a:pt x="14712" y="5806"/>
                    <a:pt x="13405" y="4864"/>
                  </a:cubicBezTo>
                  <a:cubicBezTo>
                    <a:pt x="11642" y="3587"/>
                    <a:pt x="9727" y="2463"/>
                    <a:pt x="7752" y="1551"/>
                  </a:cubicBezTo>
                  <a:cubicBezTo>
                    <a:pt x="6445" y="913"/>
                    <a:pt x="5047" y="396"/>
                    <a:pt x="3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3406881" y="3084299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0"/>
                  </a:moveTo>
                  <a:cubicBezTo>
                    <a:pt x="315" y="0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75" y="583"/>
                    <a:pt x="311" y="590"/>
                    <a:pt x="347" y="590"/>
                  </a:cubicBezTo>
                  <a:cubicBezTo>
                    <a:pt x="452" y="590"/>
                    <a:pt x="564" y="528"/>
                    <a:pt x="609" y="415"/>
                  </a:cubicBezTo>
                  <a:cubicBezTo>
                    <a:pt x="712" y="208"/>
                    <a:pt x="551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3410134" y="3137169"/>
              <a:ext cx="23450" cy="21377"/>
            </a:xfrm>
            <a:custGeom>
              <a:avLst/>
              <a:gdLst/>
              <a:ahLst/>
              <a:cxnLst/>
              <a:rect l="l" t="t" r="r" b="b"/>
              <a:pathLst>
                <a:path w="656" h="598" extrusionOk="0">
                  <a:moveTo>
                    <a:pt x="320" y="0"/>
                  </a:moveTo>
                  <a:cubicBezTo>
                    <a:pt x="213" y="0"/>
                    <a:pt x="107" y="61"/>
                    <a:pt x="61" y="182"/>
                  </a:cubicBezTo>
                  <a:cubicBezTo>
                    <a:pt x="1" y="334"/>
                    <a:pt x="61" y="486"/>
                    <a:pt x="183" y="578"/>
                  </a:cubicBezTo>
                  <a:cubicBezTo>
                    <a:pt x="219" y="591"/>
                    <a:pt x="254" y="597"/>
                    <a:pt x="289" y="597"/>
                  </a:cubicBezTo>
                  <a:cubicBezTo>
                    <a:pt x="490" y="597"/>
                    <a:pt x="656" y="390"/>
                    <a:pt x="578" y="182"/>
                  </a:cubicBezTo>
                  <a:cubicBezTo>
                    <a:pt x="532" y="61"/>
                    <a:pt x="426" y="0"/>
                    <a:pt x="32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3421002" y="3192578"/>
              <a:ext cx="24523" cy="21449"/>
            </a:xfrm>
            <a:custGeom>
              <a:avLst/>
              <a:gdLst/>
              <a:ahLst/>
              <a:cxnLst/>
              <a:rect l="l" t="t" r="r" b="b"/>
              <a:pathLst>
                <a:path w="686" h="600" extrusionOk="0">
                  <a:moveTo>
                    <a:pt x="346" y="0"/>
                  </a:moveTo>
                  <a:cubicBezTo>
                    <a:pt x="236" y="0"/>
                    <a:pt x="122" y="61"/>
                    <a:pt x="61" y="183"/>
                  </a:cubicBezTo>
                  <a:cubicBezTo>
                    <a:pt x="1" y="335"/>
                    <a:pt x="61" y="487"/>
                    <a:pt x="213" y="578"/>
                  </a:cubicBezTo>
                  <a:cubicBezTo>
                    <a:pt x="252" y="592"/>
                    <a:pt x="291" y="599"/>
                    <a:pt x="329" y="599"/>
                  </a:cubicBezTo>
                  <a:cubicBezTo>
                    <a:pt x="526" y="599"/>
                    <a:pt x="685" y="412"/>
                    <a:pt x="608" y="183"/>
                  </a:cubicBezTo>
                  <a:cubicBezTo>
                    <a:pt x="563" y="61"/>
                    <a:pt x="457" y="0"/>
                    <a:pt x="346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3448170" y="3249452"/>
              <a:ext cx="25488" cy="21127"/>
            </a:xfrm>
            <a:custGeom>
              <a:avLst/>
              <a:gdLst/>
              <a:ahLst/>
              <a:cxnLst/>
              <a:rect l="l" t="t" r="r" b="b"/>
              <a:pathLst>
                <a:path w="713" h="591" extrusionOk="0">
                  <a:moveTo>
                    <a:pt x="350" y="1"/>
                  </a:moveTo>
                  <a:cubicBezTo>
                    <a:pt x="315" y="1"/>
                    <a:pt x="280" y="7"/>
                    <a:pt x="244" y="20"/>
                  </a:cubicBezTo>
                  <a:cubicBezTo>
                    <a:pt x="1" y="111"/>
                    <a:pt x="1" y="446"/>
                    <a:pt x="244" y="567"/>
                  </a:cubicBezTo>
                  <a:cubicBezTo>
                    <a:pt x="283" y="583"/>
                    <a:pt x="322" y="591"/>
                    <a:pt x="360" y="591"/>
                  </a:cubicBezTo>
                  <a:cubicBezTo>
                    <a:pt x="468" y="591"/>
                    <a:pt x="564" y="528"/>
                    <a:pt x="609" y="415"/>
                  </a:cubicBezTo>
                  <a:cubicBezTo>
                    <a:pt x="712" y="208"/>
                    <a:pt x="551" y="1"/>
                    <a:pt x="35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3487278" y="3300535"/>
              <a:ext cx="25488" cy="20555"/>
            </a:xfrm>
            <a:custGeom>
              <a:avLst/>
              <a:gdLst/>
              <a:ahLst/>
              <a:cxnLst/>
              <a:rect l="l" t="t" r="r" b="b"/>
              <a:pathLst>
                <a:path w="713" h="575" extrusionOk="0">
                  <a:moveTo>
                    <a:pt x="350" y="0"/>
                  </a:moveTo>
                  <a:cubicBezTo>
                    <a:pt x="315" y="0"/>
                    <a:pt x="279" y="6"/>
                    <a:pt x="244" y="20"/>
                  </a:cubicBezTo>
                  <a:cubicBezTo>
                    <a:pt x="0" y="111"/>
                    <a:pt x="0" y="445"/>
                    <a:pt x="244" y="567"/>
                  </a:cubicBezTo>
                  <a:cubicBezTo>
                    <a:pt x="270" y="572"/>
                    <a:pt x="296" y="575"/>
                    <a:pt x="321" y="575"/>
                  </a:cubicBezTo>
                  <a:cubicBezTo>
                    <a:pt x="445" y="575"/>
                    <a:pt x="558" y="516"/>
                    <a:pt x="608" y="415"/>
                  </a:cubicBezTo>
                  <a:cubicBezTo>
                    <a:pt x="712" y="208"/>
                    <a:pt x="550" y="0"/>
                    <a:pt x="3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3534000" y="3323485"/>
              <a:ext cx="24487" cy="20912"/>
            </a:xfrm>
            <a:custGeom>
              <a:avLst/>
              <a:gdLst/>
              <a:ahLst/>
              <a:cxnLst/>
              <a:rect l="l" t="t" r="r" b="b"/>
              <a:pathLst>
                <a:path w="685" h="585" extrusionOk="0">
                  <a:moveTo>
                    <a:pt x="330" y="0"/>
                  </a:moveTo>
                  <a:cubicBezTo>
                    <a:pt x="231" y="0"/>
                    <a:pt x="134" y="54"/>
                    <a:pt x="92" y="168"/>
                  </a:cubicBezTo>
                  <a:cubicBezTo>
                    <a:pt x="0" y="320"/>
                    <a:pt x="92" y="502"/>
                    <a:pt x="213" y="563"/>
                  </a:cubicBezTo>
                  <a:cubicBezTo>
                    <a:pt x="253" y="578"/>
                    <a:pt x="292" y="585"/>
                    <a:pt x="330" y="585"/>
                  </a:cubicBezTo>
                  <a:cubicBezTo>
                    <a:pt x="526" y="585"/>
                    <a:pt x="685" y="402"/>
                    <a:pt x="608" y="198"/>
                  </a:cubicBezTo>
                  <a:cubicBezTo>
                    <a:pt x="560" y="69"/>
                    <a:pt x="443" y="0"/>
                    <a:pt x="33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3071141" y="3284163"/>
              <a:ext cx="23951" cy="20841"/>
            </a:xfrm>
            <a:custGeom>
              <a:avLst/>
              <a:gdLst/>
              <a:ahLst/>
              <a:cxnLst/>
              <a:rect l="l" t="t" r="r" b="b"/>
              <a:pathLst>
                <a:path w="670" h="583" extrusionOk="0">
                  <a:moveTo>
                    <a:pt x="333" y="1"/>
                  </a:moveTo>
                  <a:cubicBezTo>
                    <a:pt x="242" y="1"/>
                    <a:pt x="149" y="48"/>
                    <a:pt x="92" y="143"/>
                  </a:cubicBezTo>
                  <a:cubicBezTo>
                    <a:pt x="1" y="265"/>
                    <a:pt x="31" y="447"/>
                    <a:pt x="183" y="539"/>
                  </a:cubicBezTo>
                  <a:cubicBezTo>
                    <a:pt x="234" y="569"/>
                    <a:pt x="285" y="582"/>
                    <a:pt x="333" y="582"/>
                  </a:cubicBezTo>
                  <a:cubicBezTo>
                    <a:pt x="430" y="582"/>
                    <a:pt x="518" y="528"/>
                    <a:pt x="579" y="447"/>
                  </a:cubicBezTo>
                  <a:cubicBezTo>
                    <a:pt x="670" y="295"/>
                    <a:pt x="639" y="143"/>
                    <a:pt x="487" y="52"/>
                  </a:cubicBezTo>
                  <a:cubicBezTo>
                    <a:pt x="442" y="18"/>
                    <a:pt x="388" y="1"/>
                    <a:pt x="33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3079828" y="3336855"/>
              <a:ext cx="26703" cy="21377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44" y="0"/>
                  </a:moveTo>
                  <a:cubicBezTo>
                    <a:pt x="252" y="0"/>
                    <a:pt x="158" y="46"/>
                    <a:pt x="92" y="159"/>
                  </a:cubicBezTo>
                  <a:cubicBezTo>
                    <a:pt x="1" y="280"/>
                    <a:pt x="62" y="463"/>
                    <a:pt x="183" y="554"/>
                  </a:cubicBezTo>
                  <a:cubicBezTo>
                    <a:pt x="234" y="584"/>
                    <a:pt x="288" y="598"/>
                    <a:pt x="340" y="598"/>
                  </a:cubicBezTo>
                  <a:cubicBezTo>
                    <a:pt x="443" y="598"/>
                    <a:pt x="538" y="544"/>
                    <a:pt x="578" y="463"/>
                  </a:cubicBezTo>
                  <a:cubicBezTo>
                    <a:pt x="747" y="232"/>
                    <a:pt x="551" y="0"/>
                    <a:pt x="344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3096128" y="3391656"/>
              <a:ext cx="25953" cy="20912"/>
            </a:xfrm>
            <a:custGeom>
              <a:avLst/>
              <a:gdLst/>
              <a:ahLst/>
              <a:cxnLst/>
              <a:rect l="l" t="t" r="r" b="b"/>
              <a:pathLst>
                <a:path w="726" h="585" extrusionOk="0">
                  <a:moveTo>
                    <a:pt x="313" y="1"/>
                  </a:moveTo>
                  <a:cubicBezTo>
                    <a:pt x="221" y="1"/>
                    <a:pt x="127" y="43"/>
                    <a:pt x="62" y="146"/>
                  </a:cubicBezTo>
                  <a:cubicBezTo>
                    <a:pt x="1" y="267"/>
                    <a:pt x="31" y="450"/>
                    <a:pt x="153" y="541"/>
                  </a:cubicBezTo>
                  <a:cubicBezTo>
                    <a:pt x="204" y="571"/>
                    <a:pt x="258" y="585"/>
                    <a:pt x="310" y="585"/>
                  </a:cubicBezTo>
                  <a:cubicBezTo>
                    <a:pt x="416" y="585"/>
                    <a:pt x="518" y="531"/>
                    <a:pt x="578" y="450"/>
                  </a:cubicBezTo>
                  <a:cubicBezTo>
                    <a:pt x="726" y="218"/>
                    <a:pt x="523" y="1"/>
                    <a:pt x="313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3129803" y="3444169"/>
              <a:ext cx="23951" cy="21163"/>
            </a:xfrm>
            <a:custGeom>
              <a:avLst/>
              <a:gdLst/>
              <a:ahLst/>
              <a:cxnLst/>
              <a:rect l="l" t="t" r="r" b="b"/>
              <a:pathLst>
                <a:path w="670" h="592" extrusionOk="0">
                  <a:moveTo>
                    <a:pt x="351" y="0"/>
                  </a:moveTo>
                  <a:cubicBezTo>
                    <a:pt x="254" y="0"/>
                    <a:pt x="153" y="54"/>
                    <a:pt x="92" y="136"/>
                  </a:cubicBezTo>
                  <a:cubicBezTo>
                    <a:pt x="1" y="288"/>
                    <a:pt x="31" y="470"/>
                    <a:pt x="183" y="561"/>
                  </a:cubicBezTo>
                  <a:cubicBezTo>
                    <a:pt x="224" y="581"/>
                    <a:pt x="271" y="591"/>
                    <a:pt x="319" y="591"/>
                  </a:cubicBezTo>
                  <a:cubicBezTo>
                    <a:pt x="416" y="591"/>
                    <a:pt x="517" y="551"/>
                    <a:pt x="578" y="470"/>
                  </a:cubicBezTo>
                  <a:cubicBezTo>
                    <a:pt x="669" y="318"/>
                    <a:pt x="639" y="136"/>
                    <a:pt x="487" y="44"/>
                  </a:cubicBezTo>
                  <a:cubicBezTo>
                    <a:pt x="446" y="14"/>
                    <a:pt x="399" y="0"/>
                    <a:pt x="35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3180850" y="3486172"/>
              <a:ext cx="26274" cy="21484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37" y="1"/>
                  </a:moveTo>
                  <a:cubicBezTo>
                    <a:pt x="247" y="1"/>
                    <a:pt x="156" y="43"/>
                    <a:pt x="91" y="146"/>
                  </a:cubicBezTo>
                  <a:cubicBezTo>
                    <a:pt x="0" y="298"/>
                    <a:pt x="61" y="480"/>
                    <a:pt x="182" y="572"/>
                  </a:cubicBezTo>
                  <a:cubicBezTo>
                    <a:pt x="231" y="591"/>
                    <a:pt x="282" y="601"/>
                    <a:pt x="332" y="601"/>
                  </a:cubicBezTo>
                  <a:cubicBezTo>
                    <a:pt x="441" y="601"/>
                    <a:pt x="546" y="554"/>
                    <a:pt x="608" y="450"/>
                  </a:cubicBezTo>
                  <a:cubicBezTo>
                    <a:pt x="734" y="218"/>
                    <a:pt x="539" y="1"/>
                    <a:pt x="337" y="1"/>
                  </a:cubicBezTo>
                  <a:close/>
                </a:path>
              </a:pathLst>
            </a:custGeom>
            <a:solidFill>
              <a:srgbClr val="A8B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3623118" y="3045942"/>
              <a:ext cx="195646" cy="265032"/>
            </a:xfrm>
            <a:custGeom>
              <a:avLst/>
              <a:gdLst/>
              <a:ahLst/>
              <a:cxnLst/>
              <a:rect l="l" t="t" r="r" b="b"/>
              <a:pathLst>
                <a:path w="5473" h="7414" extrusionOk="0">
                  <a:moveTo>
                    <a:pt x="3900" y="1"/>
                  </a:moveTo>
                  <a:cubicBezTo>
                    <a:pt x="3494" y="1"/>
                    <a:pt x="3034" y="147"/>
                    <a:pt x="2554" y="455"/>
                  </a:cubicBezTo>
                  <a:cubicBezTo>
                    <a:pt x="974" y="1640"/>
                    <a:pt x="1" y="3494"/>
                    <a:pt x="31" y="5500"/>
                  </a:cubicBezTo>
                  <a:cubicBezTo>
                    <a:pt x="94" y="6727"/>
                    <a:pt x="725" y="7413"/>
                    <a:pt x="1594" y="7413"/>
                  </a:cubicBezTo>
                  <a:cubicBezTo>
                    <a:pt x="1996" y="7413"/>
                    <a:pt x="2448" y="7267"/>
                    <a:pt x="2919" y="6959"/>
                  </a:cubicBezTo>
                  <a:cubicBezTo>
                    <a:pt x="4530" y="5774"/>
                    <a:pt x="5472" y="3920"/>
                    <a:pt x="5472" y="1914"/>
                  </a:cubicBezTo>
                  <a:cubicBezTo>
                    <a:pt x="5410" y="687"/>
                    <a:pt x="4779" y="1"/>
                    <a:pt x="3900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645925" y="3039865"/>
              <a:ext cx="217345" cy="265246"/>
            </a:xfrm>
            <a:custGeom>
              <a:avLst/>
              <a:gdLst/>
              <a:ahLst/>
              <a:cxnLst/>
              <a:rect l="l" t="t" r="r" b="b"/>
              <a:pathLst>
                <a:path w="6080" h="7420" extrusionOk="0">
                  <a:moveTo>
                    <a:pt x="4210" y="0"/>
                  </a:moveTo>
                  <a:cubicBezTo>
                    <a:pt x="3137" y="0"/>
                    <a:pt x="1805" y="1049"/>
                    <a:pt x="973" y="2661"/>
                  </a:cubicBezTo>
                  <a:cubicBezTo>
                    <a:pt x="1" y="4637"/>
                    <a:pt x="92" y="6704"/>
                    <a:pt x="1247" y="7281"/>
                  </a:cubicBezTo>
                  <a:cubicBezTo>
                    <a:pt x="1439" y="7375"/>
                    <a:pt x="1649" y="7420"/>
                    <a:pt x="1871" y="7420"/>
                  </a:cubicBezTo>
                  <a:cubicBezTo>
                    <a:pt x="2943" y="7420"/>
                    <a:pt x="4276" y="6371"/>
                    <a:pt x="5107" y="4759"/>
                  </a:cubicBezTo>
                  <a:cubicBezTo>
                    <a:pt x="6080" y="2783"/>
                    <a:pt x="5989" y="716"/>
                    <a:pt x="4834" y="138"/>
                  </a:cubicBezTo>
                  <a:cubicBezTo>
                    <a:pt x="4641" y="45"/>
                    <a:pt x="4431" y="0"/>
                    <a:pt x="4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756742" y="3031821"/>
              <a:ext cx="282548" cy="267248"/>
            </a:xfrm>
            <a:custGeom>
              <a:avLst/>
              <a:gdLst/>
              <a:ahLst/>
              <a:cxnLst/>
              <a:rect l="l" t="t" r="r" b="b"/>
              <a:pathLst>
                <a:path w="7904" h="7476" extrusionOk="0">
                  <a:moveTo>
                    <a:pt x="5684" y="1"/>
                  </a:moveTo>
                  <a:cubicBezTo>
                    <a:pt x="3888" y="1"/>
                    <a:pt x="1689" y="384"/>
                    <a:pt x="578" y="607"/>
                  </a:cubicBezTo>
                  <a:cubicBezTo>
                    <a:pt x="213" y="667"/>
                    <a:pt x="0" y="1062"/>
                    <a:pt x="183" y="1427"/>
                  </a:cubicBezTo>
                  <a:cubicBezTo>
                    <a:pt x="912" y="2947"/>
                    <a:pt x="2766" y="6716"/>
                    <a:pt x="4286" y="7476"/>
                  </a:cubicBezTo>
                  <a:lnTo>
                    <a:pt x="6110" y="3920"/>
                  </a:lnTo>
                  <a:lnTo>
                    <a:pt x="6748" y="2613"/>
                  </a:lnTo>
                  <a:lnTo>
                    <a:pt x="7903" y="363"/>
                  </a:lnTo>
                  <a:cubicBezTo>
                    <a:pt x="7394" y="98"/>
                    <a:pt x="6590" y="1"/>
                    <a:pt x="5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3156971" y="3279480"/>
              <a:ext cx="197791" cy="247945"/>
            </a:xfrm>
            <a:custGeom>
              <a:avLst/>
              <a:gdLst/>
              <a:ahLst/>
              <a:cxnLst/>
              <a:rect l="l" t="t" r="r" b="b"/>
              <a:pathLst>
                <a:path w="5533" h="6936" extrusionOk="0">
                  <a:moveTo>
                    <a:pt x="3223" y="1"/>
                  </a:moveTo>
                  <a:cubicBezTo>
                    <a:pt x="3344" y="305"/>
                    <a:pt x="3435" y="639"/>
                    <a:pt x="3435" y="974"/>
                  </a:cubicBezTo>
                  <a:cubicBezTo>
                    <a:pt x="3435" y="2949"/>
                    <a:pt x="2493" y="4834"/>
                    <a:pt x="882" y="6019"/>
                  </a:cubicBezTo>
                  <a:cubicBezTo>
                    <a:pt x="609" y="6202"/>
                    <a:pt x="305" y="6323"/>
                    <a:pt x="1" y="6414"/>
                  </a:cubicBezTo>
                  <a:cubicBezTo>
                    <a:pt x="730" y="6597"/>
                    <a:pt x="1521" y="6779"/>
                    <a:pt x="2311" y="6931"/>
                  </a:cubicBezTo>
                  <a:lnTo>
                    <a:pt x="2493" y="6931"/>
                  </a:lnTo>
                  <a:cubicBezTo>
                    <a:pt x="2533" y="6934"/>
                    <a:pt x="2573" y="6936"/>
                    <a:pt x="2613" y="6936"/>
                  </a:cubicBezTo>
                  <a:cubicBezTo>
                    <a:pt x="2968" y="6936"/>
                    <a:pt x="3317" y="6815"/>
                    <a:pt x="3618" y="6597"/>
                  </a:cubicBezTo>
                  <a:cubicBezTo>
                    <a:pt x="4803" y="5715"/>
                    <a:pt x="5533" y="4317"/>
                    <a:pt x="5533" y="2797"/>
                  </a:cubicBezTo>
                  <a:cubicBezTo>
                    <a:pt x="5533" y="2584"/>
                    <a:pt x="5472" y="2372"/>
                    <a:pt x="5411" y="2159"/>
                  </a:cubicBezTo>
                  <a:cubicBezTo>
                    <a:pt x="5350" y="2007"/>
                    <a:pt x="5259" y="1855"/>
                    <a:pt x="5138" y="1703"/>
                  </a:cubicBezTo>
                  <a:cubicBezTo>
                    <a:pt x="5107" y="1673"/>
                    <a:pt x="5046" y="1612"/>
                    <a:pt x="5016" y="1581"/>
                  </a:cubicBezTo>
                  <a:cubicBezTo>
                    <a:pt x="4408" y="1004"/>
                    <a:pt x="3800" y="487"/>
                    <a:pt x="3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357979" y="3106712"/>
              <a:ext cx="266784" cy="206156"/>
            </a:xfrm>
            <a:custGeom>
              <a:avLst/>
              <a:gdLst/>
              <a:ahLst/>
              <a:cxnLst/>
              <a:rect l="l" t="t" r="r" b="b"/>
              <a:pathLst>
                <a:path w="7463" h="5767" extrusionOk="0">
                  <a:moveTo>
                    <a:pt x="1277" y="1"/>
                  </a:moveTo>
                  <a:cubicBezTo>
                    <a:pt x="335" y="305"/>
                    <a:pt x="1" y="1278"/>
                    <a:pt x="517" y="2463"/>
                  </a:cubicBezTo>
                  <a:cubicBezTo>
                    <a:pt x="1368" y="4196"/>
                    <a:pt x="3040" y="5411"/>
                    <a:pt x="4955" y="5746"/>
                  </a:cubicBezTo>
                  <a:cubicBezTo>
                    <a:pt x="5082" y="5759"/>
                    <a:pt x="5205" y="5766"/>
                    <a:pt x="5323" y="5766"/>
                  </a:cubicBezTo>
                  <a:cubicBezTo>
                    <a:pt x="6776" y="5766"/>
                    <a:pt x="7463" y="4748"/>
                    <a:pt x="6900" y="3314"/>
                  </a:cubicBezTo>
                  <a:cubicBezTo>
                    <a:pt x="5137" y="2037"/>
                    <a:pt x="3253" y="943"/>
                    <a:pt x="1277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3334064" y="3115435"/>
              <a:ext cx="225567" cy="173590"/>
            </a:xfrm>
            <a:custGeom>
              <a:avLst/>
              <a:gdLst/>
              <a:ahLst/>
              <a:cxnLst/>
              <a:rect l="l" t="t" r="r" b="b"/>
              <a:pathLst>
                <a:path w="6310" h="4856" extrusionOk="0">
                  <a:moveTo>
                    <a:pt x="1094" y="0"/>
                  </a:moveTo>
                  <a:cubicBezTo>
                    <a:pt x="304" y="274"/>
                    <a:pt x="0" y="1064"/>
                    <a:pt x="456" y="2067"/>
                  </a:cubicBezTo>
                  <a:cubicBezTo>
                    <a:pt x="1186" y="3556"/>
                    <a:pt x="2584" y="4559"/>
                    <a:pt x="4195" y="4833"/>
                  </a:cubicBezTo>
                  <a:cubicBezTo>
                    <a:pt x="4314" y="4848"/>
                    <a:pt x="4429" y="4856"/>
                    <a:pt x="4538" y="4856"/>
                  </a:cubicBezTo>
                  <a:cubicBezTo>
                    <a:pt x="5737" y="4856"/>
                    <a:pt x="6310" y="3966"/>
                    <a:pt x="5836" y="2797"/>
                  </a:cubicBezTo>
                  <a:cubicBezTo>
                    <a:pt x="4347" y="1733"/>
                    <a:pt x="2736" y="790"/>
                    <a:pt x="1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3158043" y="3211024"/>
              <a:ext cx="47830" cy="77179"/>
            </a:xfrm>
            <a:custGeom>
              <a:avLst/>
              <a:gdLst/>
              <a:ahLst/>
              <a:cxnLst/>
              <a:rect l="l" t="t" r="r" b="b"/>
              <a:pathLst>
                <a:path w="1338" h="2159" extrusionOk="0">
                  <a:moveTo>
                    <a:pt x="730" y="1"/>
                  </a:moveTo>
                  <a:cubicBezTo>
                    <a:pt x="1003" y="974"/>
                    <a:pt x="669" y="1794"/>
                    <a:pt x="0" y="2159"/>
                  </a:cubicBezTo>
                  <a:cubicBezTo>
                    <a:pt x="912" y="1977"/>
                    <a:pt x="1338" y="1186"/>
                    <a:pt x="912" y="123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3352545" y="3390369"/>
              <a:ext cx="327090" cy="232109"/>
            </a:xfrm>
            <a:custGeom>
              <a:avLst/>
              <a:gdLst/>
              <a:ahLst/>
              <a:cxnLst/>
              <a:rect l="l" t="t" r="r" b="b"/>
              <a:pathLst>
                <a:path w="9150" h="6493" extrusionOk="0">
                  <a:moveTo>
                    <a:pt x="1049" y="0"/>
                  </a:moveTo>
                  <a:cubicBezTo>
                    <a:pt x="684" y="0"/>
                    <a:pt x="436" y="86"/>
                    <a:pt x="274" y="182"/>
                  </a:cubicBezTo>
                  <a:cubicBezTo>
                    <a:pt x="61" y="303"/>
                    <a:pt x="0" y="546"/>
                    <a:pt x="122" y="729"/>
                  </a:cubicBezTo>
                  <a:cubicBezTo>
                    <a:pt x="2961" y="5772"/>
                    <a:pt x="6649" y="6492"/>
                    <a:pt x="8422" y="6492"/>
                  </a:cubicBezTo>
                  <a:cubicBezTo>
                    <a:pt x="8605" y="6492"/>
                    <a:pt x="8767" y="6485"/>
                    <a:pt x="8906" y="6473"/>
                  </a:cubicBezTo>
                  <a:cubicBezTo>
                    <a:pt x="9089" y="6473"/>
                    <a:pt x="9150" y="6230"/>
                    <a:pt x="8998" y="6139"/>
                  </a:cubicBezTo>
                  <a:cubicBezTo>
                    <a:pt x="7508" y="5318"/>
                    <a:pt x="6353" y="4011"/>
                    <a:pt x="5745" y="2431"/>
                  </a:cubicBezTo>
                  <a:cubicBezTo>
                    <a:pt x="5684" y="2279"/>
                    <a:pt x="5593" y="2157"/>
                    <a:pt x="5472" y="2066"/>
                  </a:cubicBezTo>
                  <a:cubicBezTo>
                    <a:pt x="3216" y="416"/>
                    <a:pt x="1850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3352545" y="3392478"/>
              <a:ext cx="327090" cy="232573"/>
            </a:xfrm>
            <a:custGeom>
              <a:avLst/>
              <a:gdLst/>
              <a:ahLst/>
              <a:cxnLst/>
              <a:rect l="l" t="t" r="r" b="b"/>
              <a:pathLst>
                <a:path w="9150" h="6506" extrusionOk="0">
                  <a:moveTo>
                    <a:pt x="122" y="670"/>
                  </a:moveTo>
                  <a:cubicBezTo>
                    <a:pt x="0" y="487"/>
                    <a:pt x="61" y="244"/>
                    <a:pt x="274" y="123"/>
                  </a:cubicBezTo>
                  <a:cubicBezTo>
                    <a:pt x="365" y="62"/>
                    <a:pt x="456" y="31"/>
                    <a:pt x="578" y="1"/>
                  </a:cubicBezTo>
                  <a:cubicBezTo>
                    <a:pt x="578" y="62"/>
                    <a:pt x="608" y="123"/>
                    <a:pt x="608" y="183"/>
                  </a:cubicBezTo>
                  <a:cubicBezTo>
                    <a:pt x="3374" y="5077"/>
                    <a:pt x="6931" y="5898"/>
                    <a:pt x="8754" y="5959"/>
                  </a:cubicBezTo>
                  <a:lnTo>
                    <a:pt x="8998" y="6080"/>
                  </a:lnTo>
                  <a:cubicBezTo>
                    <a:pt x="9150" y="6171"/>
                    <a:pt x="9089" y="6414"/>
                    <a:pt x="8906" y="6414"/>
                  </a:cubicBezTo>
                  <a:cubicBezTo>
                    <a:pt x="7417" y="6506"/>
                    <a:pt x="3253" y="6232"/>
                    <a:pt x="122" y="67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3298209" y="3142031"/>
              <a:ext cx="83685" cy="61700"/>
            </a:xfrm>
            <a:custGeom>
              <a:avLst/>
              <a:gdLst/>
              <a:ahLst/>
              <a:cxnLst/>
              <a:rect l="l" t="t" r="r" b="b"/>
              <a:pathLst>
                <a:path w="2341" h="1726" extrusionOk="0">
                  <a:moveTo>
                    <a:pt x="609" y="0"/>
                  </a:moveTo>
                  <a:cubicBezTo>
                    <a:pt x="423" y="0"/>
                    <a:pt x="270" y="56"/>
                    <a:pt x="183" y="168"/>
                  </a:cubicBezTo>
                  <a:cubicBezTo>
                    <a:pt x="0" y="442"/>
                    <a:pt x="274" y="989"/>
                    <a:pt x="791" y="1384"/>
                  </a:cubicBezTo>
                  <a:cubicBezTo>
                    <a:pt x="1122" y="1605"/>
                    <a:pt x="1475" y="1725"/>
                    <a:pt x="1750" y="1725"/>
                  </a:cubicBezTo>
                  <a:cubicBezTo>
                    <a:pt x="1929" y="1725"/>
                    <a:pt x="2074" y="1674"/>
                    <a:pt x="2158" y="1566"/>
                  </a:cubicBezTo>
                  <a:cubicBezTo>
                    <a:pt x="2341" y="1293"/>
                    <a:pt x="2067" y="745"/>
                    <a:pt x="1520" y="350"/>
                  </a:cubicBezTo>
                  <a:cubicBezTo>
                    <a:pt x="1215" y="117"/>
                    <a:pt x="878" y="0"/>
                    <a:pt x="609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3272149" y="3213204"/>
              <a:ext cx="35890" cy="22592"/>
            </a:xfrm>
            <a:custGeom>
              <a:avLst/>
              <a:gdLst/>
              <a:ahLst/>
              <a:cxnLst/>
              <a:rect l="l" t="t" r="r" b="b"/>
              <a:pathLst>
                <a:path w="1004" h="632" extrusionOk="0">
                  <a:moveTo>
                    <a:pt x="267" y="1"/>
                  </a:moveTo>
                  <a:cubicBezTo>
                    <a:pt x="168" y="1"/>
                    <a:pt x="92" y="31"/>
                    <a:pt x="62" y="92"/>
                  </a:cubicBezTo>
                  <a:cubicBezTo>
                    <a:pt x="1" y="213"/>
                    <a:pt x="153" y="396"/>
                    <a:pt x="396" y="517"/>
                  </a:cubicBezTo>
                  <a:cubicBezTo>
                    <a:pt x="518" y="593"/>
                    <a:pt x="639" y="631"/>
                    <a:pt x="738" y="631"/>
                  </a:cubicBezTo>
                  <a:cubicBezTo>
                    <a:pt x="837" y="631"/>
                    <a:pt x="913" y="593"/>
                    <a:pt x="943" y="517"/>
                  </a:cubicBezTo>
                  <a:cubicBezTo>
                    <a:pt x="1004" y="396"/>
                    <a:pt x="852" y="213"/>
                    <a:pt x="609" y="92"/>
                  </a:cubicBezTo>
                  <a:cubicBezTo>
                    <a:pt x="487" y="31"/>
                    <a:pt x="366" y="1"/>
                    <a:pt x="267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3694828" y="3046549"/>
              <a:ext cx="131515" cy="25595"/>
            </a:xfrm>
            <a:custGeom>
              <a:avLst/>
              <a:gdLst/>
              <a:ahLst/>
              <a:cxnLst/>
              <a:rect l="l" t="t" r="r" b="b"/>
              <a:pathLst>
                <a:path w="3679" h="716" extrusionOk="0">
                  <a:moveTo>
                    <a:pt x="3152" y="1"/>
                  </a:moveTo>
                  <a:cubicBezTo>
                    <a:pt x="3103" y="1"/>
                    <a:pt x="3056" y="5"/>
                    <a:pt x="3010" y="12"/>
                  </a:cubicBezTo>
                  <a:cubicBezTo>
                    <a:pt x="2584" y="12"/>
                    <a:pt x="2159" y="43"/>
                    <a:pt x="1764" y="103"/>
                  </a:cubicBezTo>
                  <a:cubicBezTo>
                    <a:pt x="1399" y="134"/>
                    <a:pt x="1034" y="164"/>
                    <a:pt x="700" y="255"/>
                  </a:cubicBezTo>
                  <a:cubicBezTo>
                    <a:pt x="548" y="286"/>
                    <a:pt x="1" y="438"/>
                    <a:pt x="274" y="650"/>
                  </a:cubicBezTo>
                  <a:cubicBezTo>
                    <a:pt x="366" y="711"/>
                    <a:pt x="487" y="711"/>
                    <a:pt x="609" y="711"/>
                  </a:cubicBezTo>
                  <a:cubicBezTo>
                    <a:pt x="702" y="714"/>
                    <a:pt x="795" y="716"/>
                    <a:pt x="889" y="716"/>
                  </a:cubicBezTo>
                  <a:cubicBezTo>
                    <a:pt x="1713" y="716"/>
                    <a:pt x="2556" y="598"/>
                    <a:pt x="3375" y="407"/>
                  </a:cubicBezTo>
                  <a:cubicBezTo>
                    <a:pt x="3496" y="377"/>
                    <a:pt x="3679" y="286"/>
                    <a:pt x="3648" y="195"/>
                  </a:cubicBezTo>
                  <a:cubicBezTo>
                    <a:pt x="3648" y="134"/>
                    <a:pt x="3618" y="134"/>
                    <a:pt x="3588" y="103"/>
                  </a:cubicBezTo>
                  <a:cubicBezTo>
                    <a:pt x="3451" y="35"/>
                    <a:pt x="3297" y="1"/>
                    <a:pt x="3152" y="1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3549228" y="3051054"/>
              <a:ext cx="32637" cy="14406"/>
            </a:xfrm>
            <a:custGeom>
              <a:avLst/>
              <a:gdLst/>
              <a:ahLst/>
              <a:cxnLst/>
              <a:rect l="l" t="t" r="r" b="b"/>
              <a:pathLst>
                <a:path w="913" h="403" extrusionOk="0">
                  <a:moveTo>
                    <a:pt x="335" y="0"/>
                  </a:moveTo>
                  <a:cubicBezTo>
                    <a:pt x="147" y="0"/>
                    <a:pt x="1" y="59"/>
                    <a:pt x="1" y="160"/>
                  </a:cubicBezTo>
                  <a:cubicBezTo>
                    <a:pt x="1" y="281"/>
                    <a:pt x="214" y="373"/>
                    <a:pt x="426" y="403"/>
                  </a:cubicBezTo>
                  <a:cubicBezTo>
                    <a:pt x="700" y="403"/>
                    <a:pt x="882" y="342"/>
                    <a:pt x="913" y="221"/>
                  </a:cubicBezTo>
                  <a:cubicBezTo>
                    <a:pt x="913" y="129"/>
                    <a:pt x="730" y="8"/>
                    <a:pt x="457" y="8"/>
                  </a:cubicBezTo>
                  <a:cubicBezTo>
                    <a:pt x="415" y="3"/>
                    <a:pt x="374" y="0"/>
                    <a:pt x="335" y="0"/>
                  </a:cubicBezTo>
                  <a:close/>
                </a:path>
              </a:pathLst>
            </a:custGeom>
            <a:solidFill>
              <a:srgbClr val="EE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1248150" y="1348825"/>
            <a:ext cx="6647700" cy="19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rgbClr val="F72585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>
            <a:off x="1656000" y="3593825"/>
            <a:ext cx="583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 rot="10800000" flipH="1">
            <a:off x="0" y="-18316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/>
          <p:nvPr/>
        </p:nvSpPr>
        <p:spPr>
          <a:xfrm flipH="1">
            <a:off x="7925075" y="4096484"/>
            <a:ext cx="1352275" cy="1504216"/>
          </a:xfrm>
          <a:custGeom>
            <a:avLst/>
            <a:gdLst/>
            <a:ahLst/>
            <a:cxnLst/>
            <a:rect l="l" t="t" r="r" b="b"/>
            <a:pathLst>
              <a:path w="54091" h="44662" extrusionOk="0">
                <a:moveTo>
                  <a:pt x="0" y="1"/>
                </a:moveTo>
                <a:lnTo>
                  <a:pt x="0" y="44661"/>
                </a:lnTo>
                <a:lnTo>
                  <a:pt x="54091" y="44661"/>
                </a:lnTo>
                <a:cubicBezTo>
                  <a:pt x="54007" y="43959"/>
                  <a:pt x="53876" y="43256"/>
                  <a:pt x="53650" y="42589"/>
                </a:cubicBezTo>
                <a:cubicBezTo>
                  <a:pt x="53638" y="42530"/>
                  <a:pt x="53626" y="42458"/>
                  <a:pt x="53590" y="42399"/>
                </a:cubicBezTo>
                <a:cubicBezTo>
                  <a:pt x="53531" y="42232"/>
                  <a:pt x="53471" y="42054"/>
                  <a:pt x="53400" y="41887"/>
                </a:cubicBezTo>
                <a:cubicBezTo>
                  <a:pt x="53376" y="41804"/>
                  <a:pt x="53340" y="41720"/>
                  <a:pt x="53293" y="41637"/>
                </a:cubicBezTo>
                <a:cubicBezTo>
                  <a:pt x="52900" y="40696"/>
                  <a:pt x="52328" y="39815"/>
                  <a:pt x="51614" y="39065"/>
                </a:cubicBezTo>
                <a:cubicBezTo>
                  <a:pt x="51543" y="38982"/>
                  <a:pt x="51471" y="38898"/>
                  <a:pt x="51376" y="38827"/>
                </a:cubicBezTo>
                <a:lnTo>
                  <a:pt x="51269" y="38720"/>
                </a:lnTo>
                <a:lnTo>
                  <a:pt x="51233" y="38672"/>
                </a:lnTo>
                <a:lnTo>
                  <a:pt x="51197" y="38648"/>
                </a:lnTo>
                <a:cubicBezTo>
                  <a:pt x="51150" y="38601"/>
                  <a:pt x="51126" y="38565"/>
                  <a:pt x="51078" y="38541"/>
                </a:cubicBezTo>
                <a:cubicBezTo>
                  <a:pt x="51054" y="38529"/>
                  <a:pt x="51031" y="38494"/>
                  <a:pt x="51007" y="38482"/>
                </a:cubicBezTo>
                <a:cubicBezTo>
                  <a:pt x="49828" y="37458"/>
                  <a:pt x="48435" y="36755"/>
                  <a:pt x="46947" y="36208"/>
                </a:cubicBezTo>
                <a:cubicBezTo>
                  <a:pt x="46887" y="36172"/>
                  <a:pt x="46804" y="36160"/>
                  <a:pt x="46744" y="36124"/>
                </a:cubicBezTo>
                <a:cubicBezTo>
                  <a:pt x="45411" y="35636"/>
                  <a:pt x="43994" y="35255"/>
                  <a:pt x="42613" y="34815"/>
                </a:cubicBezTo>
                <a:cubicBezTo>
                  <a:pt x="42553" y="34803"/>
                  <a:pt x="42482" y="34791"/>
                  <a:pt x="42422" y="34755"/>
                </a:cubicBezTo>
                <a:cubicBezTo>
                  <a:pt x="42399" y="34755"/>
                  <a:pt x="42387" y="34743"/>
                  <a:pt x="42375" y="34743"/>
                </a:cubicBezTo>
                <a:cubicBezTo>
                  <a:pt x="42184" y="34684"/>
                  <a:pt x="41970" y="34624"/>
                  <a:pt x="41779" y="34553"/>
                </a:cubicBezTo>
                <a:cubicBezTo>
                  <a:pt x="40541" y="34136"/>
                  <a:pt x="39351" y="33660"/>
                  <a:pt x="38279" y="33017"/>
                </a:cubicBezTo>
                <a:cubicBezTo>
                  <a:pt x="38220" y="32993"/>
                  <a:pt x="38148" y="32945"/>
                  <a:pt x="38089" y="32898"/>
                </a:cubicBezTo>
                <a:cubicBezTo>
                  <a:pt x="37422" y="32481"/>
                  <a:pt x="36791" y="31981"/>
                  <a:pt x="36231" y="31386"/>
                </a:cubicBezTo>
                <a:cubicBezTo>
                  <a:pt x="36064" y="31207"/>
                  <a:pt x="35898" y="31005"/>
                  <a:pt x="35755" y="30814"/>
                </a:cubicBezTo>
                <a:cubicBezTo>
                  <a:pt x="35707" y="30755"/>
                  <a:pt x="35660" y="30683"/>
                  <a:pt x="35612" y="30624"/>
                </a:cubicBezTo>
                <a:cubicBezTo>
                  <a:pt x="35279" y="30135"/>
                  <a:pt x="35017" y="29600"/>
                  <a:pt x="34898" y="29016"/>
                </a:cubicBezTo>
                <a:cubicBezTo>
                  <a:pt x="34755" y="28314"/>
                  <a:pt x="34814" y="27599"/>
                  <a:pt x="34945" y="26885"/>
                </a:cubicBezTo>
                <a:cubicBezTo>
                  <a:pt x="34945" y="26826"/>
                  <a:pt x="34957" y="26754"/>
                  <a:pt x="34981" y="26695"/>
                </a:cubicBezTo>
                <a:cubicBezTo>
                  <a:pt x="35064" y="26278"/>
                  <a:pt x="35160" y="25873"/>
                  <a:pt x="35243" y="25456"/>
                </a:cubicBezTo>
                <a:cubicBezTo>
                  <a:pt x="35422" y="24623"/>
                  <a:pt x="35553" y="23789"/>
                  <a:pt x="35612" y="22944"/>
                </a:cubicBezTo>
                <a:cubicBezTo>
                  <a:pt x="35612" y="22885"/>
                  <a:pt x="35636" y="22813"/>
                  <a:pt x="35636" y="22754"/>
                </a:cubicBezTo>
                <a:cubicBezTo>
                  <a:pt x="35660" y="22158"/>
                  <a:pt x="35695" y="21539"/>
                  <a:pt x="35672" y="20944"/>
                </a:cubicBezTo>
                <a:lnTo>
                  <a:pt x="35672" y="20753"/>
                </a:lnTo>
                <a:cubicBezTo>
                  <a:pt x="35660" y="20170"/>
                  <a:pt x="35612" y="19598"/>
                  <a:pt x="35553" y="19015"/>
                </a:cubicBezTo>
                <a:cubicBezTo>
                  <a:pt x="35541" y="18956"/>
                  <a:pt x="35541" y="18884"/>
                  <a:pt x="35529" y="18825"/>
                </a:cubicBezTo>
                <a:cubicBezTo>
                  <a:pt x="35374" y="17551"/>
                  <a:pt x="35100" y="16289"/>
                  <a:pt x="34683" y="15086"/>
                </a:cubicBezTo>
                <a:cubicBezTo>
                  <a:pt x="34660" y="15026"/>
                  <a:pt x="34648" y="14955"/>
                  <a:pt x="34624" y="14896"/>
                </a:cubicBezTo>
                <a:cubicBezTo>
                  <a:pt x="34421" y="14348"/>
                  <a:pt x="34207" y="13812"/>
                  <a:pt x="33969" y="13288"/>
                </a:cubicBezTo>
                <a:cubicBezTo>
                  <a:pt x="33909" y="13133"/>
                  <a:pt x="33850" y="13002"/>
                  <a:pt x="33767" y="12871"/>
                </a:cubicBezTo>
                <a:cubicBezTo>
                  <a:pt x="33517" y="12348"/>
                  <a:pt x="33231" y="11859"/>
                  <a:pt x="32933" y="11371"/>
                </a:cubicBezTo>
                <a:cubicBezTo>
                  <a:pt x="32897" y="11288"/>
                  <a:pt x="32838" y="11216"/>
                  <a:pt x="32790" y="11145"/>
                </a:cubicBezTo>
                <a:cubicBezTo>
                  <a:pt x="32743" y="11074"/>
                  <a:pt x="32695" y="11014"/>
                  <a:pt x="32659" y="10955"/>
                </a:cubicBezTo>
                <a:cubicBezTo>
                  <a:pt x="32635" y="10955"/>
                  <a:pt x="32635" y="10931"/>
                  <a:pt x="32624" y="10919"/>
                </a:cubicBezTo>
                <a:cubicBezTo>
                  <a:pt x="31778" y="9681"/>
                  <a:pt x="30766" y="8549"/>
                  <a:pt x="29623" y="7585"/>
                </a:cubicBezTo>
                <a:cubicBezTo>
                  <a:pt x="29564" y="7526"/>
                  <a:pt x="29504" y="7478"/>
                  <a:pt x="29421" y="7418"/>
                </a:cubicBezTo>
                <a:cubicBezTo>
                  <a:pt x="29349" y="7347"/>
                  <a:pt x="29266" y="7276"/>
                  <a:pt x="29171" y="7216"/>
                </a:cubicBezTo>
                <a:cubicBezTo>
                  <a:pt x="29099" y="7156"/>
                  <a:pt x="29016" y="7085"/>
                  <a:pt x="28921" y="7025"/>
                </a:cubicBezTo>
                <a:cubicBezTo>
                  <a:pt x="28206" y="6490"/>
                  <a:pt x="27432" y="5990"/>
                  <a:pt x="26647" y="5573"/>
                </a:cubicBezTo>
                <a:cubicBezTo>
                  <a:pt x="26468" y="5490"/>
                  <a:pt x="26266" y="5394"/>
                  <a:pt x="26087" y="5311"/>
                </a:cubicBezTo>
                <a:cubicBezTo>
                  <a:pt x="25825" y="5180"/>
                  <a:pt x="25563" y="5061"/>
                  <a:pt x="25289" y="4954"/>
                </a:cubicBezTo>
                <a:cubicBezTo>
                  <a:pt x="25230" y="4918"/>
                  <a:pt x="25158" y="4906"/>
                  <a:pt x="25099" y="4882"/>
                </a:cubicBezTo>
                <a:cubicBezTo>
                  <a:pt x="23765" y="4359"/>
                  <a:pt x="22384" y="4025"/>
                  <a:pt x="20955" y="3906"/>
                </a:cubicBezTo>
                <a:lnTo>
                  <a:pt x="20944" y="3906"/>
                </a:lnTo>
                <a:cubicBezTo>
                  <a:pt x="20884" y="3906"/>
                  <a:pt x="20824" y="3894"/>
                  <a:pt x="20765" y="3894"/>
                </a:cubicBezTo>
                <a:cubicBezTo>
                  <a:pt x="20356" y="3862"/>
                  <a:pt x="19947" y="3849"/>
                  <a:pt x="19539" y="3849"/>
                </a:cubicBezTo>
                <a:cubicBezTo>
                  <a:pt x="18570" y="3849"/>
                  <a:pt x="17602" y="3922"/>
                  <a:pt x="16622" y="3989"/>
                </a:cubicBezTo>
                <a:cubicBezTo>
                  <a:pt x="16562" y="3989"/>
                  <a:pt x="16503" y="4001"/>
                  <a:pt x="16431" y="4001"/>
                </a:cubicBezTo>
                <a:cubicBezTo>
                  <a:pt x="15554" y="4062"/>
                  <a:pt x="14668" y="4114"/>
                  <a:pt x="13787" y="4114"/>
                </a:cubicBezTo>
                <a:cubicBezTo>
                  <a:pt x="13629" y="4114"/>
                  <a:pt x="13470" y="4112"/>
                  <a:pt x="13312" y="4108"/>
                </a:cubicBezTo>
                <a:cubicBezTo>
                  <a:pt x="13193" y="4108"/>
                  <a:pt x="13074" y="4108"/>
                  <a:pt x="12954" y="4085"/>
                </a:cubicBezTo>
                <a:cubicBezTo>
                  <a:pt x="12740" y="4073"/>
                  <a:pt x="12538" y="4061"/>
                  <a:pt x="12312" y="4049"/>
                </a:cubicBezTo>
                <a:cubicBezTo>
                  <a:pt x="12252" y="4049"/>
                  <a:pt x="12181" y="4049"/>
                  <a:pt x="12121" y="4025"/>
                </a:cubicBezTo>
                <a:cubicBezTo>
                  <a:pt x="11716" y="4001"/>
                  <a:pt x="11323" y="3942"/>
                  <a:pt x="10930" y="3847"/>
                </a:cubicBezTo>
                <a:cubicBezTo>
                  <a:pt x="10287" y="3716"/>
                  <a:pt x="9680" y="3525"/>
                  <a:pt x="9085" y="3299"/>
                </a:cubicBezTo>
                <a:cubicBezTo>
                  <a:pt x="8906" y="3239"/>
                  <a:pt x="8740" y="3180"/>
                  <a:pt x="8573" y="3108"/>
                </a:cubicBezTo>
                <a:cubicBezTo>
                  <a:pt x="8382" y="3013"/>
                  <a:pt x="8168" y="2942"/>
                  <a:pt x="7978" y="2858"/>
                </a:cubicBezTo>
                <a:cubicBezTo>
                  <a:pt x="7918" y="2823"/>
                  <a:pt x="7847" y="2799"/>
                  <a:pt x="7787" y="2763"/>
                </a:cubicBezTo>
                <a:cubicBezTo>
                  <a:pt x="6382" y="2156"/>
                  <a:pt x="5037" y="1430"/>
                  <a:pt x="3644" y="870"/>
                </a:cubicBezTo>
                <a:cubicBezTo>
                  <a:pt x="3584" y="846"/>
                  <a:pt x="3513" y="834"/>
                  <a:pt x="3453" y="799"/>
                </a:cubicBezTo>
                <a:cubicBezTo>
                  <a:pt x="2334" y="370"/>
                  <a:pt x="1203" y="60"/>
                  <a:pt x="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27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/>
          <p:nvPr/>
        </p:nvSpPr>
        <p:spPr>
          <a:xfrm>
            <a:off x="3010660" y="1401999"/>
            <a:ext cx="2340099" cy="1744614"/>
          </a:xfrm>
          <a:custGeom>
            <a:avLst/>
            <a:gdLst/>
            <a:ahLst/>
            <a:cxnLst/>
            <a:rect l="l" t="t" r="r" b="b"/>
            <a:pathLst>
              <a:path w="47762" h="35608" extrusionOk="0">
                <a:moveTo>
                  <a:pt x="42207" y="1"/>
                </a:moveTo>
                <a:cubicBezTo>
                  <a:pt x="42001" y="1"/>
                  <a:pt x="41792" y="13"/>
                  <a:pt x="41582" y="38"/>
                </a:cubicBezTo>
                <a:lnTo>
                  <a:pt x="5137" y="3989"/>
                </a:lnTo>
                <a:cubicBezTo>
                  <a:pt x="2128" y="4324"/>
                  <a:pt x="0" y="7059"/>
                  <a:pt x="426" y="10038"/>
                </a:cubicBezTo>
                <a:lnTo>
                  <a:pt x="2645" y="25813"/>
                </a:lnTo>
                <a:cubicBezTo>
                  <a:pt x="2949" y="28093"/>
                  <a:pt x="4742" y="29947"/>
                  <a:pt x="7052" y="30312"/>
                </a:cubicBezTo>
                <a:lnTo>
                  <a:pt x="38937" y="35540"/>
                </a:lnTo>
                <a:cubicBezTo>
                  <a:pt x="39223" y="35585"/>
                  <a:pt x="39506" y="35608"/>
                  <a:pt x="39786" y="35608"/>
                </a:cubicBezTo>
                <a:cubicBezTo>
                  <a:pt x="42485" y="35608"/>
                  <a:pt x="44832" y="33549"/>
                  <a:pt x="45108" y="30768"/>
                </a:cubicBezTo>
                <a:lnTo>
                  <a:pt x="47448" y="5843"/>
                </a:lnTo>
                <a:cubicBezTo>
                  <a:pt x="47761" y="2682"/>
                  <a:pt x="45272" y="1"/>
                  <a:pt x="422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73988" y="3462376"/>
            <a:ext cx="127798" cy="240232"/>
          </a:xfrm>
          <a:custGeom>
            <a:avLst/>
            <a:gdLst/>
            <a:ahLst/>
            <a:cxnLst/>
            <a:rect l="l" t="t" r="r" b="b"/>
            <a:pathLst>
              <a:path w="2038" h="3831" fill="none" extrusionOk="0">
                <a:moveTo>
                  <a:pt x="2037" y="1"/>
                </a:moveTo>
                <a:lnTo>
                  <a:pt x="1" y="3830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1433117" y="3647292"/>
            <a:ext cx="127735" cy="243995"/>
          </a:xfrm>
          <a:custGeom>
            <a:avLst/>
            <a:gdLst/>
            <a:ahLst/>
            <a:cxnLst/>
            <a:rect l="l" t="t" r="r" b="b"/>
            <a:pathLst>
              <a:path w="2037" h="3891" fill="none" extrusionOk="0">
                <a:moveTo>
                  <a:pt x="2037" y="0"/>
                </a:moveTo>
                <a:lnTo>
                  <a:pt x="0" y="3891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1450236" y="3679647"/>
            <a:ext cx="139211" cy="266946"/>
          </a:xfrm>
          <a:custGeom>
            <a:avLst/>
            <a:gdLst/>
            <a:ahLst/>
            <a:cxnLst/>
            <a:rect l="l" t="t" r="r" b="b"/>
            <a:pathLst>
              <a:path w="2220" h="4257" fill="none" extrusionOk="0">
                <a:moveTo>
                  <a:pt x="2220" y="1"/>
                </a:moveTo>
                <a:lnTo>
                  <a:pt x="1" y="4256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>
            <a:off x="1095906" y="4131258"/>
            <a:ext cx="220959" cy="84737"/>
          </a:xfrm>
          <a:custGeom>
            <a:avLst/>
            <a:gdLst/>
            <a:ahLst/>
            <a:cxnLst/>
            <a:rect l="l" t="t" r="r" b="b"/>
            <a:pathLst>
              <a:path w="3648" h="1399" fill="none" extrusionOk="0">
                <a:moveTo>
                  <a:pt x="0" y="0"/>
                </a:moveTo>
                <a:lnTo>
                  <a:pt x="3648" y="1398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1123525" y="4184618"/>
            <a:ext cx="215447" cy="82920"/>
          </a:xfrm>
          <a:custGeom>
            <a:avLst/>
            <a:gdLst/>
            <a:ahLst/>
            <a:cxnLst/>
            <a:rect l="l" t="t" r="r" b="b"/>
            <a:pathLst>
              <a:path w="3557" h="1369" fill="none" extrusionOk="0">
                <a:moveTo>
                  <a:pt x="0" y="1"/>
                </a:moveTo>
                <a:lnTo>
                  <a:pt x="3556" y="1368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1300261" y="3934230"/>
            <a:ext cx="95761" cy="246762"/>
          </a:xfrm>
          <a:custGeom>
            <a:avLst/>
            <a:gdLst/>
            <a:ahLst/>
            <a:cxnLst/>
            <a:rect l="l" t="t" r="r" b="b"/>
            <a:pathLst>
              <a:path w="1581" h="4074" fill="none" extrusionOk="0">
                <a:moveTo>
                  <a:pt x="1581" y="1"/>
                </a:moveTo>
                <a:lnTo>
                  <a:pt x="0" y="4074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1377545" y="4105456"/>
            <a:ext cx="95822" cy="248579"/>
          </a:xfrm>
          <a:custGeom>
            <a:avLst/>
            <a:gdLst/>
            <a:ahLst/>
            <a:cxnLst/>
            <a:rect l="l" t="t" r="r" b="b"/>
            <a:pathLst>
              <a:path w="1582" h="4104" fill="none" extrusionOk="0">
                <a:moveTo>
                  <a:pt x="1581" y="1"/>
                </a:moveTo>
                <a:lnTo>
                  <a:pt x="1" y="4104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1252028" y="4070360"/>
            <a:ext cx="108735" cy="280240"/>
          </a:xfrm>
          <a:custGeom>
            <a:avLst/>
            <a:gdLst/>
            <a:ahLst/>
            <a:cxnLst/>
            <a:rect l="l" t="t" r="r" b="b"/>
            <a:pathLst>
              <a:path w="1734" h="4469" fill="none" extrusionOk="0">
                <a:moveTo>
                  <a:pt x="1733" y="1"/>
                </a:moveTo>
                <a:lnTo>
                  <a:pt x="0" y="4469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3530223" y="3625119"/>
            <a:ext cx="90796" cy="61676"/>
          </a:xfrm>
          <a:custGeom>
            <a:avLst/>
            <a:gdLst/>
            <a:ahLst/>
            <a:cxnLst/>
            <a:rect l="l" t="t" r="r" b="b"/>
            <a:pathLst>
              <a:path w="1612" h="1095" fill="none" extrusionOk="0">
                <a:moveTo>
                  <a:pt x="1611" y="1"/>
                </a:moveTo>
                <a:lnTo>
                  <a:pt x="0" y="1095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3521662" y="3659364"/>
            <a:ext cx="106173" cy="71983"/>
          </a:xfrm>
          <a:custGeom>
            <a:avLst/>
            <a:gdLst/>
            <a:ahLst/>
            <a:cxnLst/>
            <a:rect l="l" t="t" r="r" b="b"/>
            <a:pathLst>
              <a:path w="1885" h="1278" fill="none" extrusionOk="0">
                <a:moveTo>
                  <a:pt x="1885" y="0"/>
                </a:moveTo>
                <a:lnTo>
                  <a:pt x="0" y="1277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>
            <a:off x="3674473" y="3826439"/>
            <a:ext cx="202106" cy="137267"/>
          </a:xfrm>
          <a:custGeom>
            <a:avLst/>
            <a:gdLst/>
            <a:ahLst/>
            <a:cxnLst/>
            <a:rect l="l" t="t" r="r" b="b"/>
            <a:pathLst>
              <a:path w="3223" h="2189" fill="none" extrusionOk="0">
                <a:moveTo>
                  <a:pt x="3222" y="0"/>
                </a:moveTo>
                <a:lnTo>
                  <a:pt x="0" y="2189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>
            <a:off x="3611581" y="3551981"/>
            <a:ext cx="110616" cy="160155"/>
          </a:xfrm>
          <a:custGeom>
            <a:avLst/>
            <a:gdLst/>
            <a:ahLst/>
            <a:cxnLst/>
            <a:rect l="l" t="t" r="r" b="b"/>
            <a:pathLst>
              <a:path w="1764" h="2554" fill="none" extrusionOk="0">
                <a:moveTo>
                  <a:pt x="0" y="0"/>
                </a:moveTo>
                <a:lnTo>
                  <a:pt x="1763" y="2553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3602050" y="3603398"/>
            <a:ext cx="110616" cy="160218"/>
          </a:xfrm>
          <a:custGeom>
            <a:avLst/>
            <a:gdLst/>
            <a:ahLst/>
            <a:cxnLst/>
            <a:rect l="l" t="t" r="r" b="b"/>
            <a:pathLst>
              <a:path w="1764" h="2555" fill="none" extrusionOk="0">
                <a:moveTo>
                  <a:pt x="0" y="1"/>
                </a:moveTo>
                <a:lnTo>
                  <a:pt x="1763" y="2554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3453379" y="4081835"/>
            <a:ext cx="154449" cy="228757"/>
          </a:xfrm>
          <a:custGeom>
            <a:avLst/>
            <a:gdLst/>
            <a:ahLst/>
            <a:cxnLst/>
            <a:rect l="l" t="t" r="r" b="b"/>
            <a:pathLst>
              <a:path w="2463" h="3648" fill="none" extrusionOk="0">
                <a:moveTo>
                  <a:pt x="1" y="0"/>
                </a:moveTo>
                <a:lnTo>
                  <a:pt x="2463" y="3648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3426667" y="4118015"/>
            <a:ext cx="169749" cy="249764"/>
          </a:xfrm>
          <a:custGeom>
            <a:avLst/>
            <a:gdLst/>
            <a:ahLst/>
            <a:cxnLst/>
            <a:rect l="l" t="t" r="r" b="b"/>
            <a:pathLst>
              <a:path w="2707" h="3983" fill="none" extrusionOk="0">
                <a:moveTo>
                  <a:pt x="1" y="1"/>
                </a:moveTo>
                <a:lnTo>
                  <a:pt x="2706" y="3983"/>
                </a:lnTo>
              </a:path>
            </a:pathLst>
          </a:custGeom>
          <a:noFill/>
          <a:ln w="2275" cap="rnd" cmpd="sng">
            <a:solidFill>
              <a:srgbClr val="53C26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832300" y="4365732"/>
            <a:ext cx="3498405" cy="316117"/>
          </a:xfrm>
          <a:custGeom>
            <a:avLst/>
            <a:gdLst/>
            <a:ahLst/>
            <a:cxnLst/>
            <a:rect l="l" t="t" r="r" b="b"/>
            <a:pathLst>
              <a:path w="57935" h="5502" extrusionOk="0">
                <a:moveTo>
                  <a:pt x="57935" y="2736"/>
                </a:moveTo>
                <a:cubicBezTo>
                  <a:pt x="57935" y="4286"/>
                  <a:pt x="44956" y="5502"/>
                  <a:pt x="28968" y="5502"/>
                </a:cubicBezTo>
                <a:cubicBezTo>
                  <a:pt x="12980" y="5502"/>
                  <a:pt x="1" y="4286"/>
                  <a:pt x="1" y="2736"/>
                </a:cubicBezTo>
                <a:cubicBezTo>
                  <a:pt x="1" y="1216"/>
                  <a:pt x="12980" y="0"/>
                  <a:pt x="28968" y="0"/>
                </a:cubicBezTo>
                <a:cubicBezTo>
                  <a:pt x="44956" y="0"/>
                  <a:pt x="57935" y="1216"/>
                  <a:pt x="57935" y="27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897500" y="3971224"/>
            <a:ext cx="2695231" cy="558598"/>
          </a:xfrm>
          <a:custGeom>
            <a:avLst/>
            <a:gdLst/>
            <a:ahLst/>
            <a:cxnLst/>
            <a:rect l="l" t="t" r="r" b="b"/>
            <a:pathLst>
              <a:path w="42981" h="8908" extrusionOk="0">
                <a:moveTo>
                  <a:pt x="38387" y="1"/>
                </a:moveTo>
                <a:cubicBezTo>
                  <a:pt x="38368" y="1"/>
                  <a:pt x="38349" y="1"/>
                  <a:pt x="38330" y="1"/>
                </a:cubicBezTo>
                <a:lnTo>
                  <a:pt x="670" y="1"/>
                </a:lnTo>
                <a:cubicBezTo>
                  <a:pt x="305" y="1"/>
                  <a:pt x="31" y="305"/>
                  <a:pt x="31" y="670"/>
                </a:cubicBezTo>
                <a:cubicBezTo>
                  <a:pt x="1" y="1035"/>
                  <a:pt x="305" y="1339"/>
                  <a:pt x="670" y="1339"/>
                </a:cubicBezTo>
                <a:lnTo>
                  <a:pt x="2372" y="1339"/>
                </a:lnTo>
                <a:lnTo>
                  <a:pt x="2372" y="7600"/>
                </a:lnTo>
                <a:lnTo>
                  <a:pt x="670" y="7600"/>
                </a:lnTo>
                <a:cubicBezTo>
                  <a:pt x="305" y="7600"/>
                  <a:pt x="31" y="7904"/>
                  <a:pt x="31" y="8238"/>
                </a:cubicBezTo>
                <a:cubicBezTo>
                  <a:pt x="31" y="8603"/>
                  <a:pt x="305" y="8907"/>
                  <a:pt x="670" y="8907"/>
                </a:cubicBezTo>
                <a:lnTo>
                  <a:pt x="38482" y="8907"/>
                </a:lnTo>
                <a:cubicBezTo>
                  <a:pt x="40974" y="8907"/>
                  <a:pt x="42980" y="6840"/>
                  <a:pt x="42920" y="4378"/>
                </a:cubicBezTo>
                <a:cubicBezTo>
                  <a:pt x="42829" y="1935"/>
                  <a:pt x="40823" y="1"/>
                  <a:pt x="383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338438" y="3971286"/>
            <a:ext cx="1250388" cy="556592"/>
          </a:xfrm>
          <a:custGeom>
            <a:avLst/>
            <a:gdLst/>
            <a:ahLst/>
            <a:cxnLst/>
            <a:rect l="l" t="t" r="r" b="b"/>
            <a:pathLst>
              <a:path w="19940" h="8876" extrusionOk="0">
                <a:moveTo>
                  <a:pt x="0" y="0"/>
                </a:moveTo>
                <a:lnTo>
                  <a:pt x="0" y="8876"/>
                </a:lnTo>
                <a:lnTo>
                  <a:pt x="15502" y="8876"/>
                </a:lnTo>
                <a:cubicBezTo>
                  <a:pt x="17964" y="8876"/>
                  <a:pt x="19940" y="6900"/>
                  <a:pt x="19940" y="4438"/>
                </a:cubicBezTo>
                <a:cubicBezTo>
                  <a:pt x="19940" y="2006"/>
                  <a:pt x="17964" y="0"/>
                  <a:pt x="15502" y="0"/>
                </a:cubicBezTo>
                <a:close/>
              </a:path>
            </a:pathLst>
          </a:custGeom>
          <a:solidFill>
            <a:srgbClr val="4D98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969923" y="4055122"/>
            <a:ext cx="2548433" cy="392737"/>
          </a:xfrm>
          <a:custGeom>
            <a:avLst/>
            <a:gdLst/>
            <a:ahLst/>
            <a:cxnLst/>
            <a:rect l="l" t="t" r="r" b="b"/>
            <a:pathLst>
              <a:path w="40640" h="6263" extrusionOk="0">
                <a:moveTo>
                  <a:pt x="1" y="1"/>
                </a:moveTo>
                <a:lnTo>
                  <a:pt x="1" y="6262"/>
                </a:lnTo>
                <a:lnTo>
                  <a:pt x="37509" y="6262"/>
                </a:lnTo>
                <a:cubicBezTo>
                  <a:pt x="39242" y="6262"/>
                  <a:pt x="40640" y="4864"/>
                  <a:pt x="40640" y="3131"/>
                </a:cubicBezTo>
                <a:cubicBezTo>
                  <a:pt x="40640" y="1399"/>
                  <a:pt x="39242" y="1"/>
                  <a:pt x="37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>
            <a:off x="969923" y="4114190"/>
            <a:ext cx="1515389" cy="63"/>
          </a:xfrm>
          <a:custGeom>
            <a:avLst/>
            <a:gdLst/>
            <a:ahLst/>
            <a:cxnLst/>
            <a:rect l="l" t="t" r="r" b="b"/>
            <a:pathLst>
              <a:path w="24166" h="1" fill="none" extrusionOk="0">
                <a:moveTo>
                  <a:pt x="1" y="1"/>
                </a:moveTo>
                <a:lnTo>
                  <a:pt x="24165" y="1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969923" y="4293400"/>
            <a:ext cx="1515389" cy="63"/>
          </a:xfrm>
          <a:custGeom>
            <a:avLst/>
            <a:gdLst/>
            <a:ahLst/>
            <a:cxnLst/>
            <a:rect l="l" t="t" r="r" b="b"/>
            <a:pathLst>
              <a:path w="24166" h="1" fill="none" extrusionOk="0">
                <a:moveTo>
                  <a:pt x="1" y="0"/>
                </a:moveTo>
                <a:lnTo>
                  <a:pt x="24165" y="0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>
            <a:off x="1127159" y="4423923"/>
            <a:ext cx="324110" cy="61"/>
          </a:xfrm>
          <a:custGeom>
            <a:avLst/>
            <a:gdLst/>
            <a:ahLst/>
            <a:cxnLst/>
            <a:rect l="l" t="t" r="r" b="b"/>
            <a:pathLst>
              <a:path w="5351" h="1" fill="none" extrusionOk="0">
                <a:moveTo>
                  <a:pt x="1" y="1"/>
                </a:moveTo>
                <a:lnTo>
                  <a:pt x="5351" y="1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2424155" y="4055122"/>
            <a:ext cx="1094120" cy="392737"/>
          </a:xfrm>
          <a:custGeom>
            <a:avLst/>
            <a:gdLst/>
            <a:ahLst/>
            <a:cxnLst/>
            <a:rect l="l" t="t" r="r" b="b"/>
            <a:pathLst>
              <a:path w="17448" h="6263" extrusionOk="0">
                <a:moveTo>
                  <a:pt x="1" y="1"/>
                </a:moveTo>
                <a:lnTo>
                  <a:pt x="1" y="6262"/>
                </a:lnTo>
                <a:lnTo>
                  <a:pt x="14317" y="6262"/>
                </a:lnTo>
                <a:cubicBezTo>
                  <a:pt x="16050" y="6262"/>
                  <a:pt x="17448" y="4864"/>
                  <a:pt x="17448" y="3131"/>
                </a:cubicBezTo>
                <a:cubicBezTo>
                  <a:pt x="17448" y="1399"/>
                  <a:pt x="16050" y="1"/>
                  <a:pt x="14317" y="1"/>
                </a:cubicBezTo>
                <a:close/>
              </a:path>
            </a:pathLst>
          </a:custGeom>
          <a:solidFill>
            <a:srgbClr val="E5E5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1234847" y="3414720"/>
            <a:ext cx="2693350" cy="556654"/>
          </a:xfrm>
          <a:custGeom>
            <a:avLst/>
            <a:gdLst/>
            <a:ahLst/>
            <a:cxnLst/>
            <a:rect l="l" t="t" r="r" b="b"/>
            <a:pathLst>
              <a:path w="42951" h="8877" extrusionOk="0">
                <a:moveTo>
                  <a:pt x="38357" y="0"/>
                </a:moveTo>
                <a:cubicBezTo>
                  <a:pt x="38338" y="0"/>
                  <a:pt x="38319" y="1"/>
                  <a:pt x="38300" y="1"/>
                </a:cubicBezTo>
                <a:lnTo>
                  <a:pt x="639" y="1"/>
                </a:lnTo>
                <a:cubicBezTo>
                  <a:pt x="274" y="1"/>
                  <a:pt x="1" y="305"/>
                  <a:pt x="1" y="669"/>
                </a:cubicBezTo>
                <a:cubicBezTo>
                  <a:pt x="1" y="1004"/>
                  <a:pt x="274" y="1308"/>
                  <a:pt x="639" y="1308"/>
                </a:cubicBezTo>
                <a:lnTo>
                  <a:pt x="2341" y="1308"/>
                </a:lnTo>
                <a:lnTo>
                  <a:pt x="2341" y="7569"/>
                </a:lnTo>
                <a:lnTo>
                  <a:pt x="639" y="7569"/>
                </a:lnTo>
                <a:cubicBezTo>
                  <a:pt x="274" y="7569"/>
                  <a:pt x="1" y="7873"/>
                  <a:pt x="1" y="8238"/>
                </a:cubicBezTo>
                <a:cubicBezTo>
                  <a:pt x="1" y="8603"/>
                  <a:pt x="274" y="8876"/>
                  <a:pt x="639" y="8876"/>
                </a:cubicBezTo>
                <a:lnTo>
                  <a:pt x="38482" y="8876"/>
                </a:lnTo>
                <a:cubicBezTo>
                  <a:pt x="40944" y="8876"/>
                  <a:pt x="42950" y="6840"/>
                  <a:pt x="42920" y="4347"/>
                </a:cubicBezTo>
                <a:cubicBezTo>
                  <a:pt x="42799" y="1905"/>
                  <a:pt x="40793" y="0"/>
                  <a:pt x="383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2673842" y="3414720"/>
            <a:ext cx="1250450" cy="556654"/>
          </a:xfrm>
          <a:custGeom>
            <a:avLst/>
            <a:gdLst/>
            <a:ahLst/>
            <a:cxnLst/>
            <a:rect l="l" t="t" r="r" b="b"/>
            <a:pathLst>
              <a:path w="19941" h="8877" extrusionOk="0">
                <a:moveTo>
                  <a:pt x="1" y="1"/>
                </a:moveTo>
                <a:lnTo>
                  <a:pt x="1" y="8876"/>
                </a:lnTo>
                <a:lnTo>
                  <a:pt x="15533" y="8876"/>
                </a:lnTo>
                <a:cubicBezTo>
                  <a:pt x="17965" y="8876"/>
                  <a:pt x="19940" y="6901"/>
                  <a:pt x="19940" y="4439"/>
                </a:cubicBezTo>
                <a:cubicBezTo>
                  <a:pt x="19940" y="2007"/>
                  <a:pt x="17965" y="1"/>
                  <a:pt x="155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>
            <a:off x="1305389" y="3496675"/>
            <a:ext cx="2548433" cy="392737"/>
          </a:xfrm>
          <a:custGeom>
            <a:avLst/>
            <a:gdLst/>
            <a:ahLst/>
            <a:cxnLst/>
            <a:rect l="l" t="t" r="r" b="b"/>
            <a:pathLst>
              <a:path w="40640" h="6263" extrusionOk="0">
                <a:moveTo>
                  <a:pt x="1" y="1"/>
                </a:moveTo>
                <a:lnTo>
                  <a:pt x="1" y="6262"/>
                </a:lnTo>
                <a:lnTo>
                  <a:pt x="37509" y="6262"/>
                </a:lnTo>
                <a:cubicBezTo>
                  <a:pt x="39241" y="6262"/>
                  <a:pt x="40640" y="4864"/>
                  <a:pt x="40640" y="3132"/>
                </a:cubicBezTo>
                <a:cubicBezTo>
                  <a:pt x="40640" y="1399"/>
                  <a:pt x="39241" y="1"/>
                  <a:pt x="375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1305389" y="3565337"/>
            <a:ext cx="1515389" cy="0"/>
          </a:xfrm>
          <a:custGeom>
            <a:avLst/>
            <a:gdLst/>
            <a:ahLst/>
            <a:cxnLst/>
            <a:rect l="l" t="t" r="r" b="b"/>
            <a:pathLst>
              <a:path w="24166" fill="none" extrusionOk="0">
                <a:moveTo>
                  <a:pt x="1" y="0"/>
                </a:moveTo>
                <a:lnTo>
                  <a:pt x="24165" y="0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1305389" y="3744484"/>
            <a:ext cx="1515389" cy="63"/>
          </a:xfrm>
          <a:custGeom>
            <a:avLst/>
            <a:gdLst/>
            <a:ahLst/>
            <a:cxnLst/>
            <a:rect l="l" t="t" r="r" b="b"/>
            <a:pathLst>
              <a:path w="24166" h="1" fill="none" extrusionOk="0">
                <a:moveTo>
                  <a:pt x="1" y="0"/>
                </a:moveTo>
                <a:lnTo>
                  <a:pt x="24165" y="0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"/>
          <p:cNvSpPr/>
          <p:nvPr/>
        </p:nvSpPr>
        <p:spPr>
          <a:xfrm>
            <a:off x="1305389" y="3820733"/>
            <a:ext cx="335548" cy="63"/>
          </a:xfrm>
          <a:custGeom>
            <a:avLst/>
            <a:gdLst/>
            <a:ahLst/>
            <a:cxnLst/>
            <a:rect l="l" t="t" r="r" b="b"/>
            <a:pathLst>
              <a:path w="5351" h="1" fill="none" extrusionOk="0">
                <a:moveTo>
                  <a:pt x="1" y="0"/>
                </a:moveTo>
                <a:lnTo>
                  <a:pt x="5350" y="0"/>
                </a:lnTo>
              </a:path>
            </a:pathLst>
          </a:custGeom>
          <a:noFill/>
          <a:ln w="9875" cap="flat" cmpd="sng">
            <a:solidFill>
              <a:srgbClr val="E5E5F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2759621" y="3496675"/>
            <a:ext cx="1094120" cy="392737"/>
          </a:xfrm>
          <a:custGeom>
            <a:avLst/>
            <a:gdLst/>
            <a:ahLst/>
            <a:cxnLst/>
            <a:rect l="l" t="t" r="r" b="b"/>
            <a:pathLst>
              <a:path w="17448" h="6263" extrusionOk="0">
                <a:moveTo>
                  <a:pt x="0" y="1"/>
                </a:moveTo>
                <a:lnTo>
                  <a:pt x="0" y="6262"/>
                </a:lnTo>
                <a:lnTo>
                  <a:pt x="14317" y="6262"/>
                </a:lnTo>
                <a:cubicBezTo>
                  <a:pt x="16049" y="6262"/>
                  <a:pt x="17448" y="4864"/>
                  <a:pt x="17448" y="3132"/>
                </a:cubicBezTo>
                <a:cubicBezTo>
                  <a:pt x="17448" y="1399"/>
                  <a:pt x="16049" y="1"/>
                  <a:pt x="14317" y="1"/>
                </a:cubicBezTo>
                <a:close/>
              </a:path>
            </a:pathLst>
          </a:custGeom>
          <a:solidFill>
            <a:srgbClr val="E5E5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5400000" flipH="1">
            <a:off x="2802667" y="2256948"/>
            <a:ext cx="305337" cy="516799"/>
          </a:xfrm>
          <a:custGeom>
            <a:avLst/>
            <a:gdLst/>
            <a:ahLst/>
            <a:cxnLst/>
            <a:rect l="l" t="t" r="r" b="b"/>
            <a:pathLst>
              <a:path w="6232" h="10548" extrusionOk="0">
                <a:moveTo>
                  <a:pt x="3648" y="0"/>
                </a:moveTo>
                <a:lnTo>
                  <a:pt x="3648" y="0"/>
                </a:lnTo>
                <a:cubicBezTo>
                  <a:pt x="0" y="6566"/>
                  <a:pt x="5137" y="10548"/>
                  <a:pt x="5137" y="10548"/>
                </a:cubicBezTo>
                <a:cubicBezTo>
                  <a:pt x="2858" y="5806"/>
                  <a:pt x="6231" y="1216"/>
                  <a:pt x="6231" y="1216"/>
                </a:cubicBez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2039152" y="3071663"/>
            <a:ext cx="480402" cy="343135"/>
          </a:xfrm>
          <a:custGeom>
            <a:avLst/>
            <a:gdLst/>
            <a:ahLst/>
            <a:cxnLst/>
            <a:rect l="l" t="t" r="r" b="b"/>
            <a:pathLst>
              <a:path w="7661" h="5472" extrusionOk="0">
                <a:moveTo>
                  <a:pt x="7509" y="1"/>
                </a:moveTo>
                <a:lnTo>
                  <a:pt x="7569" y="1612"/>
                </a:lnTo>
                <a:cubicBezTo>
                  <a:pt x="7661" y="3709"/>
                  <a:pt x="5989" y="5472"/>
                  <a:pt x="3892" y="5472"/>
                </a:cubicBezTo>
                <a:lnTo>
                  <a:pt x="1" y="5472"/>
                </a:lnTo>
                <a:lnTo>
                  <a:pt x="1" y="36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2340319" y="3079313"/>
            <a:ext cx="87728" cy="162036"/>
          </a:xfrm>
          <a:custGeom>
            <a:avLst/>
            <a:gdLst/>
            <a:ahLst/>
            <a:cxnLst/>
            <a:rect l="l" t="t" r="r" b="b"/>
            <a:pathLst>
              <a:path w="1399" h="2584" fill="none" extrusionOk="0">
                <a:moveTo>
                  <a:pt x="0" y="0"/>
                </a:moveTo>
                <a:cubicBezTo>
                  <a:pt x="31" y="395"/>
                  <a:pt x="61" y="790"/>
                  <a:pt x="31" y="1216"/>
                </a:cubicBezTo>
                <a:cubicBezTo>
                  <a:pt x="31" y="1976"/>
                  <a:pt x="639" y="2584"/>
                  <a:pt x="1399" y="2584"/>
                </a:cubicBezTo>
                <a:lnTo>
                  <a:pt x="1399" y="2584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1385462" y="3816908"/>
            <a:ext cx="428919" cy="331723"/>
          </a:xfrm>
          <a:custGeom>
            <a:avLst/>
            <a:gdLst/>
            <a:ahLst/>
            <a:cxnLst/>
            <a:rect l="l" t="t" r="r" b="b"/>
            <a:pathLst>
              <a:path w="6840" h="5290" extrusionOk="0">
                <a:moveTo>
                  <a:pt x="6839" y="0"/>
                </a:moveTo>
                <a:lnTo>
                  <a:pt x="6839" y="365"/>
                </a:lnTo>
                <a:cubicBezTo>
                  <a:pt x="6839" y="1186"/>
                  <a:pt x="6474" y="1976"/>
                  <a:pt x="5867" y="2523"/>
                </a:cubicBezTo>
                <a:cubicBezTo>
                  <a:pt x="4712" y="3617"/>
                  <a:pt x="2705" y="5289"/>
                  <a:pt x="1611" y="5289"/>
                </a:cubicBezTo>
                <a:cubicBezTo>
                  <a:pt x="0" y="5289"/>
                  <a:pt x="2158" y="31"/>
                  <a:pt x="2158" y="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1469298" y="3818789"/>
            <a:ext cx="238351" cy="152567"/>
          </a:xfrm>
          <a:custGeom>
            <a:avLst/>
            <a:gdLst/>
            <a:ahLst/>
            <a:cxnLst/>
            <a:rect l="l" t="t" r="r" b="b"/>
            <a:pathLst>
              <a:path w="3801" h="2433" extrusionOk="0">
                <a:moveTo>
                  <a:pt x="821" y="31"/>
                </a:moveTo>
                <a:cubicBezTo>
                  <a:pt x="487" y="821"/>
                  <a:pt x="213" y="1612"/>
                  <a:pt x="1" y="2432"/>
                </a:cubicBezTo>
                <a:lnTo>
                  <a:pt x="1946" y="2432"/>
                </a:lnTo>
                <a:cubicBezTo>
                  <a:pt x="2979" y="2432"/>
                  <a:pt x="3800" y="1612"/>
                  <a:pt x="3800" y="609"/>
                </a:cubicBezTo>
                <a:lnTo>
                  <a:pt x="3800" y="1"/>
                </a:ln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1484535" y="3130731"/>
            <a:ext cx="625256" cy="709096"/>
          </a:xfrm>
          <a:custGeom>
            <a:avLst/>
            <a:gdLst/>
            <a:ahLst/>
            <a:cxnLst/>
            <a:rect l="l" t="t" r="r" b="b"/>
            <a:pathLst>
              <a:path w="9971" h="11308" extrusionOk="0">
                <a:moveTo>
                  <a:pt x="9971" y="1"/>
                </a:moveTo>
                <a:lnTo>
                  <a:pt x="5958" y="1"/>
                </a:lnTo>
                <a:cubicBezTo>
                  <a:pt x="5107" y="1"/>
                  <a:pt x="4287" y="153"/>
                  <a:pt x="3527" y="518"/>
                </a:cubicBezTo>
                <a:lnTo>
                  <a:pt x="3527" y="518"/>
                </a:lnTo>
                <a:cubicBezTo>
                  <a:pt x="1369" y="1460"/>
                  <a:pt x="1" y="3618"/>
                  <a:pt x="1" y="5958"/>
                </a:cubicBezTo>
                <a:lnTo>
                  <a:pt x="1" y="11308"/>
                </a:lnTo>
                <a:lnTo>
                  <a:pt x="6080" y="11308"/>
                </a:lnTo>
                <a:lnTo>
                  <a:pt x="6080" y="4195"/>
                </a:lnTo>
                <a:lnTo>
                  <a:pt x="5624" y="3192"/>
                </a:lnTo>
                <a:lnTo>
                  <a:pt x="9971" y="319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1675155" y="3816908"/>
            <a:ext cx="426975" cy="331723"/>
          </a:xfrm>
          <a:custGeom>
            <a:avLst/>
            <a:gdLst/>
            <a:ahLst/>
            <a:cxnLst/>
            <a:rect l="l" t="t" r="r" b="b"/>
            <a:pathLst>
              <a:path w="6809" h="5290" extrusionOk="0">
                <a:moveTo>
                  <a:pt x="6809" y="0"/>
                </a:moveTo>
                <a:lnTo>
                  <a:pt x="6809" y="365"/>
                </a:lnTo>
                <a:cubicBezTo>
                  <a:pt x="6809" y="1186"/>
                  <a:pt x="6475" y="1976"/>
                  <a:pt x="5867" y="2523"/>
                </a:cubicBezTo>
                <a:cubicBezTo>
                  <a:pt x="4681" y="3617"/>
                  <a:pt x="2675" y="5289"/>
                  <a:pt x="1581" y="5289"/>
                </a:cubicBezTo>
                <a:cubicBezTo>
                  <a:pt x="0" y="5289"/>
                  <a:pt x="2128" y="31"/>
                  <a:pt x="2128" y="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1758990" y="3818789"/>
            <a:ext cx="236407" cy="152567"/>
          </a:xfrm>
          <a:custGeom>
            <a:avLst/>
            <a:gdLst/>
            <a:ahLst/>
            <a:cxnLst/>
            <a:rect l="l" t="t" r="r" b="b"/>
            <a:pathLst>
              <a:path w="3770" h="2433" extrusionOk="0">
                <a:moveTo>
                  <a:pt x="791" y="31"/>
                </a:moveTo>
                <a:cubicBezTo>
                  <a:pt x="487" y="821"/>
                  <a:pt x="214" y="1612"/>
                  <a:pt x="1" y="2432"/>
                </a:cubicBezTo>
                <a:lnTo>
                  <a:pt x="1946" y="2432"/>
                </a:lnTo>
                <a:cubicBezTo>
                  <a:pt x="2949" y="2432"/>
                  <a:pt x="3770" y="1612"/>
                  <a:pt x="3770" y="609"/>
                </a:cubicBezTo>
                <a:lnTo>
                  <a:pt x="3770" y="1"/>
                </a:ln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1753284" y="3132675"/>
            <a:ext cx="383206" cy="707152"/>
          </a:xfrm>
          <a:custGeom>
            <a:avLst/>
            <a:gdLst/>
            <a:ahLst/>
            <a:cxnLst/>
            <a:rect l="l" t="t" r="r" b="b"/>
            <a:pathLst>
              <a:path w="6111" h="11277" extrusionOk="0">
                <a:moveTo>
                  <a:pt x="6080" y="4164"/>
                </a:moveTo>
                <a:lnTo>
                  <a:pt x="6080" y="11277"/>
                </a:lnTo>
                <a:lnTo>
                  <a:pt x="1" y="11277"/>
                </a:lnTo>
                <a:lnTo>
                  <a:pt x="1" y="6110"/>
                </a:lnTo>
                <a:cubicBezTo>
                  <a:pt x="1" y="3617"/>
                  <a:pt x="1399" y="1307"/>
                  <a:pt x="3618" y="152"/>
                </a:cubicBezTo>
                <a:lnTo>
                  <a:pt x="3891" y="0"/>
                </a:lnTo>
                <a:lnTo>
                  <a:pt x="61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2052508" y="3119319"/>
            <a:ext cx="398443" cy="720509"/>
          </a:xfrm>
          <a:custGeom>
            <a:avLst/>
            <a:gdLst/>
            <a:ahLst/>
            <a:cxnLst/>
            <a:rect l="l" t="t" r="r" b="b"/>
            <a:pathLst>
              <a:path w="6354" h="11490" fill="none" extrusionOk="0">
                <a:moveTo>
                  <a:pt x="6353" y="0"/>
                </a:moveTo>
                <a:lnTo>
                  <a:pt x="6353" y="487"/>
                </a:lnTo>
                <a:cubicBezTo>
                  <a:pt x="6353" y="2159"/>
                  <a:pt x="4986" y="3557"/>
                  <a:pt x="3283" y="3557"/>
                </a:cubicBezTo>
                <a:lnTo>
                  <a:pt x="1490" y="3557"/>
                </a:lnTo>
                <a:cubicBezTo>
                  <a:pt x="669" y="3526"/>
                  <a:pt x="1" y="4195"/>
                  <a:pt x="1" y="5046"/>
                </a:cubicBezTo>
                <a:lnTo>
                  <a:pt x="1" y="11490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1753284" y="3132675"/>
            <a:ext cx="244058" cy="707152"/>
          </a:xfrm>
          <a:custGeom>
            <a:avLst/>
            <a:gdLst/>
            <a:ahLst/>
            <a:cxnLst/>
            <a:rect l="l" t="t" r="r" b="b"/>
            <a:pathLst>
              <a:path w="3892" h="11277" fill="none" extrusionOk="0">
                <a:moveTo>
                  <a:pt x="1" y="11277"/>
                </a:moveTo>
                <a:lnTo>
                  <a:pt x="1" y="6110"/>
                </a:lnTo>
                <a:cubicBezTo>
                  <a:pt x="31" y="3617"/>
                  <a:pt x="1399" y="1307"/>
                  <a:pt x="3618" y="152"/>
                </a:cubicBezTo>
                <a:lnTo>
                  <a:pt x="3891" y="0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860006" y="2734313"/>
            <a:ext cx="684327" cy="396500"/>
          </a:xfrm>
          <a:custGeom>
            <a:avLst/>
            <a:gdLst/>
            <a:ahLst/>
            <a:cxnLst/>
            <a:rect l="l" t="t" r="r" b="b"/>
            <a:pathLst>
              <a:path w="10913" h="6323" extrusionOk="0">
                <a:moveTo>
                  <a:pt x="10366" y="1"/>
                </a:moveTo>
                <a:lnTo>
                  <a:pt x="10913" y="6323"/>
                </a:lnTo>
                <a:lnTo>
                  <a:pt x="1" y="6323"/>
                </a:lnTo>
                <a:lnTo>
                  <a:pt x="457" y="17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"/>
          <p:cNvSpPr/>
          <p:nvPr/>
        </p:nvSpPr>
        <p:spPr>
          <a:xfrm>
            <a:off x="2191648" y="2427436"/>
            <a:ext cx="451808" cy="564242"/>
          </a:xfrm>
          <a:custGeom>
            <a:avLst/>
            <a:gdLst/>
            <a:ahLst/>
            <a:cxnLst/>
            <a:rect l="l" t="t" r="r" b="b"/>
            <a:pathLst>
              <a:path w="7205" h="8998" extrusionOk="0">
                <a:moveTo>
                  <a:pt x="1" y="1"/>
                </a:moveTo>
                <a:lnTo>
                  <a:pt x="791" y="6779"/>
                </a:lnTo>
                <a:lnTo>
                  <a:pt x="4499" y="8998"/>
                </a:lnTo>
                <a:cubicBezTo>
                  <a:pt x="4864" y="8329"/>
                  <a:pt x="5168" y="7661"/>
                  <a:pt x="5411" y="6961"/>
                </a:cubicBezTo>
                <a:cubicBezTo>
                  <a:pt x="7204" y="1703"/>
                  <a:pt x="4864" y="1"/>
                  <a:pt x="3223" y="1"/>
                </a:cubicBez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1688511" y="2427436"/>
            <a:ext cx="905434" cy="425157"/>
          </a:xfrm>
          <a:custGeom>
            <a:avLst/>
            <a:gdLst/>
            <a:ahLst/>
            <a:cxnLst/>
            <a:rect l="l" t="t" r="r" b="b"/>
            <a:pathLst>
              <a:path w="14439" h="6780" extrusionOk="0">
                <a:moveTo>
                  <a:pt x="8815" y="6779"/>
                </a:moveTo>
                <a:lnTo>
                  <a:pt x="9605" y="5047"/>
                </a:lnTo>
                <a:cubicBezTo>
                  <a:pt x="11003" y="5442"/>
                  <a:pt x="12341" y="5958"/>
                  <a:pt x="13648" y="6627"/>
                </a:cubicBezTo>
                <a:cubicBezTo>
                  <a:pt x="13648" y="6627"/>
                  <a:pt x="14438" y="4287"/>
                  <a:pt x="14073" y="2311"/>
                </a:cubicBezTo>
                <a:cubicBezTo>
                  <a:pt x="13739" y="335"/>
                  <a:pt x="12037" y="31"/>
                  <a:pt x="11247" y="31"/>
                </a:cubicBezTo>
                <a:lnTo>
                  <a:pt x="5167" y="31"/>
                </a:lnTo>
                <a:cubicBezTo>
                  <a:pt x="3708" y="1"/>
                  <a:pt x="2371" y="761"/>
                  <a:pt x="1641" y="2007"/>
                </a:cubicBezTo>
                <a:lnTo>
                  <a:pt x="0" y="4773"/>
                </a:lnTo>
                <a:lnTo>
                  <a:pt x="0" y="67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2102044" y="2362663"/>
            <a:ext cx="188812" cy="137267"/>
          </a:xfrm>
          <a:custGeom>
            <a:avLst/>
            <a:gdLst/>
            <a:ahLst/>
            <a:cxnLst/>
            <a:rect l="l" t="t" r="r" b="b"/>
            <a:pathLst>
              <a:path w="3011" h="2189" extrusionOk="0">
                <a:moveTo>
                  <a:pt x="1" y="0"/>
                </a:moveTo>
                <a:lnTo>
                  <a:pt x="1" y="669"/>
                </a:lnTo>
                <a:cubicBezTo>
                  <a:pt x="1" y="1490"/>
                  <a:pt x="670" y="2189"/>
                  <a:pt x="1490" y="2189"/>
                </a:cubicBezTo>
                <a:cubicBezTo>
                  <a:pt x="2341" y="2189"/>
                  <a:pt x="3010" y="1490"/>
                  <a:pt x="3010" y="669"/>
                </a:cubicBezTo>
                <a:lnTo>
                  <a:pt x="3010" y="0"/>
                </a:lnTo>
                <a:close/>
              </a:path>
            </a:pathLst>
          </a:custGeom>
          <a:solidFill>
            <a:srgbClr val="D839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2344144" y="1596475"/>
            <a:ext cx="345017" cy="297171"/>
          </a:xfrm>
          <a:custGeom>
            <a:avLst/>
            <a:gdLst/>
            <a:ahLst/>
            <a:cxnLst/>
            <a:rect l="l" t="t" r="r" b="b"/>
            <a:pathLst>
              <a:path w="5502" h="4739" extrusionOk="0">
                <a:moveTo>
                  <a:pt x="3161" y="0"/>
                </a:moveTo>
                <a:cubicBezTo>
                  <a:pt x="1034" y="0"/>
                  <a:pt x="0" y="2554"/>
                  <a:pt x="1490" y="4043"/>
                </a:cubicBezTo>
                <a:cubicBezTo>
                  <a:pt x="1970" y="4524"/>
                  <a:pt x="2558" y="4738"/>
                  <a:pt x="3135" y="4738"/>
                </a:cubicBezTo>
                <a:cubicBezTo>
                  <a:pt x="4344" y="4738"/>
                  <a:pt x="5502" y="3792"/>
                  <a:pt x="5502" y="2371"/>
                </a:cubicBezTo>
                <a:cubicBezTo>
                  <a:pt x="5502" y="1064"/>
                  <a:pt x="4468" y="0"/>
                  <a:pt x="31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2347969" y="1683196"/>
            <a:ext cx="240170" cy="250705"/>
          </a:xfrm>
          <a:custGeom>
            <a:avLst/>
            <a:gdLst/>
            <a:ahLst/>
            <a:cxnLst/>
            <a:rect l="l" t="t" r="r" b="b"/>
            <a:pathLst>
              <a:path w="3830" h="3998" extrusionOk="0">
                <a:moveTo>
                  <a:pt x="542" y="0"/>
                </a:moveTo>
                <a:cubicBezTo>
                  <a:pt x="338" y="0"/>
                  <a:pt x="142" y="118"/>
                  <a:pt x="91" y="320"/>
                </a:cubicBezTo>
                <a:cubicBezTo>
                  <a:pt x="0" y="563"/>
                  <a:pt x="152" y="806"/>
                  <a:pt x="395" y="897"/>
                </a:cubicBezTo>
                <a:cubicBezTo>
                  <a:pt x="1611" y="1353"/>
                  <a:pt x="2553" y="2386"/>
                  <a:pt x="2888" y="3663"/>
                </a:cubicBezTo>
                <a:cubicBezTo>
                  <a:pt x="2918" y="3845"/>
                  <a:pt x="3100" y="3997"/>
                  <a:pt x="3313" y="3997"/>
                </a:cubicBezTo>
                <a:lnTo>
                  <a:pt x="3435" y="3997"/>
                </a:lnTo>
                <a:cubicBezTo>
                  <a:pt x="3678" y="3906"/>
                  <a:pt x="3830" y="3663"/>
                  <a:pt x="3769" y="3420"/>
                </a:cubicBezTo>
                <a:cubicBezTo>
                  <a:pt x="3344" y="1839"/>
                  <a:pt x="2188" y="593"/>
                  <a:pt x="669" y="16"/>
                </a:cubicBezTo>
                <a:cubicBezTo>
                  <a:pt x="627" y="5"/>
                  <a:pt x="584" y="0"/>
                  <a:pt x="5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/>
          <p:nvPr/>
        </p:nvSpPr>
        <p:spPr>
          <a:xfrm>
            <a:off x="1667505" y="1596475"/>
            <a:ext cx="345079" cy="297171"/>
          </a:xfrm>
          <a:custGeom>
            <a:avLst/>
            <a:gdLst/>
            <a:ahLst/>
            <a:cxnLst/>
            <a:rect l="l" t="t" r="r" b="b"/>
            <a:pathLst>
              <a:path w="5503" h="4739" extrusionOk="0">
                <a:moveTo>
                  <a:pt x="3162" y="0"/>
                </a:moveTo>
                <a:cubicBezTo>
                  <a:pt x="1034" y="0"/>
                  <a:pt x="1" y="2554"/>
                  <a:pt x="1490" y="4043"/>
                </a:cubicBezTo>
                <a:cubicBezTo>
                  <a:pt x="1971" y="4524"/>
                  <a:pt x="2559" y="4738"/>
                  <a:pt x="3135" y="4738"/>
                </a:cubicBezTo>
                <a:cubicBezTo>
                  <a:pt x="4345" y="4738"/>
                  <a:pt x="5502" y="3792"/>
                  <a:pt x="5502" y="2371"/>
                </a:cubicBezTo>
                <a:cubicBezTo>
                  <a:pt x="5502" y="1064"/>
                  <a:pt x="4439" y="0"/>
                  <a:pt x="3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1774227" y="1677301"/>
            <a:ext cx="262180" cy="235655"/>
          </a:xfrm>
          <a:custGeom>
            <a:avLst/>
            <a:gdLst/>
            <a:ahLst/>
            <a:cxnLst/>
            <a:rect l="l" t="t" r="r" b="b"/>
            <a:pathLst>
              <a:path w="4181" h="3758" extrusionOk="0">
                <a:moveTo>
                  <a:pt x="3571" y="1"/>
                </a:moveTo>
                <a:cubicBezTo>
                  <a:pt x="3529" y="1"/>
                  <a:pt x="3484" y="6"/>
                  <a:pt x="3436" y="18"/>
                </a:cubicBezTo>
                <a:cubicBezTo>
                  <a:pt x="1885" y="444"/>
                  <a:pt x="609" y="1599"/>
                  <a:pt x="62" y="3149"/>
                </a:cubicBezTo>
                <a:cubicBezTo>
                  <a:pt x="1" y="3392"/>
                  <a:pt x="122" y="3635"/>
                  <a:pt x="366" y="3727"/>
                </a:cubicBezTo>
                <a:cubicBezTo>
                  <a:pt x="396" y="3757"/>
                  <a:pt x="426" y="3757"/>
                  <a:pt x="487" y="3757"/>
                </a:cubicBezTo>
                <a:cubicBezTo>
                  <a:pt x="700" y="3757"/>
                  <a:pt x="882" y="3635"/>
                  <a:pt x="943" y="3453"/>
                </a:cubicBezTo>
                <a:cubicBezTo>
                  <a:pt x="1369" y="2207"/>
                  <a:pt x="2402" y="1265"/>
                  <a:pt x="3648" y="900"/>
                </a:cubicBezTo>
                <a:cubicBezTo>
                  <a:pt x="4180" y="760"/>
                  <a:pt x="4068" y="1"/>
                  <a:pt x="3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1781877" y="1668899"/>
            <a:ext cx="789174" cy="695740"/>
          </a:xfrm>
          <a:custGeom>
            <a:avLst/>
            <a:gdLst/>
            <a:ahLst/>
            <a:cxnLst/>
            <a:rect l="l" t="t" r="r" b="b"/>
            <a:pathLst>
              <a:path w="12585" h="11095" extrusionOk="0">
                <a:moveTo>
                  <a:pt x="6292" y="0"/>
                </a:moveTo>
                <a:cubicBezTo>
                  <a:pt x="2827" y="0"/>
                  <a:pt x="0" y="2067"/>
                  <a:pt x="0" y="5259"/>
                </a:cubicBezTo>
                <a:cubicBezTo>
                  <a:pt x="0" y="8481"/>
                  <a:pt x="2827" y="11095"/>
                  <a:pt x="6292" y="11095"/>
                </a:cubicBezTo>
                <a:cubicBezTo>
                  <a:pt x="9758" y="11095"/>
                  <a:pt x="12584" y="8481"/>
                  <a:pt x="12584" y="5289"/>
                </a:cubicBezTo>
                <a:cubicBezTo>
                  <a:pt x="12584" y="2067"/>
                  <a:pt x="9758" y="0"/>
                  <a:pt x="629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1747578" y="2071024"/>
            <a:ext cx="280240" cy="238665"/>
          </a:xfrm>
          <a:custGeom>
            <a:avLst/>
            <a:gdLst/>
            <a:ahLst/>
            <a:cxnLst/>
            <a:rect l="l" t="t" r="r" b="b"/>
            <a:pathLst>
              <a:path w="4469" h="3806" extrusionOk="0">
                <a:moveTo>
                  <a:pt x="2554" y="1"/>
                </a:moveTo>
                <a:cubicBezTo>
                  <a:pt x="851" y="1"/>
                  <a:pt x="0" y="2037"/>
                  <a:pt x="1216" y="3253"/>
                </a:cubicBezTo>
                <a:cubicBezTo>
                  <a:pt x="1598" y="3635"/>
                  <a:pt x="2071" y="3805"/>
                  <a:pt x="2537" y="3805"/>
                </a:cubicBezTo>
                <a:cubicBezTo>
                  <a:pt x="3518" y="3805"/>
                  <a:pt x="4469" y="3049"/>
                  <a:pt x="4469" y="1916"/>
                </a:cubicBezTo>
                <a:cubicBezTo>
                  <a:pt x="4469" y="852"/>
                  <a:pt x="3617" y="1"/>
                  <a:pt x="2554" y="1"/>
                </a:cubicBezTo>
                <a:close/>
              </a:path>
            </a:pathLst>
          </a:custGeom>
          <a:solidFill>
            <a:srgbClr val="D839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1789527" y="1771797"/>
            <a:ext cx="705271" cy="663383"/>
          </a:xfrm>
          <a:custGeom>
            <a:avLst/>
            <a:gdLst/>
            <a:ahLst/>
            <a:cxnLst/>
            <a:rect l="l" t="t" r="r" b="b"/>
            <a:pathLst>
              <a:path w="11247" h="10579" extrusionOk="0">
                <a:moveTo>
                  <a:pt x="5545" y="0"/>
                </a:moveTo>
                <a:cubicBezTo>
                  <a:pt x="5136" y="0"/>
                  <a:pt x="2243" y="105"/>
                  <a:pt x="1368" y="3040"/>
                </a:cubicBezTo>
                <a:cubicBezTo>
                  <a:pt x="426" y="6201"/>
                  <a:pt x="0" y="10578"/>
                  <a:pt x="4894" y="10578"/>
                </a:cubicBezTo>
                <a:cubicBezTo>
                  <a:pt x="9787" y="10578"/>
                  <a:pt x="10669" y="6779"/>
                  <a:pt x="10973" y="4803"/>
                </a:cubicBezTo>
                <a:cubicBezTo>
                  <a:pt x="11246" y="2858"/>
                  <a:pt x="10031" y="1"/>
                  <a:pt x="5593" y="1"/>
                </a:cubicBezTo>
                <a:cubicBezTo>
                  <a:pt x="5593" y="1"/>
                  <a:pt x="5576" y="0"/>
                  <a:pt x="5545" y="0"/>
                </a:cubicBez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"/>
          <p:cNvSpPr/>
          <p:nvPr/>
        </p:nvSpPr>
        <p:spPr>
          <a:xfrm>
            <a:off x="2245009" y="1739442"/>
            <a:ext cx="291715" cy="358373"/>
          </a:xfrm>
          <a:custGeom>
            <a:avLst/>
            <a:gdLst/>
            <a:ahLst/>
            <a:cxnLst/>
            <a:rect l="l" t="t" r="r" b="b"/>
            <a:pathLst>
              <a:path w="4652" h="5715" extrusionOk="0">
                <a:moveTo>
                  <a:pt x="761" y="0"/>
                </a:moveTo>
                <a:cubicBezTo>
                  <a:pt x="761" y="0"/>
                  <a:pt x="1" y="1277"/>
                  <a:pt x="1156" y="2249"/>
                </a:cubicBezTo>
                <a:cubicBezTo>
                  <a:pt x="2280" y="3192"/>
                  <a:pt x="2615" y="4073"/>
                  <a:pt x="2615" y="5714"/>
                </a:cubicBezTo>
                <a:lnTo>
                  <a:pt x="4195" y="5714"/>
                </a:lnTo>
                <a:cubicBezTo>
                  <a:pt x="4195" y="5714"/>
                  <a:pt x="4651" y="1368"/>
                  <a:pt x="7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"/>
          <p:cNvSpPr/>
          <p:nvPr/>
        </p:nvSpPr>
        <p:spPr>
          <a:xfrm>
            <a:off x="2321257" y="2071024"/>
            <a:ext cx="266883" cy="265002"/>
          </a:xfrm>
          <a:custGeom>
            <a:avLst/>
            <a:gdLst/>
            <a:ahLst/>
            <a:cxnLst/>
            <a:rect l="l" t="t" r="r" b="b"/>
            <a:pathLst>
              <a:path w="4256" h="4226" extrusionOk="0">
                <a:moveTo>
                  <a:pt x="2128" y="1"/>
                </a:moveTo>
                <a:cubicBezTo>
                  <a:pt x="973" y="1"/>
                  <a:pt x="0" y="943"/>
                  <a:pt x="0" y="2129"/>
                </a:cubicBezTo>
                <a:cubicBezTo>
                  <a:pt x="0" y="3284"/>
                  <a:pt x="973" y="4226"/>
                  <a:pt x="2128" y="4226"/>
                </a:cubicBezTo>
                <a:cubicBezTo>
                  <a:pt x="3314" y="4226"/>
                  <a:pt x="4256" y="3284"/>
                  <a:pt x="4256" y="2129"/>
                </a:cubicBezTo>
                <a:cubicBezTo>
                  <a:pt x="4256" y="943"/>
                  <a:pt x="3314" y="1"/>
                  <a:pt x="2128" y="1"/>
                </a:cubicBez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2311726" y="2044374"/>
            <a:ext cx="22951" cy="22951"/>
          </a:xfrm>
          <a:custGeom>
            <a:avLst/>
            <a:gdLst/>
            <a:ahLst/>
            <a:cxnLst/>
            <a:rect l="l" t="t" r="r" b="b"/>
            <a:pathLst>
              <a:path w="366" h="366" fill="none" extrusionOk="0">
                <a:moveTo>
                  <a:pt x="0" y="365"/>
                </a:moveTo>
                <a:lnTo>
                  <a:pt x="365" y="0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>
            <a:off x="2290783" y="2025312"/>
            <a:ext cx="9594" cy="30539"/>
          </a:xfrm>
          <a:custGeom>
            <a:avLst/>
            <a:gdLst/>
            <a:ahLst/>
            <a:cxnLst/>
            <a:rect l="l" t="t" r="r" b="b"/>
            <a:pathLst>
              <a:path w="153" h="487" fill="none" extrusionOk="0">
                <a:moveTo>
                  <a:pt x="0" y="487"/>
                </a:moveTo>
                <a:lnTo>
                  <a:pt x="152" y="0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2328907" y="2074848"/>
            <a:ext cx="28595" cy="15301"/>
          </a:xfrm>
          <a:custGeom>
            <a:avLst/>
            <a:gdLst/>
            <a:ahLst/>
            <a:cxnLst/>
            <a:rect l="l" t="t" r="r" b="b"/>
            <a:pathLst>
              <a:path w="456" h="244" fill="none" extrusionOk="0">
                <a:moveTo>
                  <a:pt x="0" y="244"/>
                </a:moveTo>
                <a:lnTo>
                  <a:pt x="456" y="1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/>
          <p:nvPr/>
        </p:nvSpPr>
        <p:spPr>
          <a:xfrm>
            <a:off x="2140168" y="2040549"/>
            <a:ext cx="209757" cy="179469"/>
          </a:xfrm>
          <a:custGeom>
            <a:avLst/>
            <a:gdLst/>
            <a:ahLst/>
            <a:cxnLst/>
            <a:rect l="l" t="t" r="r" b="b"/>
            <a:pathLst>
              <a:path w="3345" h="2862" extrusionOk="0">
                <a:moveTo>
                  <a:pt x="1916" y="1"/>
                </a:moveTo>
                <a:cubicBezTo>
                  <a:pt x="639" y="1"/>
                  <a:pt x="1" y="1551"/>
                  <a:pt x="913" y="2432"/>
                </a:cubicBezTo>
                <a:cubicBezTo>
                  <a:pt x="1199" y="2729"/>
                  <a:pt x="1557" y="2861"/>
                  <a:pt x="1909" y="2861"/>
                </a:cubicBezTo>
                <a:cubicBezTo>
                  <a:pt x="2639" y="2861"/>
                  <a:pt x="3344" y="2291"/>
                  <a:pt x="3344" y="1429"/>
                </a:cubicBezTo>
                <a:cubicBezTo>
                  <a:pt x="3344" y="639"/>
                  <a:pt x="2706" y="1"/>
                  <a:pt x="19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2166880" y="2086323"/>
            <a:ext cx="133504" cy="114002"/>
          </a:xfrm>
          <a:custGeom>
            <a:avLst/>
            <a:gdLst/>
            <a:ahLst/>
            <a:cxnLst/>
            <a:rect l="l" t="t" r="r" b="b"/>
            <a:pathLst>
              <a:path w="2129" h="1818" extrusionOk="0">
                <a:moveTo>
                  <a:pt x="1216" y="0"/>
                </a:moveTo>
                <a:cubicBezTo>
                  <a:pt x="426" y="0"/>
                  <a:pt x="0" y="973"/>
                  <a:pt x="578" y="1550"/>
                </a:cubicBezTo>
                <a:cubicBezTo>
                  <a:pt x="763" y="1735"/>
                  <a:pt x="989" y="1817"/>
                  <a:pt x="1210" y="1817"/>
                </a:cubicBezTo>
                <a:cubicBezTo>
                  <a:pt x="1679" y="1817"/>
                  <a:pt x="2128" y="1449"/>
                  <a:pt x="2128" y="912"/>
                </a:cubicBezTo>
                <a:cubicBezTo>
                  <a:pt x="2128" y="395"/>
                  <a:pt x="1733" y="0"/>
                  <a:pt x="12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"/>
          <p:cNvSpPr/>
          <p:nvPr/>
        </p:nvSpPr>
        <p:spPr>
          <a:xfrm>
            <a:off x="1888600" y="2044374"/>
            <a:ext cx="22951" cy="22951"/>
          </a:xfrm>
          <a:custGeom>
            <a:avLst/>
            <a:gdLst/>
            <a:ahLst/>
            <a:cxnLst/>
            <a:rect l="l" t="t" r="r" b="b"/>
            <a:pathLst>
              <a:path w="366" h="366" fill="none" extrusionOk="0">
                <a:moveTo>
                  <a:pt x="365" y="365"/>
                </a:moveTo>
                <a:lnTo>
                  <a:pt x="1" y="0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1922899" y="2025312"/>
            <a:ext cx="9594" cy="30539"/>
          </a:xfrm>
          <a:custGeom>
            <a:avLst/>
            <a:gdLst/>
            <a:ahLst/>
            <a:cxnLst/>
            <a:rect l="l" t="t" r="r" b="b"/>
            <a:pathLst>
              <a:path w="153" h="487" fill="none" extrusionOk="0">
                <a:moveTo>
                  <a:pt x="153" y="487"/>
                </a:moveTo>
                <a:lnTo>
                  <a:pt x="1" y="0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1863831" y="2074848"/>
            <a:ext cx="30539" cy="15301"/>
          </a:xfrm>
          <a:custGeom>
            <a:avLst/>
            <a:gdLst/>
            <a:ahLst/>
            <a:cxnLst/>
            <a:rect l="l" t="t" r="r" b="b"/>
            <a:pathLst>
              <a:path w="487" h="244" fill="none" extrusionOk="0">
                <a:moveTo>
                  <a:pt x="487" y="244"/>
                </a:moveTo>
                <a:lnTo>
                  <a:pt x="0" y="1"/>
                </a:lnTo>
              </a:path>
            </a:pathLst>
          </a:custGeom>
          <a:noFill/>
          <a:ln w="6075" cap="rnd" cmpd="sng">
            <a:solidFill>
              <a:srgbClr val="5628AF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"/>
          <p:cNvSpPr/>
          <p:nvPr/>
        </p:nvSpPr>
        <p:spPr>
          <a:xfrm>
            <a:off x="1873362" y="2040549"/>
            <a:ext cx="209694" cy="179469"/>
          </a:xfrm>
          <a:custGeom>
            <a:avLst/>
            <a:gdLst/>
            <a:ahLst/>
            <a:cxnLst/>
            <a:rect l="l" t="t" r="r" b="b"/>
            <a:pathLst>
              <a:path w="3344" h="2862" extrusionOk="0">
                <a:moveTo>
                  <a:pt x="1429" y="1"/>
                </a:moveTo>
                <a:cubicBezTo>
                  <a:pt x="639" y="1"/>
                  <a:pt x="0" y="639"/>
                  <a:pt x="0" y="1429"/>
                </a:cubicBezTo>
                <a:cubicBezTo>
                  <a:pt x="0" y="2291"/>
                  <a:pt x="706" y="2861"/>
                  <a:pt x="1436" y="2861"/>
                </a:cubicBezTo>
                <a:cubicBezTo>
                  <a:pt x="1788" y="2861"/>
                  <a:pt x="2145" y="2729"/>
                  <a:pt x="2432" y="2432"/>
                </a:cubicBezTo>
                <a:cubicBezTo>
                  <a:pt x="3344" y="1551"/>
                  <a:pt x="2706" y="1"/>
                  <a:pt x="14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1922899" y="2086323"/>
            <a:ext cx="133504" cy="114002"/>
          </a:xfrm>
          <a:custGeom>
            <a:avLst/>
            <a:gdLst/>
            <a:ahLst/>
            <a:cxnLst/>
            <a:rect l="l" t="t" r="r" b="b"/>
            <a:pathLst>
              <a:path w="2129" h="1818" extrusionOk="0">
                <a:moveTo>
                  <a:pt x="913" y="0"/>
                </a:moveTo>
                <a:cubicBezTo>
                  <a:pt x="396" y="0"/>
                  <a:pt x="1" y="395"/>
                  <a:pt x="1" y="912"/>
                </a:cubicBezTo>
                <a:cubicBezTo>
                  <a:pt x="1" y="1449"/>
                  <a:pt x="450" y="1817"/>
                  <a:pt x="919" y="1817"/>
                </a:cubicBezTo>
                <a:cubicBezTo>
                  <a:pt x="1140" y="1817"/>
                  <a:pt x="1366" y="1735"/>
                  <a:pt x="1551" y="1550"/>
                </a:cubicBezTo>
                <a:cubicBezTo>
                  <a:pt x="2128" y="973"/>
                  <a:pt x="1703" y="0"/>
                  <a:pt x="91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2067745" y="2152978"/>
            <a:ext cx="51546" cy="74434"/>
          </a:xfrm>
          <a:custGeom>
            <a:avLst/>
            <a:gdLst/>
            <a:ahLst/>
            <a:cxnLst/>
            <a:rect l="l" t="t" r="r" b="b"/>
            <a:pathLst>
              <a:path w="822" h="1187" fill="none" extrusionOk="0">
                <a:moveTo>
                  <a:pt x="487" y="1"/>
                </a:moveTo>
                <a:cubicBezTo>
                  <a:pt x="335" y="92"/>
                  <a:pt x="214" y="214"/>
                  <a:pt x="122" y="335"/>
                </a:cubicBezTo>
                <a:cubicBezTo>
                  <a:pt x="31" y="457"/>
                  <a:pt x="1" y="639"/>
                  <a:pt x="1" y="791"/>
                </a:cubicBezTo>
                <a:cubicBezTo>
                  <a:pt x="1" y="1034"/>
                  <a:pt x="214" y="1186"/>
                  <a:pt x="457" y="1156"/>
                </a:cubicBezTo>
                <a:cubicBezTo>
                  <a:pt x="578" y="1156"/>
                  <a:pt x="700" y="1126"/>
                  <a:pt x="822" y="1065"/>
                </a:cubicBezTo>
              </a:path>
            </a:pathLst>
          </a:custGeom>
          <a:noFill/>
          <a:ln w="3050" cap="rnd" cmpd="sng">
            <a:solidFill>
              <a:srgbClr val="D8393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"/>
          <p:cNvSpPr/>
          <p:nvPr/>
        </p:nvSpPr>
        <p:spPr>
          <a:xfrm>
            <a:off x="2229772" y="1927806"/>
            <a:ext cx="131560" cy="54054"/>
          </a:xfrm>
          <a:custGeom>
            <a:avLst/>
            <a:gdLst/>
            <a:ahLst/>
            <a:cxnLst/>
            <a:rect l="l" t="t" r="r" b="b"/>
            <a:pathLst>
              <a:path w="2098" h="862" extrusionOk="0">
                <a:moveTo>
                  <a:pt x="716" y="0"/>
                </a:moveTo>
                <a:cubicBezTo>
                  <a:pt x="355" y="0"/>
                  <a:pt x="84" y="91"/>
                  <a:pt x="61" y="248"/>
                </a:cubicBezTo>
                <a:cubicBezTo>
                  <a:pt x="0" y="492"/>
                  <a:pt x="426" y="735"/>
                  <a:pt x="973" y="826"/>
                </a:cubicBezTo>
                <a:cubicBezTo>
                  <a:pt x="1116" y="850"/>
                  <a:pt x="1255" y="861"/>
                  <a:pt x="1383" y="861"/>
                </a:cubicBezTo>
                <a:cubicBezTo>
                  <a:pt x="1743" y="861"/>
                  <a:pt x="2015" y="770"/>
                  <a:pt x="2037" y="613"/>
                </a:cubicBezTo>
                <a:cubicBezTo>
                  <a:pt x="2098" y="400"/>
                  <a:pt x="1672" y="127"/>
                  <a:pt x="1125" y="36"/>
                </a:cubicBezTo>
                <a:cubicBezTo>
                  <a:pt x="982" y="12"/>
                  <a:pt x="843" y="0"/>
                  <a:pt x="716" y="0"/>
                </a:cubicBezTo>
                <a:close/>
              </a:path>
            </a:pathLst>
          </a:custGeom>
          <a:solidFill>
            <a:srgbClr val="311D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1892424" y="1927806"/>
            <a:ext cx="129679" cy="54054"/>
          </a:xfrm>
          <a:custGeom>
            <a:avLst/>
            <a:gdLst/>
            <a:ahLst/>
            <a:cxnLst/>
            <a:rect l="l" t="t" r="r" b="b"/>
            <a:pathLst>
              <a:path w="2068" h="862" extrusionOk="0">
                <a:moveTo>
                  <a:pt x="1378" y="0"/>
                </a:moveTo>
                <a:cubicBezTo>
                  <a:pt x="1253" y="0"/>
                  <a:pt x="1116" y="12"/>
                  <a:pt x="973" y="36"/>
                </a:cubicBezTo>
                <a:cubicBezTo>
                  <a:pt x="396" y="127"/>
                  <a:pt x="0" y="400"/>
                  <a:pt x="31" y="613"/>
                </a:cubicBezTo>
                <a:cubicBezTo>
                  <a:pt x="53" y="770"/>
                  <a:pt x="324" y="861"/>
                  <a:pt x="685" y="861"/>
                </a:cubicBezTo>
                <a:cubicBezTo>
                  <a:pt x="813" y="861"/>
                  <a:pt x="952" y="850"/>
                  <a:pt x="1095" y="826"/>
                </a:cubicBezTo>
                <a:cubicBezTo>
                  <a:pt x="1642" y="735"/>
                  <a:pt x="2067" y="492"/>
                  <a:pt x="2037" y="248"/>
                </a:cubicBezTo>
                <a:cubicBezTo>
                  <a:pt x="1992" y="91"/>
                  <a:pt x="1732" y="0"/>
                  <a:pt x="1378" y="0"/>
                </a:cubicBezTo>
                <a:close/>
              </a:path>
            </a:pathLst>
          </a:custGeom>
          <a:solidFill>
            <a:srgbClr val="311D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2054452" y="2246408"/>
            <a:ext cx="116322" cy="53427"/>
          </a:xfrm>
          <a:custGeom>
            <a:avLst/>
            <a:gdLst/>
            <a:ahLst/>
            <a:cxnLst/>
            <a:rect l="l" t="t" r="r" b="b"/>
            <a:pathLst>
              <a:path w="1855" h="852" extrusionOk="0">
                <a:moveTo>
                  <a:pt x="1854" y="0"/>
                </a:moveTo>
                <a:lnTo>
                  <a:pt x="0" y="243"/>
                </a:lnTo>
                <a:cubicBezTo>
                  <a:pt x="182" y="578"/>
                  <a:pt x="517" y="791"/>
                  <a:pt x="912" y="851"/>
                </a:cubicBezTo>
                <a:cubicBezTo>
                  <a:pt x="1489" y="851"/>
                  <a:pt x="1854" y="0"/>
                  <a:pt x="18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2439392" y="2147272"/>
            <a:ext cx="91553" cy="141092"/>
          </a:xfrm>
          <a:custGeom>
            <a:avLst/>
            <a:gdLst/>
            <a:ahLst/>
            <a:cxnLst/>
            <a:rect l="l" t="t" r="r" b="b"/>
            <a:pathLst>
              <a:path w="1460" h="2250" fill="none" extrusionOk="0">
                <a:moveTo>
                  <a:pt x="1460" y="31"/>
                </a:moveTo>
                <a:cubicBezTo>
                  <a:pt x="822" y="1"/>
                  <a:pt x="275" y="426"/>
                  <a:pt x="92" y="1004"/>
                </a:cubicBezTo>
                <a:cubicBezTo>
                  <a:pt x="1" y="1429"/>
                  <a:pt x="62" y="1885"/>
                  <a:pt x="335" y="2250"/>
                </a:cubicBezTo>
              </a:path>
            </a:pathLst>
          </a:custGeom>
          <a:noFill/>
          <a:ln w="3050" cap="rnd" cmpd="sng">
            <a:solidFill>
              <a:srgbClr val="D8393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2471810" y="2160628"/>
            <a:ext cx="72490" cy="91553"/>
          </a:xfrm>
          <a:custGeom>
            <a:avLst/>
            <a:gdLst/>
            <a:ahLst/>
            <a:cxnLst/>
            <a:rect l="l" t="t" r="r" b="b"/>
            <a:pathLst>
              <a:path w="1156" h="1460" fill="none" extrusionOk="0">
                <a:moveTo>
                  <a:pt x="1" y="152"/>
                </a:moveTo>
                <a:cubicBezTo>
                  <a:pt x="791" y="0"/>
                  <a:pt x="1156" y="1125"/>
                  <a:pt x="426" y="1459"/>
                </a:cubicBezTo>
              </a:path>
            </a:pathLst>
          </a:custGeom>
          <a:noFill/>
          <a:ln w="3050" cap="rnd" cmpd="sng">
            <a:solidFill>
              <a:srgbClr val="D8393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"/>
          <p:cNvSpPr/>
          <p:nvPr/>
        </p:nvSpPr>
        <p:spPr>
          <a:xfrm>
            <a:off x="1879069" y="1720003"/>
            <a:ext cx="419388" cy="196525"/>
          </a:xfrm>
          <a:custGeom>
            <a:avLst/>
            <a:gdLst/>
            <a:ahLst/>
            <a:cxnLst/>
            <a:rect l="l" t="t" r="r" b="b"/>
            <a:pathLst>
              <a:path w="6688" h="3134" extrusionOk="0">
                <a:moveTo>
                  <a:pt x="4596" y="0"/>
                </a:moveTo>
                <a:cubicBezTo>
                  <a:pt x="1189" y="0"/>
                  <a:pt x="1" y="3015"/>
                  <a:pt x="1" y="3015"/>
                </a:cubicBezTo>
                <a:cubicBezTo>
                  <a:pt x="663" y="3096"/>
                  <a:pt x="1322" y="3134"/>
                  <a:pt x="1948" y="3134"/>
                </a:cubicBezTo>
                <a:cubicBezTo>
                  <a:pt x="3677" y="3134"/>
                  <a:pt x="5159" y="2846"/>
                  <a:pt x="5806" y="2377"/>
                </a:cubicBezTo>
                <a:cubicBezTo>
                  <a:pt x="6688" y="1708"/>
                  <a:pt x="6597" y="310"/>
                  <a:pt x="6597" y="310"/>
                </a:cubicBezTo>
                <a:cubicBezTo>
                  <a:pt x="5858" y="93"/>
                  <a:pt x="5193" y="0"/>
                  <a:pt x="4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/>
          <p:nvPr/>
        </p:nvSpPr>
        <p:spPr>
          <a:xfrm>
            <a:off x="2290783" y="2576109"/>
            <a:ext cx="64840" cy="167805"/>
          </a:xfrm>
          <a:custGeom>
            <a:avLst/>
            <a:gdLst/>
            <a:ahLst/>
            <a:cxnLst/>
            <a:rect l="l" t="t" r="r" b="b"/>
            <a:pathLst>
              <a:path w="1034" h="2676" fill="none" extrusionOk="0">
                <a:moveTo>
                  <a:pt x="0" y="2676"/>
                </a:moveTo>
                <a:lnTo>
                  <a:pt x="1034" y="1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"/>
          <p:cNvSpPr/>
          <p:nvPr/>
        </p:nvSpPr>
        <p:spPr>
          <a:xfrm>
            <a:off x="1402581" y="2524691"/>
            <a:ext cx="371730" cy="93434"/>
          </a:xfrm>
          <a:custGeom>
            <a:avLst/>
            <a:gdLst/>
            <a:ahLst/>
            <a:cxnLst/>
            <a:rect l="l" t="t" r="r" b="b"/>
            <a:pathLst>
              <a:path w="5928" h="1490" extrusionOk="0">
                <a:moveTo>
                  <a:pt x="5928" y="1489"/>
                </a:moveTo>
                <a:cubicBezTo>
                  <a:pt x="5928" y="1489"/>
                  <a:pt x="5442" y="152"/>
                  <a:pt x="4195" y="30"/>
                </a:cubicBezTo>
                <a:cubicBezTo>
                  <a:pt x="3071" y="0"/>
                  <a:pt x="1946" y="91"/>
                  <a:pt x="852" y="274"/>
                </a:cubicBezTo>
                <a:lnTo>
                  <a:pt x="1" y="14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"/>
          <p:cNvSpPr/>
          <p:nvPr/>
        </p:nvSpPr>
        <p:spPr>
          <a:xfrm>
            <a:off x="2065864" y="2547516"/>
            <a:ext cx="184924" cy="478521"/>
          </a:xfrm>
          <a:custGeom>
            <a:avLst/>
            <a:gdLst/>
            <a:ahLst/>
            <a:cxnLst/>
            <a:rect l="l" t="t" r="r" b="b"/>
            <a:pathLst>
              <a:path w="2949" h="7631" extrusionOk="0">
                <a:moveTo>
                  <a:pt x="0" y="1125"/>
                </a:moveTo>
                <a:lnTo>
                  <a:pt x="1824" y="7630"/>
                </a:lnTo>
                <a:lnTo>
                  <a:pt x="2949" y="7630"/>
                </a:lnTo>
                <a:lnTo>
                  <a:pt x="730" y="1"/>
                </a:lnTo>
                <a:close/>
              </a:path>
            </a:pathLst>
          </a:custGeom>
          <a:solidFill>
            <a:srgbClr val="E5E5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1747578" y="2518922"/>
            <a:ext cx="364080" cy="101084"/>
          </a:xfrm>
          <a:custGeom>
            <a:avLst/>
            <a:gdLst/>
            <a:ahLst/>
            <a:cxnLst/>
            <a:rect l="l" t="t" r="r" b="b"/>
            <a:pathLst>
              <a:path w="5806" h="1612" extrusionOk="0">
                <a:moveTo>
                  <a:pt x="0" y="1581"/>
                </a:moveTo>
                <a:cubicBezTo>
                  <a:pt x="0" y="1581"/>
                  <a:pt x="487" y="244"/>
                  <a:pt x="1733" y="122"/>
                </a:cubicBezTo>
                <a:cubicBezTo>
                  <a:pt x="2979" y="1"/>
                  <a:pt x="5806" y="457"/>
                  <a:pt x="5806" y="457"/>
                </a:cubicBezTo>
                <a:lnTo>
                  <a:pt x="5076" y="16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1402581" y="2618058"/>
            <a:ext cx="768230" cy="379380"/>
          </a:xfrm>
          <a:custGeom>
            <a:avLst/>
            <a:gdLst/>
            <a:ahLst/>
            <a:cxnLst/>
            <a:rect l="l" t="t" r="r" b="b"/>
            <a:pathLst>
              <a:path w="12251" h="6050" extrusionOk="0">
                <a:moveTo>
                  <a:pt x="1" y="0"/>
                </a:moveTo>
                <a:lnTo>
                  <a:pt x="2736" y="6049"/>
                </a:lnTo>
                <a:lnTo>
                  <a:pt x="12250" y="6049"/>
                </a:lnTo>
                <a:lnTo>
                  <a:pt x="1057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1696098" y="2595171"/>
            <a:ext cx="118266" cy="47720"/>
          </a:xfrm>
          <a:custGeom>
            <a:avLst/>
            <a:gdLst/>
            <a:ahLst/>
            <a:cxnLst/>
            <a:rect l="l" t="t" r="r" b="b"/>
            <a:pathLst>
              <a:path w="1886" h="761" extrusionOk="0">
                <a:moveTo>
                  <a:pt x="1885" y="365"/>
                </a:moveTo>
                <a:cubicBezTo>
                  <a:pt x="1885" y="609"/>
                  <a:pt x="1460" y="761"/>
                  <a:pt x="943" y="761"/>
                </a:cubicBezTo>
                <a:cubicBezTo>
                  <a:pt x="396" y="761"/>
                  <a:pt x="1" y="578"/>
                  <a:pt x="1" y="365"/>
                </a:cubicBezTo>
                <a:cubicBezTo>
                  <a:pt x="1" y="183"/>
                  <a:pt x="396" y="1"/>
                  <a:pt x="943" y="1"/>
                </a:cubicBezTo>
                <a:cubicBezTo>
                  <a:pt x="1460" y="1"/>
                  <a:pt x="1885" y="153"/>
                  <a:pt x="1885" y="3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"/>
          <p:cNvSpPr/>
          <p:nvPr/>
        </p:nvSpPr>
        <p:spPr>
          <a:xfrm>
            <a:off x="1696098" y="2618058"/>
            <a:ext cx="146861" cy="379380"/>
          </a:xfrm>
          <a:custGeom>
            <a:avLst/>
            <a:gdLst/>
            <a:ahLst/>
            <a:cxnLst/>
            <a:rect l="l" t="t" r="r" b="b"/>
            <a:pathLst>
              <a:path w="2342" h="6050" fill="none" extrusionOk="0">
                <a:moveTo>
                  <a:pt x="2341" y="6049"/>
                </a:moveTo>
                <a:lnTo>
                  <a:pt x="1" y="0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"/>
          <p:cNvSpPr/>
          <p:nvPr/>
        </p:nvSpPr>
        <p:spPr>
          <a:xfrm>
            <a:off x="1492185" y="2583759"/>
            <a:ext cx="272590" cy="221169"/>
          </a:xfrm>
          <a:custGeom>
            <a:avLst/>
            <a:gdLst/>
            <a:ahLst/>
            <a:cxnLst/>
            <a:rect l="l" t="t" r="r" b="b"/>
            <a:pathLst>
              <a:path w="4347" h="3527" extrusionOk="0">
                <a:moveTo>
                  <a:pt x="517" y="274"/>
                </a:moveTo>
                <a:cubicBezTo>
                  <a:pt x="851" y="274"/>
                  <a:pt x="1003" y="1429"/>
                  <a:pt x="1003" y="1429"/>
                </a:cubicBezTo>
                <a:cubicBezTo>
                  <a:pt x="1003" y="1429"/>
                  <a:pt x="1459" y="0"/>
                  <a:pt x="1794" y="91"/>
                </a:cubicBezTo>
                <a:cubicBezTo>
                  <a:pt x="2158" y="213"/>
                  <a:pt x="1611" y="1702"/>
                  <a:pt x="1611" y="1702"/>
                </a:cubicBezTo>
                <a:cubicBezTo>
                  <a:pt x="1611" y="1702"/>
                  <a:pt x="2371" y="426"/>
                  <a:pt x="2766" y="608"/>
                </a:cubicBezTo>
                <a:cubicBezTo>
                  <a:pt x="3131" y="821"/>
                  <a:pt x="2280" y="2098"/>
                  <a:pt x="2280" y="2098"/>
                </a:cubicBezTo>
                <a:cubicBezTo>
                  <a:pt x="2280" y="2098"/>
                  <a:pt x="3101" y="1216"/>
                  <a:pt x="3526" y="1398"/>
                </a:cubicBezTo>
                <a:cubicBezTo>
                  <a:pt x="3952" y="1581"/>
                  <a:pt x="2766" y="2645"/>
                  <a:pt x="2766" y="2645"/>
                </a:cubicBezTo>
                <a:cubicBezTo>
                  <a:pt x="2766" y="2645"/>
                  <a:pt x="3496" y="2402"/>
                  <a:pt x="3769" y="2523"/>
                </a:cubicBezTo>
                <a:cubicBezTo>
                  <a:pt x="4347" y="2797"/>
                  <a:pt x="2766" y="3526"/>
                  <a:pt x="2766" y="3526"/>
                </a:cubicBezTo>
                <a:lnTo>
                  <a:pt x="31" y="2250"/>
                </a:lnTo>
                <a:cubicBezTo>
                  <a:pt x="0" y="821"/>
                  <a:pt x="183" y="243"/>
                  <a:pt x="517" y="274"/>
                </a:cubicBez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"/>
          <p:cNvSpPr/>
          <p:nvPr/>
        </p:nvSpPr>
        <p:spPr>
          <a:xfrm>
            <a:off x="1381637" y="2722901"/>
            <a:ext cx="526116" cy="409856"/>
          </a:xfrm>
          <a:custGeom>
            <a:avLst/>
            <a:gdLst/>
            <a:ahLst/>
            <a:cxnLst/>
            <a:rect l="l" t="t" r="r" b="b"/>
            <a:pathLst>
              <a:path w="8390" h="6536" extrusionOk="0">
                <a:moveTo>
                  <a:pt x="1794" y="0"/>
                </a:moveTo>
                <a:cubicBezTo>
                  <a:pt x="1794" y="0"/>
                  <a:pt x="0" y="6535"/>
                  <a:pt x="5259" y="6535"/>
                </a:cubicBezTo>
                <a:cubicBezTo>
                  <a:pt x="6779" y="6535"/>
                  <a:pt x="8390" y="4377"/>
                  <a:pt x="8390" y="4377"/>
                </a:cubicBezTo>
                <a:lnTo>
                  <a:pt x="5684" y="4377"/>
                </a:lnTo>
                <a:lnTo>
                  <a:pt x="4529" y="1307"/>
                </a:ln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"/>
          <p:cNvSpPr/>
          <p:nvPr/>
        </p:nvSpPr>
        <p:spPr>
          <a:xfrm>
            <a:off x="1842888" y="2961115"/>
            <a:ext cx="118204" cy="61077"/>
          </a:xfrm>
          <a:custGeom>
            <a:avLst/>
            <a:gdLst/>
            <a:ahLst/>
            <a:cxnLst/>
            <a:rect l="l" t="t" r="r" b="b"/>
            <a:pathLst>
              <a:path w="1885" h="974" extrusionOk="0">
                <a:moveTo>
                  <a:pt x="1885" y="487"/>
                </a:moveTo>
                <a:cubicBezTo>
                  <a:pt x="1885" y="761"/>
                  <a:pt x="1459" y="973"/>
                  <a:pt x="942" y="973"/>
                </a:cubicBezTo>
                <a:cubicBezTo>
                  <a:pt x="426" y="973"/>
                  <a:pt x="0" y="761"/>
                  <a:pt x="0" y="487"/>
                </a:cubicBezTo>
                <a:cubicBezTo>
                  <a:pt x="0" y="213"/>
                  <a:pt x="426" y="1"/>
                  <a:pt x="942" y="1"/>
                </a:cubicBezTo>
                <a:cubicBezTo>
                  <a:pt x="1490" y="1"/>
                  <a:pt x="1885" y="213"/>
                  <a:pt x="1885" y="487"/>
                </a:cubicBezTo>
                <a:close/>
              </a:path>
            </a:pathLst>
          </a:custGeom>
          <a:solidFill>
            <a:srgbClr val="53C2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"/>
          <p:cNvSpPr/>
          <p:nvPr/>
        </p:nvSpPr>
        <p:spPr>
          <a:xfrm>
            <a:off x="1814295" y="2618058"/>
            <a:ext cx="146798" cy="379380"/>
          </a:xfrm>
          <a:custGeom>
            <a:avLst/>
            <a:gdLst/>
            <a:ahLst/>
            <a:cxnLst/>
            <a:rect l="l" t="t" r="r" b="b"/>
            <a:pathLst>
              <a:path w="2341" h="6050" fill="none" extrusionOk="0">
                <a:moveTo>
                  <a:pt x="2341" y="6049"/>
                </a:moveTo>
                <a:lnTo>
                  <a:pt x="0" y="0"/>
                </a:lnTo>
              </a:path>
            </a:pathLst>
          </a:custGeom>
          <a:noFill/>
          <a:ln w="2275" cap="rnd" cmpd="sng">
            <a:solidFill>
              <a:srgbClr val="311D44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1736103" y="2997359"/>
            <a:ext cx="17245" cy="36245"/>
          </a:xfrm>
          <a:custGeom>
            <a:avLst/>
            <a:gdLst/>
            <a:ahLst/>
            <a:cxnLst/>
            <a:rect l="l" t="t" r="r" b="b"/>
            <a:pathLst>
              <a:path w="275" h="578" fill="none" extrusionOk="0">
                <a:moveTo>
                  <a:pt x="1" y="0"/>
                </a:moveTo>
                <a:lnTo>
                  <a:pt x="275" y="578"/>
                </a:lnTo>
              </a:path>
            </a:pathLst>
          </a:custGeom>
          <a:noFill/>
          <a:ln w="2275" cap="rnd" cmpd="sng">
            <a:solidFill>
              <a:srgbClr val="D8393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1766640" y="2589214"/>
            <a:ext cx="705271" cy="560981"/>
          </a:xfrm>
          <a:custGeom>
            <a:avLst/>
            <a:gdLst/>
            <a:ahLst/>
            <a:cxnLst/>
            <a:rect l="l" t="t" r="r" b="b"/>
            <a:pathLst>
              <a:path w="11247" h="8946" extrusionOk="0">
                <a:moveTo>
                  <a:pt x="2585" y="0"/>
                </a:moveTo>
                <a:cubicBezTo>
                  <a:pt x="2574" y="0"/>
                  <a:pt x="2564" y="2"/>
                  <a:pt x="2554" y="4"/>
                </a:cubicBezTo>
                <a:cubicBezTo>
                  <a:pt x="2189" y="126"/>
                  <a:pt x="2736" y="1615"/>
                  <a:pt x="2736" y="1615"/>
                </a:cubicBezTo>
                <a:cubicBezTo>
                  <a:pt x="2736" y="1615"/>
                  <a:pt x="2074" y="503"/>
                  <a:pt x="1664" y="503"/>
                </a:cubicBezTo>
                <a:cubicBezTo>
                  <a:pt x="1635" y="503"/>
                  <a:pt x="1607" y="509"/>
                  <a:pt x="1581" y="521"/>
                </a:cubicBezTo>
                <a:cubicBezTo>
                  <a:pt x="1216" y="734"/>
                  <a:pt x="2067" y="2011"/>
                  <a:pt x="2067" y="2011"/>
                </a:cubicBezTo>
                <a:cubicBezTo>
                  <a:pt x="2067" y="2011"/>
                  <a:pt x="1393" y="1287"/>
                  <a:pt x="950" y="1287"/>
                </a:cubicBezTo>
                <a:cubicBezTo>
                  <a:pt x="904" y="1287"/>
                  <a:pt x="861" y="1294"/>
                  <a:pt x="821" y="1311"/>
                </a:cubicBezTo>
                <a:cubicBezTo>
                  <a:pt x="395" y="1494"/>
                  <a:pt x="1581" y="2558"/>
                  <a:pt x="1581" y="2558"/>
                </a:cubicBezTo>
                <a:cubicBezTo>
                  <a:pt x="1581" y="2558"/>
                  <a:pt x="1114" y="2402"/>
                  <a:pt x="787" y="2402"/>
                </a:cubicBezTo>
                <a:cubicBezTo>
                  <a:pt x="705" y="2402"/>
                  <a:pt x="633" y="2412"/>
                  <a:pt x="578" y="2436"/>
                </a:cubicBezTo>
                <a:cubicBezTo>
                  <a:pt x="0" y="2710"/>
                  <a:pt x="1581" y="3439"/>
                  <a:pt x="1581" y="3439"/>
                </a:cubicBezTo>
                <a:cubicBezTo>
                  <a:pt x="1581" y="3439"/>
                  <a:pt x="3344" y="6570"/>
                  <a:pt x="5016" y="8059"/>
                </a:cubicBezTo>
                <a:cubicBezTo>
                  <a:pt x="5612" y="8592"/>
                  <a:pt x="6463" y="8945"/>
                  <a:pt x="7392" y="8945"/>
                </a:cubicBezTo>
                <a:cubicBezTo>
                  <a:pt x="8686" y="8945"/>
                  <a:pt x="10131" y="8259"/>
                  <a:pt x="11247" y="6418"/>
                </a:cubicBezTo>
                <a:lnTo>
                  <a:pt x="7569" y="4199"/>
                </a:lnTo>
                <a:lnTo>
                  <a:pt x="4317" y="2132"/>
                </a:lnTo>
                <a:cubicBezTo>
                  <a:pt x="4346" y="769"/>
                  <a:pt x="4173" y="186"/>
                  <a:pt x="3855" y="186"/>
                </a:cubicBezTo>
                <a:cubicBezTo>
                  <a:pt x="3847" y="186"/>
                  <a:pt x="3838" y="186"/>
                  <a:pt x="3830" y="187"/>
                </a:cubicBezTo>
                <a:cubicBezTo>
                  <a:pt x="3496" y="187"/>
                  <a:pt x="3344" y="1342"/>
                  <a:pt x="3344" y="1342"/>
                </a:cubicBezTo>
                <a:cubicBezTo>
                  <a:pt x="3344" y="1342"/>
                  <a:pt x="2916" y="0"/>
                  <a:pt x="2585" y="0"/>
                </a:cubicBezTo>
                <a:close/>
              </a:path>
            </a:pathLst>
          </a:custGeom>
          <a:solidFill>
            <a:srgbClr val="EF6E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2241184" y="2852511"/>
            <a:ext cx="114441" cy="68665"/>
          </a:xfrm>
          <a:custGeom>
            <a:avLst/>
            <a:gdLst/>
            <a:ahLst/>
            <a:cxnLst/>
            <a:rect l="l" t="t" r="r" b="b"/>
            <a:pathLst>
              <a:path w="1825" h="1095" fill="none" extrusionOk="0">
                <a:moveTo>
                  <a:pt x="1" y="0"/>
                </a:moveTo>
                <a:lnTo>
                  <a:pt x="1825" y="1094"/>
                </a:lnTo>
              </a:path>
            </a:pathLst>
          </a:custGeom>
          <a:noFill/>
          <a:ln w="2275" cap="rnd" cmpd="sng">
            <a:solidFill>
              <a:srgbClr val="D8393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2365756" y="956899"/>
            <a:ext cx="97603" cy="82097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1226573" y="1082787"/>
            <a:ext cx="243136" cy="243136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520003" y="1502138"/>
            <a:ext cx="94284" cy="94338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 flipH="1">
            <a:off x="7091040" y="4488088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 flipH="1">
            <a:off x="564782" y="434067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 flipH="1">
            <a:off x="5576758" y="3950381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 flipH="1">
            <a:off x="6227602" y="75308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 flipH="1">
            <a:off x="8117300" y="39513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 flipH="1">
            <a:off x="343320" y="2887949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 flipH="1">
            <a:off x="7922761" y="51705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 flipH="1">
            <a:off x="378950" y="29688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 flipH="1">
            <a:off x="3843282" y="3962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 flipH="1">
            <a:off x="4729657" y="480484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title"/>
          </p:nvPr>
        </p:nvSpPr>
        <p:spPr>
          <a:xfrm>
            <a:off x="5485375" y="2024325"/>
            <a:ext cx="29454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2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"/>
          <p:cNvSpPr txBox="1">
            <a:spLocks noGrp="1"/>
          </p:cNvSpPr>
          <p:nvPr>
            <p:ph type="title" idx="2" hasCustomPrompt="1"/>
          </p:nvPr>
        </p:nvSpPr>
        <p:spPr>
          <a:xfrm>
            <a:off x="3267225" y="1800600"/>
            <a:ext cx="1932900" cy="9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00"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1" name="Google Shape;171;p3"/>
          <p:cNvSpPr txBox="1">
            <a:spLocks noGrp="1"/>
          </p:cNvSpPr>
          <p:nvPr>
            <p:ph type="subTitle" idx="1"/>
          </p:nvPr>
        </p:nvSpPr>
        <p:spPr>
          <a:xfrm>
            <a:off x="5483725" y="3054850"/>
            <a:ext cx="2780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CUSTOM_7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/>
          <p:nvPr/>
        </p:nvSpPr>
        <p:spPr>
          <a:xfrm>
            <a:off x="7791505" y="4743113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4"/>
          <p:cNvSpPr/>
          <p:nvPr/>
        </p:nvSpPr>
        <p:spPr>
          <a:xfrm>
            <a:off x="266158" y="2117122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4"/>
          <p:cNvSpPr/>
          <p:nvPr/>
        </p:nvSpPr>
        <p:spPr>
          <a:xfrm>
            <a:off x="7497987" y="2571756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4"/>
          <p:cNvSpPr/>
          <p:nvPr/>
        </p:nvSpPr>
        <p:spPr>
          <a:xfrm>
            <a:off x="6199156" y="83103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4"/>
          <p:cNvSpPr/>
          <p:nvPr/>
        </p:nvSpPr>
        <p:spPr>
          <a:xfrm>
            <a:off x="614490" y="36061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/>
          <p:nvPr/>
        </p:nvSpPr>
        <p:spPr>
          <a:xfrm>
            <a:off x="328504" y="83101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4"/>
          <p:cNvSpPr/>
          <p:nvPr/>
        </p:nvSpPr>
        <p:spPr>
          <a:xfrm>
            <a:off x="6199140" y="4497125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4"/>
          <p:cNvSpPr/>
          <p:nvPr/>
        </p:nvSpPr>
        <p:spPr>
          <a:xfrm>
            <a:off x="4279057" y="48183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4"/>
          <p:cNvSpPr/>
          <p:nvPr/>
        </p:nvSpPr>
        <p:spPr>
          <a:xfrm>
            <a:off x="7430106" y="445025"/>
            <a:ext cx="961336" cy="863068"/>
          </a:xfrm>
          <a:custGeom>
            <a:avLst/>
            <a:gdLst/>
            <a:ahLst/>
            <a:cxnLst/>
            <a:rect l="l" t="t" r="r" b="b"/>
            <a:pathLst>
              <a:path w="12506" h="11228" extrusionOk="0">
                <a:moveTo>
                  <a:pt x="5599" y="1"/>
                </a:moveTo>
                <a:cubicBezTo>
                  <a:pt x="4605" y="1"/>
                  <a:pt x="3571" y="279"/>
                  <a:pt x="2584" y="907"/>
                </a:cubicBezTo>
                <a:cubicBezTo>
                  <a:pt x="2250" y="1150"/>
                  <a:pt x="1915" y="1393"/>
                  <a:pt x="1642" y="1697"/>
                </a:cubicBezTo>
                <a:cubicBezTo>
                  <a:pt x="1156" y="2184"/>
                  <a:pt x="760" y="2731"/>
                  <a:pt x="487" y="3339"/>
                </a:cubicBezTo>
                <a:cubicBezTo>
                  <a:pt x="213" y="4007"/>
                  <a:pt x="61" y="4676"/>
                  <a:pt x="31" y="5375"/>
                </a:cubicBezTo>
                <a:cubicBezTo>
                  <a:pt x="0" y="5922"/>
                  <a:pt x="61" y="6439"/>
                  <a:pt x="183" y="6956"/>
                </a:cubicBezTo>
                <a:cubicBezTo>
                  <a:pt x="859" y="9680"/>
                  <a:pt x="3241" y="11228"/>
                  <a:pt x="5660" y="11228"/>
                </a:cubicBezTo>
                <a:cubicBezTo>
                  <a:pt x="7262" y="11228"/>
                  <a:pt x="8881" y="10549"/>
                  <a:pt x="10031" y="9083"/>
                </a:cubicBezTo>
                <a:cubicBezTo>
                  <a:pt x="10305" y="8719"/>
                  <a:pt x="10517" y="8354"/>
                  <a:pt x="10700" y="7928"/>
                </a:cubicBezTo>
                <a:cubicBezTo>
                  <a:pt x="10700" y="7928"/>
                  <a:pt x="10730" y="7898"/>
                  <a:pt x="10730" y="7898"/>
                </a:cubicBezTo>
                <a:cubicBezTo>
                  <a:pt x="12505" y="3893"/>
                  <a:pt x="9321" y="1"/>
                  <a:pt x="559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4"/>
          <p:cNvSpPr/>
          <p:nvPr/>
        </p:nvSpPr>
        <p:spPr>
          <a:xfrm>
            <a:off x="7430106" y="858189"/>
            <a:ext cx="294489" cy="193168"/>
          </a:xfrm>
          <a:custGeom>
            <a:avLst/>
            <a:gdLst/>
            <a:ahLst/>
            <a:cxnLst/>
            <a:rect l="l" t="t" r="r" b="b"/>
            <a:pathLst>
              <a:path w="3831" h="2513" extrusionOk="0">
                <a:moveTo>
                  <a:pt x="0" y="0"/>
                </a:moveTo>
                <a:cubicBezTo>
                  <a:pt x="0" y="517"/>
                  <a:pt x="31" y="1064"/>
                  <a:pt x="183" y="1581"/>
                </a:cubicBezTo>
                <a:cubicBezTo>
                  <a:pt x="1502" y="2162"/>
                  <a:pt x="2689" y="2513"/>
                  <a:pt x="3285" y="2513"/>
                </a:cubicBezTo>
                <a:cubicBezTo>
                  <a:pt x="3500" y="2513"/>
                  <a:pt x="3638" y="2467"/>
                  <a:pt x="3678" y="2371"/>
                </a:cubicBezTo>
                <a:cubicBezTo>
                  <a:pt x="3830" y="2037"/>
                  <a:pt x="2432" y="1064"/>
                  <a:pt x="578" y="243"/>
                </a:cubicBezTo>
                <a:cubicBezTo>
                  <a:pt x="396" y="152"/>
                  <a:pt x="183" y="61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4"/>
          <p:cNvSpPr/>
          <p:nvPr/>
        </p:nvSpPr>
        <p:spPr>
          <a:xfrm>
            <a:off x="7864720" y="933135"/>
            <a:ext cx="387886" cy="210156"/>
          </a:xfrm>
          <a:custGeom>
            <a:avLst/>
            <a:gdLst/>
            <a:ahLst/>
            <a:cxnLst/>
            <a:rect l="l" t="t" r="r" b="b"/>
            <a:pathLst>
              <a:path w="5046" h="2734" extrusionOk="0">
                <a:moveTo>
                  <a:pt x="521" y="0"/>
                </a:moveTo>
                <a:cubicBezTo>
                  <a:pt x="325" y="0"/>
                  <a:pt x="196" y="39"/>
                  <a:pt x="152" y="119"/>
                </a:cubicBezTo>
                <a:cubicBezTo>
                  <a:pt x="0" y="484"/>
                  <a:pt x="1429" y="1457"/>
                  <a:pt x="3283" y="2277"/>
                </a:cubicBezTo>
                <a:cubicBezTo>
                  <a:pt x="3648" y="2460"/>
                  <a:pt x="4012" y="2581"/>
                  <a:pt x="4347" y="2733"/>
                </a:cubicBezTo>
                <a:cubicBezTo>
                  <a:pt x="4620" y="2369"/>
                  <a:pt x="4863" y="2004"/>
                  <a:pt x="5046" y="1578"/>
                </a:cubicBezTo>
                <a:cubicBezTo>
                  <a:pt x="4681" y="1366"/>
                  <a:pt x="4255" y="1183"/>
                  <a:pt x="3830" y="1001"/>
                </a:cubicBezTo>
                <a:cubicBezTo>
                  <a:pt x="2423" y="378"/>
                  <a:pt x="1139" y="0"/>
                  <a:pt x="5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4"/>
          <p:cNvSpPr/>
          <p:nvPr/>
        </p:nvSpPr>
        <p:spPr>
          <a:xfrm>
            <a:off x="7553941" y="514667"/>
            <a:ext cx="465063" cy="229219"/>
          </a:xfrm>
          <a:custGeom>
            <a:avLst/>
            <a:gdLst/>
            <a:ahLst/>
            <a:cxnLst/>
            <a:rect l="l" t="t" r="r" b="b"/>
            <a:pathLst>
              <a:path w="6050" h="2982" extrusionOk="0">
                <a:moveTo>
                  <a:pt x="973" y="1"/>
                </a:moveTo>
                <a:cubicBezTo>
                  <a:pt x="608" y="244"/>
                  <a:pt x="304" y="487"/>
                  <a:pt x="0" y="791"/>
                </a:cubicBezTo>
                <a:cubicBezTo>
                  <a:pt x="700" y="1247"/>
                  <a:pt x="1459" y="1642"/>
                  <a:pt x="2219" y="1977"/>
                </a:cubicBezTo>
                <a:cubicBezTo>
                  <a:pt x="3636" y="2616"/>
                  <a:pt x="4914" y="2981"/>
                  <a:pt x="5527" y="2981"/>
                </a:cubicBezTo>
                <a:cubicBezTo>
                  <a:pt x="5730" y="2981"/>
                  <a:pt x="5859" y="2941"/>
                  <a:pt x="5897" y="2858"/>
                </a:cubicBezTo>
                <a:cubicBezTo>
                  <a:pt x="6049" y="2493"/>
                  <a:pt x="4651" y="1551"/>
                  <a:pt x="2797" y="700"/>
                </a:cubicBezTo>
                <a:cubicBezTo>
                  <a:pt x="2189" y="457"/>
                  <a:pt x="1581" y="214"/>
                  <a:pt x="97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4"/>
          <p:cNvSpPr/>
          <p:nvPr/>
        </p:nvSpPr>
        <p:spPr>
          <a:xfrm>
            <a:off x="7007175" y="461167"/>
            <a:ext cx="1680071" cy="762910"/>
          </a:xfrm>
          <a:custGeom>
            <a:avLst/>
            <a:gdLst/>
            <a:ahLst/>
            <a:cxnLst/>
            <a:rect l="l" t="t" r="r" b="b"/>
            <a:pathLst>
              <a:path w="21856" h="9925" extrusionOk="0">
                <a:moveTo>
                  <a:pt x="758" y="0"/>
                </a:moveTo>
                <a:cubicBezTo>
                  <a:pt x="350" y="0"/>
                  <a:pt x="287" y="141"/>
                  <a:pt x="244" y="241"/>
                </a:cubicBezTo>
                <a:cubicBezTo>
                  <a:pt x="153" y="423"/>
                  <a:pt x="1" y="758"/>
                  <a:pt x="3101" y="2521"/>
                </a:cubicBezTo>
                <a:cubicBezTo>
                  <a:pt x="3861" y="2946"/>
                  <a:pt x="4743" y="3402"/>
                  <a:pt x="5715" y="3888"/>
                </a:cubicBezTo>
                <a:cubicBezTo>
                  <a:pt x="5746" y="3737"/>
                  <a:pt x="5806" y="3615"/>
                  <a:pt x="5837" y="3493"/>
                </a:cubicBezTo>
                <a:cubicBezTo>
                  <a:pt x="2736" y="1943"/>
                  <a:pt x="943" y="788"/>
                  <a:pt x="670" y="393"/>
                </a:cubicBezTo>
                <a:cubicBezTo>
                  <a:pt x="701" y="387"/>
                  <a:pt x="738" y="385"/>
                  <a:pt x="783" y="385"/>
                </a:cubicBezTo>
                <a:cubicBezTo>
                  <a:pt x="1704" y="385"/>
                  <a:pt x="5509" y="1581"/>
                  <a:pt x="11278" y="4132"/>
                </a:cubicBezTo>
                <a:cubicBezTo>
                  <a:pt x="17326" y="6806"/>
                  <a:pt x="20822" y="8904"/>
                  <a:pt x="21187" y="9481"/>
                </a:cubicBezTo>
                <a:cubicBezTo>
                  <a:pt x="21160" y="9485"/>
                  <a:pt x="21129" y="9487"/>
                  <a:pt x="21093" y="9487"/>
                </a:cubicBezTo>
                <a:cubicBezTo>
                  <a:pt x="20518" y="9487"/>
                  <a:pt x="18770" y="9022"/>
                  <a:pt x="16080" y="7992"/>
                </a:cubicBezTo>
                <a:cubicBezTo>
                  <a:pt x="16019" y="8144"/>
                  <a:pt x="15959" y="8265"/>
                  <a:pt x="15867" y="8387"/>
                </a:cubicBezTo>
                <a:cubicBezTo>
                  <a:pt x="16627" y="8661"/>
                  <a:pt x="17326" y="8904"/>
                  <a:pt x="17965" y="9147"/>
                </a:cubicBezTo>
                <a:cubicBezTo>
                  <a:pt x="19772" y="9749"/>
                  <a:pt x="20663" y="9924"/>
                  <a:pt x="21116" y="9924"/>
                </a:cubicBezTo>
                <a:cubicBezTo>
                  <a:pt x="21508" y="9924"/>
                  <a:pt x="21570" y="9793"/>
                  <a:pt x="21612" y="9694"/>
                </a:cubicBezTo>
                <a:cubicBezTo>
                  <a:pt x="21703" y="9481"/>
                  <a:pt x="21855" y="9117"/>
                  <a:pt x="18755" y="7384"/>
                </a:cubicBezTo>
                <a:cubicBezTo>
                  <a:pt x="16840" y="6320"/>
                  <a:pt x="14256" y="5044"/>
                  <a:pt x="11460" y="3797"/>
                </a:cubicBezTo>
                <a:cubicBezTo>
                  <a:pt x="8633" y="2551"/>
                  <a:pt x="5958" y="1487"/>
                  <a:pt x="3892" y="788"/>
                </a:cubicBezTo>
                <a:cubicBezTo>
                  <a:pt x="2107" y="177"/>
                  <a:pt x="1216" y="0"/>
                  <a:pt x="7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solidFill>
                  <a:schemeClr val="accen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4"/>
          <p:cNvSpPr txBox="1">
            <a:spLocks noGrp="1"/>
          </p:cNvSpPr>
          <p:nvPr>
            <p:ph type="body" idx="1"/>
          </p:nvPr>
        </p:nvSpPr>
        <p:spPr>
          <a:xfrm>
            <a:off x="713225" y="1308100"/>
            <a:ext cx="7717500" cy="32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Lato"/>
              <a:buChar char="●"/>
              <a:defRPr sz="1200">
                <a:solidFill>
                  <a:schemeClr val="dk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6F772E"/>
              </a:buClr>
              <a:buSzPts val="1000"/>
              <a:buFont typeface="Lato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7"/>
          <p:cNvSpPr/>
          <p:nvPr/>
        </p:nvSpPr>
        <p:spPr>
          <a:xfrm rot="10800000">
            <a:off x="8593098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7"/>
          <p:cNvSpPr/>
          <p:nvPr/>
        </p:nvSpPr>
        <p:spPr>
          <a:xfrm rot="10800000">
            <a:off x="1274890" y="4268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7"/>
          <p:cNvSpPr/>
          <p:nvPr/>
        </p:nvSpPr>
        <p:spPr>
          <a:xfrm rot="10800000">
            <a:off x="8373064" y="309648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"/>
          <p:cNvSpPr/>
          <p:nvPr/>
        </p:nvSpPr>
        <p:spPr>
          <a:xfrm rot="10800000">
            <a:off x="466623" y="4273899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7"/>
          <p:cNvSpPr/>
          <p:nvPr/>
        </p:nvSpPr>
        <p:spPr>
          <a:xfrm rot="10800000">
            <a:off x="80871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7"/>
          <p:cNvSpPr/>
          <p:nvPr/>
        </p:nvSpPr>
        <p:spPr>
          <a:xfrm rot="10800000">
            <a:off x="313188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7"/>
          <p:cNvSpPr/>
          <p:nvPr/>
        </p:nvSpPr>
        <p:spPr>
          <a:xfrm rot="10800000">
            <a:off x="5253590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7"/>
          <p:cNvSpPr/>
          <p:nvPr/>
        </p:nvSpPr>
        <p:spPr>
          <a:xfrm rot="6781320" flipH="1">
            <a:off x="8407136" y="410915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7"/>
          <p:cNvSpPr/>
          <p:nvPr/>
        </p:nvSpPr>
        <p:spPr>
          <a:xfrm rot="10800000">
            <a:off x="52203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7"/>
          <p:cNvSpPr/>
          <p:nvPr/>
        </p:nvSpPr>
        <p:spPr>
          <a:xfrm rot="10800000">
            <a:off x="52203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8"/>
          <p:cNvSpPr/>
          <p:nvPr/>
        </p:nvSpPr>
        <p:spPr>
          <a:xfrm rot="10800000" flipH="1">
            <a:off x="522033" y="793831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8"/>
          <p:cNvSpPr/>
          <p:nvPr/>
        </p:nvSpPr>
        <p:spPr>
          <a:xfrm rot="10800000" flipH="1">
            <a:off x="7864886" y="42687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"/>
          <p:cNvSpPr/>
          <p:nvPr/>
        </p:nvSpPr>
        <p:spPr>
          <a:xfrm rot="10800000" flipH="1">
            <a:off x="438424" y="327263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8"/>
          <p:cNvSpPr/>
          <p:nvPr/>
        </p:nvSpPr>
        <p:spPr>
          <a:xfrm rot="10800000" flipH="1">
            <a:off x="8430734" y="43619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8"/>
          <p:cNvSpPr/>
          <p:nvPr/>
        </p:nvSpPr>
        <p:spPr>
          <a:xfrm rot="10800000" flipH="1">
            <a:off x="428568" y="17134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8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8"/>
          <p:cNvSpPr/>
          <p:nvPr/>
        </p:nvSpPr>
        <p:spPr>
          <a:xfrm rot="10800000" flipH="1">
            <a:off x="3886186" y="3060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8"/>
          <p:cNvSpPr/>
          <p:nvPr/>
        </p:nvSpPr>
        <p:spPr>
          <a:xfrm rot="-6781320">
            <a:off x="919233" y="4313402"/>
            <a:ext cx="450927" cy="459524"/>
          </a:xfrm>
          <a:custGeom>
            <a:avLst/>
            <a:gdLst/>
            <a:ahLst/>
            <a:cxnLst/>
            <a:rect l="l" t="t" r="r" b="b"/>
            <a:pathLst>
              <a:path w="4773" h="4864" extrusionOk="0">
                <a:moveTo>
                  <a:pt x="1550" y="0"/>
                </a:moveTo>
                <a:lnTo>
                  <a:pt x="1459" y="1702"/>
                </a:lnTo>
                <a:lnTo>
                  <a:pt x="0" y="2584"/>
                </a:lnTo>
                <a:lnTo>
                  <a:pt x="1581" y="3222"/>
                </a:lnTo>
                <a:lnTo>
                  <a:pt x="1976" y="4864"/>
                </a:lnTo>
                <a:lnTo>
                  <a:pt x="3070" y="3557"/>
                </a:lnTo>
                <a:lnTo>
                  <a:pt x="4772" y="3678"/>
                </a:lnTo>
                <a:lnTo>
                  <a:pt x="3830" y="2250"/>
                </a:lnTo>
                <a:lnTo>
                  <a:pt x="4499" y="669"/>
                </a:lnTo>
                <a:lnTo>
                  <a:pt x="2827" y="1094"/>
                </a:lnTo>
                <a:lnTo>
                  <a:pt x="1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"/>
          <p:cNvSpPr/>
          <p:nvPr/>
        </p:nvSpPr>
        <p:spPr>
          <a:xfrm rot="10800000" flipH="1">
            <a:off x="8838768" y="278714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8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9"/>
          <p:cNvSpPr/>
          <p:nvPr/>
        </p:nvSpPr>
        <p:spPr>
          <a:xfrm rot="10800000" flipH="1">
            <a:off x="263683" y="4734494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"/>
          <p:cNvSpPr/>
          <p:nvPr/>
        </p:nvSpPr>
        <p:spPr>
          <a:xfrm rot="10800000" flipH="1">
            <a:off x="8189636" y="3709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9"/>
          <p:cNvSpPr/>
          <p:nvPr/>
        </p:nvSpPr>
        <p:spPr>
          <a:xfrm rot="10800000" flipH="1">
            <a:off x="6362362" y="4735263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9"/>
          <p:cNvSpPr/>
          <p:nvPr/>
        </p:nvSpPr>
        <p:spPr>
          <a:xfrm rot="10800000" flipH="1">
            <a:off x="5216559" y="14907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9"/>
          <p:cNvSpPr/>
          <p:nvPr/>
        </p:nvSpPr>
        <p:spPr>
          <a:xfrm rot="10800000" flipH="1">
            <a:off x="263668" y="3512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9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9"/>
          <p:cNvSpPr/>
          <p:nvPr/>
        </p:nvSpPr>
        <p:spPr>
          <a:xfrm rot="10800000" flipH="1">
            <a:off x="3935686" y="4735257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9"/>
          <p:cNvSpPr/>
          <p:nvPr/>
        </p:nvSpPr>
        <p:spPr>
          <a:xfrm rot="10800000" flipH="1">
            <a:off x="859804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9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_1_1">
    <p:bg>
      <p:bgPr>
        <a:solidFill>
          <a:schemeClr val="dk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3"/>
          <p:cNvSpPr/>
          <p:nvPr/>
        </p:nvSpPr>
        <p:spPr>
          <a:xfrm>
            <a:off x="3010660" y="1401999"/>
            <a:ext cx="2340099" cy="1744614"/>
          </a:xfrm>
          <a:custGeom>
            <a:avLst/>
            <a:gdLst/>
            <a:ahLst/>
            <a:cxnLst/>
            <a:rect l="l" t="t" r="r" b="b"/>
            <a:pathLst>
              <a:path w="47762" h="35608" extrusionOk="0">
                <a:moveTo>
                  <a:pt x="42207" y="1"/>
                </a:moveTo>
                <a:cubicBezTo>
                  <a:pt x="42001" y="1"/>
                  <a:pt x="41792" y="13"/>
                  <a:pt x="41582" y="38"/>
                </a:cubicBezTo>
                <a:lnTo>
                  <a:pt x="5137" y="3989"/>
                </a:lnTo>
                <a:cubicBezTo>
                  <a:pt x="2128" y="4324"/>
                  <a:pt x="0" y="7059"/>
                  <a:pt x="426" y="10038"/>
                </a:cubicBezTo>
                <a:lnTo>
                  <a:pt x="2645" y="25813"/>
                </a:lnTo>
                <a:cubicBezTo>
                  <a:pt x="2949" y="28093"/>
                  <a:pt x="4742" y="29947"/>
                  <a:pt x="7052" y="30312"/>
                </a:cubicBezTo>
                <a:lnTo>
                  <a:pt x="38937" y="35540"/>
                </a:lnTo>
                <a:cubicBezTo>
                  <a:pt x="39223" y="35585"/>
                  <a:pt x="39506" y="35608"/>
                  <a:pt x="39786" y="35608"/>
                </a:cubicBezTo>
                <a:cubicBezTo>
                  <a:pt x="42485" y="35608"/>
                  <a:pt x="44832" y="33549"/>
                  <a:pt x="45108" y="30768"/>
                </a:cubicBezTo>
                <a:lnTo>
                  <a:pt x="47448" y="5843"/>
                </a:lnTo>
                <a:cubicBezTo>
                  <a:pt x="47761" y="2682"/>
                  <a:pt x="45272" y="1"/>
                  <a:pt x="422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 rot="5400000" flipH="1">
            <a:off x="2802667" y="2256948"/>
            <a:ext cx="305337" cy="516799"/>
          </a:xfrm>
          <a:custGeom>
            <a:avLst/>
            <a:gdLst/>
            <a:ahLst/>
            <a:cxnLst/>
            <a:rect l="l" t="t" r="r" b="b"/>
            <a:pathLst>
              <a:path w="6232" h="10548" extrusionOk="0">
                <a:moveTo>
                  <a:pt x="3648" y="0"/>
                </a:moveTo>
                <a:lnTo>
                  <a:pt x="3648" y="0"/>
                </a:lnTo>
                <a:cubicBezTo>
                  <a:pt x="0" y="6566"/>
                  <a:pt x="5137" y="10548"/>
                  <a:pt x="5137" y="10548"/>
                </a:cubicBezTo>
                <a:cubicBezTo>
                  <a:pt x="2858" y="5806"/>
                  <a:pt x="6231" y="1216"/>
                  <a:pt x="6231" y="1216"/>
                </a:cubicBez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3"/>
          <p:cNvSpPr/>
          <p:nvPr/>
        </p:nvSpPr>
        <p:spPr>
          <a:xfrm>
            <a:off x="2365756" y="956899"/>
            <a:ext cx="97603" cy="82097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3"/>
          <p:cNvSpPr/>
          <p:nvPr/>
        </p:nvSpPr>
        <p:spPr>
          <a:xfrm>
            <a:off x="1226573" y="1082787"/>
            <a:ext cx="243136" cy="243136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3"/>
          <p:cNvSpPr/>
          <p:nvPr/>
        </p:nvSpPr>
        <p:spPr>
          <a:xfrm>
            <a:off x="520003" y="1502138"/>
            <a:ext cx="94284" cy="94338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3"/>
          <p:cNvSpPr/>
          <p:nvPr/>
        </p:nvSpPr>
        <p:spPr>
          <a:xfrm flipH="1">
            <a:off x="7091040" y="4488088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3"/>
          <p:cNvSpPr/>
          <p:nvPr/>
        </p:nvSpPr>
        <p:spPr>
          <a:xfrm flipH="1">
            <a:off x="564782" y="4340678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3"/>
          <p:cNvSpPr/>
          <p:nvPr/>
        </p:nvSpPr>
        <p:spPr>
          <a:xfrm flipH="1">
            <a:off x="5576758" y="3950381"/>
            <a:ext cx="362302" cy="362302"/>
          </a:xfrm>
          <a:custGeom>
            <a:avLst/>
            <a:gdLst/>
            <a:ahLst/>
            <a:cxnLst/>
            <a:rect l="l" t="t" r="r" b="b"/>
            <a:pathLst>
              <a:path w="4469" h="4469" extrusionOk="0">
                <a:moveTo>
                  <a:pt x="2220" y="1"/>
                </a:moveTo>
                <a:lnTo>
                  <a:pt x="1460" y="1429"/>
                </a:lnTo>
                <a:lnTo>
                  <a:pt x="1" y="2220"/>
                </a:lnTo>
                <a:lnTo>
                  <a:pt x="1460" y="3010"/>
                </a:lnTo>
                <a:lnTo>
                  <a:pt x="2220" y="4469"/>
                </a:lnTo>
                <a:lnTo>
                  <a:pt x="3010" y="3010"/>
                </a:lnTo>
                <a:lnTo>
                  <a:pt x="4469" y="2220"/>
                </a:lnTo>
                <a:lnTo>
                  <a:pt x="3010" y="1429"/>
                </a:lnTo>
                <a:lnTo>
                  <a:pt x="222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33"/>
          <p:cNvSpPr/>
          <p:nvPr/>
        </p:nvSpPr>
        <p:spPr>
          <a:xfrm flipH="1">
            <a:off x="6227602" y="753085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3"/>
          <p:cNvSpPr/>
          <p:nvPr/>
        </p:nvSpPr>
        <p:spPr>
          <a:xfrm flipH="1">
            <a:off x="8117300" y="3951350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3"/>
          <p:cNvSpPr/>
          <p:nvPr/>
        </p:nvSpPr>
        <p:spPr>
          <a:xfrm flipH="1">
            <a:off x="343320" y="2887949"/>
            <a:ext cx="140575" cy="140494"/>
          </a:xfrm>
          <a:custGeom>
            <a:avLst/>
            <a:gdLst/>
            <a:ahLst/>
            <a:cxnLst/>
            <a:rect l="l" t="t" r="r" b="b"/>
            <a:pathLst>
              <a:path w="1734" h="1733" extrusionOk="0">
                <a:moveTo>
                  <a:pt x="882" y="0"/>
                </a:moveTo>
                <a:lnTo>
                  <a:pt x="578" y="578"/>
                </a:lnTo>
                <a:lnTo>
                  <a:pt x="1" y="882"/>
                </a:lnTo>
                <a:lnTo>
                  <a:pt x="578" y="1186"/>
                </a:lnTo>
                <a:lnTo>
                  <a:pt x="882" y="1733"/>
                </a:lnTo>
                <a:lnTo>
                  <a:pt x="1186" y="1186"/>
                </a:lnTo>
                <a:lnTo>
                  <a:pt x="1733" y="882"/>
                </a:lnTo>
                <a:lnTo>
                  <a:pt x="1186" y="578"/>
                </a:lnTo>
                <a:lnTo>
                  <a:pt x="8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3"/>
          <p:cNvSpPr/>
          <p:nvPr/>
        </p:nvSpPr>
        <p:spPr>
          <a:xfrm flipH="1">
            <a:off x="7922761" y="51705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51" y="0"/>
                </a:moveTo>
                <a:lnTo>
                  <a:pt x="547" y="578"/>
                </a:lnTo>
                <a:lnTo>
                  <a:pt x="0" y="882"/>
                </a:lnTo>
                <a:lnTo>
                  <a:pt x="547" y="1186"/>
                </a:lnTo>
                <a:lnTo>
                  <a:pt x="851" y="1733"/>
                </a:lnTo>
                <a:lnTo>
                  <a:pt x="1185" y="1186"/>
                </a:lnTo>
                <a:lnTo>
                  <a:pt x="1733" y="882"/>
                </a:lnTo>
                <a:lnTo>
                  <a:pt x="1185" y="578"/>
                </a:lnTo>
                <a:lnTo>
                  <a:pt x="8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3"/>
          <p:cNvSpPr/>
          <p:nvPr/>
        </p:nvSpPr>
        <p:spPr>
          <a:xfrm flipH="1">
            <a:off x="378950" y="296887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3"/>
          <p:cNvSpPr/>
          <p:nvPr/>
        </p:nvSpPr>
        <p:spPr>
          <a:xfrm flipH="1">
            <a:off x="3843282" y="39626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3"/>
          <p:cNvSpPr/>
          <p:nvPr/>
        </p:nvSpPr>
        <p:spPr>
          <a:xfrm flipH="1">
            <a:off x="4729657" y="4804840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33"/>
          <p:cNvSpPr txBox="1">
            <a:spLocks noGrp="1"/>
          </p:cNvSpPr>
          <p:nvPr>
            <p:ph type="title"/>
          </p:nvPr>
        </p:nvSpPr>
        <p:spPr>
          <a:xfrm>
            <a:off x="5485375" y="2024325"/>
            <a:ext cx="29454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20">
                <a:solidFill>
                  <a:schemeClr val="lt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5" name="Google Shape;705;p33"/>
          <p:cNvSpPr txBox="1">
            <a:spLocks noGrp="1"/>
          </p:cNvSpPr>
          <p:nvPr>
            <p:ph type="title" idx="2" hasCustomPrompt="1"/>
          </p:nvPr>
        </p:nvSpPr>
        <p:spPr>
          <a:xfrm>
            <a:off x="3267225" y="1800600"/>
            <a:ext cx="1932900" cy="9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600"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6" name="Google Shape;706;p33"/>
          <p:cNvSpPr txBox="1">
            <a:spLocks noGrp="1"/>
          </p:cNvSpPr>
          <p:nvPr>
            <p:ph type="subTitle" idx="1"/>
          </p:nvPr>
        </p:nvSpPr>
        <p:spPr>
          <a:xfrm>
            <a:off x="5483725" y="3054850"/>
            <a:ext cx="2780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7" name="Google Shape;707;p33"/>
          <p:cNvGrpSpPr/>
          <p:nvPr/>
        </p:nvGrpSpPr>
        <p:grpSpPr>
          <a:xfrm>
            <a:off x="164222" y="1257175"/>
            <a:ext cx="4138733" cy="4109377"/>
            <a:chOff x="199447" y="1351125"/>
            <a:chExt cx="4138733" cy="4109377"/>
          </a:xfrm>
        </p:grpSpPr>
        <p:sp>
          <p:nvSpPr>
            <p:cNvPr id="708" name="Google Shape;708;p33"/>
            <p:cNvSpPr/>
            <p:nvPr/>
          </p:nvSpPr>
          <p:spPr>
            <a:xfrm flipH="1">
              <a:off x="2796971" y="2023349"/>
              <a:ext cx="560862" cy="507858"/>
            </a:xfrm>
            <a:custGeom>
              <a:avLst/>
              <a:gdLst/>
              <a:ahLst/>
              <a:cxnLst/>
              <a:rect l="l" t="t" r="r" b="b"/>
              <a:pathLst>
                <a:path w="7661" h="6937" extrusionOk="0">
                  <a:moveTo>
                    <a:pt x="3844" y="1"/>
                  </a:moveTo>
                  <a:cubicBezTo>
                    <a:pt x="2267" y="1"/>
                    <a:pt x="822" y="1078"/>
                    <a:pt x="456" y="2673"/>
                  </a:cubicBezTo>
                  <a:cubicBezTo>
                    <a:pt x="1" y="4527"/>
                    <a:pt x="1156" y="6411"/>
                    <a:pt x="3040" y="6837"/>
                  </a:cubicBezTo>
                  <a:cubicBezTo>
                    <a:pt x="3313" y="6904"/>
                    <a:pt x="3588" y="6936"/>
                    <a:pt x="3858" y="6936"/>
                  </a:cubicBezTo>
                  <a:cubicBezTo>
                    <a:pt x="5418" y="6936"/>
                    <a:pt x="6841" y="5860"/>
                    <a:pt x="7204" y="4253"/>
                  </a:cubicBezTo>
                  <a:cubicBezTo>
                    <a:pt x="7660" y="2399"/>
                    <a:pt x="6505" y="545"/>
                    <a:pt x="4621" y="89"/>
                  </a:cubicBezTo>
                  <a:cubicBezTo>
                    <a:pt x="4361" y="29"/>
                    <a:pt x="4101" y="1"/>
                    <a:pt x="3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 flipH="1">
              <a:off x="2165021" y="1642652"/>
              <a:ext cx="956928" cy="945800"/>
            </a:xfrm>
            <a:custGeom>
              <a:avLst/>
              <a:gdLst/>
              <a:ahLst/>
              <a:cxnLst/>
              <a:rect l="l" t="t" r="r" b="b"/>
              <a:pathLst>
                <a:path w="13071" h="12919" extrusionOk="0">
                  <a:moveTo>
                    <a:pt x="11064" y="0"/>
                  </a:moveTo>
                  <a:cubicBezTo>
                    <a:pt x="11064" y="0"/>
                    <a:pt x="10305" y="1885"/>
                    <a:pt x="7630" y="1885"/>
                  </a:cubicBezTo>
                  <a:cubicBezTo>
                    <a:pt x="5971" y="1885"/>
                    <a:pt x="4640" y="1522"/>
                    <a:pt x="3491" y="1522"/>
                  </a:cubicBezTo>
                  <a:cubicBezTo>
                    <a:pt x="2787" y="1522"/>
                    <a:pt x="2151" y="1659"/>
                    <a:pt x="1551" y="2097"/>
                  </a:cubicBezTo>
                  <a:cubicBezTo>
                    <a:pt x="0" y="3283"/>
                    <a:pt x="821" y="5228"/>
                    <a:pt x="821" y="5228"/>
                  </a:cubicBezTo>
                  <a:lnTo>
                    <a:pt x="821" y="12918"/>
                  </a:lnTo>
                  <a:lnTo>
                    <a:pt x="13071" y="12918"/>
                  </a:lnTo>
                  <a:lnTo>
                    <a:pt x="11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 flipH="1">
              <a:off x="1584243" y="2149272"/>
              <a:ext cx="914613" cy="554859"/>
            </a:xfrm>
            <a:custGeom>
              <a:avLst/>
              <a:gdLst/>
              <a:ahLst/>
              <a:cxnLst/>
              <a:rect l="l" t="t" r="r" b="b"/>
              <a:pathLst>
                <a:path w="12493" h="7579" extrusionOk="0">
                  <a:moveTo>
                    <a:pt x="6785" y="0"/>
                  </a:moveTo>
                  <a:cubicBezTo>
                    <a:pt x="4965" y="0"/>
                    <a:pt x="1245" y="859"/>
                    <a:pt x="0" y="7579"/>
                  </a:cubicBezTo>
                  <a:lnTo>
                    <a:pt x="12493" y="7579"/>
                  </a:lnTo>
                  <a:lnTo>
                    <a:pt x="12493" y="10"/>
                  </a:lnTo>
                  <a:lnTo>
                    <a:pt x="7812" y="102"/>
                  </a:lnTo>
                  <a:cubicBezTo>
                    <a:pt x="7812" y="102"/>
                    <a:pt x="7411" y="0"/>
                    <a:pt x="6785" y="0"/>
                  </a:cubicBezTo>
                  <a:close/>
                </a:path>
              </a:pathLst>
            </a:custGeom>
            <a:solidFill>
              <a:srgbClr val="F72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 flipH="1">
              <a:off x="2233541" y="2298109"/>
              <a:ext cx="94002" cy="132364"/>
            </a:xfrm>
            <a:custGeom>
              <a:avLst/>
              <a:gdLst/>
              <a:ahLst/>
              <a:cxnLst/>
              <a:rect l="l" t="t" r="r" b="b"/>
              <a:pathLst>
                <a:path w="1284" h="1808" extrusionOk="0">
                  <a:moveTo>
                    <a:pt x="720" y="1"/>
                  </a:moveTo>
                  <a:cubicBezTo>
                    <a:pt x="618" y="1"/>
                    <a:pt x="515" y="33"/>
                    <a:pt x="426" y="105"/>
                  </a:cubicBezTo>
                  <a:cubicBezTo>
                    <a:pt x="153" y="348"/>
                    <a:pt x="1" y="713"/>
                    <a:pt x="31" y="1047"/>
                  </a:cubicBezTo>
                  <a:cubicBezTo>
                    <a:pt x="92" y="1655"/>
                    <a:pt x="343" y="1807"/>
                    <a:pt x="578" y="1807"/>
                  </a:cubicBezTo>
                  <a:cubicBezTo>
                    <a:pt x="814" y="1807"/>
                    <a:pt x="1034" y="1655"/>
                    <a:pt x="1034" y="1655"/>
                  </a:cubicBezTo>
                  <a:cubicBezTo>
                    <a:pt x="1034" y="1655"/>
                    <a:pt x="1125" y="1078"/>
                    <a:pt x="1217" y="561"/>
                  </a:cubicBezTo>
                  <a:cubicBezTo>
                    <a:pt x="1284" y="248"/>
                    <a:pt x="1005" y="1"/>
                    <a:pt x="720" y="1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 flipH="1">
              <a:off x="1321637" y="1351125"/>
              <a:ext cx="1039289" cy="985846"/>
            </a:xfrm>
            <a:custGeom>
              <a:avLst/>
              <a:gdLst/>
              <a:ahLst/>
              <a:cxnLst/>
              <a:rect l="l" t="t" r="r" b="b"/>
              <a:pathLst>
                <a:path w="14196" h="13466" extrusionOk="0">
                  <a:moveTo>
                    <a:pt x="7083" y="0"/>
                  </a:moveTo>
                  <a:cubicBezTo>
                    <a:pt x="3162" y="0"/>
                    <a:pt x="1" y="3222"/>
                    <a:pt x="1" y="6870"/>
                  </a:cubicBezTo>
                  <a:cubicBezTo>
                    <a:pt x="1" y="10517"/>
                    <a:pt x="3162" y="13466"/>
                    <a:pt x="7083" y="13466"/>
                  </a:cubicBezTo>
                  <a:cubicBezTo>
                    <a:pt x="11004" y="13466"/>
                    <a:pt x="14196" y="10517"/>
                    <a:pt x="14196" y="6870"/>
                  </a:cubicBezTo>
                  <a:cubicBezTo>
                    <a:pt x="14196" y="3222"/>
                    <a:pt x="11034" y="0"/>
                    <a:pt x="7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 flipH="1">
              <a:off x="2038144" y="1947502"/>
              <a:ext cx="316121" cy="316048"/>
            </a:xfrm>
            <a:custGeom>
              <a:avLst/>
              <a:gdLst/>
              <a:ahLst/>
              <a:cxnLst/>
              <a:rect l="l" t="t" r="r" b="b"/>
              <a:pathLst>
                <a:path w="4318" h="4317" extrusionOk="0">
                  <a:moveTo>
                    <a:pt x="2159" y="0"/>
                  </a:moveTo>
                  <a:cubicBezTo>
                    <a:pt x="974" y="0"/>
                    <a:pt x="1" y="973"/>
                    <a:pt x="1" y="2158"/>
                  </a:cubicBezTo>
                  <a:cubicBezTo>
                    <a:pt x="1" y="3344"/>
                    <a:pt x="974" y="4316"/>
                    <a:pt x="2159" y="4316"/>
                  </a:cubicBezTo>
                  <a:cubicBezTo>
                    <a:pt x="3344" y="4316"/>
                    <a:pt x="4317" y="3344"/>
                    <a:pt x="4317" y="2158"/>
                  </a:cubicBezTo>
                  <a:cubicBezTo>
                    <a:pt x="4317" y="973"/>
                    <a:pt x="3344" y="0"/>
                    <a:pt x="2159" y="0"/>
                  </a:cubicBezTo>
                  <a:close/>
                </a:path>
              </a:pathLst>
            </a:custGeom>
            <a:solidFill>
              <a:srgbClr val="EF6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 flipH="1">
              <a:off x="1421789" y="1553554"/>
              <a:ext cx="930206" cy="876909"/>
            </a:xfrm>
            <a:custGeom>
              <a:avLst/>
              <a:gdLst/>
              <a:ahLst/>
              <a:cxnLst/>
              <a:rect l="l" t="t" r="r" b="b"/>
              <a:pathLst>
                <a:path w="12706" h="11978" extrusionOk="0">
                  <a:moveTo>
                    <a:pt x="6249" y="1"/>
                  </a:moveTo>
                  <a:cubicBezTo>
                    <a:pt x="5832" y="1"/>
                    <a:pt x="2546" y="107"/>
                    <a:pt x="1551" y="3436"/>
                  </a:cubicBezTo>
                  <a:cubicBezTo>
                    <a:pt x="456" y="7023"/>
                    <a:pt x="0" y="11977"/>
                    <a:pt x="5532" y="11977"/>
                  </a:cubicBezTo>
                  <a:cubicBezTo>
                    <a:pt x="11034" y="11977"/>
                    <a:pt x="12067" y="7661"/>
                    <a:pt x="12371" y="5442"/>
                  </a:cubicBezTo>
                  <a:cubicBezTo>
                    <a:pt x="12706" y="3254"/>
                    <a:pt x="11338" y="1"/>
                    <a:pt x="6292" y="1"/>
                  </a:cubicBezTo>
                  <a:cubicBezTo>
                    <a:pt x="6292" y="1"/>
                    <a:pt x="6277" y="1"/>
                    <a:pt x="6249" y="1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 flipH="1">
              <a:off x="1363876" y="1538033"/>
              <a:ext cx="385085" cy="474035"/>
            </a:xfrm>
            <a:custGeom>
              <a:avLst/>
              <a:gdLst/>
              <a:ahLst/>
              <a:cxnLst/>
              <a:rect l="l" t="t" r="r" b="b"/>
              <a:pathLst>
                <a:path w="5260" h="6475" extrusionOk="0">
                  <a:moveTo>
                    <a:pt x="852" y="1"/>
                  </a:moveTo>
                  <a:cubicBezTo>
                    <a:pt x="852" y="1"/>
                    <a:pt x="1" y="1460"/>
                    <a:pt x="1247" y="2554"/>
                  </a:cubicBezTo>
                  <a:cubicBezTo>
                    <a:pt x="2523" y="3618"/>
                    <a:pt x="2919" y="4621"/>
                    <a:pt x="2919" y="6475"/>
                  </a:cubicBezTo>
                  <a:lnTo>
                    <a:pt x="4712" y="6475"/>
                  </a:lnTo>
                  <a:cubicBezTo>
                    <a:pt x="4712" y="6475"/>
                    <a:pt x="5259" y="1551"/>
                    <a:pt x="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 flipH="1">
              <a:off x="1630946" y="1965292"/>
              <a:ext cx="31187" cy="31261"/>
            </a:xfrm>
            <a:custGeom>
              <a:avLst/>
              <a:gdLst/>
              <a:ahLst/>
              <a:cxnLst/>
              <a:rect l="l" t="t" r="r" b="b"/>
              <a:pathLst>
                <a:path w="426" h="427" fill="none" extrusionOk="0">
                  <a:moveTo>
                    <a:pt x="0" y="426"/>
                  </a:moveTo>
                  <a:lnTo>
                    <a:pt x="426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 flipH="1">
              <a:off x="1677654" y="1940840"/>
              <a:ext cx="13471" cy="42315"/>
            </a:xfrm>
            <a:custGeom>
              <a:avLst/>
              <a:gdLst/>
              <a:ahLst/>
              <a:cxnLst/>
              <a:rect l="l" t="t" r="r" b="b"/>
              <a:pathLst>
                <a:path w="184" h="578" fill="none" extrusionOk="0">
                  <a:moveTo>
                    <a:pt x="1" y="578"/>
                  </a:moveTo>
                  <a:lnTo>
                    <a:pt x="183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 flipH="1">
              <a:off x="1602027" y="2007608"/>
              <a:ext cx="37923" cy="17863"/>
            </a:xfrm>
            <a:custGeom>
              <a:avLst/>
              <a:gdLst/>
              <a:ahLst/>
              <a:cxnLst/>
              <a:rect l="l" t="t" r="r" b="b"/>
              <a:pathLst>
                <a:path w="518" h="244" fill="none" extrusionOk="0">
                  <a:moveTo>
                    <a:pt x="1" y="243"/>
                  </a:moveTo>
                  <a:lnTo>
                    <a:pt x="518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 flipH="1">
              <a:off x="2191738" y="1965292"/>
              <a:ext cx="31187" cy="31261"/>
            </a:xfrm>
            <a:custGeom>
              <a:avLst/>
              <a:gdLst/>
              <a:ahLst/>
              <a:cxnLst/>
              <a:rect l="l" t="t" r="r" b="b"/>
              <a:pathLst>
                <a:path w="426" h="427" fill="none" extrusionOk="0">
                  <a:moveTo>
                    <a:pt x="426" y="426"/>
                  </a:moveTo>
                  <a:lnTo>
                    <a:pt x="0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 flipH="1">
              <a:off x="2162819" y="1940840"/>
              <a:ext cx="13397" cy="42315"/>
            </a:xfrm>
            <a:custGeom>
              <a:avLst/>
              <a:gdLst/>
              <a:ahLst/>
              <a:cxnLst/>
              <a:rect l="l" t="t" r="r" b="b"/>
              <a:pathLst>
                <a:path w="183" h="578" fill="none" extrusionOk="0">
                  <a:moveTo>
                    <a:pt x="183" y="578"/>
                  </a:moveTo>
                  <a:lnTo>
                    <a:pt x="1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 flipH="1">
              <a:off x="2213994" y="2007608"/>
              <a:ext cx="40119" cy="17863"/>
            </a:xfrm>
            <a:custGeom>
              <a:avLst/>
              <a:gdLst/>
              <a:ahLst/>
              <a:cxnLst/>
              <a:rect l="l" t="t" r="r" b="b"/>
              <a:pathLst>
                <a:path w="548" h="244" fill="none" extrusionOk="0">
                  <a:moveTo>
                    <a:pt x="548" y="243"/>
                  </a:moveTo>
                  <a:lnTo>
                    <a:pt x="1" y="0"/>
                  </a:lnTo>
                </a:path>
              </a:pathLst>
            </a:custGeom>
            <a:noFill/>
            <a:ln w="6850" cap="rnd" cmpd="sng">
              <a:solidFill>
                <a:srgbClr val="5628A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 flipH="1">
              <a:off x="2004759" y="1963096"/>
              <a:ext cx="235956" cy="235956"/>
            </a:xfrm>
            <a:custGeom>
              <a:avLst/>
              <a:gdLst/>
              <a:ahLst/>
              <a:cxnLst/>
              <a:rect l="l" t="t" r="r" b="b"/>
              <a:pathLst>
                <a:path w="3223" h="3223" extrusionOk="0">
                  <a:moveTo>
                    <a:pt x="1611" y="0"/>
                  </a:moveTo>
                  <a:cubicBezTo>
                    <a:pt x="730" y="0"/>
                    <a:pt x="0" y="699"/>
                    <a:pt x="0" y="1611"/>
                  </a:cubicBezTo>
                  <a:cubicBezTo>
                    <a:pt x="0" y="2493"/>
                    <a:pt x="730" y="3222"/>
                    <a:pt x="1611" y="3222"/>
                  </a:cubicBezTo>
                  <a:cubicBezTo>
                    <a:pt x="2493" y="3222"/>
                    <a:pt x="3222" y="2493"/>
                    <a:pt x="3222" y="1611"/>
                  </a:cubicBezTo>
                  <a:cubicBezTo>
                    <a:pt x="3222" y="699"/>
                    <a:pt x="2493" y="0"/>
                    <a:pt x="1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 flipH="1">
              <a:off x="2027015" y="2020933"/>
              <a:ext cx="149202" cy="151398"/>
            </a:xfrm>
            <a:custGeom>
              <a:avLst/>
              <a:gdLst/>
              <a:ahLst/>
              <a:cxnLst/>
              <a:rect l="l" t="t" r="r" b="b"/>
              <a:pathLst>
                <a:path w="2038" h="2068" extrusionOk="0">
                  <a:moveTo>
                    <a:pt x="1034" y="0"/>
                  </a:moveTo>
                  <a:cubicBezTo>
                    <a:pt x="457" y="0"/>
                    <a:pt x="1" y="456"/>
                    <a:pt x="1" y="1034"/>
                  </a:cubicBezTo>
                  <a:cubicBezTo>
                    <a:pt x="1" y="1611"/>
                    <a:pt x="457" y="2067"/>
                    <a:pt x="1034" y="2067"/>
                  </a:cubicBezTo>
                  <a:cubicBezTo>
                    <a:pt x="1581" y="2067"/>
                    <a:pt x="2037" y="1611"/>
                    <a:pt x="2037" y="1034"/>
                  </a:cubicBezTo>
                  <a:cubicBezTo>
                    <a:pt x="2037" y="456"/>
                    <a:pt x="1581" y="0"/>
                    <a:pt x="1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 flipH="1">
              <a:off x="1918004" y="2112154"/>
              <a:ext cx="66841" cy="100224"/>
            </a:xfrm>
            <a:custGeom>
              <a:avLst/>
              <a:gdLst/>
              <a:ahLst/>
              <a:cxnLst/>
              <a:rect l="l" t="t" r="r" b="b"/>
              <a:pathLst>
                <a:path w="913" h="1369" fill="none" extrusionOk="0">
                  <a:moveTo>
                    <a:pt x="548" y="1"/>
                  </a:moveTo>
                  <a:cubicBezTo>
                    <a:pt x="396" y="92"/>
                    <a:pt x="244" y="213"/>
                    <a:pt x="153" y="365"/>
                  </a:cubicBezTo>
                  <a:cubicBezTo>
                    <a:pt x="31" y="517"/>
                    <a:pt x="1" y="700"/>
                    <a:pt x="1" y="882"/>
                  </a:cubicBezTo>
                  <a:cubicBezTo>
                    <a:pt x="1" y="1156"/>
                    <a:pt x="244" y="1368"/>
                    <a:pt x="487" y="1338"/>
                  </a:cubicBezTo>
                  <a:cubicBezTo>
                    <a:pt x="639" y="1308"/>
                    <a:pt x="791" y="1277"/>
                    <a:pt x="913" y="1186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 flipH="1">
              <a:off x="1597562" y="1812721"/>
              <a:ext cx="171385" cy="71599"/>
            </a:xfrm>
            <a:custGeom>
              <a:avLst/>
              <a:gdLst/>
              <a:ahLst/>
              <a:cxnLst/>
              <a:rect l="l" t="t" r="r" b="b"/>
              <a:pathLst>
                <a:path w="2341" h="978" extrusionOk="0">
                  <a:moveTo>
                    <a:pt x="766" y="0"/>
                  </a:moveTo>
                  <a:cubicBezTo>
                    <a:pt x="364" y="0"/>
                    <a:pt x="75" y="113"/>
                    <a:pt x="30" y="291"/>
                  </a:cubicBezTo>
                  <a:cubicBezTo>
                    <a:pt x="0" y="534"/>
                    <a:pt x="456" y="838"/>
                    <a:pt x="1094" y="929"/>
                  </a:cubicBezTo>
                  <a:cubicBezTo>
                    <a:pt x="1257" y="962"/>
                    <a:pt x="1416" y="977"/>
                    <a:pt x="1562" y="977"/>
                  </a:cubicBezTo>
                  <a:cubicBezTo>
                    <a:pt x="1960" y="977"/>
                    <a:pt x="2266" y="864"/>
                    <a:pt x="2310" y="686"/>
                  </a:cubicBezTo>
                  <a:cubicBezTo>
                    <a:pt x="2341" y="443"/>
                    <a:pt x="1885" y="139"/>
                    <a:pt x="1246" y="48"/>
                  </a:cubicBezTo>
                  <a:cubicBezTo>
                    <a:pt x="1075" y="15"/>
                    <a:pt x="913" y="0"/>
                    <a:pt x="766" y="0"/>
                  </a:cubicBezTo>
                  <a:close/>
                </a:path>
              </a:pathLst>
            </a:custGeom>
            <a:solidFill>
              <a:srgbClr val="311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 flipH="1">
              <a:off x="2044878" y="1812721"/>
              <a:ext cx="171385" cy="71599"/>
            </a:xfrm>
            <a:custGeom>
              <a:avLst/>
              <a:gdLst/>
              <a:ahLst/>
              <a:cxnLst/>
              <a:rect l="l" t="t" r="r" b="b"/>
              <a:pathLst>
                <a:path w="2341" h="978" extrusionOk="0">
                  <a:moveTo>
                    <a:pt x="1575" y="0"/>
                  </a:moveTo>
                  <a:cubicBezTo>
                    <a:pt x="1428" y="0"/>
                    <a:pt x="1266" y="15"/>
                    <a:pt x="1095" y="48"/>
                  </a:cubicBezTo>
                  <a:cubicBezTo>
                    <a:pt x="487" y="139"/>
                    <a:pt x="1" y="443"/>
                    <a:pt x="61" y="686"/>
                  </a:cubicBezTo>
                  <a:cubicBezTo>
                    <a:pt x="84" y="864"/>
                    <a:pt x="383" y="977"/>
                    <a:pt x="780" y="977"/>
                  </a:cubicBezTo>
                  <a:cubicBezTo>
                    <a:pt x="925" y="977"/>
                    <a:pt x="1084" y="962"/>
                    <a:pt x="1247" y="929"/>
                  </a:cubicBezTo>
                  <a:cubicBezTo>
                    <a:pt x="1885" y="838"/>
                    <a:pt x="2341" y="534"/>
                    <a:pt x="2311" y="291"/>
                  </a:cubicBezTo>
                  <a:cubicBezTo>
                    <a:pt x="2266" y="113"/>
                    <a:pt x="1977" y="0"/>
                    <a:pt x="1575" y="0"/>
                  </a:cubicBezTo>
                  <a:close/>
                </a:path>
              </a:pathLst>
            </a:custGeom>
            <a:solidFill>
              <a:srgbClr val="311D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 flipH="1">
              <a:off x="1793990" y="2261650"/>
              <a:ext cx="153595" cy="69037"/>
            </a:xfrm>
            <a:custGeom>
              <a:avLst/>
              <a:gdLst/>
              <a:ahLst/>
              <a:cxnLst/>
              <a:rect l="l" t="t" r="r" b="b"/>
              <a:pathLst>
                <a:path w="2098" h="943" extrusionOk="0">
                  <a:moveTo>
                    <a:pt x="2098" y="0"/>
                  </a:moveTo>
                  <a:lnTo>
                    <a:pt x="0" y="244"/>
                  </a:lnTo>
                  <a:cubicBezTo>
                    <a:pt x="213" y="639"/>
                    <a:pt x="608" y="882"/>
                    <a:pt x="1034" y="943"/>
                  </a:cubicBezTo>
                  <a:cubicBezTo>
                    <a:pt x="1703" y="943"/>
                    <a:pt x="2098" y="0"/>
                    <a:pt x="2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 flipH="1">
              <a:off x="1355016" y="2067641"/>
              <a:ext cx="97955" cy="120284"/>
            </a:xfrm>
            <a:custGeom>
              <a:avLst/>
              <a:gdLst/>
              <a:ahLst/>
              <a:cxnLst/>
              <a:rect l="l" t="t" r="r" b="b"/>
              <a:pathLst>
                <a:path w="1338" h="1643" fill="none" extrusionOk="0">
                  <a:moveTo>
                    <a:pt x="0" y="153"/>
                  </a:moveTo>
                  <a:cubicBezTo>
                    <a:pt x="912" y="1"/>
                    <a:pt x="1338" y="1247"/>
                    <a:pt x="487" y="1642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 flipH="1">
              <a:off x="1679926" y="1512629"/>
              <a:ext cx="554126" cy="259749"/>
            </a:xfrm>
            <a:custGeom>
              <a:avLst/>
              <a:gdLst/>
              <a:ahLst/>
              <a:cxnLst/>
              <a:rect l="l" t="t" r="r" b="b"/>
              <a:pathLst>
                <a:path w="7569" h="3548" extrusionOk="0">
                  <a:moveTo>
                    <a:pt x="5218" y="0"/>
                  </a:moveTo>
                  <a:cubicBezTo>
                    <a:pt x="1345" y="0"/>
                    <a:pt x="0" y="3417"/>
                    <a:pt x="0" y="3417"/>
                  </a:cubicBezTo>
                  <a:cubicBezTo>
                    <a:pt x="747" y="3506"/>
                    <a:pt x="1490" y="3548"/>
                    <a:pt x="2197" y="3548"/>
                  </a:cubicBezTo>
                  <a:cubicBezTo>
                    <a:pt x="4164" y="3548"/>
                    <a:pt x="5850" y="3225"/>
                    <a:pt x="6566" y="2688"/>
                  </a:cubicBezTo>
                  <a:cubicBezTo>
                    <a:pt x="7569" y="1959"/>
                    <a:pt x="7478" y="348"/>
                    <a:pt x="7478" y="348"/>
                  </a:cubicBezTo>
                  <a:cubicBezTo>
                    <a:pt x="6643" y="104"/>
                    <a:pt x="5892" y="0"/>
                    <a:pt x="5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 flipH="1">
              <a:off x="2300748" y="2290129"/>
              <a:ext cx="102421" cy="258285"/>
            </a:xfrm>
            <a:custGeom>
              <a:avLst/>
              <a:gdLst/>
              <a:ahLst/>
              <a:cxnLst/>
              <a:rect l="l" t="t" r="r" b="b"/>
              <a:pathLst>
                <a:path w="1399" h="3528" extrusionOk="0">
                  <a:moveTo>
                    <a:pt x="629" y="0"/>
                  </a:moveTo>
                  <a:cubicBezTo>
                    <a:pt x="622" y="0"/>
                    <a:pt x="615" y="1"/>
                    <a:pt x="608" y="1"/>
                  </a:cubicBezTo>
                  <a:cubicBezTo>
                    <a:pt x="243" y="1"/>
                    <a:pt x="0" y="822"/>
                    <a:pt x="31" y="1795"/>
                  </a:cubicBezTo>
                  <a:cubicBezTo>
                    <a:pt x="91" y="2767"/>
                    <a:pt x="426" y="3527"/>
                    <a:pt x="791" y="3527"/>
                  </a:cubicBezTo>
                  <a:cubicBezTo>
                    <a:pt x="1155" y="3497"/>
                    <a:pt x="1398" y="2676"/>
                    <a:pt x="1368" y="1703"/>
                  </a:cubicBezTo>
                  <a:cubicBezTo>
                    <a:pt x="1308" y="750"/>
                    <a:pt x="986" y="0"/>
                    <a:pt x="629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 flipH="1">
              <a:off x="2380841" y="2283540"/>
              <a:ext cx="104690" cy="258212"/>
            </a:xfrm>
            <a:custGeom>
              <a:avLst/>
              <a:gdLst/>
              <a:ahLst/>
              <a:cxnLst/>
              <a:rect l="l" t="t" r="r" b="b"/>
              <a:pathLst>
                <a:path w="1430" h="3527" extrusionOk="0">
                  <a:moveTo>
                    <a:pt x="609" y="0"/>
                  </a:moveTo>
                  <a:cubicBezTo>
                    <a:pt x="244" y="30"/>
                    <a:pt x="1" y="851"/>
                    <a:pt x="61" y="1824"/>
                  </a:cubicBezTo>
                  <a:cubicBezTo>
                    <a:pt x="121" y="2748"/>
                    <a:pt x="444" y="3527"/>
                    <a:pt x="801" y="3527"/>
                  </a:cubicBezTo>
                  <a:cubicBezTo>
                    <a:pt x="808" y="3527"/>
                    <a:pt x="814" y="3527"/>
                    <a:pt x="821" y="3526"/>
                  </a:cubicBezTo>
                  <a:cubicBezTo>
                    <a:pt x="1186" y="3526"/>
                    <a:pt x="1429" y="2705"/>
                    <a:pt x="1368" y="1733"/>
                  </a:cubicBezTo>
                  <a:cubicBezTo>
                    <a:pt x="1308" y="760"/>
                    <a:pt x="973" y="0"/>
                    <a:pt x="609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 flipH="1">
              <a:off x="2456540" y="2283540"/>
              <a:ext cx="102421" cy="258212"/>
            </a:xfrm>
            <a:custGeom>
              <a:avLst/>
              <a:gdLst/>
              <a:ahLst/>
              <a:cxnLst/>
              <a:rect l="l" t="t" r="r" b="b"/>
              <a:pathLst>
                <a:path w="1399" h="3527" extrusionOk="0">
                  <a:moveTo>
                    <a:pt x="578" y="0"/>
                  </a:moveTo>
                  <a:cubicBezTo>
                    <a:pt x="213" y="30"/>
                    <a:pt x="1" y="851"/>
                    <a:pt x="31" y="1824"/>
                  </a:cubicBezTo>
                  <a:cubicBezTo>
                    <a:pt x="91" y="2748"/>
                    <a:pt x="414" y="3527"/>
                    <a:pt x="770" y="3527"/>
                  </a:cubicBezTo>
                  <a:cubicBezTo>
                    <a:pt x="777" y="3527"/>
                    <a:pt x="784" y="3527"/>
                    <a:pt x="791" y="3526"/>
                  </a:cubicBezTo>
                  <a:cubicBezTo>
                    <a:pt x="1156" y="3526"/>
                    <a:pt x="1399" y="2705"/>
                    <a:pt x="1368" y="1733"/>
                  </a:cubicBezTo>
                  <a:cubicBezTo>
                    <a:pt x="1308" y="760"/>
                    <a:pt x="943" y="0"/>
                    <a:pt x="578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 flipH="1">
              <a:off x="2529970" y="2301258"/>
              <a:ext cx="84631" cy="204915"/>
            </a:xfrm>
            <a:custGeom>
              <a:avLst/>
              <a:gdLst/>
              <a:ahLst/>
              <a:cxnLst/>
              <a:rect l="l" t="t" r="r" b="b"/>
              <a:pathLst>
                <a:path w="1156" h="2799" extrusionOk="0">
                  <a:moveTo>
                    <a:pt x="509" y="0"/>
                  </a:moveTo>
                  <a:cubicBezTo>
                    <a:pt x="502" y="0"/>
                    <a:pt x="494" y="0"/>
                    <a:pt x="487" y="1"/>
                  </a:cubicBezTo>
                  <a:cubicBezTo>
                    <a:pt x="183" y="1"/>
                    <a:pt x="1" y="640"/>
                    <a:pt x="31" y="1430"/>
                  </a:cubicBezTo>
                  <a:cubicBezTo>
                    <a:pt x="90" y="2201"/>
                    <a:pt x="352" y="2799"/>
                    <a:pt x="619" y="2799"/>
                  </a:cubicBezTo>
                  <a:cubicBezTo>
                    <a:pt x="626" y="2799"/>
                    <a:pt x="632" y="2798"/>
                    <a:pt x="639" y="2798"/>
                  </a:cubicBezTo>
                  <a:cubicBezTo>
                    <a:pt x="943" y="2798"/>
                    <a:pt x="1156" y="2129"/>
                    <a:pt x="1095" y="1369"/>
                  </a:cubicBezTo>
                  <a:cubicBezTo>
                    <a:pt x="1036" y="598"/>
                    <a:pt x="803" y="0"/>
                    <a:pt x="509" y="0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 flipH="1">
              <a:off x="2545563" y="2325783"/>
              <a:ext cx="13397" cy="158060"/>
            </a:xfrm>
            <a:custGeom>
              <a:avLst/>
              <a:gdLst/>
              <a:ahLst/>
              <a:cxnLst/>
              <a:rect l="l" t="t" r="r" b="b"/>
              <a:pathLst>
                <a:path w="183" h="2159" fill="none" extrusionOk="0">
                  <a:moveTo>
                    <a:pt x="183" y="2159"/>
                  </a:moveTo>
                  <a:cubicBezTo>
                    <a:pt x="92" y="1855"/>
                    <a:pt x="61" y="1551"/>
                    <a:pt x="31" y="1247"/>
                  </a:cubicBezTo>
                  <a:cubicBezTo>
                    <a:pt x="1" y="821"/>
                    <a:pt x="31" y="396"/>
                    <a:pt x="153" y="1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 flipH="1">
              <a:off x="2463202" y="2327980"/>
              <a:ext cx="20060" cy="173654"/>
            </a:xfrm>
            <a:custGeom>
              <a:avLst/>
              <a:gdLst/>
              <a:ahLst/>
              <a:cxnLst/>
              <a:rect l="l" t="t" r="r" b="b"/>
              <a:pathLst>
                <a:path w="274" h="2372" fill="none" extrusionOk="0">
                  <a:moveTo>
                    <a:pt x="274" y="2372"/>
                  </a:moveTo>
                  <a:cubicBezTo>
                    <a:pt x="122" y="2007"/>
                    <a:pt x="61" y="1612"/>
                    <a:pt x="30" y="1217"/>
                  </a:cubicBezTo>
                  <a:cubicBezTo>
                    <a:pt x="0" y="791"/>
                    <a:pt x="30" y="396"/>
                    <a:pt x="152" y="1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 flipH="1">
              <a:off x="2389772" y="2345843"/>
              <a:ext cx="13397" cy="142467"/>
            </a:xfrm>
            <a:custGeom>
              <a:avLst/>
              <a:gdLst/>
              <a:ahLst/>
              <a:cxnLst/>
              <a:rect l="l" t="t" r="r" b="b"/>
              <a:pathLst>
                <a:path w="183" h="1946" fill="none" extrusionOk="0">
                  <a:moveTo>
                    <a:pt x="183" y="1945"/>
                  </a:moveTo>
                  <a:cubicBezTo>
                    <a:pt x="91" y="1641"/>
                    <a:pt x="61" y="1338"/>
                    <a:pt x="31" y="1034"/>
                  </a:cubicBezTo>
                  <a:cubicBezTo>
                    <a:pt x="0" y="669"/>
                    <a:pt x="31" y="334"/>
                    <a:pt x="91" y="0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 flipH="1">
              <a:off x="2302944" y="2339108"/>
              <a:ext cx="15667" cy="75772"/>
            </a:xfrm>
            <a:custGeom>
              <a:avLst/>
              <a:gdLst/>
              <a:ahLst/>
              <a:cxnLst/>
              <a:rect l="l" t="t" r="r" b="b"/>
              <a:pathLst>
                <a:path w="214" h="1035" fill="none" extrusionOk="0">
                  <a:moveTo>
                    <a:pt x="0" y="1"/>
                  </a:moveTo>
                  <a:cubicBezTo>
                    <a:pt x="122" y="335"/>
                    <a:pt x="183" y="700"/>
                    <a:pt x="213" y="1034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8" name="Google Shape;738;p33"/>
            <p:cNvGrpSpPr/>
            <p:nvPr/>
          </p:nvGrpSpPr>
          <p:grpSpPr>
            <a:xfrm rot="1086263">
              <a:off x="589207" y="1970208"/>
              <a:ext cx="3359213" cy="3043702"/>
              <a:chOff x="2418115" y="3490655"/>
              <a:chExt cx="1989845" cy="1802951"/>
            </a:xfrm>
          </p:grpSpPr>
          <p:sp>
            <p:nvSpPr>
              <p:cNvPr id="739" name="Google Shape;739;p33"/>
              <p:cNvSpPr/>
              <p:nvPr/>
            </p:nvSpPr>
            <p:spPr>
              <a:xfrm rot="-1086209">
                <a:off x="2835881" y="4860136"/>
                <a:ext cx="1581302" cy="192553"/>
              </a:xfrm>
              <a:custGeom>
                <a:avLst/>
                <a:gdLst/>
                <a:ahLst/>
                <a:cxnLst/>
                <a:rect l="l" t="t" r="r" b="b"/>
                <a:pathLst>
                  <a:path w="56172" h="6840" extrusionOk="0">
                    <a:moveTo>
                      <a:pt x="56171" y="3405"/>
                    </a:moveTo>
                    <a:cubicBezTo>
                      <a:pt x="56171" y="5289"/>
                      <a:pt x="43588" y="6839"/>
                      <a:pt x="28086" y="6839"/>
                    </a:cubicBezTo>
                    <a:cubicBezTo>
                      <a:pt x="12584" y="6839"/>
                      <a:pt x="0" y="5289"/>
                      <a:pt x="0" y="3405"/>
                    </a:cubicBezTo>
                    <a:cubicBezTo>
                      <a:pt x="0" y="1520"/>
                      <a:pt x="12584" y="0"/>
                      <a:pt x="28086" y="0"/>
                    </a:cubicBezTo>
                    <a:cubicBezTo>
                      <a:pt x="43588" y="0"/>
                      <a:pt x="56171" y="1520"/>
                      <a:pt x="56171" y="34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3"/>
              <p:cNvSpPr/>
              <p:nvPr/>
            </p:nvSpPr>
            <p:spPr>
              <a:xfrm>
                <a:off x="3777825" y="3532968"/>
                <a:ext cx="577633" cy="875881"/>
              </a:xfrm>
              <a:custGeom>
                <a:avLst/>
                <a:gdLst/>
                <a:ahLst/>
                <a:cxnLst/>
                <a:rect l="l" t="t" r="r" b="b"/>
                <a:pathLst>
                  <a:path w="20518" h="31112" extrusionOk="0">
                    <a:moveTo>
                      <a:pt x="1040" y="0"/>
                    </a:moveTo>
                    <a:cubicBezTo>
                      <a:pt x="860" y="0"/>
                      <a:pt x="678" y="54"/>
                      <a:pt x="518" y="169"/>
                    </a:cubicBezTo>
                    <a:lnTo>
                      <a:pt x="1" y="564"/>
                    </a:lnTo>
                    <a:lnTo>
                      <a:pt x="17296" y="31112"/>
                    </a:lnTo>
                    <a:lnTo>
                      <a:pt x="20518" y="27920"/>
                    </a:lnTo>
                    <a:lnTo>
                      <a:pt x="1794" y="412"/>
                    </a:lnTo>
                    <a:cubicBezTo>
                      <a:pt x="1624" y="147"/>
                      <a:pt x="1336" y="0"/>
                      <a:pt x="1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3"/>
              <p:cNvSpPr/>
              <p:nvPr/>
            </p:nvSpPr>
            <p:spPr>
              <a:xfrm>
                <a:off x="3219054" y="3490655"/>
                <a:ext cx="1014053" cy="1341776"/>
              </a:xfrm>
              <a:custGeom>
                <a:avLst/>
                <a:gdLst/>
                <a:ahLst/>
                <a:cxnLst/>
                <a:rect l="l" t="t" r="r" b="b"/>
                <a:pathLst>
                  <a:path w="36020" h="47661" extrusionOk="0">
                    <a:moveTo>
                      <a:pt x="17782" y="0"/>
                    </a:moveTo>
                    <a:lnTo>
                      <a:pt x="7235" y="7326"/>
                    </a:lnTo>
                    <a:cubicBezTo>
                      <a:pt x="3709" y="9727"/>
                      <a:pt x="1155" y="13283"/>
                      <a:pt x="0" y="17387"/>
                    </a:cubicBezTo>
                    <a:lnTo>
                      <a:pt x="16171" y="47661"/>
                    </a:lnTo>
                    <a:lnTo>
                      <a:pt x="36019" y="28207"/>
                    </a:lnTo>
                    <a:lnTo>
                      <a:pt x="177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3"/>
              <p:cNvSpPr/>
              <p:nvPr/>
            </p:nvSpPr>
            <p:spPr>
              <a:xfrm>
                <a:off x="2458316" y="3889183"/>
                <a:ext cx="1215991" cy="943250"/>
              </a:xfrm>
              <a:custGeom>
                <a:avLst/>
                <a:gdLst/>
                <a:ahLst/>
                <a:cxnLst/>
                <a:rect l="l" t="t" r="r" b="b"/>
                <a:pathLst>
                  <a:path w="43193" h="33505" extrusionOk="0">
                    <a:moveTo>
                      <a:pt x="17715" y="0"/>
                    </a:moveTo>
                    <a:cubicBezTo>
                      <a:pt x="16807" y="0"/>
                      <a:pt x="15894" y="83"/>
                      <a:pt x="14986" y="252"/>
                    </a:cubicBezTo>
                    <a:lnTo>
                      <a:pt x="1" y="3139"/>
                    </a:lnTo>
                    <a:lnTo>
                      <a:pt x="15168" y="33413"/>
                    </a:lnTo>
                    <a:lnTo>
                      <a:pt x="43193" y="33505"/>
                    </a:lnTo>
                    <a:lnTo>
                      <a:pt x="27022" y="3231"/>
                    </a:lnTo>
                    <a:cubicBezTo>
                      <a:pt x="24344" y="1127"/>
                      <a:pt x="21064" y="0"/>
                      <a:pt x="177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3"/>
              <p:cNvSpPr/>
              <p:nvPr/>
            </p:nvSpPr>
            <p:spPr>
              <a:xfrm>
                <a:off x="3219054" y="3980115"/>
                <a:ext cx="455254" cy="852317"/>
              </a:xfrm>
              <a:custGeom>
                <a:avLst/>
                <a:gdLst/>
                <a:ahLst/>
                <a:cxnLst/>
                <a:rect l="l" t="t" r="r" b="b"/>
                <a:pathLst>
                  <a:path w="16171" h="30275" fill="none" extrusionOk="0">
                    <a:moveTo>
                      <a:pt x="0" y="1"/>
                    </a:moveTo>
                    <a:lnTo>
                      <a:pt x="16171" y="30275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3"/>
              <p:cNvSpPr/>
              <p:nvPr/>
            </p:nvSpPr>
            <p:spPr>
              <a:xfrm>
                <a:off x="2418115" y="4063137"/>
                <a:ext cx="502325" cy="902794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32068" extrusionOk="0">
                    <a:moveTo>
                      <a:pt x="669" y="0"/>
                    </a:moveTo>
                    <a:cubicBezTo>
                      <a:pt x="274" y="0"/>
                      <a:pt x="0" y="426"/>
                      <a:pt x="182" y="790"/>
                    </a:cubicBezTo>
                    <a:lnTo>
                      <a:pt x="15715" y="32067"/>
                    </a:lnTo>
                    <a:lnTo>
                      <a:pt x="17842" y="30183"/>
                    </a:lnTo>
                    <a:lnTo>
                      <a:pt x="139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2885334" y="4284754"/>
                <a:ext cx="1425643" cy="652941"/>
              </a:xfrm>
              <a:custGeom>
                <a:avLst/>
                <a:gdLst/>
                <a:ahLst/>
                <a:cxnLst/>
                <a:rect l="l" t="t" r="r" b="b"/>
                <a:pathLst>
                  <a:path w="50640" h="23193" extrusionOk="0">
                    <a:moveTo>
                      <a:pt x="47873" y="0"/>
                    </a:moveTo>
                    <a:lnTo>
                      <a:pt x="35259" y="9393"/>
                    </a:lnTo>
                    <a:cubicBezTo>
                      <a:pt x="31733" y="11824"/>
                      <a:pt x="29180" y="15381"/>
                      <a:pt x="28025" y="19454"/>
                    </a:cubicBezTo>
                    <a:cubicBezTo>
                      <a:pt x="25347" y="17350"/>
                      <a:pt x="22067" y="16223"/>
                      <a:pt x="18718" y="16223"/>
                    </a:cubicBezTo>
                    <a:cubicBezTo>
                      <a:pt x="17810" y="16223"/>
                      <a:pt x="16896" y="16306"/>
                      <a:pt x="15988" y="16475"/>
                    </a:cubicBezTo>
                    <a:lnTo>
                      <a:pt x="0" y="19362"/>
                    </a:lnTo>
                    <a:lnTo>
                      <a:pt x="0" y="23101"/>
                    </a:lnTo>
                    <a:lnTo>
                      <a:pt x="22341" y="23192"/>
                    </a:lnTo>
                    <a:lnTo>
                      <a:pt x="30791" y="20335"/>
                    </a:lnTo>
                    <a:lnTo>
                      <a:pt x="50639" y="2523"/>
                    </a:lnTo>
                    <a:lnTo>
                      <a:pt x="47873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3"/>
              <p:cNvSpPr/>
              <p:nvPr/>
            </p:nvSpPr>
            <p:spPr>
              <a:xfrm>
                <a:off x="3674280" y="4284754"/>
                <a:ext cx="559672" cy="547679"/>
              </a:xfrm>
              <a:custGeom>
                <a:avLst/>
                <a:gdLst/>
                <a:ahLst/>
                <a:cxnLst/>
                <a:rect l="l" t="t" r="r" b="b"/>
                <a:pathLst>
                  <a:path w="19880" h="19454" extrusionOk="0">
                    <a:moveTo>
                      <a:pt x="1" y="19454"/>
                    </a:moveTo>
                    <a:lnTo>
                      <a:pt x="19880" y="0"/>
                    </a:lnTo>
                    <a:lnTo>
                      <a:pt x="7235" y="9393"/>
                    </a:lnTo>
                    <a:cubicBezTo>
                      <a:pt x="3709" y="11824"/>
                      <a:pt x="1156" y="15381"/>
                      <a:pt x="1" y="19454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3"/>
              <p:cNvSpPr/>
              <p:nvPr/>
            </p:nvSpPr>
            <p:spPr>
              <a:xfrm>
                <a:off x="3650322" y="4252238"/>
                <a:ext cx="443289" cy="40221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14287" fill="none" extrusionOk="0">
                    <a:moveTo>
                      <a:pt x="15746" y="0"/>
                    </a:moveTo>
                    <a:lnTo>
                      <a:pt x="6080" y="7174"/>
                    </a:lnTo>
                    <a:cubicBezTo>
                      <a:pt x="3466" y="8998"/>
                      <a:pt x="1369" y="11429"/>
                      <a:pt x="1" y="14286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3"/>
              <p:cNvSpPr/>
              <p:nvPr/>
            </p:nvSpPr>
            <p:spPr>
              <a:xfrm>
                <a:off x="3626364" y="4211164"/>
                <a:ext cx="440727" cy="400497"/>
              </a:xfrm>
              <a:custGeom>
                <a:avLst/>
                <a:gdLst/>
                <a:ahLst/>
                <a:cxnLst/>
                <a:rect l="l" t="t" r="r" b="b"/>
                <a:pathLst>
                  <a:path w="15655" h="14226" fill="none" extrusionOk="0">
                    <a:moveTo>
                      <a:pt x="15655" y="0"/>
                    </a:moveTo>
                    <a:lnTo>
                      <a:pt x="6080" y="7113"/>
                    </a:lnTo>
                    <a:cubicBezTo>
                      <a:pt x="3466" y="8906"/>
                      <a:pt x="1369" y="11368"/>
                      <a:pt x="1" y="14226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3"/>
              <p:cNvSpPr/>
              <p:nvPr/>
            </p:nvSpPr>
            <p:spPr>
              <a:xfrm>
                <a:off x="3603279" y="4169244"/>
                <a:ext cx="438137" cy="399625"/>
              </a:xfrm>
              <a:custGeom>
                <a:avLst/>
                <a:gdLst/>
                <a:ahLst/>
                <a:cxnLst/>
                <a:rect l="l" t="t" r="r" b="b"/>
                <a:pathLst>
                  <a:path w="15563" h="14195" fill="none" extrusionOk="0">
                    <a:moveTo>
                      <a:pt x="15563" y="0"/>
                    </a:moveTo>
                    <a:lnTo>
                      <a:pt x="6079" y="7082"/>
                    </a:lnTo>
                    <a:cubicBezTo>
                      <a:pt x="3465" y="8876"/>
                      <a:pt x="1368" y="11338"/>
                      <a:pt x="0" y="14195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3"/>
              <p:cNvSpPr/>
              <p:nvPr/>
            </p:nvSpPr>
            <p:spPr>
              <a:xfrm>
                <a:off x="3579293" y="4128170"/>
                <a:ext cx="436448" cy="397936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14135" fill="none" extrusionOk="0">
                    <a:moveTo>
                      <a:pt x="15503" y="0"/>
                    </a:moveTo>
                    <a:lnTo>
                      <a:pt x="6080" y="7021"/>
                    </a:lnTo>
                    <a:cubicBezTo>
                      <a:pt x="3466" y="8815"/>
                      <a:pt x="1369" y="11277"/>
                      <a:pt x="1" y="14134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3555335" y="4087095"/>
                <a:ext cx="434731" cy="395346"/>
              </a:xfrm>
              <a:custGeom>
                <a:avLst/>
                <a:gdLst/>
                <a:ahLst/>
                <a:cxnLst/>
                <a:rect l="l" t="t" r="r" b="b"/>
                <a:pathLst>
                  <a:path w="15442" h="14043" fill="none" extrusionOk="0">
                    <a:moveTo>
                      <a:pt x="15442" y="0"/>
                    </a:moveTo>
                    <a:lnTo>
                      <a:pt x="6080" y="6930"/>
                    </a:lnTo>
                    <a:cubicBezTo>
                      <a:pt x="3466" y="8754"/>
                      <a:pt x="1369" y="11186"/>
                      <a:pt x="1" y="14043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3"/>
              <p:cNvSpPr/>
              <p:nvPr/>
            </p:nvSpPr>
            <p:spPr>
              <a:xfrm>
                <a:off x="3531378" y="4045148"/>
                <a:ext cx="433042" cy="394529"/>
              </a:xfrm>
              <a:custGeom>
                <a:avLst/>
                <a:gdLst/>
                <a:ahLst/>
                <a:cxnLst/>
                <a:rect l="l" t="t" r="r" b="b"/>
                <a:pathLst>
                  <a:path w="15382" h="14014" fill="none" extrusionOk="0">
                    <a:moveTo>
                      <a:pt x="15381" y="1"/>
                    </a:moveTo>
                    <a:lnTo>
                      <a:pt x="6080" y="6901"/>
                    </a:lnTo>
                    <a:cubicBezTo>
                      <a:pt x="3466" y="8724"/>
                      <a:pt x="1399" y="11156"/>
                      <a:pt x="1" y="14013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3"/>
              <p:cNvSpPr/>
              <p:nvPr/>
            </p:nvSpPr>
            <p:spPr>
              <a:xfrm>
                <a:off x="3508293" y="4004073"/>
                <a:ext cx="430452" cy="392812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3953" fill="none" extrusionOk="0">
                    <a:moveTo>
                      <a:pt x="15289" y="1"/>
                    </a:moveTo>
                    <a:lnTo>
                      <a:pt x="6079" y="6840"/>
                    </a:lnTo>
                    <a:cubicBezTo>
                      <a:pt x="3465" y="8633"/>
                      <a:pt x="1368" y="11095"/>
                      <a:pt x="0" y="13952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3484335" y="3962154"/>
                <a:ext cx="428734" cy="391939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13922" fill="none" extrusionOk="0">
                    <a:moveTo>
                      <a:pt x="15228" y="0"/>
                    </a:moveTo>
                    <a:lnTo>
                      <a:pt x="6079" y="6809"/>
                    </a:lnTo>
                    <a:cubicBezTo>
                      <a:pt x="3465" y="8602"/>
                      <a:pt x="1368" y="11064"/>
                      <a:pt x="0" y="13922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3460349" y="3921079"/>
                <a:ext cx="427045" cy="390222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13861" fill="none" extrusionOk="0">
                    <a:moveTo>
                      <a:pt x="15168" y="0"/>
                    </a:moveTo>
                    <a:lnTo>
                      <a:pt x="6080" y="6718"/>
                    </a:lnTo>
                    <a:cubicBezTo>
                      <a:pt x="3466" y="8542"/>
                      <a:pt x="1369" y="11004"/>
                      <a:pt x="1" y="13861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3"/>
              <p:cNvSpPr/>
              <p:nvPr/>
            </p:nvSpPr>
            <p:spPr>
              <a:xfrm>
                <a:off x="3437264" y="3880005"/>
                <a:ext cx="424455" cy="387660"/>
              </a:xfrm>
              <a:custGeom>
                <a:avLst/>
                <a:gdLst/>
                <a:ahLst/>
                <a:cxnLst/>
                <a:rect l="l" t="t" r="r" b="b"/>
                <a:pathLst>
                  <a:path w="15077" h="13770" fill="none" extrusionOk="0">
                    <a:moveTo>
                      <a:pt x="15077" y="0"/>
                    </a:moveTo>
                    <a:lnTo>
                      <a:pt x="6079" y="6657"/>
                    </a:lnTo>
                    <a:cubicBezTo>
                      <a:pt x="3465" y="8481"/>
                      <a:pt x="1368" y="10912"/>
                      <a:pt x="0" y="13770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3"/>
              <p:cNvSpPr/>
              <p:nvPr/>
            </p:nvSpPr>
            <p:spPr>
              <a:xfrm>
                <a:off x="3413306" y="3838058"/>
                <a:ext cx="421893" cy="386815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3740" fill="none" extrusionOk="0">
                    <a:moveTo>
                      <a:pt x="14985" y="1"/>
                    </a:moveTo>
                    <a:lnTo>
                      <a:pt x="6079" y="6627"/>
                    </a:lnTo>
                    <a:cubicBezTo>
                      <a:pt x="3465" y="8421"/>
                      <a:pt x="1368" y="10883"/>
                      <a:pt x="0" y="13740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3"/>
              <p:cNvSpPr/>
              <p:nvPr/>
            </p:nvSpPr>
            <p:spPr>
              <a:xfrm>
                <a:off x="3389348" y="3797011"/>
                <a:ext cx="420176" cy="385098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3679" fill="none" extrusionOk="0">
                    <a:moveTo>
                      <a:pt x="14924" y="0"/>
                    </a:moveTo>
                    <a:lnTo>
                      <a:pt x="6079" y="6565"/>
                    </a:lnTo>
                    <a:cubicBezTo>
                      <a:pt x="3496" y="8359"/>
                      <a:pt x="1398" y="10821"/>
                      <a:pt x="0" y="13678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3"/>
              <p:cNvSpPr/>
              <p:nvPr/>
            </p:nvSpPr>
            <p:spPr>
              <a:xfrm>
                <a:off x="3366235" y="3755064"/>
                <a:ext cx="417614" cy="383381"/>
              </a:xfrm>
              <a:custGeom>
                <a:avLst/>
                <a:gdLst/>
                <a:ahLst/>
                <a:cxnLst/>
                <a:rect l="l" t="t" r="r" b="b"/>
                <a:pathLst>
                  <a:path w="14834" h="13618" fill="none" extrusionOk="0">
                    <a:moveTo>
                      <a:pt x="14834" y="1"/>
                    </a:moveTo>
                    <a:lnTo>
                      <a:pt x="6080" y="6505"/>
                    </a:lnTo>
                    <a:cubicBezTo>
                      <a:pt x="3466" y="8329"/>
                      <a:pt x="1368" y="10761"/>
                      <a:pt x="0" y="13618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3"/>
              <p:cNvSpPr/>
              <p:nvPr/>
            </p:nvSpPr>
            <p:spPr>
              <a:xfrm>
                <a:off x="3342277" y="3713989"/>
                <a:ext cx="415897" cy="382536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3588" fill="none" extrusionOk="0">
                    <a:moveTo>
                      <a:pt x="14773" y="1"/>
                    </a:moveTo>
                    <a:lnTo>
                      <a:pt x="6080" y="6475"/>
                    </a:lnTo>
                    <a:cubicBezTo>
                      <a:pt x="3465" y="8268"/>
                      <a:pt x="1368" y="10730"/>
                      <a:pt x="0" y="13587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3"/>
              <p:cNvSpPr/>
              <p:nvPr/>
            </p:nvSpPr>
            <p:spPr>
              <a:xfrm>
                <a:off x="3318319" y="3672915"/>
                <a:ext cx="414180" cy="379974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3497" fill="none" extrusionOk="0">
                    <a:moveTo>
                      <a:pt x="14712" y="1"/>
                    </a:moveTo>
                    <a:lnTo>
                      <a:pt x="6079" y="6384"/>
                    </a:lnTo>
                    <a:cubicBezTo>
                      <a:pt x="3496" y="8207"/>
                      <a:pt x="1399" y="10639"/>
                      <a:pt x="0" y="13496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3"/>
              <p:cNvSpPr/>
              <p:nvPr/>
            </p:nvSpPr>
            <p:spPr>
              <a:xfrm>
                <a:off x="3294362" y="3630995"/>
                <a:ext cx="412462" cy="379102"/>
              </a:xfrm>
              <a:custGeom>
                <a:avLst/>
                <a:gdLst/>
                <a:ahLst/>
                <a:cxnLst/>
                <a:rect l="l" t="t" r="r" b="b"/>
                <a:pathLst>
                  <a:path w="14651" h="13466" fill="none" extrusionOk="0">
                    <a:moveTo>
                      <a:pt x="14651" y="0"/>
                    </a:moveTo>
                    <a:lnTo>
                      <a:pt x="6079" y="6353"/>
                    </a:lnTo>
                    <a:cubicBezTo>
                      <a:pt x="3496" y="8146"/>
                      <a:pt x="1398" y="10608"/>
                      <a:pt x="0" y="13465"/>
                    </a:cubicBez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3"/>
              <p:cNvSpPr/>
              <p:nvPr/>
            </p:nvSpPr>
            <p:spPr>
              <a:xfrm>
                <a:off x="2885334" y="4726299"/>
                <a:ext cx="788974" cy="106135"/>
              </a:xfrm>
              <a:custGeom>
                <a:avLst/>
                <a:gdLst/>
                <a:ahLst/>
                <a:cxnLst/>
                <a:rect l="l" t="t" r="r" b="b"/>
                <a:pathLst>
                  <a:path w="28025" h="3770" extrusionOk="0">
                    <a:moveTo>
                      <a:pt x="15988" y="791"/>
                    </a:moveTo>
                    <a:lnTo>
                      <a:pt x="0" y="3678"/>
                    </a:lnTo>
                    <a:lnTo>
                      <a:pt x="28025" y="3770"/>
                    </a:lnTo>
                    <a:cubicBezTo>
                      <a:pt x="24621" y="1095"/>
                      <a:pt x="20244" y="1"/>
                      <a:pt x="15988" y="79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3"/>
              <p:cNvSpPr/>
              <p:nvPr/>
            </p:nvSpPr>
            <p:spPr>
              <a:xfrm>
                <a:off x="2947776" y="4624471"/>
                <a:ext cx="578506" cy="94170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345" fill="none" extrusionOk="0">
                    <a:moveTo>
                      <a:pt x="20548" y="1338"/>
                    </a:moveTo>
                    <a:cubicBezTo>
                      <a:pt x="17722" y="244"/>
                      <a:pt x="14621" y="1"/>
                      <a:pt x="11673" y="669"/>
                    </a:cubicBezTo>
                    <a:lnTo>
                      <a:pt x="1" y="3344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3"/>
              <p:cNvSpPr/>
              <p:nvPr/>
            </p:nvSpPr>
            <p:spPr>
              <a:xfrm>
                <a:off x="2924691" y="4580835"/>
                <a:ext cx="577633" cy="92453"/>
              </a:xfrm>
              <a:custGeom>
                <a:avLst/>
                <a:gdLst/>
                <a:ahLst/>
                <a:cxnLst/>
                <a:rect l="l" t="t" r="r" b="b"/>
                <a:pathLst>
                  <a:path w="20518" h="3284" fill="none" extrusionOk="0">
                    <a:moveTo>
                      <a:pt x="20517" y="1338"/>
                    </a:moveTo>
                    <a:cubicBezTo>
                      <a:pt x="17691" y="244"/>
                      <a:pt x="14621" y="0"/>
                      <a:pt x="11672" y="669"/>
                    </a:cubicBezTo>
                    <a:lnTo>
                      <a:pt x="0" y="3283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3"/>
              <p:cNvSpPr/>
              <p:nvPr/>
            </p:nvSpPr>
            <p:spPr>
              <a:xfrm>
                <a:off x="2900733" y="4537199"/>
                <a:ext cx="578478" cy="91580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253" fill="none" extrusionOk="0">
                    <a:moveTo>
                      <a:pt x="20548" y="1368"/>
                    </a:moveTo>
                    <a:cubicBezTo>
                      <a:pt x="17721" y="243"/>
                      <a:pt x="14651" y="0"/>
                      <a:pt x="11672" y="638"/>
                    </a:cubicBezTo>
                    <a:lnTo>
                      <a:pt x="0" y="3253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3"/>
              <p:cNvSpPr/>
              <p:nvPr/>
            </p:nvSpPr>
            <p:spPr>
              <a:xfrm>
                <a:off x="2877620" y="4492689"/>
                <a:ext cx="578506" cy="90736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223" fill="none" extrusionOk="0">
                    <a:moveTo>
                      <a:pt x="20548" y="1399"/>
                    </a:moveTo>
                    <a:cubicBezTo>
                      <a:pt x="17721" y="274"/>
                      <a:pt x="14621" y="1"/>
                      <a:pt x="11672" y="669"/>
                    </a:cubicBezTo>
                    <a:lnTo>
                      <a:pt x="1" y="3223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3"/>
              <p:cNvSpPr/>
              <p:nvPr/>
            </p:nvSpPr>
            <p:spPr>
              <a:xfrm>
                <a:off x="2853662" y="4449053"/>
                <a:ext cx="578478" cy="89863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192" fill="none" extrusionOk="0">
                    <a:moveTo>
                      <a:pt x="20548" y="1399"/>
                    </a:moveTo>
                    <a:cubicBezTo>
                      <a:pt x="17752" y="274"/>
                      <a:pt x="14651" y="0"/>
                      <a:pt x="11703" y="639"/>
                    </a:cubicBezTo>
                    <a:lnTo>
                      <a:pt x="0" y="3192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3"/>
              <p:cNvSpPr/>
              <p:nvPr/>
            </p:nvSpPr>
            <p:spPr>
              <a:xfrm>
                <a:off x="2830549" y="4405416"/>
                <a:ext cx="578506" cy="88145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131" fill="none" extrusionOk="0">
                    <a:moveTo>
                      <a:pt x="20548" y="1398"/>
                    </a:moveTo>
                    <a:cubicBezTo>
                      <a:pt x="17721" y="274"/>
                      <a:pt x="14651" y="0"/>
                      <a:pt x="11703" y="639"/>
                    </a:cubicBezTo>
                    <a:lnTo>
                      <a:pt x="1" y="3131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2806591" y="4361780"/>
                <a:ext cx="579350" cy="87301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3101" fill="none" extrusionOk="0">
                    <a:moveTo>
                      <a:pt x="20579" y="1429"/>
                    </a:moveTo>
                    <a:cubicBezTo>
                      <a:pt x="17752" y="274"/>
                      <a:pt x="14682" y="0"/>
                      <a:pt x="11703" y="608"/>
                    </a:cubicBezTo>
                    <a:lnTo>
                      <a:pt x="1" y="3100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2783478" y="4317271"/>
                <a:ext cx="578506" cy="86456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3071" fill="none" extrusionOk="0">
                    <a:moveTo>
                      <a:pt x="20548" y="1460"/>
                    </a:moveTo>
                    <a:cubicBezTo>
                      <a:pt x="17752" y="304"/>
                      <a:pt x="14682" y="1"/>
                      <a:pt x="11703" y="639"/>
                    </a:cubicBezTo>
                    <a:lnTo>
                      <a:pt x="1" y="3070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2759520" y="4273634"/>
                <a:ext cx="579350" cy="85584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3040" fill="none" extrusionOk="0">
                    <a:moveTo>
                      <a:pt x="20579" y="1459"/>
                    </a:moveTo>
                    <a:cubicBezTo>
                      <a:pt x="17782" y="304"/>
                      <a:pt x="14682" y="0"/>
                      <a:pt x="11734" y="608"/>
                    </a:cubicBezTo>
                    <a:lnTo>
                      <a:pt x="1" y="3040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2736435" y="4229998"/>
                <a:ext cx="578478" cy="84739"/>
              </a:xfrm>
              <a:custGeom>
                <a:avLst/>
                <a:gdLst/>
                <a:ahLst/>
                <a:cxnLst/>
                <a:rect l="l" t="t" r="r" b="b"/>
                <a:pathLst>
                  <a:path w="20548" h="3010" fill="none" extrusionOk="0">
                    <a:moveTo>
                      <a:pt x="20548" y="1459"/>
                    </a:moveTo>
                    <a:cubicBezTo>
                      <a:pt x="17751" y="304"/>
                      <a:pt x="14681" y="0"/>
                      <a:pt x="11703" y="608"/>
                    </a:cubicBezTo>
                    <a:lnTo>
                      <a:pt x="0" y="3009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2713322" y="4186333"/>
                <a:ext cx="578506" cy="83050"/>
              </a:xfrm>
              <a:custGeom>
                <a:avLst/>
                <a:gdLst/>
                <a:ahLst/>
                <a:cxnLst/>
                <a:rect l="l" t="t" r="r" b="b"/>
                <a:pathLst>
                  <a:path w="20549" h="2950" fill="none" extrusionOk="0">
                    <a:moveTo>
                      <a:pt x="20548" y="1490"/>
                    </a:moveTo>
                    <a:cubicBezTo>
                      <a:pt x="17752" y="305"/>
                      <a:pt x="14682" y="1"/>
                      <a:pt x="11733" y="579"/>
                    </a:cubicBezTo>
                    <a:lnTo>
                      <a:pt x="1" y="2949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2689364" y="4141852"/>
                <a:ext cx="579350" cy="82177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919" fill="none" extrusionOk="0">
                    <a:moveTo>
                      <a:pt x="20578" y="1520"/>
                    </a:moveTo>
                    <a:cubicBezTo>
                      <a:pt x="17782" y="335"/>
                      <a:pt x="14712" y="0"/>
                      <a:pt x="11733" y="608"/>
                    </a:cubicBezTo>
                    <a:lnTo>
                      <a:pt x="0" y="291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2665406" y="4098215"/>
                <a:ext cx="579350" cy="81304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888" fill="none" extrusionOk="0">
                    <a:moveTo>
                      <a:pt x="20578" y="1520"/>
                    </a:moveTo>
                    <a:cubicBezTo>
                      <a:pt x="17812" y="335"/>
                      <a:pt x="14712" y="0"/>
                      <a:pt x="11764" y="578"/>
                    </a:cubicBezTo>
                    <a:lnTo>
                      <a:pt x="0" y="288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3"/>
              <p:cNvSpPr/>
              <p:nvPr/>
            </p:nvSpPr>
            <p:spPr>
              <a:xfrm>
                <a:off x="2642293" y="4053706"/>
                <a:ext cx="579350" cy="80460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858" fill="none" extrusionOk="0">
                    <a:moveTo>
                      <a:pt x="20579" y="1551"/>
                    </a:moveTo>
                    <a:cubicBezTo>
                      <a:pt x="17782" y="335"/>
                      <a:pt x="14712" y="1"/>
                      <a:pt x="11733" y="578"/>
                    </a:cubicBezTo>
                    <a:lnTo>
                      <a:pt x="1" y="285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3"/>
              <p:cNvSpPr/>
              <p:nvPr/>
            </p:nvSpPr>
            <p:spPr>
              <a:xfrm>
                <a:off x="2618335" y="4010914"/>
                <a:ext cx="580195" cy="79615"/>
              </a:xfrm>
              <a:custGeom>
                <a:avLst/>
                <a:gdLst/>
                <a:ahLst/>
                <a:cxnLst/>
                <a:rect l="l" t="t" r="r" b="b"/>
                <a:pathLst>
                  <a:path w="20609" h="2828" fill="none" extrusionOk="0">
                    <a:moveTo>
                      <a:pt x="20609" y="1551"/>
                    </a:moveTo>
                    <a:cubicBezTo>
                      <a:pt x="17813" y="335"/>
                      <a:pt x="14743" y="1"/>
                      <a:pt x="11764" y="578"/>
                    </a:cubicBezTo>
                    <a:lnTo>
                      <a:pt x="1" y="2828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3"/>
              <p:cNvSpPr/>
              <p:nvPr/>
            </p:nvSpPr>
            <p:spPr>
              <a:xfrm>
                <a:off x="2595222" y="3966433"/>
                <a:ext cx="579350" cy="78743"/>
              </a:xfrm>
              <a:custGeom>
                <a:avLst/>
                <a:gdLst/>
                <a:ahLst/>
                <a:cxnLst/>
                <a:rect l="l" t="t" r="r" b="b"/>
                <a:pathLst>
                  <a:path w="20579" h="2797" fill="none" extrusionOk="0">
                    <a:moveTo>
                      <a:pt x="20579" y="1581"/>
                    </a:moveTo>
                    <a:cubicBezTo>
                      <a:pt x="17813" y="365"/>
                      <a:pt x="14743" y="0"/>
                      <a:pt x="11764" y="578"/>
                    </a:cubicBezTo>
                    <a:lnTo>
                      <a:pt x="1" y="2797"/>
                    </a:lnTo>
                  </a:path>
                </a:pathLst>
              </a:custGeom>
              <a:noFill/>
              <a:ln w="9875" cap="rnd" cmpd="sng">
                <a:solidFill>
                  <a:srgbClr val="E5E5F9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3"/>
              <p:cNvSpPr/>
              <p:nvPr/>
            </p:nvSpPr>
            <p:spPr>
              <a:xfrm>
                <a:off x="3719634" y="3490655"/>
                <a:ext cx="591343" cy="864282"/>
              </a:xfrm>
              <a:custGeom>
                <a:avLst/>
                <a:gdLst/>
                <a:ahLst/>
                <a:cxnLst/>
                <a:rect l="l" t="t" r="r" b="b"/>
                <a:pathLst>
                  <a:path w="21005" h="30700" extrusionOk="0">
                    <a:moveTo>
                      <a:pt x="1" y="0"/>
                    </a:moveTo>
                    <a:lnTo>
                      <a:pt x="18238" y="28207"/>
                    </a:lnTo>
                    <a:lnTo>
                      <a:pt x="21004" y="30700"/>
                    </a:lnTo>
                    <a:lnTo>
                      <a:pt x="2068" y="206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5E5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2849383" y="4309810"/>
                <a:ext cx="1525105" cy="675801"/>
              </a:xfrm>
              <a:custGeom>
                <a:avLst/>
                <a:gdLst/>
                <a:ahLst/>
                <a:cxnLst/>
                <a:rect l="l" t="t" r="r" b="b"/>
                <a:pathLst>
                  <a:path w="54173" h="24005" extrusionOk="0">
                    <a:moveTo>
                      <a:pt x="52788" y="1"/>
                    </a:moveTo>
                    <a:cubicBezTo>
                      <a:pt x="52578" y="1"/>
                      <a:pt x="52359" y="79"/>
                      <a:pt x="52159" y="266"/>
                    </a:cubicBezTo>
                    <a:lnTo>
                      <a:pt x="31582" y="19445"/>
                    </a:lnTo>
                    <a:lnTo>
                      <a:pt x="23770" y="22090"/>
                    </a:lnTo>
                    <a:lnTo>
                      <a:pt x="1247" y="22029"/>
                    </a:lnTo>
                    <a:cubicBezTo>
                      <a:pt x="0" y="22029"/>
                      <a:pt x="0" y="23913"/>
                      <a:pt x="1247" y="23913"/>
                    </a:cubicBezTo>
                    <a:lnTo>
                      <a:pt x="24104" y="24004"/>
                    </a:lnTo>
                    <a:lnTo>
                      <a:pt x="32585" y="21086"/>
                    </a:lnTo>
                    <a:lnTo>
                      <a:pt x="53436" y="1664"/>
                    </a:lnTo>
                    <a:cubicBezTo>
                      <a:pt x="54172" y="999"/>
                      <a:pt x="53536" y="1"/>
                      <a:pt x="527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2458316" y="3977554"/>
                <a:ext cx="427045" cy="951583"/>
              </a:xfrm>
              <a:custGeom>
                <a:avLst/>
                <a:gdLst/>
                <a:ahLst/>
                <a:cxnLst/>
                <a:rect l="l" t="t" r="r" b="b"/>
                <a:pathLst>
                  <a:path w="15169" h="33801" extrusionOk="0">
                    <a:moveTo>
                      <a:pt x="1" y="0"/>
                    </a:moveTo>
                    <a:lnTo>
                      <a:pt x="1" y="3040"/>
                    </a:lnTo>
                    <a:lnTo>
                      <a:pt x="15168" y="33800"/>
                    </a:lnTo>
                    <a:lnTo>
                      <a:pt x="15168" y="30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3581455" y="3981712"/>
                <a:ext cx="456939" cy="398007"/>
              </a:xfrm>
              <a:custGeom>
                <a:avLst/>
                <a:gdLst/>
                <a:ahLst/>
                <a:cxnLst/>
                <a:rect l="l" t="t" r="r" b="b"/>
                <a:pathLst>
                  <a:path w="22160" h="19302" extrusionOk="0">
                    <a:moveTo>
                      <a:pt x="21886" y="17296"/>
                    </a:moveTo>
                    <a:lnTo>
                      <a:pt x="4591" y="2280"/>
                    </a:lnTo>
                    <a:lnTo>
                      <a:pt x="4591" y="2280"/>
                    </a:lnTo>
                    <a:lnTo>
                      <a:pt x="4560" y="2280"/>
                    </a:lnTo>
                    <a:lnTo>
                      <a:pt x="4560" y="2280"/>
                    </a:lnTo>
                    <a:lnTo>
                      <a:pt x="1551" y="730"/>
                    </a:lnTo>
                    <a:lnTo>
                      <a:pt x="305" y="62"/>
                    </a:lnTo>
                    <a:cubicBezTo>
                      <a:pt x="153" y="1"/>
                      <a:pt x="1" y="153"/>
                      <a:pt x="123" y="305"/>
                    </a:cubicBezTo>
                    <a:lnTo>
                      <a:pt x="943" y="1429"/>
                    </a:lnTo>
                    <a:lnTo>
                      <a:pt x="2919" y="4195"/>
                    </a:lnTo>
                    <a:lnTo>
                      <a:pt x="2919" y="4195"/>
                    </a:lnTo>
                    <a:lnTo>
                      <a:pt x="20244" y="19211"/>
                    </a:lnTo>
                    <a:lnTo>
                      <a:pt x="21400" y="19302"/>
                    </a:lnTo>
                    <a:lnTo>
                      <a:pt x="22159" y="18420"/>
                    </a:lnTo>
                    <a:close/>
                  </a:path>
                </a:pathLst>
              </a:custGeom>
              <a:solidFill>
                <a:srgbClr val="B2D3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3593662" y="3960742"/>
                <a:ext cx="109410" cy="94336"/>
              </a:xfrm>
              <a:custGeom>
                <a:avLst/>
                <a:gdLst/>
                <a:ahLst/>
                <a:cxnLst/>
                <a:rect l="l" t="t" r="r" b="b"/>
                <a:pathLst>
                  <a:path w="5306" h="4575" extrusionOk="0">
                    <a:moveTo>
                      <a:pt x="191" y="1"/>
                    </a:moveTo>
                    <a:cubicBezTo>
                      <a:pt x="75" y="1"/>
                      <a:pt x="1" y="125"/>
                      <a:pt x="78" y="227"/>
                    </a:cubicBezTo>
                    <a:lnTo>
                      <a:pt x="898" y="1382"/>
                    </a:lnTo>
                    <a:lnTo>
                      <a:pt x="2874" y="4148"/>
                    </a:lnTo>
                    <a:lnTo>
                      <a:pt x="5306" y="4574"/>
                    </a:lnTo>
                    <a:lnTo>
                      <a:pt x="5306" y="4574"/>
                    </a:lnTo>
                    <a:lnTo>
                      <a:pt x="4546" y="2234"/>
                    </a:lnTo>
                    <a:lnTo>
                      <a:pt x="1506" y="653"/>
                    </a:lnTo>
                    <a:lnTo>
                      <a:pt x="260" y="15"/>
                    </a:lnTo>
                    <a:cubicBezTo>
                      <a:pt x="236" y="5"/>
                      <a:pt x="213" y="1"/>
                      <a:pt x="191" y="1"/>
                    </a:cubicBezTo>
                    <a:close/>
                  </a:path>
                </a:pathLst>
              </a:custGeom>
              <a:solidFill>
                <a:srgbClr val="EF6E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3593208" y="3961154"/>
                <a:ext cx="31528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393" extrusionOk="0">
                    <a:moveTo>
                      <a:pt x="198" y="0"/>
                    </a:moveTo>
                    <a:cubicBezTo>
                      <a:pt x="82" y="0"/>
                      <a:pt x="1" y="139"/>
                      <a:pt x="100" y="238"/>
                    </a:cubicBezTo>
                    <a:lnTo>
                      <a:pt x="920" y="1393"/>
                    </a:lnTo>
                    <a:lnTo>
                      <a:pt x="1528" y="633"/>
                    </a:lnTo>
                    <a:lnTo>
                      <a:pt x="282" y="25"/>
                    </a:lnTo>
                    <a:cubicBezTo>
                      <a:pt x="253" y="8"/>
                      <a:pt x="225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3652283" y="4006167"/>
                <a:ext cx="391739" cy="349736"/>
              </a:xfrm>
              <a:custGeom>
                <a:avLst/>
                <a:gdLst/>
                <a:ahLst/>
                <a:cxnLst/>
                <a:rect l="l" t="t" r="r" b="b"/>
                <a:pathLst>
                  <a:path w="18998" h="16961" extrusionOk="0">
                    <a:moveTo>
                      <a:pt x="1672" y="0"/>
                    </a:moveTo>
                    <a:cubicBezTo>
                      <a:pt x="1612" y="31"/>
                      <a:pt x="1551" y="91"/>
                      <a:pt x="1490" y="152"/>
                    </a:cubicBezTo>
                    <a:lnTo>
                      <a:pt x="1429" y="183"/>
                    </a:lnTo>
                    <a:cubicBezTo>
                      <a:pt x="1812" y="518"/>
                      <a:pt x="1517" y="1041"/>
                      <a:pt x="1137" y="1041"/>
                    </a:cubicBezTo>
                    <a:cubicBezTo>
                      <a:pt x="1034" y="1041"/>
                      <a:pt x="925" y="1003"/>
                      <a:pt x="821" y="912"/>
                    </a:cubicBezTo>
                    <a:lnTo>
                      <a:pt x="761" y="973"/>
                    </a:lnTo>
                    <a:cubicBezTo>
                      <a:pt x="1146" y="1310"/>
                      <a:pt x="844" y="1819"/>
                      <a:pt x="460" y="1819"/>
                    </a:cubicBezTo>
                    <a:cubicBezTo>
                      <a:pt x="360" y="1819"/>
                      <a:pt x="254" y="1784"/>
                      <a:pt x="153" y="1702"/>
                    </a:cubicBezTo>
                    <a:lnTo>
                      <a:pt x="92" y="1733"/>
                    </a:lnTo>
                    <a:cubicBezTo>
                      <a:pt x="61" y="1794"/>
                      <a:pt x="31" y="1854"/>
                      <a:pt x="1" y="1945"/>
                    </a:cubicBezTo>
                    <a:lnTo>
                      <a:pt x="17326" y="16961"/>
                    </a:lnTo>
                    <a:lnTo>
                      <a:pt x="18998" y="15046"/>
                    </a:lnTo>
                    <a:lnTo>
                      <a:pt x="16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3669212" y="4040003"/>
                <a:ext cx="350994" cy="304001"/>
              </a:xfrm>
              <a:custGeom>
                <a:avLst/>
                <a:gdLst/>
                <a:ahLst/>
                <a:cxnLst/>
                <a:rect l="l" t="t" r="r" b="b"/>
                <a:pathLst>
                  <a:path w="17022" h="14743" fill="none" extrusionOk="0">
                    <a:moveTo>
                      <a:pt x="17022" y="14742"/>
                    </a:moveTo>
                    <a:lnTo>
                      <a:pt x="0" y="1"/>
                    </a:lnTo>
                  </a:path>
                </a:pathLst>
              </a:custGeom>
              <a:noFill/>
              <a:ln w="3800" cap="rnd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3683625" y="4023714"/>
                <a:ext cx="350375" cy="304619"/>
              </a:xfrm>
              <a:custGeom>
                <a:avLst/>
                <a:gdLst/>
                <a:ahLst/>
                <a:cxnLst/>
                <a:rect l="l" t="t" r="r" b="b"/>
                <a:pathLst>
                  <a:path w="16992" h="14773" fill="none" extrusionOk="0">
                    <a:moveTo>
                      <a:pt x="0" y="0"/>
                    </a:moveTo>
                    <a:lnTo>
                      <a:pt x="6323" y="5502"/>
                    </a:lnTo>
                    <a:lnTo>
                      <a:pt x="16992" y="14772"/>
                    </a:lnTo>
                  </a:path>
                </a:pathLst>
              </a:custGeom>
              <a:noFill/>
              <a:ln w="3800" cap="rnd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4004526" y="4314511"/>
                <a:ext cx="44519" cy="43281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099" extrusionOk="0">
                    <a:moveTo>
                      <a:pt x="760" y="1"/>
                    </a:moveTo>
                    <a:lnTo>
                      <a:pt x="0" y="882"/>
                    </a:lnTo>
                    <a:lnTo>
                      <a:pt x="243" y="2007"/>
                    </a:lnTo>
                    <a:lnTo>
                      <a:pt x="1429" y="2098"/>
                    </a:lnTo>
                    <a:lnTo>
                      <a:pt x="2158" y="1217"/>
                    </a:lnTo>
                    <a:lnTo>
                      <a:pt x="1915" y="92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EF6E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4020815" y="4331275"/>
                <a:ext cx="12558" cy="9588"/>
              </a:xfrm>
              <a:custGeom>
                <a:avLst/>
                <a:gdLst/>
                <a:ahLst/>
                <a:cxnLst/>
                <a:rect l="l" t="t" r="r" b="b"/>
                <a:pathLst>
                  <a:path w="609" h="465" extrusionOk="0">
                    <a:moveTo>
                      <a:pt x="289" y="1"/>
                    </a:moveTo>
                    <a:cubicBezTo>
                      <a:pt x="228" y="1"/>
                      <a:pt x="167" y="24"/>
                      <a:pt x="122" y="69"/>
                    </a:cubicBezTo>
                    <a:cubicBezTo>
                      <a:pt x="0" y="252"/>
                      <a:pt x="122" y="464"/>
                      <a:pt x="304" y="464"/>
                    </a:cubicBezTo>
                    <a:cubicBezTo>
                      <a:pt x="517" y="434"/>
                      <a:pt x="608" y="191"/>
                      <a:pt x="456" y="69"/>
                    </a:cubicBezTo>
                    <a:cubicBezTo>
                      <a:pt x="411" y="24"/>
                      <a:pt x="350" y="1"/>
                      <a:pt x="289" y="1"/>
                    </a:cubicBezTo>
                    <a:close/>
                  </a:path>
                </a:pathLst>
              </a:custGeom>
              <a:solidFill>
                <a:srgbClr val="321D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1" name="Google Shape;791;p33"/>
            <p:cNvGrpSpPr/>
            <p:nvPr/>
          </p:nvGrpSpPr>
          <p:grpSpPr>
            <a:xfrm>
              <a:off x="1083625" y="2112151"/>
              <a:ext cx="1134903" cy="1535522"/>
              <a:chOff x="-2225950" y="667951"/>
              <a:chExt cx="1134903" cy="1535522"/>
            </a:xfrm>
          </p:grpSpPr>
          <p:sp>
            <p:nvSpPr>
              <p:cNvPr id="792" name="Google Shape;792;p33"/>
              <p:cNvSpPr/>
              <p:nvPr/>
            </p:nvSpPr>
            <p:spPr>
              <a:xfrm flipH="1">
                <a:off x="-2225950" y="667951"/>
                <a:ext cx="936868" cy="1410903"/>
              </a:xfrm>
              <a:custGeom>
                <a:avLst/>
                <a:gdLst/>
                <a:ahLst/>
                <a:cxnLst/>
                <a:rect l="l" t="t" r="r" b="b"/>
                <a:pathLst>
                  <a:path w="12797" h="19272" extrusionOk="0">
                    <a:moveTo>
                      <a:pt x="6931" y="1"/>
                    </a:moveTo>
                    <a:lnTo>
                      <a:pt x="5259" y="3709"/>
                    </a:lnTo>
                    <a:cubicBezTo>
                      <a:pt x="6080" y="9940"/>
                      <a:pt x="0" y="16050"/>
                      <a:pt x="0" y="16050"/>
                    </a:cubicBezTo>
                    <a:lnTo>
                      <a:pt x="1095" y="19272"/>
                    </a:lnTo>
                    <a:cubicBezTo>
                      <a:pt x="1095" y="19272"/>
                      <a:pt x="8937" y="16566"/>
                      <a:pt x="10882" y="9089"/>
                    </a:cubicBezTo>
                    <a:cubicBezTo>
                      <a:pt x="12797" y="1581"/>
                      <a:pt x="6931" y="1"/>
                      <a:pt x="6931" y="1"/>
                    </a:cubicBezTo>
                    <a:close/>
                  </a:path>
                </a:pathLst>
              </a:custGeom>
              <a:solidFill>
                <a:srgbClr val="F725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 flipH="1">
                <a:off x="-1369245" y="1827320"/>
                <a:ext cx="278198" cy="376153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5138" extrusionOk="0">
                    <a:moveTo>
                      <a:pt x="426" y="518"/>
                    </a:moveTo>
                    <a:cubicBezTo>
                      <a:pt x="395" y="913"/>
                      <a:pt x="1642" y="1186"/>
                      <a:pt x="1642" y="1186"/>
                    </a:cubicBezTo>
                    <a:cubicBezTo>
                      <a:pt x="1642" y="1186"/>
                      <a:pt x="0" y="1521"/>
                      <a:pt x="91" y="1946"/>
                    </a:cubicBezTo>
                    <a:cubicBezTo>
                      <a:pt x="183" y="2372"/>
                      <a:pt x="1885" y="1946"/>
                      <a:pt x="1885" y="1946"/>
                    </a:cubicBezTo>
                    <a:cubicBezTo>
                      <a:pt x="1885" y="1946"/>
                      <a:pt x="365" y="2615"/>
                      <a:pt x="517" y="3071"/>
                    </a:cubicBezTo>
                    <a:cubicBezTo>
                      <a:pt x="699" y="3527"/>
                      <a:pt x="2219" y="2736"/>
                      <a:pt x="2219" y="2736"/>
                    </a:cubicBezTo>
                    <a:cubicBezTo>
                      <a:pt x="2219" y="2736"/>
                      <a:pt x="1155" y="3527"/>
                      <a:pt x="1307" y="4013"/>
                    </a:cubicBezTo>
                    <a:cubicBezTo>
                      <a:pt x="1459" y="4530"/>
                      <a:pt x="2584" y="3527"/>
                      <a:pt x="2584" y="3527"/>
                    </a:cubicBezTo>
                    <a:cubicBezTo>
                      <a:pt x="2493" y="3831"/>
                      <a:pt x="2493" y="4135"/>
                      <a:pt x="2553" y="4439"/>
                    </a:cubicBezTo>
                    <a:cubicBezTo>
                      <a:pt x="2766" y="5138"/>
                      <a:pt x="3800" y="3436"/>
                      <a:pt x="3800" y="3436"/>
                    </a:cubicBezTo>
                    <a:lnTo>
                      <a:pt x="2705" y="244"/>
                    </a:lnTo>
                    <a:cubicBezTo>
                      <a:pt x="1125" y="1"/>
                      <a:pt x="456" y="153"/>
                      <a:pt x="426" y="518"/>
                    </a:cubicBezTo>
                    <a:close/>
                  </a:path>
                </a:pathLst>
              </a:custGeom>
              <a:solidFill>
                <a:srgbClr val="FFA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33"/>
            <p:cNvSpPr/>
            <p:nvPr/>
          </p:nvSpPr>
          <p:spPr>
            <a:xfrm flipH="1">
              <a:off x="1297181" y="1949698"/>
              <a:ext cx="351628" cy="349431"/>
            </a:xfrm>
            <a:custGeom>
              <a:avLst/>
              <a:gdLst/>
              <a:ahLst/>
              <a:cxnLst/>
              <a:rect l="l" t="t" r="r" b="b"/>
              <a:pathLst>
                <a:path w="4803" h="4773" extrusionOk="0">
                  <a:moveTo>
                    <a:pt x="2402" y="1"/>
                  </a:moveTo>
                  <a:cubicBezTo>
                    <a:pt x="1064" y="1"/>
                    <a:pt x="0" y="1065"/>
                    <a:pt x="0" y="2372"/>
                  </a:cubicBezTo>
                  <a:cubicBezTo>
                    <a:pt x="0" y="3709"/>
                    <a:pt x="1064" y="4773"/>
                    <a:pt x="2402" y="4773"/>
                  </a:cubicBezTo>
                  <a:cubicBezTo>
                    <a:pt x="3709" y="4773"/>
                    <a:pt x="4803" y="3709"/>
                    <a:pt x="4803" y="2372"/>
                  </a:cubicBezTo>
                  <a:cubicBezTo>
                    <a:pt x="4803" y="1065"/>
                    <a:pt x="3709" y="1"/>
                    <a:pt x="2402" y="1"/>
                  </a:cubicBezTo>
                  <a:close/>
                </a:path>
              </a:pathLst>
            </a:custGeom>
            <a:solidFill>
              <a:srgbClr val="FFA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 flipH="1">
              <a:off x="1372806" y="2047655"/>
              <a:ext cx="122480" cy="186978"/>
            </a:xfrm>
            <a:custGeom>
              <a:avLst/>
              <a:gdLst/>
              <a:ahLst/>
              <a:cxnLst/>
              <a:rect l="l" t="t" r="r" b="b"/>
              <a:pathLst>
                <a:path w="1673" h="2554" fill="none" extrusionOk="0">
                  <a:moveTo>
                    <a:pt x="1672" y="31"/>
                  </a:moveTo>
                  <a:cubicBezTo>
                    <a:pt x="973" y="0"/>
                    <a:pt x="335" y="486"/>
                    <a:pt x="122" y="1155"/>
                  </a:cubicBezTo>
                  <a:cubicBezTo>
                    <a:pt x="1" y="1641"/>
                    <a:pt x="92" y="2158"/>
                    <a:pt x="396" y="2553"/>
                  </a:cubicBezTo>
                </a:path>
              </a:pathLst>
            </a:custGeom>
            <a:noFill/>
            <a:ln w="3050" cap="rnd" cmpd="sng">
              <a:solidFill>
                <a:srgbClr val="D8393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 flipH="1">
              <a:off x="1613157" y="1963023"/>
              <a:ext cx="276002" cy="235956"/>
            </a:xfrm>
            <a:custGeom>
              <a:avLst/>
              <a:gdLst/>
              <a:ahLst/>
              <a:cxnLst/>
              <a:rect l="l" t="t" r="r" b="b"/>
              <a:pathLst>
                <a:path w="3770" h="3223" extrusionOk="0">
                  <a:moveTo>
                    <a:pt x="2212" y="0"/>
                  </a:moveTo>
                  <a:cubicBezTo>
                    <a:pt x="2194" y="0"/>
                    <a:pt x="2177" y="0"/>
                    <a:pt x="2159" y="1"/>
                  </a:cubicBezTo>
                  <a:cubicBezTo>
                    <a:pt x="730" y="1"/>
                    <a:pt x="1" y="1734"/>
                    <a:pt x="1004" y="2737"/>
                  </a:cubicBezTo>
                  <a:cubicBezTo>
                    <a:pt x="1340" y="3073"/>
                    <a:pt x="1749" y="3222"/>
                    <a:pt x="2149" y="3222"/>
                  </a:cubicBezTo>
                  <a:cubicBezTo>
                    <a:pt x="2980" y="3222"/>
                    <a:pt x="3770" y="2576"/>
                    <a:pt x="3770" y="1612"/>
                  </a:cubicBezTo>
                  <a:cubicBezTo>
                    <a:pt x="3770" y="719"/>
                    <a:pt x="3069" y="0"/>
                    <a:pt x="2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 flipH="1">
              <a:off x="1677655" y="2020933"/>
              <a:ext cx="149202" cy="151398"/>
            </a:xfrm>
            <a:custGeom>
              <a:avLst/>
              <a:gdLst/>
              <a:ahLst/>
              <a:cxnLst/>
              <a:rect l="l" t="t" r="r" b="b"/>
              <a:pathLst>
                <a:path w="2038" h="2068" extrusionOk="0">
                  <a:moveTo>
                    <a:pt x="1004" y="0"/>
                  </a:moveTo>
                  <a:cubicBezTo>
                    <a:pt x="457" y="0"/>
                    <a:pt x="1" y="456"/>
                    <a:pt x="1" y="1034"/>
                  </a:cubicBezTo>
                  <a:cubicBezTo>
                    <a:pt x="1" y="1611"/>
                    <a:pt x="457" y="2067"/>
                    <a:pt x="1004" y="2067"/>
                  </a:cubicBezTo>
                  <a:cubicBezTo>
                    <a:pt x="1581" y="2067"/>
                    <a:pt x="2037" y="1611"/>
                    <a:pt x="2037" y="1034"/>
                  </a:cubicBezTo>
                  <a:cubicBezTo>
                    <a:pt x="2037" y="456"/>
                    <a:pt x="1581" y="0"/>
                    <a:pt x="1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dk2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5"/>
          <p:cNvSpPr/>
          <p:nvPr/>
        </p:nvSpPr>
        <p:spPr>
          <a:xfrm>
            <a:off x="720000" y="539550"/>
            <a:ext cx="7704000" cy="4064400"/>
          </a:xfrm>
          <a:prstGeom prst="roundRect">
            <a:avLst>
              <a:gd name="adj" fmla="val 86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5"/>
          <p:cNvSpPr txBox="1">
            <a:spLocks noGrp="1"/>
          </p:cNvSpPr>
          <p:nvPr>
            <p:ph type="title"/>
          </p:nvPr>
        </p:nvSpPr>
        <p:spPr>
          <a:xfrm>
            <a:off x="2206500" y="1045600"/>
            <a:ext cx="4731000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subTitle" idx="1"/>
          </p:nvPr>
        </p:nvSpPr>
        <p:spPr>
          <a:xfrm>
            <a:off x="2422500" y="2040350"/>
            <a:ext cx="4299000" cy="6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09" name="Google Shape;309;p15"/>
          <p:cNvGrpSpPr/>
          <p:nvPr/>
        </p:nvGrpSpPr>
        <p:grpSpPr>
          <a:xfrm>
            <a:off x="274969" y="92145"/>
            <a:ext cx="2396840" cy="2067058"/>
            <a:chOff x="274969" y="92145"/>
            <a:chExt cx="2396840" cy="2067058"/>
          </a:xfrm>
        </p:grpSpPr>
        <p:sp>
          <p:nvSpPr>
            <p:cNvPr id="310" name="Google Shape;310;p15"/>
            <p:cNvSpPr/>
            <p:nvPr/>
          </p:nvSpPr>
          <p:spPr>
            <a:xfrm flipH="1">
              <a:off x="1948515" y="92145"/>
              <a:ext cx="291392" cy="307832"/>
            </a:xfrm>
            <a:custGeom>
              <a:avLst/>
              <a:gdLst/>
              <a:ahLst/>
              <a:cxnLst/>
              <a:rect l="l" t="t" r="r" b="b"/>
              <a:pathLst>
                <a:path w="9004" h="9512" extrusionOk="0">
                  <a:moveTo>
                    <a:pt x="3157" y="1"/>
                  </a:moveTo>
                  <a:cubicBezTo>
                    <a:pt x="2972" y="1"/>
                    <a:pt x="2783" y="96"/>
                    <a:pt x="2673" y="288"/>
                  </a:cubicBezTo>
                  <a:cubicBezTo>
                    <a:pt x="2392" y="851"/>
                    <a:pt x="2580" y="3570"/>
                    <a:pt x="2673" y="4414"/>
                  </a:cubicBezTo>
                  <a:cubicBezTo>
                    <a:pt x="1970" y="4789"/>
                    <a:pt x="1267" y="5118"/>
                    <a:pt x="563" y="5399"/>
                  </a:cubicBezTo>
                  <a:cubicBezTo>
                    <a:pt x="1" y="5727"/>
                    <a:pt x="94" y="6524"/>
                    <a:pt x="704" y="6665"/>
                  </a:cubicBezTo>
                  <a:cubicBezTo>
                    <a:pt x="1139" y="6723"/>
                    <a:pt x="1591" y="6763"/>
                    <a:pt x="2040" y="6763"/>
                  </a:cubicBezTo>
                  <a:cubicBezTo>
                    <a:pt x="2317" y="6763"/>
                    <a:pt x="2592" y="6748"/>
                    <a:pt x="2861" y="6712"/>
                  </a:cubicBezTo>
                  <a:lnTo>
                    <a:pt x="2861" y="6712"/>
                  </a:lnTo>
                  <a:cubicBezTo>
                    <a:pt x="2861" y="6993"/>
                    <a:pt x="2861" y="7321"/>
                    <a:pt x="2814" y="7603"/>
                  </a:cubicBezTo>
                  <a:cubicBezTo>
                    <a:pt x="2720" y="8400"/>
                    <a:pt x="2673" y="9197"/>
                    <a:pt x="3564" y="9478"/>
                  </a:cubicBezTo>
                  <a:cubicBezTo>
                    <a:pt x="3636" y="9501"/>
                    <a:pt x="3705" y="9511"/>
                    <a:pt x="3771" y="9511"/>
                  </a:cubicBezTo>
                  <a:cubicBezTo>
                    <a:pt x="4393" y="9511"/>
                    <a:pt x="4755" y="8589"/>
                    <a:pt x="4924" y="8165"/>
                  </a:cubicBezTo>
                  <a:cubicBezTo>
                    <a:pt x="5065" y="7790"/>
                    <a:pt x="5205" y="7368"/>
                    <a:pt x="5346" y="6993"/>
                  </a:cubicBezTo>
                  <a:lnTo>
                    <a:pt x="5721" y="7087"/>
                  </a:lnTo>
                  <a:cubicBezTo>
                    <a:pt x="6257" y="7206"/>
                    <a:pt x="7057" y="7457"/>
                    <a:pt x="7761" y="7457"/>
                  </a:cubicBezTo>
                  <a:cubicBezTo>
                    <a:pt x="8167" y="7457"/>
                    <a:pt x="8542" y="7374"/>
                    <a:pt x="8816" y="7134"/>
                  </a:cubicBezTo>
                  <a:cubicBezTo>
                    <a:pt x="9004" y="6899"/>
                    <a:pt x="9004" y="6571"/>
                    <a:pt x="8816" y="6337"/>
                  </a:cubicBezTo>
                  <a:cubicBezTo>
                    <a:pt x="8441" y="5962"/>
                    <a:pt x="8019" y="5633"/>
                    <a:pt x="7550" y="5352"/>
                  </a:cubicBezTo>
                  <a:cubicBezTo>
                    <a:pt x="7128" y="5024"/>
                    <a:pt x="6706" y="4696"/>
                    <a:pt x="6378" y="4274"/>
                  </a:cubicBezTo>
                  <a:cubicBezTo>
                    <a:pt x="6659" y="3570"/>
                    <a:pt x="6987" y="2961"/>
                    <a:pt x="7362" y="2304"/>
                  </a:cubicBezTo>
                  <a:cubicBezTo>
                    <a:pt x="7627" y="1889"/>
                    <a:pt x="7313" y="1534"/>
                    <a:pt x="6937" y="1534"/>
                  </a:cubicBezTo>
                  <a:cubicBezTo>
                    <a:pt x="6845" y="1534"/>
                    <a:pt x="6750" y="1555"/>
                    <a:pt x="6659" y="1601"/>
                  </a:cubicBezTo>
                  <a:cubicBezTo>
                    <a:pt x="6096" y="1835"/>
                    <a:pt x="5581" y="2210"/>
                    <a:pt x="5159" y="2679"/>
                  </a:cubicBezTo>
                  <a:cubicBezTo>
                    <a:pt x="4643" y="1835"/>
                    <a:pt x="4268" y="804"/>
                    <a:pt x="3517" y="147"/>
                  </a:cubicBezTo>
                  <a:cubicBezTo>
                    <a:pt x="3420" y="49"/>
                    <a:pt x="3290" y="1"/>
                    <a:pt x="3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 flipH="1">
              <a:off x="2620191" y="287887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7" y="1"/>
                  </a:moveTo>
                  <a:cubicBezTo>
                    <a:pt x="0" y="94"/>
                    <a:pt x="0" y="1220"/>
                    <a:pt x="797" y="1314"/>
                  </a:cubicBezTo>
                  <a:cubicBezTo>
                    <a:pt x="1594" y="1220"/>
                    <a:pt x="1594" y="94"/>
                    <a:pt x="7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 flipH="1">
              <a:off x="2298194" y="704283"/>
              <a:ext cx="42524" cy="35696"/>
            </a:xfrm>
            <a:custGeom>
              <a:avLst/>
              <a:gdLst/>
              <a:ahLst/>
              <a:cxnLst/>
              <a:rect l="l" t="t" r="r" b="b"/>
              <a:pathLst>
                <a:path w="1314" h="1103" extrusionOk="0">
                  <a:moveTo>
                    <a:pt x="657" y="0"/>
                  </a:moveTo>
                  <a:cubicBezTo>
                    <a:pt x="235" y="0"/>
                    <a:pt x="0" y="422"/>
                    <a:pt x="188" y="797"/>
                  </a:cubicBezTo>
                  <a:cubicBezTo>
                    <a:pt x="235" y="797"/>
                    <a:pt x="235" y="844"/>
                    <a:pt x="282" y="891"/>
                  </a:cubicBezTo>
                  <a:cubicBezTo>
                    <a:pt x="375" y="1032"/>
                    <a:pt x="516" y="1102"/>
                    <a:pt x="657" y="1102"/>
                  </a:cubicBezTo>
                  <a:cubicBezTo>
                    <a:pt x="797" y="1102"/>
                    <a:pt x="938" y="1032"/>
                    <a:pt x="1032" y="891"/>
                  </a:cubicBezTo>
                  <a:lnTo>
                    <a:pt x="1126" y="797"/>
                  </a:lnTo>
                  <a:cubicBezTo>
                    <a:pt x="1313" y="422"/>
                    <a:pt x="1079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 flipH="1">
              <a:off x="301921" y="2116679"/>
              <a:ext cx="51618" cy="42524"/>
            </a:xfrm>
            <a:custGeom>
              <a:avLst/>
              <a:gdLst/>
              <a:ahLst/>
              <a:cxnLst/>
              <a:rect l="l" t="t" r="r" b="b"/>
              <a:pathLst>
                <a:path w="1595" h="1314" extrusionOk="0">
                  <a:moveTo>
                    <a:pt x="798" y="0"/>
                  </a:moveTo>
                  <a:cubicBezTo>
                    <a:pt x="1" y="47"/>
                    <a:pt x="1" y="1219"/>
                    <a:pt x="798" y="1313"/>
                  </a:cubicBezTo>
                  <a:cubicBezTo>
                    <a:pt x="1595" y="1219"/>
                    <a:pt x="1595" y="47"/>
                    <a:pt x="7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 flipH="1">
              <a:off x="274969" y="330398"/>
              <a:ext cx="1529209" cy="952773"/>
            </a:xfrm>
            <a:custGeom>
              <a:avLst/>
              <a:gdLst/>
              <a:ahLst/>
              <a:cxnLst/>
              <a:rect l="l" t="t" r="r" b="b"/>
              <a:pathLst>
                <a:path w="38123" h="23754" extrusionOk="0">
                  <a:moveTo>
                    <a:pt x="19021" y="1"/>
                  </a:moveTo>
                  <a:cubicBezTo>
                    <a:pt x="18282" y="1"/>
                    <a:pt x="17522" y="219"/>
                    <a:pt x="16787" y="488"/>
                  </a:cubicBezTo>
                  <a:cubicBezTo>
                    <a:pt x="15896" y="910"/>
                    <a:pt x="15146" y="1520"/>
                    <a:pt x="14536" y="2270"/>
                  </a:cubicBezTo>
                  <a:cubicBezTo>
                    <a:pt x="14396" y="2083"/>
                    <a:pt x="14255" y="1895"/>
                    <a:pt x="14067" y="1707"/>
                  </a:cubicBezTo>
                  <a:cubicBezTo>
                    <a:pt x="13184" y="691"/>
                    <a:pt x="12011" y="239"/>
                    <a:pt x="10791" y="239"/>
                  </a:cubicBezTo>
                  <a:cubicBezTo>
                    <a:pt x="9874" y="239"/>
                    <a:pt x="8931" y="494"/>
                    <a:pt x="8065" y="957"/>
                  </a:cubicBezTo>
                  <a:cubicBezTo>
                    <a:pt x="6190" y="1942"/>
                    <a:pt x="5252" y="4146"/>
                    <a:pt x="5862" y="6209"/>
                  </a:cubicBezTo>
                  <a:cubicBezTo>
                    <a:pt x="5909" y="6303"/>
                    <a:pt x="5955" y="6443"/>
                    <a:pt x="6002" y="6537"/>
                  </a:cubicBezTo>
                  <a:cubicBezTo>
                    <a:pt x="3752" y="7475"/>
                    <a:pt x="1454" y="9866"/>
                    <a:pt x="844" y="11554"/>
                  </a:cubicBezTo>
                  <a:cubicBezTo>
                    <a:pt x="0" y="13899"/>
                    <a:pt x="610" y="16900"/>
                    <a:pt x="2861" y="18213"/>
                  </a:cubicBezTo>
                  <a:cubicBezTo>
                    <a:pt x="3589" y="18626"/>
                    <a:pt x="4276" y="18800"/>
                    <a:pt x="4929" y="18800"/>
                  </a:cubicBezTo>
                  <a:cubicBezTo>
                    <a:pt x="5831" y="18800"/>
                    <a:pt x="6667" y="18468"/>
                    <a:pt x="7456" y="17978"/>
                  </a:cubicBezTo>
                  <a:lnTo>
                    <a:pt x="7456" y="17978"/>
                  </a:lnTo>
                  <a:cubicBezTo>
                    <a:pt x="7409" y="20229"/>
                    <a:pt x="8347" y="22386"/>
                    <a:pt x="10738" y="23465"/>
                  </a:cubicBezTo>
                  <a:cubicBezTo>
                    <a:pt x="11212" y="23668"/>
                    <a:pt x="11726" y="23754"/>
                    <a:pt x="12251" y="23754"/>
                  </a:cubicBezTo>
                  <a:cubicBezTo>
                    <a:pt x="13544" y="23754"/>
                    <a:pt x="14909" y="23234"/>
                    <a:pt x="15943" y="22667"/>
                  </a:cubicBezTo>
                  <a:cubicBezTo>
                    <a:pt x="16834" y="22105"/>
                    <a:pt x="17631" y="21355"/>
                    <a:pt x="18288" y="20511"/>
                  </a:cubicBezTo>
                  <a:cubicBezTo>
                    <a:pt x="18288" y="20511"/>
                    <a:pt x="18334" y="20464"/>
                    <a:pt x="18334" y="20417"/>
                  </a:cubicBezTo>
                  <a:cubicBezTo>
                    <a:pt x="18428" y="20511"/>
                    <a:pt x="18475" y="20604"/>
                    <a:pt x="18569" y="20698"/>
                  </a:cubicBezTo>
                  <a:cubicBezTo>
                    <a:pt x="19319" y="21777"/>
                    <a:pt x="20445" y="22527"/>
                    <a:pt x="21711" y="22808"/>
                  </a:cubicBezTo>
                  <a:cubicBezTo>
                    <a:pt x="22042" y="22849"/>
                    <a:pt x="22375" y="22869"/>
                    <a:pt x="22706" y="22869"/>
                  </a:cubicBezTo>
                  <a:cubicBezTo>
                    <a:pt x="24672" y="22869"/>
                    <a:pt x="26603" y="22163"/>
                    <a:pt x="28088" y="20839"/>
                  </a:cubicBezTo>
                  <a:cubicBezTo>
                    <a:pt x="29072" y="19995"/>
                    <a:pt x="30526" y="18916"/>
                    <a:pt x="31042" y="17603"/>
                  </a:cubicBezTo>
                  <a:cubicBezTo>
                    <a:pt x="32683" y="17369"/>
                    <a:pt x="34230" y="16619"/>
                    <a:pt x="35403" y="15493"/>
                  </a:cubicBezTo>
                  <a:cubicBezTo>
                    <a:pt x="37231" y="13665"/>
                    <a:pt x="38122" y="10710"/>
                    <a:pt x="35309" y="9351"/>
                  </a:cubicBezTo>
                  <a:cubicBezTo>
                    <a:pt x="34793" y="9069"/>
                    <a:pt x="34183" y="8741"/>
                    <a:pt x="33480" y="8507"/>
                  </a:cubicBezTo>
                  <a:cubicBezTo>
                    <a:pt x="33996" y="6819"/>
                    <a:pt x="33761" y="4990"/>
                    <a:pt x="32824" y="3536"/>
                  </a:cubicBezTo>
                  <a:cubicBezTo>
                    <a:pt x="32214" y="2552"/>
                    <a:pt x="31417" y="1473"/>
                    <a:pt x="30292" y="1051"/>
                  </a:cubicBezTo>
                  <a:cubicBezTo>
                    <a:pt x="29425" y="710"/>
                    <a:pt x="28496" y="533"/>
                    <a:pt x="27561" y="533"/>
                  </a:cubicBezTo>
                  <a:cubicBezTo>
                    <a:pt x="27080" y="533"/>
                    <a:pt x="26596" y="580"/>
                    <a:pt x="26118" y="676"/>
                  </a:cubicBezTo>
                  <a:cubicBezTo>
                    <a:pt x="24618" y="910"/>
                    <a:pt x="23164" y="1426"/>
                    <a:pt x="21898" y="2317"/>
                  </a:cubicBezTo>
                  <a:cubicBezTo>
                    <a:pt x="21757" y="1661"/>
                    <a:pt x="21429" y="1098"/>
                    <a:pt x="20960" y="676"/>
                  </a:cubicBezTo>
                  <a:cubicBezTo>
                    <a:pt x="20356" y="183"/>
                    <a:pt x="19697" y="1"/>
                    <a:pt x="19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 flipH="1">
              <a:off x="361462" y="1495432"/>
              <a:ext cx="222427" cy="235631"/>
            </a:xfrm>
            <a:custGeom>
              <a:avLst/>
              <a:gdLst/>
              <a:ahLst/>
              <a:cxnLst/>
              <a:rect l="l" t="t" r="r" b="b"/>
              <a:pathLst>
                <a:path w="6873" h="7281" extrusionOk="0">
                  <a:moveTo>
                    <a:pt x="3422" y="1"/>
                  </a:moveTo>
                  <a:cubicBezTo>
                    <a:pt x="3232" y="1"/>
                    <a:pt x="3031" y="172"/>
                    <a:pt x="3001" y="381"/>
                  </a:cubicBezTo>
                  <a:cubicBezTo>
                    <a:pt x="2954" y="990"/>
                    <a:pt x="2908" y="1506"/>
                    <a:pt x="2814" y="2069"/>
                  </a:cubicBezTo>
                  <a:cubicBezTo>
                    <a:pt x="2767" y="2256"/>
                    <a:pt x="2720" y="2444"/>
                    <a:pt x="2673" y="2631"/>
                  </a:cubicBezTo>
                  <a:cubicBezTo>
                    <a:pt x="1970" y="2819"/>
                    <a:pt x="1220" y="2960"/>
                    <a:pt x="469" y="3147"/>
                  </a:cubicBezTo>
                  <a:cubicBezTo>
                    <a:pt x="47" y="3241"/>
                    <a:pt x="0" y="3804"/>
                    <a:pt x="376" y="3991"/>
                  </a:cubicBezTo>
                  <a:cubicBezTo>
                    <a:pt x="610" y="4179"/>
                    <a:pt x="891" y="4272"/>
                    <a:pt x="1220" y="4272"/>
                  </a:cubicBezTo>
                  <a:cubicBezTo>
                    <a:pt x="1595" y="4319"/>
                    <a:pt x="1970" y="4460"/>
                    <a:pt x="2298" y="4741"/>
                  </a:cubicBezTo>
                  <a:lnTo>
                    <a:pt x="2298" y="4835"/>
                  </a:lnTo>
                  <a:cubicBezTo>
                    <a:pt x="2110" y="5492"/>
                    <a:pt x="2064" y="6195"/>
                    <a:pt x="2110" y="6898"/>
                  </a:cubicBezTo>
                  <a:cubicBezTo>
                    <a:pt x="2180" y="7141"/>
                    <a:pt x="2402" y="7281"/>
                    <a:pt x="2628" y="7281"/>
                  </a:cubicBezTo>
                  <a:cubicBezTo>
                    <a:pt x="2707" y="7281"/>
                    <a:pt x="2787" y="7263"/>
                    <a:pt x="2861" y="7227"/>
                  </a:cubicBezTo>
                  <a:cubicBezTo>
                    <a:pt x="3423" y="6805"/>
                    <a:pt x="3939" y="6289"/>
                    <a:pt x="4267" y="5679"/>
                  </a:cubicBezTo>
                  <a:cubicBezTo>
                    <a:pt x="4877" y="5961"/>
                    <a:pt x="5533" y="6242"/>
                    <a:pt x="6143" y="6523"/>
                  </a:cubicBezTo>
                  <a:cubicBezTo>
                    <a:pt x="6214" y="6564"/>
                    <a:pt x="6289" y="6582"/>
                    <a:pt x="6363" y="6582"/>
                  </a:cubicBezTo>
                  <a:cubicBezTo>
                    <a:pt x="6630" y="6582"/>
                    <a:pt x="6873" y="6338"/>
                    <a:pt x="6800" y="6007"/>
                  </a:cubicBezTo>
                  <a:cubicBezTo>
                    <a:pt x="6612" y="5257"/>
                    <a:pt x="5955" y="4601"/>
                    <a:pt x="5440" y="3991"/>
                  </a:cubicBezTo>
                  <a:cubicBezTo>
                    <a:pt x="5815" y="3428"/>
                    <a:pt x="6190" y="2913"/>
                    <a:pt x="6565" y="2397"/>
                  </a:cubicBezTo>
                  <a:cubicBezTo>
                    <a:pt x="6706" y="2162"/>
                    <a:pt x="6565" y="1787"/>
                    <a:pt x="6284" y="1740"/>
                  </a:cubicBezTo>
                  <a:cubicBezTo>
                    <a:pt x="6148" y="1688"/>
                    <a:pt x="6012" y="1666"/>
                    <a:pt x="5876" y="1666"/>
                  </a:cubicBezTo>
                  <a:cubicBezTo>
                    <a:pt x="5402" y="1666"/>
                    <a:pt x="4929" y="1933"/>
                    <a:pt x="4455" y="2116"/>
                  </a:cubicBezTo>
                  <a:cubicBezTo>
                    <a:pt x="4221" y="1459"/>
                    <a:pt x="3986" y="803"/>
                    <a:pt x="3705" y="193"/>
                  </a:cubicBezTo>
                  <a:cubicBezTo>
                    <a:pt x="3637" y="57"/>
                    <a:pt x="3531" y="1"/>
                    <a:pt x="34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5"/>
          <p:cNvGrpSpPr/>
          <p:nvPr/>
        </p:nvGrpSpPr>
        <p:grpSpPr>
          <a:xfrm rot="10800000" flipH="1">
            <a:off x="6708256" y="3370878"/>
            <a:ext cx="2435750" cy="1887880"/>
            <a:chOff x="6708256" y="-134336"/>
            <a:chExt cx="2435750" cy="1887880"/>
          </a:xfrm>
        </p:grpSpPr>
        <p:sp>
          <p:nvSpPr>
            <p:cNvPr id="317" name="Google Shape;317;p15"/>
            <p:cNvSpPr/>
            <p:nvPr/>
          </p:nvSpPr>
          <p:spPr>
            <a:xfrm rot="-5400000">
              <a:off x="7647451" y="-282228"/>
              <a:ext cx="1348664" cy="1644448"/>
            </a:xfrm>
            <a:custGeom>
              <a:avLst/>
              <a:gdLst/>
              <a:ahLst/>
              <a:cxnLst/>
              <a:rect l="l" t="t" r="r" b="b"/>
              <a:pathLst>
                <a:path w="39231" h="47835" extrusionOk="0">
                  <a:moveTo>
                    <a:pt x="10738" y="0"/>
                  </a:moveTo>
                  <a:cubicBezTo>
                    <a:pt x="8394" y="0"/>
                    <a:pt x="7268" y="3095"/>
                    <a:pt x="7221" y="4924"/>
                  </a:cubicBezTo>
                  <a:cubicBezTo>
                    <a:pt x="7128" y="8206"/>
                    <a:pt x="7550" y="11770"/>
                    <a:pt x="9191" y="14677"/>
                  </a:cubicBezTo>
                  <a:cubicBezTo>
                    <a:pt x="8581" y="14114"/>
                    <a:pt x="8019" y="13645"/>
                    <a:pt x="7644" y="13317"/>
                  </a:cubicBezTo>
                  <a:cubicBezTo>
                    <a:pt x="6566" y="12157"/>
                    <a:pt x="4684" y="10009"/>
                    <a:pt x="2805" y="10009"/>
                  </a:cubicBezTo>
                  <a:cubicBezTo>
                    <a:pt x="2557" y="10009"/>
                    <a:pt x="2309" y="10047"/>
                    <a:pt x="2064" y="10129"/>
                  </a:cubicBezTo>
                  <a:cubicBezTo>
                    <a:pt x="0" y="10879"/>
                    <a:pt x="1970" y="14161"/>
                    <a:pt x="2720" y="15099"/>
                  </a:cubicBezTo>
                  <a:cubicBezTo>
                    <a:pt x="4616" y="17503"/>
                    <a:pt x="7013" y="19133"/>
                    <a:pt x="10136" y="19133"/>
                  </a:cubicBezTo>
                  <a:cubicBezTo>
                    <a:pt x="10181" y="19133"/>
                    <a:pt x="10225" y="19132"/>
                    <a:pt x="10269" y="19132"/>
                  </a:cubicBezTo>
                  <a:cubicBezTo>
                    <a:pt x="10504" y="19132"/>
                    <a:pt x="10644" y="18991"/>
                    <a:pt x="10691" y="18803"/>
                  </a:cubicBezTo>
                  <a:lnTo>
                    <a:pt x="10738" y="18803"/>
                  </a:lnTo>
                  <a:cubicBezTo>
                    <a:pt x="11348" y="21148"/>
                    <a:pt x="12192" y="23399"/>
                    <a:pt x="13223" y="25602"/>
                  </a:cubicBezTo>
                  <a:cubicBezTo>
                    <a:pt x="12098" y="24618"/>
                    <a:pt x="10785" y="23868"/>
                    <a:pt x="9378" y="23352"/>
                  </a:cubicBezTo>
                  <a:cubicBezTo>
                    <a:pt x="8685" y="23130"/>
                    <a:pt x="7811" y="22859"/>
                    <a:pt x="6999" y="22859"/>
                  </a:cubicBezTo>
                  <a:cubicBezTo>
                    <a:pt x="6439" y="22859"/>
                    <a:pt x="5908" y="22988"/>
                    <a:pt x="5487" y="23352"/>
                  </a:cubicBezTo>
                  <a:cubicBezTo>
                    <a:pt x="4314" y="24430"/>
                    <a:pt x="5909" y="25931"/>
                    <a:pt x="6846" y="26306"/>
                  </a:cubicBezTo>
                  <a:cubicBezTo>
                    <a:pt x="7972" y="26681"/>
                    <a:pt x="9097" y="26915"/>
                    <a:pt x="10269" y="27009"/>
                  </a:cubicBezTo>
                  <a:cubicBezTo>
                    <a:pt x="11113" y="27115"/>
                    <a:pt x="11984" y="27167"/>
                    <a:pt x="12841" y="27167"/>
                  </a:cubicBezTo>
                  <a:cubicBezTo>
                    <a:pt x="13127" y="27167"/>
                    <a:pt x="13411" y="27162"/>
                    <a:pt x="13692" y="27150"/>
                  </a:cubicBezTo>
                  <a:lnTo>
                    <a:pt x="14208" y="27478"/>
                  </a:lnTo>
                  <a:lnTo>
                    <a:pt x="14255" y="27572"/>
                  </a:lnTo>
                  <a:cubicBezTo>
                    <a:pt x="14255" y="27666"/>
                    <a:pt x="14349" y="27759"/>
                    <a:pt x="14396" y="27853"/>
                  </a:cubicBezTo>
                  <a:cubicBezTo>
                    <a:pt x="15521" y="29823"/>
                    <a:pt x="16787" y="31698"/>
                    <a:pt x="18194" y="33480"/>
                  </a:cubicBezTo>
                  <a:lnTo>
                    <a:pt x="18522" y="33902"/>
                  </a:lnTo>
                  <a:cubicBezTo>
                    <a:pt x="16178" y="32917"/>
                    <a:pt x="14021" y="31839"/>
                    <a:pt x="11442" y="31651"/>
                  </a:cubicBezTo>
                  <a:cubicBezTo>
                    <a:pt x="11354" y="31643"/>
                    <a:pt x="11265" y="31639"/>
                    <a:pt x="11175" y="31639"/>
                  </a:cubicBezTo>
                  <a:cubicBezTo>
                    <a:pt x="9725" y="31639"/>
                    <a:pt x="8049" y="32691"/>
                    <a:pt x="8534" y="34324"/>
                  </a:cubicBezTo>
                  <a:cubicBezTo>
                    <a:pt x="8956" y="35918"/>
                    <a:pt x="11113" y="36715"/>
                    <a:pt x="12520" y="36903"/>
                  </a:cubicBezTo>
                  <a:cubicBezTo>
                    <a:pt x="13012" y="36948"/>
                    <a:pt x="13505" y="36970"/>
                    <a:pt x="13995" y="36970"/>
                  </a:cubicBezTo>
                  <a:cubicBezTo>
                    <a:pt x="16075" y="36970"/>
                    <a:pt x="18126" y="36565"/>
                    <a:pt x="20023" y="35731"/>
                  </a:cubicBezTo>
                  <a:cubicBezTo>
                    <a:pt x="20069" y="35918"/>
                    <a:pt x="20116" y="36153"/>
                    <a:pt x="20163" y="36340"/>
                  </a:cubicBezTo>
                  <a:cubicBezTo>
                    <a:pt x="20231" y="36543"/>
                    <a:pt x="20420" y="36697"/>
                    <a:pt x="20626" y="36697"/>
                  </a:cubicBezTo>
                  <a:cubicBezTo>
                    <a:pt x="20706" y="36697"/>
                    <a:pt x="20788" y="36674"/>
                    <a:pt x="20867" y="36622"/>
                  </a:cubicBezTo>
                  <a:cubicBezTo>
                    <a:pt x="22836" y="38826"/>
                    <a:pt x="24946" y="40842"/>
                    <a:pt x="27197" y="42717"/>
                  </a:cubicBezTo>
                  <a:lnTo>
                    <a:pt x="27337" y="42811"/>
                  </a:lnTo>
                  <a:cubicBezTo>
                    <a:pt x="24847" y="42100"/>
                    <a:pt x="22483" y="41304"/>
                    <a:pt x="19885" y="41304"/>
                  </a:cubicBezTo>
                  <a:cubicBezTo>
                    <a:pt x="19744" y="41304"/>
                    <a:pt x="19602" y="41306"/>
                    <a:pt x="19460" y="41311"/>
                  </a:cubicBezTo>
                  <a:cubicBezTo>
                    <a:pt x="18522" y="41358"/>
                    <a:pt x="16131" y="42014"/>
                    <a:pt x="16553" y="43421"/>
                  </a:cubicBezTo>
                  <a:cubicBezTo>
                    <a:pt x="16975" y="45062"/>
                    <a:pt x="19413" y="45343"/>
                    <a:pt x="20820" y="45437"/>
                  </a:cubicBezTo>
                  <a:cubicBezTo>
                    <a:pt x="21046" y="45454"/>
                    <a:pt x="21275" y="45461"/>
                    <a:pt x="21507" y="45461"/>
                  </a:cubicBezTo>
                  <a:cubicBezTo>
                    <a:pt x="23920" y="45461"/>
                    <a:pt x="26613" y="44617"/>
                    <a:pt x="28838" y="43890"/>
                  </a:cubicBezTo>
                  <a:cubicBezTo>
                    <a:pt x="31886" y="46000"/>
                    <a:pt x="35168" y="47125"/>
                    <a:pt x="38966" y="47829"/>
                  </a:cubicBezTo>
                  <a:cubicBezTo>
                    <a:pt x="38979" y="47833"/>
                    <a:pt x="38991" y="47835"/>
                    <a:pt x="39003" y="47835"/>
                  </a:cubicBezTo>
                  <a:cubicBezTo>
                    <a:pt x="39129" y="47835"/>
                    <a:pt x="39231" y="47628"/>
                    <a:pt x="39060" y="47500"/>
                  </a:cubicBezTo>
                  <a:cubicBezTo>
                    <a:pt x="35684" y="45859"/>
                    <a:pt x="32308" y="44640"/>
                    <a:pt x="29307" y="42436"/>
                  </a:cubicBezTo>
                  <a:cubicBezTo>
                    <a:pt x="29494" y="42061"/>
                    <a:pt x="29682" y="41639"/>
                    <a:pt x="29776" y="41217"/>
                  </a:cubicBezTo>
                  <a:cubicBezTo>
                    <a:pt x="29963" y="40326"/>
                    <a:pt x="30010" y="39435"/>
                    <a:pt x="30151" y="38591"/>
                  </a:cubicBezTo>
                  <a:cubicBezTo>
                    <a:pt x="30479" y="37138"/>
                    <a:pt x="30667" y="35684"/>
                    <a:pt x="30714" y="34230"/>
                  </a:cubicBezTo>
                  <a:cubicBezTo>
                    <a:pt x="30753" y="33243"/>
                    <a:pt x="30527" y="31391"/>
                    <a:pt x="29390" y="31391"/>
                  </a:cubicBezTo>
                  <a:cubicBezTo>
                    <a:pt x="29177" y="31391"/>
                    <a:pt x="28932" y="31456"/>
                    <a:pt x="28650" y="31604"/>
                  </a:cubicBezTo>
                  <a:cubicBezTo>
                    <a:pt x="27431" y="32261"/>
                    <a:pt x="27103" y="34793"/>
                    <a:pt x="26869" y="36012"/>
                  </a:cubicBezTo>
                  <a:cubicBezTo>
                    <a:pt x="26540" y="37466"/>
                    <a:pt x="26540" y="38919"/>
                    <a:pt x="26822" y="40373"/>
                  </a:cubicBezTo>
                  <a:cubicBezTo>
                    <a:pt x="25274" y="38966"/>
                    <a:pt x="23868" y="37466"/>
                    <a:pt x="22414" y="35965"/>
                  </a:cubicBezTo>
                  <a:cubicBezTo>
                    <a:pt x="22883" y="35543"/>
                    <a:pt x="23211" y="34934"/>
                    <a:pt x="23305" y="34324"/>
                  </a:cubicBezTo>
                  <a:cubicBezTo>
                    <a:pt x="23633" y="33058"/>
                    <a:pt x="24149" y="31886"/>
                    <a:pt x="24477" y="30573"/>
                  </a:cubicBezTo>
                  <a:cubicBezTo>
                    <a:pt x="24805" y="29213"/>
                    <a:pt x="24993" y="26400"/>
                    <a:pt x="23258" y="25790"/>
                  </a:cubicBezTo>
                  <a:cubicBezTo>
                    <a:pt x="23146" y="25751"/>
                    <a:pt x="23036" y="25734"/>
                    <a:pt x="22928" y="25734"/>
                  </a:cubicBezTo>
                  <a:cubicBezTo>
                    <a:pt x="21726" y="25734"/>
                    <a:pt x="20789" y="27970"/>
                    <a:pt x="20445" y="28744"/>
                  </a:cubicBezTo>
                  <a:cubicBezTo>
                    <a:pt x="19882" y="30057"/>
                    <a:pt x="19647" y="31511"/>
                    <a:pt x="19694" y="33011"/>
                  </a:cubicBezTo>
                  <a:cubicBezTo>
                    <a:pt x="18194" y="31323"/>
                    <a:pt x="16834" y="29494"/>
                    <a:pt x="15662" y="27525"/>
                  </a:cubicBezTo>
                  <a:cubicBezTo>
                    <a:pt x="17022" y="26869"/>
                    <a:pt x="17772" y="25227"/>
                    <a:pt x="18522" y="23914"/>
                  </a:cubicBezTo>
                  <a:cubicBezTo>
                    <a:pt x="19319" y="22602"/>
                    <a:pt x="20585" y="20445"/>
                    <a:pt x="20304" y="18850"/>
                  </a:cubicBezTo>
                  <a:cubicBezTo>
                    <a:pt x="20160" y="18114"/>
                    <a:pt x="19841" y="17848"/>
                    <a:pt x="19454" y="17848"/>
                  </a:cubicBezTo>
                  <a:cubicBezTo>
                    <a:pt x="18706" y="17848"/>
                    <a:pt x="17703" y="18841"/>
                    <a:pt x="17209" y="19366"/>
                  </a:cubicBezTo>
                  <a:cubicBezTo>
                    <a:pt x="15568" y="21054"/>
                    <a:pt x="14630" y="23305"/>
                    <a:pt x="14583" y="25696"/>
                  </a:cubicBezTo>
                  <a:cubicBezTo>
                    <a:pt x="13411" y="23492"/>
                    <a:pt x="12473" y="21148"/>
                    <a:pt x="11770" y="18803"/>
                  </a:cubicBezTo>
                  <a:lnTo>
                    <a:pt x="11911" y="18803"/>
                  </a:lnTo>
                  <a:cubicBezTo>
                    <a:pt x="13927" y="18803"/>
                    <a:pt x="15427" y="15802"/>
                    <a:pt x="16412" y="14349"/>
                  </a:cubicBezTo>
                  <a:cubicBezTo>
                    <a:pt x="17256" y="13083"/>
                    <a:pt x="18757" y="10644"/>
                    <a:pt x="17256" y="9191"/>
                  </a:cubicBezTo>
                  <a:cubicBezTo>
                    <a:pt x="16985" y="8920"/>
                    <a:pt x="16692" y="8809"/>
                    <a:pt x="16390" y="8809"/>
                  </a:cubicBezTo>
                  <a:cubicBezTo>
                    <a:pt x="15331" y="8809"/>
                    <a:pt x="14172" y="10175"/>
                    <a:pt x="13552" y="10832"/>
                  </a:cubicBezTo>
                  <a:cubicBezTo>
                    <a:pt x="12286" y="12333"/>
                    <a:pt x="11395" y="14208"/>
                    <a:pt x="11113" y="16178"/>
                  </a:cubicBezTo>
                  <a:cubicBezTo>
                    <a:pt x="10973" y="15521"/>
                    <a:pt x="10879" y="14865"/>
                    <a:pt x="10738" y="14208"/>
                  </a:cubicBezTo>
                  <a:cubicBezTo>
                    <a:pt x="11770" y="10269"/>
                    <a:pt x="14021" y="0"/>
                    <a:pt x="107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15"/>
            <p:cNvGrpSpPr/>
            <p:nvPr/>
          </p:nvGrpSpPr>
          <p:grpSpPr>
            <a:xfrm>
              <a:off x="6708256" y="348486"/>
              <a:ext cx="378840" cy="383034"/>
              <a:chOff x="922081" y="1882348"/>
              <a:chExt cx="378840" cy="383034"/>
            </a:xfrm>
          </p:grpSpPr>
          <p:sp>
            <p:nvSpPr>
              <p:cNvPr id="319" name="Google Shape;319;p15"/>
              <p:cNvSpPr/>
              <p:nvPr/>
            </p:nvSpPr>
            <p:spPr>
              <a:xfrm>
                <a:off x="922081" y="1882348"/>
                <a:ext cx="378840" cy="383034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1142" extrusionOk="0">
                    <a:moveTo>
                      <a:pt x="8158" y="1"/>
                    </a:moveTo>
                    <a:cubicBezTo>
                      <a:pt x="8034" y="1"/>
                      <a:pt x="7909" y="12"/>
                      <a:pt x="7784" y="34"/>
                    </a:cubicBezTo>
                    <a:cubicBezTo>
                      <a:pt x="6940" y="269"/>
                      <a:pt x="6284" y="878"/>
                      <a:pt x="6049" y="1675"/>
                    </a:cubicBezTo>
                    <a:cubicBezTo>
                      <a:pt x="5346" y="972"/>
                      <a:pt x="4737" y="269"/>
                      <a:pt x="3705" y="81"/>
                    </a:cubicBezTo>
                    <a:cubicBezTo>
                      <a:pt x="3551" y="50"/>
                      <a:pt x="3388" y="35"/>
                      <a:pt x="3222" y="35"/>
                    </a:cubicBezTo>
                    <a:cubicBezTo>
                      <a:pt x="2377" y="35"/>
                      <a:pt x="1455" y="438"/>
                      <a:pt x="1220" y="1300"/>
                    </a:cubicBezTo>
                    <a:cubicBezTo>
                      <a:pt x="845" y="2848"/>
                      <a:pt x="1642" y="4442"/>
                      <a:pt x="2814" y="5520"/>
                    </a:cubicBezTo>
                    <a:cubicBezTo>
                      <a:pt x="2580" y="5661"/>
                      <a:pt x="2392" y="5849"/>
                      <a:pt x="2158" y="6036"/>
                    </a:cubicBezTo>
                    <a:cubicBezTo>
                      <a:pt x="1360" y="6740"/>
                      <a:pt x="1" y="8568"/>
                      <a:pt x="282" y="9741"/>
                    </a:cubicBezTo>
                    <a:cubicBezTo>
                      <a:pt x="472" y="10583"/>
                      <a:pt x="1024" y="10890"/>
                      <a:pt x="1674" y="10890"/>
                    </a:cubicBezTo>
                    <a:cubicBezTo>
                      <a:pt x="2145" y="10890"/>
                      <a:pt x="2669" y="10728"/>
                      <a:pt x="3142" y="10491"/>
                    </a:cubicBezTo>
                    <a:cubicBezTo>
                      <a:pt x="3986" y="10022"/>
                      <a:pt x="4690" y="9365"/>
                      <a:pt x="5205" y="8615"/>
                    </a:cubicBezTo>
                    <a:cubicBezTo>
                      <a:pt x="5393" y="9506"/>
                      <a:pt x="5909" y="10303"/>
                      <a:pt x="6706" y="10772"/>
                    </a:cubicBezTo>
                    <a:cubicBezTo>
                      <a:pt x="7133" y="11028"/>
                      <a:pt x="7534" y="11142"/>
                      <a:pt x="7909" y="11142"/>
                    </a:cubicBezTo>
                    <a:cubicBezTo>
                      <a:pt x="8770" y="11142"/>
                      <a:pt x="9494" y="10543"/>
                      <a:pt x="10082" y="9694"/>
                    </a:cubicBezTo>
                    <a:cubicBezTo>
                      <a:pt x="11020" y="8334"/>
                      <a:pt x="10785" y="6458"/>
                      <a:pt x="9566" y="5380"/>
                    </a:cubicBezTo>
                    <a:cubicBezTo>
                      <a:pt x="9426" y="5239"/>
                      <a:pt x="9238" y="5098"/>
                      <a:pt x="9097" y="4911"/>
                    </a:cubicBezTo>
                    <a:cubicBezTo>
                      <a:pt x="9894" y="3973"/>
                      <a:pt x="10551" y="2754"/>
                      <a:pt x="10176" y="1488"/>
                    </a:cubicBezTo>
                    <a:cubicBezTo>
                      <a:pt x="9887" y="581"/>
                      <a:pt x="9056" y="1"/>
                      <a:pt x="8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1078428" y="2006312"/>
                <a:ext cx="100795" cy="107361"/>
              </a:xfrm>
              <a:custGeom>
                <a:avLst/>
                <a:gdLst/>
                <a:ahLst/>
                <a:cxnLst/>
                <a:rect l="l" t="t" r="r" b="b"/>
                <a:pathLst>
                  <a:path w="2932" h="3123" extrusionOk="0">
                    <a:moveTo>
                      <a:pt x="1510" y="0"/>
                    </a:moveTo>
                    <a:cubicBezTo>
                      <a:pt x="1285" y="0"/>
                      <a:pt x="1057" y="57"/>
                      <a:pt x="845" y="180"/>
                    </a:cubicBezTo>
                    <a:cubicBezTo>
                      <a:pt x="657" y="273"/>
                      <a:pt x="517" y="414"/>
                      <a:pt x="423" y="602"/>
                    </a:cubicBezTo>
                    <a:cubicBezTo>
                      <a:pt x="95" y="883"/>
                      <a:pt x="1" y="1352"/>
                      <a:pt x="142" y="1774"/>
                    </a:cubicBezTo>
                    <a:cubicBezTo>
                      <a:pt x="165" y="2676"/>
                      <a:pt x="851" y="3122"/>
                      <a:pt x="1533" y="3122"/>
                    </a:cubicBezTo>
                    <a:cubicBezTo>
                      <a:pt x="2234" y="3122"/>
                      <a:pt x="2932" y="2653"/>
                      <a:pt x="2908" y="1727"/>
                    </a:cubicBezTo>
                    <a:lnTo>
                      <a:pt x="2908" y="1399"/>
                    </a:lnTo>
                    <a:cubicBezTo>
                      <a:pt x="2908" y="577"/>
                      <a:pt x="2228" y="0"/>
                      <a:pt x="15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1" name="Google Shape;321;p15"/>
            <p:cNvSpPr/>
            <p:nvPr/>
          </p:nvSpPr>
          <p:spPr>
            <a:xfrm rot="5400000">
              <a:off x="7204768" y="1122152"/>
              <a:ext cx="81883" cy="63003"/>
            </a:xfrm>
            <a:custGeom>
              <a:avLst/>
              <a:gdLst/>
              <a:ahLst/>
              <a:cxnLst/>
              <a:rect l="l" t="t" r="r" b="b"/>
              <a:pathLst>
                <a:path w="2355" h="1812" extrusionOk="0">
                  <a:moveTo>
                    <a:pt x="1159" y="1"/>
                  </a:moveTo>
                  <a:cubicBezTo>
                    <a:pt x="0" y="1"/>
                    <a:pt x="0" y="1812"/>
                    <a:pt x="1159" y="1812"/>
                  </a:cubicBezTo>
                  <a:cubicBezTo>
                    <a:pt x="2318" y="1812"/>
                    <a:pt x="2354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 rot="-5400000" flipH="1">
              <a:off x="8724677" y="1572775"/>
              <a:ext cx="181395" cy="180143"/>
            </a:xfrm>
            <a:custGeom>
              <a:avLst/>
              <a:gdLst/>
              <a:ahLst/>
              <a:cxnLst/>
              <a:rect l="l" t="t" r="r" b="b"/>
              <a:pathLst>
                <a:path w="5217" h="5181" extrusionOk="0">
                  <a:moveTo>
                    <a:pt x="2608" y="1"/>
                  </a:moveTo>
                  <a:cubicBezTo>
                    <a:pt x="1159" y="1"/>
                    <a:pt x="0" y="1160"/>
                    <a:pt x="0" y="2608"/>
                  </a:cubicBezTo>
                  <a:cubicBezTo>
                    <a:pt x="0" y="4021"/>
                    <a:pt x="1159" y="5180"/>
                    <a:pt x="2608" y="5180"/>
                  </a:cubicBezTo>
                  <a:cubicBezTo>
                    <a:pt x="4057" y="5180"/>
                    <a:pt x="5216" y="4021"/>
                    <a:pt x="5216" y="2608"/>
                  </a:cubicBezTo>
                  <a:cubicBezTo>
                    <a:pt x="5216" y="1160"/>
                    <a:pt x="4057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5"/>
            <p:cNvSpPr/>
            <p:nvPr/>
          </p:nvSpPr>
          <p:spPr>
            <a:xfrm rot="-5400000" flipH="1">
              <a:off x="7734259" y="1453141"/>
              <a:ext cx="80632" cy="63003"/>
            </a:xfrm>
            <a:custGeom>
              <a:avLst/>
              <a:gdLst/>
              <a:ahLst/>
              <a:cxnLst/>
              <a:rect l="l" t="t" r="r" b="b"/>
              <a:pathLst>
                <a:path w="2319" h="1812" extrusionOk="0">
                  <a:moveTo>
                    <a:pt x="1160" y="1"/>
                  </a:moveTo>
                  <a:cubicBezTo>
                    <a:pt x="1" y="1"/>
                    <a:pt x="1" y="1812"/>
                    <a:pt x="1160" y="1812"/>
                  </a:cubicBezTo>
                  <a:cubicBezTo>
                    <a:pt x="2319" y="1812"/>
                    <a:pt x="2319" y="1"/>
                    <a:pt x="1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243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54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wlby One"/>
              <a:buNone/>
              <a:defRPr sz="28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Ubuntu"/>
              <a:buChar char="●"/>
              <a:defRPr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0" r:id="rId3"/>
    <p:sldLayoutId id="2147483663" r:id="rId4"/>
    <p:sldLayoutId id="2147483664" r:id="rId5"/>
    <p:sldLayoutId id="2147483665" r:id="rId6"/>
    <p:sldLayoutId id="2147483679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NSauIzTo6bc?feature=oembed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8"/>
          <p:cNvSpPr txBox="1">
            <a:spLocks noGrp="1"/>
          </p:cNvSpPr>
          <p:nvPr>
            <p:ph type="ctrTitle"/>
          </p:nvPr>
        </p:nvSpPr>
        <p:spPr>
          <a:xfrm>
            <a:off x="1541721" y="1692272"/>
            <a:ext cx="5613991" cy="15066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sz="4400" dirty="0"/>
              <a:t>Comprensión Lectora</a:t>
            </a:r>
            <a:br>
              <a:rPr lang="es-MX" sz="3600" dirty="0"/>
            </a:br>
            <a:endParaRPr sz="3600" dirty="0"/>
          </a:p>
        </p:txBody>
      </p:sp>
      <p:sp>
        <p:nvSpPr>
          <p:cNvPr id="899" name="Google Shape;899;p38"/>
          <p:cNvSpPr txBox="1">
            <a:spLocks noGrp="1"/>
          </p:cNvSpPr>
          <p:nvPr>
            <p:ph type="subTitle" idx="1"/>
          </p:nvPr>
        </p:nvSpPr>
        <p:spPr>
          <a:xfrm>
            <a:off x="1656000" y="3593825"/>
            <a:ext cx="583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Miércoles 31 </a:t>
            </a:r>
            <a:r>
              <a:rPr lang="en" sz="2400" dirty="0"/>
              <a:t>de marzo 2021</a:t>
            </a:r>
            <a:endParaRPr sz="2400" dirty="0"/>
          </a:p>
        </p:txBody>
      </p:sp>
      <p:sp>
        <p:nvSpPr>
          <p:cNvPr id="4" name="Google Shape;121;p25">
            <a:extLst>
              <a:ext uri="{FF2B5EF4-FFF2-40B4-BE49-F238E27FC236}">
                <a16:creationId xmlns:a16="http://schemas.microsoft.com/office/drawing/2014/main" id="{BA3E05F3-2BA6-4978-B784-5DB9249EAA58}"/>
              </a:ext>
            </a:extLst>
          </p:cNvPr>
          <p:cNvSpPr/>
          <p:nvPr/>
        </p:nvSpPr>
        <p:spPr>
          <a:xfrm>
            <a:off x="0" y="396649"/>
            <a:ext cx="3317358" cy="72392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L" dirty="0">
                <a:solidFill>
                  <a:schemeClr val="accent1">
                    <a:lumMod val="25000"/>
                  </a:schemeClr>
                </a:solidFill>
              </a:rPr>
              <a:t>2° básico</a:t>
            </a:r>
          </a:p>
          <a:p>
            <a:pPr algn="ctr"/>
            <a:r>
              <a:rPr lang="es-CL" dirty="0">
                <a:solidFill>
                  <a:schemeClr val="accent1">
                    <a:lumMod val="25000"/>
                  </a:schemeClr>
                </a:solidFill>
              </a:rPr>
              <a:t>Profesora: Agustina Jelves</a:t>
            </a: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2534AD0-36E1-4D21-885B-56B73DBD0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4" y="-103499"/>
            <a:ext cx="2608971" cy="8291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50"/>
          <p:cNvSpPr txBox="1">
            <a:spLocks noGrp="1"/>
          </p:cNvSpPr>
          <p:nvPr>
            <p:ph type="title"/>
          </p:nvPr>
        </p:nvSpPr>
        <p:spPr>
          <a:xfrm>
            <a:off x="5398265" y="1495735"/>
            <a:ext cx="3371161" cy="14268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CL" sz="2000" dirty="0"/>
              <a:t>R</a:t>
            </a:r>
            <a:r>
              <a:rPr lang="en" sz="2000" dirty="0"/>
              <a:t>evisa y corrije </a:t>
            </a:r>
            <a:br>
              <a:rPr lang="en" sz="2000" dirty="0"/>
            </a:br>
            <a:r>
              <a:rPr lang="en" sz="2000" dirty="0"/>
              <a:t>si es necesario</a:t>
            </a:r>
            <a:endParaRPr sz="2000" dirty="0"/>
          </a:p>
        </p:txBody>
      </p:sp>
      <p:pic>
        <p:nvPicPr>
          <p:cNvPr id="3" name="Gráfico 2" descr="Marca de verificación con relleno sólido">
            <a:extLst>
              <a:ext uri="{FF2B5EF4-FFF2-40B4-BE49-F238E27FC236}">
                <a16:creationId xmlns:a16="http://schemas.microsoft.com/office/drawing/2014/main" id="{37E3451B-BA8F-440C-8E5F-3AC326E3E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8529" y="1495735"/>
            <a:ext cx="1283465" cy="1283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9"/>
          <p:cNvSpPr/>
          <p:nvPr/>
        </p:nvSpPr>
        <p:spPr>
          <a:xfrm>
            <a:off x="835856" y="2501987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9"/>
          <p:cNvSpPr/>
          <p:nvPr/>
        </p:nvSpPr>
        <p:spPr>
          <a:xfrm>
            <a:off x="1395356" y="1565209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9"/>
          <p:cNvSpPr txBox="1"/>
          <p:nvPr/>
        </p:nvSpPr>
        <p:spPr>
          <a:xfrm>
            <a:off x="913106" y="2576308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Nuestras normas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39"/>
          <p:cNvSpPr/>
          <p:nvPr/>
        </p:nvSpPr>
        <p:spPr>
          <a:xfrm>
            <a:off x="3119544" y="2501987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9"/>
          <p:cNvSpPr/>
          <p:nvPr/>
        </p:nvSpPr>
        <p:spPr>
          <a:xfrm>
            <a:off x="3679044" y="1565209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9"/>
          <p:cNvSpPr/>
          <p:nvPr/>
        </p:nvSpPr>
        <p:spPr>
          <a:xfrm>
            <a:off x="5231816" y="2481591"/>
            <a:ext cx="1990500" cy="41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9"/>
          <p:cNvSpPr txBox="1"/>
          <p:nvPr/>
        </p:nvSpPr>
        <p:spPr>
          <a:xfrm>
            <a:off x="5323300" y="2534440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Cantamos para activarnos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2" name="Google Shape;902;p39"/>
          <p:cNvSpPr/>
          <p:nvPr/>
        </p:nvSpPr>
        <p:spPr>
          <a:xfrm>
            <a:off x="5791316" y="1544813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622699" y="4192798"/>
            <a:ext cx="1990500" cy="4968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1004549" y="3245473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9"/>
          <p:cNvSpPr txBox="1"/>
          <p:nvPr/>
        </p:nvSpPr>
        <p:spPr>
          <a:xfrm>
            <a:off x="564194" y="4301974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Vocabulario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39"/>
          <p:cNvSpPr/>
          <p:nvPr/>
        </p:nvSpPr>
        <p:spPr>
          <a:xfrm>
            <a:off x="2858826" y="4079741"/>
            <a:ext cx="2069144" cy="76888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9"/>
          <p:cNvSpPr/>
          <p:nvPr/>
        </p:nvSpPr>
        <p:spPr>
          <a:xfrm>
            <a:off x="3298152" y="3162619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39"/>
          <p:cNvSpPr/>
          <p:nvPr/>
        </p:nvSpPr>
        <p:spPr>
          <a:xfrm>
            <a:off x="4991834" y="4116973"/>
            <a:ext cx="2230482" cy="5726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tx1"/>
                </a:solidFill>
                <a:latin typeface="Roboto" panose="020B0604020202020204" charset="0"/>
                <a:cs typeface="Roboto" panose="020B0604020202020204" charset="0"/>
              </a:rPr>
              <a:t>Actividades de conciencia fonológica</a:t>
            </a:r>
            <a:endParaRPr sz="1600" dirty="0">
              <a:solidFill>
                <a:schemeClr val="tx1"/>
              </a:solidFill>
              <a:latin typeface="Roboto" panose="020B0604020202020204" charset="0"/>
              <a:cs typeface="Roboto" panose="020B0604020202020204" charset="0"/>
            </a:endParaRPr>
          </a:p>
        </p:txBody>
      </p:sp>
      <p:sp>
        <p:nvSpPr>
          <p:cNvPr id="911" name="Google Shape;911;p39"/>
          <p:cNvSpPr/>
          <p:nvPr/>
        </p:nvSpPr>
        <p:spPr>
          <a:xfrm>
            <a:off x="5526006" y="3162974"/>
            <a:ext cx="871500" cy="871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39"/>
          <p:cNvSpPr txBox="1"/>
          <p:nvPr/>
        </p:nvSpPr>
        <p:spPr>
          <a:xfrm>
            <a:off x="3251652" y="2547407"/>
            <a:ext cx="18360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Objetivo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3" name="Google Shape;913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accent1">
                    <a:lumMod val="25000"/>
                  </a:schemeClr>
                </a:solidFill>
              </a:rPr>
              <a:t>R</a:t>
            </a:r>
            <a:r>
              <a:rPr lang="en" dirty="0">
                <a:solidFill>
                  <a:schemeClr val="accent1">
                    <a:lumMod val="25000"/>
                  </a:schemeClr>
                </a:solidFill>
              </a:rPr>
              <a:t>uta del aprendizaje</a:t>
            </a:r>
            <a:endParaRPr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914" name="Google Shape;914;p39"/>
          <p:cNvGrpSpPr/>
          <p:nvPr/>
        </p:nvGrpSpPr>
        <p:grpSpPr>
          <a:xfrm>
            <a:off x="3906753" y="1792836"/>
            <a:ext cx="416082" cy="416246"/>
            <a:chOff x="-55987225" y="3591025"/>
            <a:chExt cx="317450" cy="317575"/>
          </a:xfrm>
        </p:grpSpPr>
        <p:sp>
          <p:nvSpPr>
            <p:cNvPr id="915" name="Google Shape;915;p39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39"/>
          <p:cNvGrpSpPr/>
          <p:nvPr/>
        </p:nvGrpSpPr>
        <p:grpSpPr>
          <a:xfrm>
            <a:off x="6237486" y="1792181"/>
            <a:ext cx="320040" cy="417556"/>
            <a:chOff x="-52005775" y="3208025"/>
            <a:chExt cx="244175" cy="318575"/>
          </a:xfrm>
        </p:grpSpPr>
        <p:sp>
          <p:nvSpPr>
            <p:cNvPr id="921" name="Google Shape;921;p39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39"/>
          <p:cNvGrpSpPr/>
          <p:nvPr/>
        </p:nvGrpSpPr>
        <p:grpSpPr>
          <a:xfrm>
            <a:off x="1622033" y="1791739"/>
            <a:ext cx="418146" cy="418441"/>
            <a:chOff x="-55595775" y="3982375"/>
            <a:chExt cx="319025" cy="319250"/>
          </a:xfrm>
        </p:grpSpPr>
        <p:sp>
          <p:nvSpPr>
            <p:cNvPr id="933" name="Google Shape;933;p39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" name="Google Shape;939;p39"/>
          <p:cNvGrpSpPr/>
          <p:nvPr/>
        </p:nvGrpSpPr>
        <p:grpSpPr>
          <a:xfrm>
            <a:off x="1293781" y="3472281"/>
            <a:ext cx="376826" cy="417884"/>
            <a:chOff x="-57162350" y="3982000"/>
            <a:chExt cx="287500" cy="318825"/>
          </a:xfrm>
          <a:solidFill>
            <a:schemeClr val="accent5">
              <a:lumMod val="75000"/>
            </a:schemeClr>
          </a:solidFill>
        </p:grpSpPr>
        <p:sp>
          <p:nvSpPr>
            <p:cNvPr id="940" name="Google Shape;940;p39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39"/>
          <p:cNvGrpSpPr/>
          <p:nvPr/>
        </p:nvGrpSpPr>
        <p:grpSpPr>
          <a:xfrm>
            <a:off x="3550650" y="3389296"/>
            <a:ext cx="366504" cy="418146"/>
            <a:chOff x="-53224225" y="3976300"/>
            <a:chExt cx="279625" cy="3190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49" name="Google Shape;949;p39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" name="Google Shape;956;p39"/>
          <p:cNvGrpSpPr/>
          <p:nvPr/>
        </p:nvGrpSpPr>
        <p:grpSpPr>
          <a:xfrm>
            <a:off x="5778504" y="3390175"/>
            <a:ext cx="366504" cy="417098"/>
            <a:chOff x="-54793175" y="3982600"/>
            <a:chExt cx="279625" cy="318225"/>
          </a:xfrm>
        </p:grpSpPr>
        <p:sp>
          <p:nvSpPr>
            <p:cNvPr id="957" name="Google Shape;957;p39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9"/>
          <p:cNvSpPr txBox="1"/>
          <p:nvPr/>
        </p:nvSpPr>
        <p:spPr>
          <a:xfrm>
            <a:off x="2975398" y="4237507"/>
            <a:ext cx="1836000" cy="33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Actividades de comprensión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910;p39">
            <a:extLst>
              <a:ext uri="{FF2B5EF4-FFF2-40B4-BE49-F238E27FC236}">
                <a16:creationId xmlns:a16="http://schemas.microsoft.com/office/drawing/2014/main" id="{083B9D23-41AA-4C75-B692-6740A38D47BA}"/>
              </a:ext>
            </a:extLst>
          </p:cNvPr>
          <p:cNvSpPr/>
          <p:nvPr/>
        </p:nvSpPr>
        <p:spPr>
          <a:xfrm>
            <a:off x="7323574" y="4046925"/>
            <a:ext cx="1679173" cy="5726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¿Cómo me sentí?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tx1"/>
                </a:solidFill>
              </a:rPr>
              <a:t>Ticket de salida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75" name="Imagen 74">
            <a:extLst>
              <a:ext uri="{FF2B5EF4-FFF2-40B4-BE49-F238E27FC236}">
                <a16:creationId xmlns:a16="http://schemas.microsoft.com/office/drawing/2014/main" id="{F40BB08F-2A09-4054-92E9-9B249C1E5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43" y="3124599"/>
            <a:ext cx="871804" cy="87180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7AEE3DC3-625A-427C-B2C9-D37F6730B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315" y="3395359"/>
            <a:ext cx="420660" cy="420660"/>
          </a:xfrm>
          <a:prstGeom prst="rect">
            <a:avLst/>
          </a:prstGeom>
          <a:solidFill>
            <a:schemeClr val="bg1">
              <a:lumMod val="2500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C585E16-86D5-47A2-BF73-3D117B1C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850" y="445025"/>
            <a:ext cx="6236508" cy="572700"/>
          </a:xfrm>
        </p:spPr>
        <p:txBody>
          <a:bodyPr/>
          <a:lstStyle/>
          <a:p>
            <a:r>
              <a:rPr lang="es-CL" dirty="0">
                <a:solidFill>
                  <a:schemeClr val="tx2">
                    <a:lumMod val="25000"/>
                  </a:schemeClr>
                </a:solidFill>
              </a:rPr>
              <a:t>Recordemos nuestras normas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9088F4-4CCB-4F0E-A59D-02C47A9C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8" t="34177" r="39535" b="17589"/>
          <a:stretch/>
        </p:blipFill>
        <p:spPr>
          <a:xfrm>
            <a:off x="254467" y="1542116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8A5AE6-4852-41EA-AF01-598CD781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0" y="1969477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3E8450A-FA6B-461D-8308-B1525BD2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92" t="28519" r="30000" b="13554"/>
          <a:stretch/>
        </p:blipFill>
        <p:spPr>
          <a:xfrm>
            <a:off x="4710049" y="1406436"/>
            <a:ext cx="2010443" cy="29794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022A13-D0A4-4B92-B5E6-6C617F079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224" y="1985698"/>
            <a:ext cx="2015447" cy="2979438"/>
          </a:xfrm>
          <a:prstGeom prst="rect">
            <a:avLst/>
          </a:prstGeom>
        </p:spPr>
      </p:pic>
      <p:pic>
        <p:nvPicPr>
          <p:cNvPr id="20" name="Picture 6" descr="Una Mano PNG transparente - StickPNG">
            <a:extLst>
              <a:ext uri="{FF2B5EF4-FFF2-40B4-BE49-F238E27FC236}">
                <a16:creationId xmlns:a16="http://schemas.microsoft.com/office/drawing/2014/main" id="{8B5FF33A-2E93-4EB7-95A3-C5410E1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3" y="3189627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3246192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chemeClr val="accent1">
                    <a:lumMod val="75000"/>
                  </a:schemeClr>
                </a:solidFill>
              </a:rPr>
              <a:t>Objetivo</a:t>
            </a:r>
          </a:p>
        </p:txBody>
      </p:sp>
      <p:sp>
        <p:nvSpPr>
          <p:cNvPr id="287" name="Google Shape;287;p35"/>
          <p:cNvSpPr txBox="1">
            <a:spLocks noGrp="1"/>
          </p:cNvSpPr>
          <p:nvPr>
            <p:ph type="subTitle" idx="1"/>
          </p:nvPr>
        </p:nvSpPr>
        <p:spPr>
          <a:xfrm>
            <a:off x="361507" y="2449425"/>
            <a:ext cx="3965944" cy="1388100"/>
          </a:xfrm>
          <a:prstGeom prst="rect">
            <a:avLst/>
          </a:prstGeom>
        </p:spPr>
        <p:txBody>
          <a:bodyPr spcFirstLastPara="1" wrap="square" lIns="360000" tIns="91425" rIns="91425" bIns="91425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  <a:latin typeface="Passion One" panose="020B0604020202020204" charset="0"/>
            </a:endParaRPr>
          </a:p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ssion One" panose="020B0604020202020204" charset="0"/>
              </a:rPr>
              <a:t>Desarrollar la comprensión de lectura</a:t>
            </a: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  <a:latin typeface="Passion One" panose="020B0604020202020204" charset="0"/>
            </a:endParaRPr>
          </a:p>
          <a:p>
            <a:pPr marL="6858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assion One" panose="020B0604020202020204" charset="0"/>
              </a:rPr>
              <a:t>Ampliar el vocabulario.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71C7601-69FC-43CF-AA39-94A14ADE5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578" y="806872"/>
            <a:ext cx="1980578" cy="34350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3"/>
          <p:cNvSpPr txBox="1">
            <a:spLocks noGrp="1"/>
          </p:cNvSpPr>
          <p:nvPr>
            <p:ph type="title"/>
          </p:nvPr>
        </p:nvSpPr>
        <p:spPr>
          <a:xfrm>
            <a:off x="701749" y="148856"/>
            <a:ext cx="7740502" cy="9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Cantemos para despertar las neuronas</a:t>
            </a:r>
            <a:endParaRPr sz="2800" dirty="0"/>
          </a:p>
        </p:txBody>
      </p:sp>
      <p:pic>
        <p:nvPicPr>
          <p:cNvPr id="3" name="Elementos multimedia en línea 2" title="Yupi Yai- Despertando las Neuronas">
            <a:hlinkClick r:id="" action="ppaction://media"/>
            <a:extLst>
              <a:ext uri="{FF2B5EF4-FFF2-40B4-BE49-F238E27FC236}">
                <a16:creationId xmlns:a16="http://schemas.microsoft.com/office/drawing/2014/main" id="{3A883970-FA5C-4502-88C4-692A825256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45758" y="1087923"/>
            <a:ext cx="5486400" cy="309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6"/>
          <p:cNvSpPr txBox="1">
            <a:spLocks noGrp="1"/>
          </p:cNvSpPr>
          <p:nvPr>
            <p:ph type="title"/>
          </p:nvPr>
        </p:nvSpPr>
        <p:spPr>
          <a:xfrm>
            <a:off x="5411974" y="1370386"/>
            <a:ext cx="3838352" cy="2817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sz="3200" dirty="0"/>
              <a:t>Trabajamos con el vocabulario</a:t>
            </a:r>
          </a:p>
        </p:txBody>
      </p:sp>
      <p:sp>
        <p:nvSpPr>
          <p:cNvPr id="995" name="Google Shape;995;p46"/>
          <p:cNvSpPr txBox="1">
            <a:spLocks noGrp="1"/>
          </p:cNvSpPr>
          <p:nvPr>
            <p:ph type="title" idx="2"/>
          </p:nvPr>
        </p:nvSpPr>
        <p:spPr>
          <a:xfrm>
            <a:off x="3267225" y="1800600"/>
            <a:ext cx="1932900" cy="9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EduCarlosAntonio: Hoja Cuaderno">
            <a:extLst>
              <a:ext uri="{FF2B5EF4-FFF2-40B4-BE49-F238E27FC236}">
                <a16:creationId xmlns:a16="http://schemas.microsoft.com/office/drawing/2014/main" id="{82D988B5-D732-4B1F-B16B-2A84D49D10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20115" b="9423"/>
          <a:stretch/>
        </p:blipFill>
        <p:spPr bwMode="auto">
          <a:xfrm>
            <a:off x="676005" y="695929"/>
            <a:ext cx="7995669" cy="40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39253E3A-DB6C-4163-B64E-4F75BDFD4652}"/>
              </a:ext>
            </a:extLst>
          </p:cNvPr>
          <p:cNvSpPr txBox="1">
            <a:spLocks/>
          </p:cNvSpPr>
          <p:nvPr/>
        </p:nvSpPr>
        <p:spPr>
          <a:xfrm>
            <a:off x="860863" y="639536"/>
            <a:ext cx="2207419" cy="47678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L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</a:rPr>
              <a:t>___</a:t>
            </a:r>
            <a:r>
              <a:rPr lang="es-CL" dirty="0">
                <a:solidFill>
                  <a:srgbClr val="FF0000"/>
                </a:solidFill>
                <a:latin typeface="Century Gothic" panose="020B0502020202020204" pitchFamily="34" charset="0"/>
              </a:rPr>
              <a:t>/</a:t>
            </a:r>
            <a:r>
              <a:rPr lang="es-CL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</a:rPr>
              <a:t>03</a:t>
            </a:r>
            <a:r>
              <a:rPr lang="es-CL" dirty="0">
                <a:solidFill>
                  <a:srgbClr val="FF0000"/>
                </a:solidFill>
                <a:latin typeface="Century Gothic" panose="020B0502020202020204" pitchFamily="34" charset="0"/>
              </a:rPr>
              <a:t>/</a:t>
            </a:r>
            <a:r>
              <a:rPr lang="es-CL" dirty="0">
                <a:solidFill>
                  <a:schemeClr val="tx1">
                    <a:lumMod val="10000"/>
                  </a:schemeClr>
                </a:solidFill>
                <a:latin typeface="Century Gothic" panose="020B0502020202020204" pitchFamily="34" charset="0"/>
              </a:rPr>
              <a:t>2021</a:t>
            </a:r>
          </a:p>
        </p:txBody>
      </p:sp>
      <p:pic>
        <p:nvPicPr>
          <p:cNvPr id="10" name="Picture 18" descr="Cómo se fabrica un lápiz? - Ambientum Portal Lider Medioambiente">
            <a:extLst>
              <a:ext uri="{FF2B5EF4-FFF2-40B4-BE49-F238E27FC236}">
                <a16:creationId xmlns:a16="http://schemas.microsoft.com/office/drawing/2014/main" id="{F802276A-8E57-4AA1-8D06-2F5DBC03C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7"/>
          <a:stretch/>
        </p:blipFill>
        <p:spPr bwMode="auto">
          <a:xfrm rot="5400000">
            <a:off x="-1077873" y="2730621"/>
            <a:ext cx="2995977" cy="18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iagrama de flujo: documento 17">
            <a:extLst>
              <a:ext uri="{FF2B5EF4-FFF2-40B4-BE49-F238E27FC236}">
                <a16:creationId xmlns:a16="http://schemas.microsoft.com/office/drawing/2014/main" id="{BC173C23-577A-41D8-96F1-A2EF2EB490A5}"/>
              </a:ext>
            </a:extLst>
          </p:cNvPr>
          <p:cNvSpPr/>
          <p:nvPr/>
        </p:nvSpPr>
        <p:spPr>
          <a:xfrm>
            <a:off x="6075720" y="4754"/>
            <a:ext cx="3208705" cy="1233198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b="1" u="sng" dirty="0">
                <a:ln w="0"/>
                <a:solidFill>
                  <a:srgbClr val="FF0000"/>
                </a:solidFill>
              </a:rPr>
              <a:t>Indicaciones:</a:t>
            </a:r>
            <a:endParaRPr lang="es-CL" sz="1200" dirty="0">
              <a:ln w="0"/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L" sz="1200" dirty="0">
                <a:ln w="0"/>
                <a:solidFill>
                  <a:schemeClr val="tx2">
                    <a:lumMod val="25000"/>
                  </a:schemeClr>
                </a:solidFill>
              </a:rPr>
              <a:t>Explica el término aletear y escribe la palabra con que se relaciona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200" dirty="0">
                <a:ln w="0"/>
                <a:solidFill>
                  <a:schemeClr val="tx2">
                    <a:lumMod val="25000"/>
                  </a:schemeClr>
                </a:solidFill>
              </a:rPr>
              <a:t>Envía para corrección.</a:t>
            </a:r>
          </a:p>
          <a:p>
            <a:pPr marL="342900" indent="-342900">
              <a:buFont typeface="+mj-lt"/>
              <a:buAutoNum type="arabicPeriod"/>
            </a:pPr>
            <a:endParaRPr lang="es-CL" sz="1200" dirty="0">
              <a:ln w="0"/>
              <a:solidFill>
                <a:schemeClr val="tx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A7BF11D-0F7E-4C82-9068-3D5ECF6F1659}"/>
              </a:ext>
            </a:extLst>
          </p:cNvPr>
          <p:cNvSpPr/>
          <p:nvPr/>
        </p:nvSpPr>
        <p:spPr>
          <a:xfrm>
            <a:off x="678762" y="547569"/>
            <a:ext cx="364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6511896-01D1-4BC0-9765-90200CF4BD58}"/>
              </a:ext>
            </a:extLst>
          </p:cNvPr>
          <p:cNvCxnSpPr>
            <a:cxnSpLocks/>
          </p:cNvCxnSpPr>
          <p:nvPr/>
        </p:nvCxnSpPr>
        <p:spPr>
          <a:xfrm>
            <a:off x="8379857" y="840246"/>
            <a:ext cx="0" cy="3959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uaderno abierto – Canal del Área de Tecnología Educativa">
            <a:extLst>
              <a:ext uri="{FF2B5EF4-FFF2-40B4-BE49-F238E27FC236}">
                <a16:creationId xmlns:a16="http://schemas.microsoft.com/office/drawing/2014/main" id="{DACE6710-8D57-4D7C-9622-881203A7D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84" y="627262"/>
            <a:ext cx="779179" cy="77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9D1EF6-627B-4A17-A0DD-9F75DB8EFFC3}"/>
              </a:ext>
            </a:extLst>
          </p:cNvPr>
          <p:cNvSpPr txBox="1"/>
          <p:nvPr/>
        </p:nvSpPr>
        <p:spPr>
          <a:xfrm>
            <a:off x="1043193" y="1723330"/>
            <a:ext cx="77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Levenim MT" panose="02010502060101010101" pitchFamily="2" charset="-79"/>
                <a:cs typeface="Levenim MT" panose="02010502060101010101" pitchFamily="2" charset="-79"/>
              </a:rPr>
              <a:t>1.-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id="{83EA2FF6-1A94-4428-AFE5-A10AF3FC981E}"/>
              </a:ext>
            </a:extLst>
          </p:cNvPr>
          <p:cNvSpPr txBox="1">
            <a:spLocks/>
          </p:cNvSpPr>
          <p:nvPr/>
        </p:nvSpPr>
        <p:spPr>
          <a:xfrm>
            <a:off x="944899" y="1172716"/>
            <a:ext cx="6460736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4A8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524A8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"/>
              <a:buNone/>
              <a:defRPr sz="1200" b="0" i="0" u="none" strike="noStrike" cap="none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s-CL" sz="36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B5F6EC-F726-45AE-8A1D-B6E98661B6D0}"/>
              </a:ext>
            </a:extLst>
          </p:cNvPr>
          <p:cNvSpPr txBox="1"/>
          <p:nvPr/>
        </p:nvSpPr>
        <p:spPr>
          <a:xfrm>
            <a:off x="1600906" y="1794932"/>
            <a:ext cx="6778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El texto dice que un grupo de abejas aletean con energía para enfriar el </a:t>
            </a:r>
            <a:r>
              <a:rPr lang="es-MX" dirty="0"/>
              <a:t> </a:t>
            </a:r>
            <a:r>
              <a:rPr lang="es-MX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panal.</a:t>
            </a:r>
          </a:p>
          <a:p>
            <a:endParaRPr lang="es-MX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r>
              <a:rPr lang="es-MX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¿Qué significa la palabra aletear? </a:t>
            </a:r>
          </a:p>
          <a:p>
            <a:r>
              <a:rPr lang="es-MX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¿Con qué palabra se relaciona?</a:t>
            </a:r>
            <a:endParaRPr lang="es-C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190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46"/>
          <p:cNvSpPr txBox="1">
            <a:spLocks noGrp="1"/>
          </p:cNvSpPr>
          <p:nvPr>
            <p:ph type="title"/>
          </p:nvPr>
        </p:nvSpPr>
        <p:spPr>
          <a:xfrm>
            <a:off x="5411974" y="1370386"/>
            <a:ext cx="3838352" cy="2817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sz="3200" dirty="0"/>
              <a:t>Comprensión de lectura</a:t>
            </a:r>
          </a:p>
        </p:txBody>
      </p:sp>
      <p:sp>
        <p:nvSpPr>
          <p:cNvPr id="995" name="Google Shape;995;p46"/>
          <p:cNvSpPr txBox="1">
            <a:spLocks noGrp="1"/>
          </p:cNvSpPr>
          <p:nvPr>
            <p:ph type="title" idx="2"/>
          </p:nvPr>
        </p:nvSpPr>
        <p:spPr>
          <a:xfrm>
            <a:off x="3267225" y="1800600"/>
            <a:ext cx="1932900" cy="9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319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E92457D-2AB9-4D6E-87B1-A8721F1ED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6606" y="211769"/>
            <a:ext cx="5687784" cy="469376"/>
          </a:xfrm>
        </p:spPr>
        <p:txBody>
          <a:bodyPr>
            <a:normAutofit fontScale="90000"/>
          </a:bodyPr>
          <a:lstStyle/>
          <a:p>
            <a:r>
              <a:rPr lang="es-CL" dirty="0"/>
              <a:t>Comprensión y escritura</a:t>
            </a:r>
            <a:br>
              <a:rPr lang="es-CL" dirty="0"/>
            </a:br>
            <a:r>
              <a:rPr lang="es-CL" sz="1300" dirty="0"/>
              <a:t>(texto lenguaje tomo 3)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E00867-9DC9-4171-9829-D34E26DD6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233" y="462976"/>
            <a:ext cx="3900860" cy="4639971"/>
          </a:xfrm>
          <a:prstGeom prst="rect">
            <a:avLst/>
          </a:prstGeom>
        </p:spPr>
      </p:pic>
      <p:sp>
        <p:nvSpPr>
          <p:cNvPr id="9" name="Diagrama de flujo: multidocumento 8">
            <a:extLst>
              <a:ext uri="{FF2B5EF4-FFF2-40B4-BE49-F238E27FC236}">
                <a16:creationId xmlns:a16="http://schemas.microsoft.com/office/drawing/2014/main" id="{C92790E1-0987-4152-A353-077687ECD5A4}"/>
              </a:ext>
            </a:extLst>
          </p:cNvPr>
          <p:cNvSpPr/>
          <p:nvPr/>
        </p:nvSpPr>
        <p:spPr>
          <a:xfrm>
            <a:off x="3331409" y="3732028"/>
            <a:ext cx="783391" cy="55838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Pág. 114</a:t>
            </a:r>
          </a:p>
        </p:txBody>
      </p:sp>
    </p:spTree>
    <p:extLst>
      <p:ext uri="{BB962C8B-B14F-4D97-AF65-F5344CB8AC3E}">
        <p14:creationId xmlns:p14="http://schemas.microsoft.com/office/powerpoint/2010/main" val="3088368394"/>
      </p:ext>
    </p:extLst>
  </p:cSld>
  <p:clrMapOvr>
    <a:masterClrMapping/>
  </p:clrMapOvr>
</p:sld>
</file>

<file path=ppt/theme/theme1.xml><?xml version="1.0" encoding="utf-8"?>
<a:theme xmlns:a="http://schemas.openxmlformats.org/drawingml/2006/main" name="Printable Cards for Special Education by Slidesgo">
  <a:themeElements>
    <a:clrScheme name="Simple Light">
      <a:dk1>
        <a:srgbClr val="000000"/>
      </a:dk1>
      <a:lt1>
        <a:srgbClr val="FFFFFF"/>
      </a:lt1>
      <a:dk2>
        <a:srgbClr val="4CC9F0"/>
      </a:dk2>
      <a:lt2>
        <a:srgbClr val="A5E4F7"/>
      </a:lt2>
      <a:accent1>
        <a:srgbClr val="F72585"/>
      </a:accent1>
      <a:accent2>
        <a:srgbClr val="FB92C2"/>
      </a:accent2>
      <a:accent3>
        <a:srgbClr val="FFC41F"/>
      </a:accent3>
      <a:accent4>
        <a:srgbClr val="ED7A17"/>
      </a:accent4>
      <a:accent5>
        <a:srgbClr val="53C267"/>
      </a:accent5>
      <a:accent6>
        <a:srgbClr val="C5D86D"/>
      </a:accent6>
      <a:hlink>
        <a:srgbClr val="B7B7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143</Words>
  <Application>Microsoft Office PowerPoint</Application>
  <PresentationFormat>Presentación en pantalla (16:9)</PresentationFormat>
  <Paragraphs>38</Paragraphs>
  <Slides>10</Slides>
  <Notes>7</Notes>
  <HiddenSlides>0</HiddenSlides>
  <MMClips>1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Lato</vt:lpstr>
      <vt:lpstr>Bowlby One</vt:lpstr>
      <vt:lpstr>Century Gothic</vt:lpstr>
      <vt:lpstr>Ubuntu</vt:lpstr>
      <vt:lpstr>Arial</vt:lpstr>
      <vt:lpstr>Roboto</vt:lpstr>
      <vt:lpstr>Passion One</vt:lpstr>
      <vt:lpstr>Levenim MT</vt:lpstr>
      <vt:lpstr>Wingdings</vt:lpstr>
      <vt:lpstr>Barlow</vt:lpstr>
      <vt:lpstr>Printable Cards for Special Education by Slidesgo</vt:lpstr>
      <vt:lpstr>Comprensión Lectora </vt:lpstr>
      <vt:lpstr>Ruta del aprendizaje</vt:lpstr>
      <vt:lpstr>Recordemos nuestras normas</vt:lpstr>
      <vt:lpstr>Objetivo</vt:lpstr>
      <vt:lpstr>Cantemos para despertar las neuronas</vt:lpstr>
      <vt:lpstr>Trabajamos con el vocabulario</vt:lpstr>
      <vt:lpstr>Presentación de PowerPoint</vt:lpstr>
      <vt:lpstr>Comprensión de lectura</vt:lpstr>
      <vt:lpstr>Comprensión y escritura (texto lenguaje tomo 3)</vt:lpstr>
      <vt:lpstr>Revisa y corrije  si es necesario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Printable Cards for Special Education</dc:title>
  <cp:lastModifiedBy>Agustina Jelves</cp:lastModifiedBy>
  <cp:revision>100</cp:revision>
  <dcterms:modified xsi:type="dcterms:W3CDTF">2021-03-31T15:38:30Z</dcterms:modified>
</cp:coreProperties>
</file>