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256" r:id="rId2"/>
    <p:sldId id="257" r:id="rId3"/>
    <p:sldId id="258" r:id="rId4"/>
    <p:sldId id="265" r:id="rId5"/>
    <p:sldId id="261" r:id="rId6"/>
    <p:sldId id="262" r:id="rId7"/>
    <p:sldId id="264" r:id="rId8"/>
    <p:sldId id="263" r:id="rId9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756" y="6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Título"/>
          <p:cNvSpPr>
            <a:spLocks noGrp="1"/>
          </p:cNvSpPr>
          <p:nvPr>
            <p:ph type="ctrTitle"/>
          </p:nvPr>
        </p:nvSpPr>
        <p:spPr>
          <a:xfrm>
            <a:off x="1910080" y="359898"/>
            <a:ext cx="987552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22" name="21 Subtítulo"/>
          <p:cNvSpPr>
            <a:spLocks noGrp="1"/>
          </p:cNvSpPr>
          <p:nvPr>
            <p:ph type="subTitle" idx="1"/>
          </p:nvPr>
        </p:nvSpPr>
        <p:spPr>
          <a:xfrm>
            <a:off x="1910080" y="1850064"/>
            <a:ext cx="987552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s-ES"/>
              <a:t>Haga clic para modificar el estilo de subtítulo del patrón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29/03/2021</a:t>
            </a:fld>
            <a:endParaRPr lang="es-ES"/>
          </a:p>
        </p:txBody>
      </p:sp>
      <p:sp>
        <p:nvSpPr>
          <p:cNvPr id="20" name="19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0" name="9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  <p:sp>
        <p:nvSpPr>
          <p:cNvPr id="8" name="7 Elipse"/>
          <p:cNvSpPr/>
          <p:nvPr/>
        </p:nvSpPr>
        <p:spPr>
          <a:xfrm>
            <a:off x="1228577" y="1413802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8 Elipse"/>
          <p:cNvSpPr/>
          <p:nvPr/>
        </p:nvSpPr>
        <p:spPr>
          <a:xfrm>
            <a:off x="1542901" y="1345016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29/03/2021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9144000" y="274640"/>
            <a:ext cx="2438400" cy="5851525"/>
          </a:xfrm>
        </p:spPr>
        <p:txBody>
          <a:bodyPr vert="eaVert"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1524000" y="274641"/>
            <a:ext cx="7416800" cy="5851525"/>
          </a:xfrm>
        </p:spPr>
        <p:txBody>
          <a:bodyPr vert="eaVert"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29/03/2021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29/03/2021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3043853" y="-54"/>
            <a:ext cx="9144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437856" y="2600325"/>
            <a:ext cx="85344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437856" y="1066800"/>
            <a:ext cx="85344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29/03/2021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  <p:sp>
        <p:nvSpPr>
          <p:cNvPr id="10" name="9 Rectángulo"/>
          <p:cNvSpPr/>
          <p:nvPr/>
        </p:nvSpPr>
        <p:spPr bwMode="invGray">
          <a:xfrm>
            <a:off x="3048000" y="0"/>
            <a:ext cx="1016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7 Elipse"/>
          <p:cNvSpPr/>
          <p:nvPr/>
        </p:nvSpPr>
        <p:spPr>
          <a:xfrm>
            <a:off x="2896428" y="2814656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8 Elipse"/>
          <p:cNvSpPr/>
          <p:nvPr/>
        </p:nvSpPr>
        <p:spPr>
          <a:xfrm>
            <a:off x="3210752" y="2745870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1914144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7034784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29/03/2021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5160336"/>
            <a:ext cx="109728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621792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60960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21792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29/03/2021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 anchor="ctr"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29/03/2021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1353312" y="0"/>
            <a:ext cx="10838688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29/03/2021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  <p:sp>
        <p:nvSpPr>
          <p:cNvPr id="6" name="5 Rectángulo"/>
          <p:cNvSpPr/>
          <p:nvPr/>
        </p:nvSpPr>
        <p:spPr bwMode="invGray">
          <a:xfrm>
            <a:off x="1353312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16778"/>
            <a:ext cx="508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609600" y="1406964"/>
            <a:ext cx="508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609600" y="2133601"/>
            <a:ext cx="108712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29/03/2021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849195" y="1066800"/>
            <a:ext cx="36576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29/03/2021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  <p:sp>
        <p:nvSpPr>
          <p:cNvPr id="8" name="7 Rectángulo"/>
          <p:cNvSpPr/>
          <p:nvPr/>
        </p:nvSpPr>
        <p:spPr>
          <a:xfrm>
            <a:off x="1016000" y="1066800"/>
            <a:ext cx="6096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117600" y="1143004"/>
            <a:ext cx="58928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marL="0" indent="0" algn="l" eaLnBrk="1" latinLnBrk="0" hangingPunct="1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s-ES"/>
              <a:t>Haga clic en el icono para agregar una imagen</a:t>
            </a:r>
            <a:endParaRPr kumimoji="0" lang="en-US" dirty="0"/>
          </a:p>
        </p:txBody>
      </p:sp>
      <p:sp>
        <p:nvSpPr>
          <p:cNvPr id="9" name="8 Proceso"/>
          <p:cNvSpPr/>
          <p:nvPr/>
        </p:nvSpPr>
        <p:spPr>
          <a:xfrm rot="19468671">
            <a:off x="528967" y="954341"/>
            <a:ext cx="9144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" name="9 Proceso"/>
          <p:cNvSpPr/>
          <p:nvPr/>
        </p:nvSpPr>
        <p:spPr>
          <a:xfrm rot="2103354" flipH="1">
            <a:off x="6671556" y="936786"/>
            <a:ext cx="865632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117600" y="4800600"/>
            <a:ext cx="58928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ircular"/>
          <p:cNvSpPr/>
          <p:nvPr/>
        </p:nvSpPr>
        <p:spPr>
          <a:xfrm>
            <a:off x="-1087902" y="-815922"/>
            <a:ext cx="2185183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7 Elipse"/>
          <p:cNvSpPr/>
          <p:nvPr/>
        </p:nvSpPr>
        <p:spPr>
          <a:xfrm>
            <a:off x="225089" y="21103"/>
            <a:ext cx="2269588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1" name="10 Anillo"/>
          <p:cNvSpPr/>
          <p:nvPr/>
        </p:nvSpPr>
        <p:spPr>
          <a:xfrm rot="2315675">
            <a:off x="243842" y="1055077"/>
            <a:ext cx="1500956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11 Rectángulo"/>
          <p:cNvSpPr/>
          <p:nvPr/>
        </p:nvSpPr>
        <p:spPr>
          <a:xfrm>
            <a:off x="1350498" y="-54"/>
            <a:ext cx="10841503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5" name="4 Marcador de título"/>
          <p:cNvSpPr>
            <a:spLocks noGrp="1"/>
          </p:cNvSpPr>
          <p:nvPr>
            <p:ph type="title"/>
          </p:nvPr>
        </p:nvSpPr>
        <p:spPr>
          <a:xfrm>
            <a:off x="1914144" y="274638"/>
            <a:ext cx="999744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9" name="8 Marcador de texto"/>
          <p:cNvSpPr>
            <a:spLocks noGrp="1"/>
          </p:cNvSpPr>
          <p:nvPr>
            <p:ph type="body" idx="1"/>
          </p:nvPr>
        </p:nvSpPr>
        <p:spPr>
          <a:xfrm>
            <a:off x="1914144" y="1447800"/>
            <a:ext cx="999744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  <a:p>
            <a:pPr lvl="1" eaLnBrk="1" latinLnBrk="0" hangingPunct="1"/>
            <a:r>
              <a:rPr kumimoji="0" lang="es-ES"/>
              <a:t>Segundo nivel</a:t>
            </a:r>
          </a:p>
          <a:p>
            <a:pPr lvl="2" eaLnBrk="1" latinLnBrk="0" hangingPunct="1"/>
            <a:r>
              <a:rPr kumimoji="0" lang="es-ES"/>
              <a:t>Tercer nivel</a:t>
            </a:r>
          </a:p>
          <a:p>
            <a:pPr lvl="3" eaLnBrk="1" latinLnBrk="0" hangingPunct="1"/>
            <a:r>
              <a:rPr kumimoji="0" lang="es-ES"/>
              <a:t>Cuarto nivel</a:t>
            </a:r>
          </a:p>
          <a:p>
            <a:pPr lvl="4" eaLnBrk="1" latinLnBrk="0" hangingPunct="1"/>
            <a:r>
              <a:rPr kumimoji="0" lang="es-ES"/>
              <a:t>Quinto nivel</a:t>
            </a:r>
            <a:endParaRPr kumimoji="0" lang="en-US"/>
          </a:p>
        </p:txBody>
      </p:sp>
      <p:sp>
        <p:nvSpPr>
          <p:cNvPr id="24" name="23 Marcador de fecha"/>
          <p:cNvSpPr>
            <a:spLocks noGrp="1"/>
          </p:cNvSpPr>
          <p:nvPr>
            <p:ph type="dt" sz="half" idx="2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7A847CFC-816F-41D0-AAC0-9BF4FEBC753E}" type="datetimeFigureOut">
              <a:rPr lang="es-ES" smtClean="0"/>
              <a:t>29/03/2021</a:t>
            </a:fld>
            <a:endParaRPr lang="es-ES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es-ES"/>
          </a:p>
        </p:txBody>
      </p:sp>
      <p:sp>
        <p:nvSpPr>
          <p:cNvPr id="22" name="21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11484864" y="6305550"/>
            <a:ext cx="6096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  <p:sp>
        <p:nvSpPr>
          <p:cNvPr id="15" name="14 Rectángulo"/>
          <p:cNvSpPr/>
          <p:nvPr/>
        </p:nvSpPr>
        <p:spPr bwMode="invGray">
          <a:xfrm>
            <a:off x="1353312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hyperlink" Target="https://forms.gle/rNL57fy6J4Sz7omd8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459596" y="3551415"/>
            <a:ext cx="7752184" cy="711701"/>
          </a:xfrm>
        </p:spPr>
        <p:txBody>
          <a:bodyPr>
            <a:noAutofit/>
          </a:bodyPr>
          <a:lstStyle/>
          <a:p>
            <a:pPr algn="ctr"/>
            <a:r>
              <a:rPr lang="es-MX" sz="2000" dirty="0">
                <a:effectLst/>
              </a:rPr>
              <a:t>NUMANCIA POR </a:t>
            </a:r>
            <a:r>
              <a:rPr lang="es-MX" sz="2000" dirty="0" smtClean="0">
                <a:effectLst/>
              </a:rPr>
              <a:t>UNA SANA </a:t>
            </a:r>
            <a:r>
              <a:rPr lang="es-MX" sz="2000" dirty="0">
                <a:effectLst/>
              </a:rPr>
              <a:t>CONVIVENCIA</a:t>
            </a:r>
            <a:endParaRPr lang="es-CL" sz="2000" dirty="0">
              <a:effectLst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282039" y="3326946"/>
            <a:ext cx="6400800" cy="512435"/>
          </a:xfrm>
        </p:spPr>
        <p:txBody>
          <a:bodyPr>
            <a:normAutofit/>
          </a:bodyPr>
          <a:lstStyle/>
          <a:p>
            <a:pPr algn="ctr"/>
            <a:r>
              <a:rPr lang="es-MX" b="1" i="1" dirty="0"/>
              <a:t>#</a:t>
            </a:r>
            <a:r>
              <a:rPr lang="es-MX" b="1" i="1" dirty="0" smtClean="0"/>
              <a:t>NADAJUSTIFICALAVIOLENCIA</a:t>
            </a:r>
            <a:endParaRPr lang="es-CL" b="1" i="1" dirty="0"/>
          </a:p>
        </p:txBody>
      </p:sp>
      <p:pic>
        <p:nvPicPr>
          <p:cNvPr id="4" name="image1.png" descr="logo numancia cuad.png"/>
          <p:cNvPicPr/>
          <p:nvPr/>
        </p:nvPicPr>
        <p:blipFill>
          <a:blip r:embed="rId2"/>
          <a:srcRect l="17468" t="14771" r="19952" b="11364"/>
          <a:stretch>
            <a:fillRect/>
          </a:stretch>
        </p:blipFill>
        <p:spPr>
          <a:xfrm>
            <a:off x="9912424" y="332656"/>
            <a:ext cx="1443492" cy="1728192"/>
          </a:xfrm>
          <a:prstGeom prst="rect">
            <a:avLst/>
          </a:prstGeom>
          <a:ln/>
        </p:spPr>
      </p:pic>
      <p:sp>
        <p:nvSpPr>
          <p:cNvPr id="5" name="Rectángulo 4"/>
          <p:cNvSpPr/>
          <p:nvPr/>
        </p:nvSpPr>
        <p:spPr>
          <a:xfrm>
            <a:off x="3287688" y="4519945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CL" sz="6600" dirty="0"/>
              <a:t>RELIGIÓN</a:t>
            </a:r>
          </a:p>
          <a:p>
            <a:pPr algn="ctr"/>
            <a:r>
              <a:rPr lang="es-CL" dirty="0" smtClean="0"/>
              <a:t>Miércoles</a:t>
            </a:r>
            <a:r>
              <a:rPr lang="es-CL" dirty="0" smtClean="0"/>
              <a:t> </a:t>
            </a:r>
            <a:r>
              <a:rPr lang="es-CL" dirty="0" smtClean="0"/>
              <a:t>31</a:t>
            </a:r>
            <a:r>
              <a:rPr lang="es-CL" dirty="0" smtClean="0"/>
              <a:t> </a:t>
            </a:r>
            <a:r>
              <a:rPr lang="es-CL" dirty="0" smtClean="0"/>
              <a:t>de marzo</a:t>
            </a:r>
          </a:p>
          <a:p>
            <a:pPr algn="ctr"/>
            <a:r>
              <a:rPr lang="es-CL" sz="2800" dirty="0" smtClean="0"/>
              <a:t>7° año básico </a:t>
            </a:r>
            <a:r>
              <a:rPr lang="es-CL" sz="2800" dirty="0" smtClean="0"/>
              <a:t>B</a:t>
            </a:r>
            <a:endParaRPr lang="es-CL" sz="2800" dirty="0"/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1611288" y="1387574"/>
            <a:ext cx="9448800" cy="1825096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s-CL" dirty="0" smtClean="0">
                <a:solidFill>
                  <a:schemeClr val="accent2">
                    <a:lumMod val="75000"/>
                  </a:schemeClr>
                </a:solidFill>
              </a:rPr>
              <a:t>Taller: “Sana Convivencia Digital”</a:t>
            </a:r>
            <a:endParaRPr lang="es-CL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935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>
                <a:solidFill>
                  <a:srgbClr val="FFC000"/>
                </a:solidFill>
                <a:latin typeface="Bodoni MT Black" panose="02070A03080606020203" pitchFamily="18" charset="0"/>
              </a:rPr>
              <a:t>RUTA</a:t>
            </a:r>
            <a:endParaRPr lang="es-CL" dirty="0">
              <a:solidFill>
                <a:srgbClr val="FFC000"/>
              </a:solidFill>
              <a:latin typeface="Bodoni MT Black" panose="02070A03080606020203" pitchFamily="18" charset="0"/>
            </a:endParaRPr>
          </a:p>
        </p:txBody>
      </p:sp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2063552" y="3068960"/>
            <a:ext cx="7498080" cy="2160240"/>
          </a:xfrm>
        </p:spPr>
        <p:txBody>
          <a:bodyPr>
            <a:normAutofit/>
          </a:bodyPr>
          <a:lstStyle/>
          <a:p>
            <a:pPr marL="82296" indent="0">
              <a:buNone/>
            </a:pPr>
            <a:r>
              <a:rPr lang="es-MX" sz="4000" dirty="0"/>
              <a:t>1. En el lugar del otro</a:t>
            </a:r>
          </a:p>
          <a:p>
            <a:pPr marL="82296" indent="0">
              <a:buNone/>
            </a:pPr>
            <a:r>
              <a:rPr lang="es-MX" sz="4000" dirty="0"/>
              <a:t>2. </a:t>
            </a:r>
            <a:r>
              <a:rPr lang="es-MX" sz="4000" dirty="0" smtClean="0"/>
              <a:t>Encuesta</a:t>
            </a:r>
          </a:p>
          <a:p>
            <a:pPr marL="82296" indent="0">
              <a:buNone/>
            </a:pPr>
            <a:r>
              <a:rPr lang="es-MX" sz="4000" dirty="0" smtClean="0"/>
              <a:t>3</a:t>
            </a:r>
            <a:r>
              <a:rPr lang="es-MX" sz="4000" dirty="0"/>
              <a:t>. Reflexiones </a:t>
            </a:r>
            <a:endParaRPr lang="es-CL" sz="40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5098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696" y="193502"/>
            <a:ext cx="2083370" cy="208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382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1442725" y="827851"/>
            <a:ext cx="999744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MX" sz="2800" i="1" dirty="0" smtClean="0"/>
              <a:t>¿</a:t>
            </a:r>
            <a:r>
              <a:rPr lang="es-MX" sz="2800" i="1" dirty="0"/>
              <a:t>Conoces estos memes? ¿Qué opinas de ellos?</a:t>
            </a:r>
            <a:br>
              <a:rPr lang="es-MX" sz="2800" i="1" dirty="0"/>
            </a:br>
            <a:r>
              <a:rPr lang="es-MX" sz="2800" i="1" dirty="0"/>
              <a:t>¿Qué habrán pensado esas personas cuando se reconocieron en los memes?</a:t>
            </a:r>
            <a:endParaRPr lang="es-CL" sz="2800" i="1" dirty="0"/>
          </a:p>
        </p:txBody>
      </p:sp>
      <p:pic>
        <p:nvPicPr>
          <p:cNvPr id="8" name="7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1996353"/>
            <a:ext cx="4580212" cy="2650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104" y="2051770"/>
            <a:ext cx="4722341" cy="25547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9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6" y="4509120"/>
            <a:ext cx="4032447" cy="2265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ángulo 3"/>
          <p:cNvSpPr/>
          <p:nvPr/>
        </p:nvSpPr>
        <p:spPr>
          <a:xfrm>
            <a:off x="1239293" y="190034"/>
            <a:ext cx="640104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2296" indent="0">
              <a:buNone/>
            </a:pPr>
            <a:r>
              <a:rPr lang="es-MX" sz="4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s-MX" sz="4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EN EL LUGAR DEL OTRO</a:t>
            </a:r>
            <a:endParaRPr lang="es-MX" sz="4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40625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4. CiudadaníaDigital con Pollo Castillo Decálogo Part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79576" y="1242376"/>
            <a:ext cx="8899599" cy="5006024"/>
          </a:xfrm>
        </p:spPr>
      </p:pic>
    </p:spTree>
    <p:extLst>
      <p:ext uri="{BB962C8B-B14F-4D97-AF65-F5344CB8AC3E}">
        <p14:creationId xmlns:p14="http://schemas.microsoft.com/office/powerpoint/2010/main" val="4181915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1559496" y="1988840"/>
            <a:ext cx="8898192" cy="1143000"/>
          </a:xfrm>
        </p:spPr>
        <p:txBody>
          <a:bodyPr>
            <a:normAutofit fontScale="90000"/>
          </a:bodyPr>
          <a:lstStyle/>
          <a:p>
            <a:r>
              <a:rPr lang="es-MX" dirty="0"/>
              <a:t/>
            </a:r>
            <a:br>
              <a:rPr lang="es-MX" dirty="0"/>
            </a:br>
            <a:r>
              <a:rPr lang="es-MX" sz="3100" dirty="0"/>
              <a:t>Instrucciones: Ingresa al enlace, lee y responde las preguntas. Esta es una encuesta anónima no te preocupes de tu privacidad</a:t>
            </a:r>
            <a:r>
              <a:rPr lang="es-MX" sz="3100" dirty="0" smtClean="0"/>
              <a:t>.</a:t>
            </a:r>
            <a:r>
              <a:rPr lang="es-MX" dirty="0"/>
              <a:t/>
            </a:r>
            <a:br>
              <a:rPr lang="es-MX" dirty="0"/>
            </a:br>
            <a:r>
              <a:rPr lang="es-MX" dirty="0"/>
              <a:t/>
            </a:r>
            <a:br>
              <a:rPr lang="es-MX" dirty="0"/>
            </a:br>
            <a:r>
              <a:rPr lang="es-MX" dirty="0"/>
              <a:t> </a:t>
            </a:r>
            <a:endParaRPr lang="es-CL" dirty="0"/>
          </a:p>
        </p:txBody>
      </p:sp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2959608" y="2996952"/>
            <a:ext cx="7498080" cy="720080"/>
          </a:xfrm>
        </p:spPr>
        <p:txBody>
          <a:bodyPr>
            <a:normAutofit/>
          </a:bodyPr>
          <a:lstStyle/>
          <a:p>
            <a:r>
              <a:rPr lang="es-CL" dirty="0">
                <a:hlinkClick r:id="rId2"/>
              </a:rPr>
              <a:t>https://</a:t>
            </a:r>
            <a:r>
              <a:rPr lang="es-CL" dirty="0" smtClean="0">
                <a:hlinkClick r:id="rId2"/>
              </a:rPr>
              <a:t>forms.gle/rNL57fy6J4Sz7omd8</a:t>
            </a:r>
            <a:r>
              <a:rPr lang="es-CL" dirty="0" smtClean="0"/>
              <a:t> </a:t>
            </a:r>
            <a:endParaRPr lang="es-C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FC2E1D-E469-48CE-A7F0-E416238361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768" y="4199105"/>
            <a:ext cx="4792588" cy="2396294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847528" y="404664"/>
            <a:ext cx="312123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4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ENCUESTA</a:t>
            </a:r>
            <a:endParaRPr lang="es-CL" sz="4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47138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rgbClr val="FFC000"/>
                </a:solidFill>
              </a:rPr>
              <a:t>3. REFLEXIONES</a:t>
            </a:r>
            <a:endParaRPr lang="es-CL" dirty="0">
              <a:solidFill>
                <a:srgbClr val="FFC000"/>
              </a:solidFill>
            </a:endParaRPr>
          </a:p>
        </p:txBody>
      </p:sp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2639616" y="1628800"/>
            <a:ext cx="7498080" cy="4800600"/>
          </a:xfrm>
        </p:spPr>
        <p:txBody>
          <a:bodyPr>
            <a:normAutofit/>
          </a:bodyPr>
          <a:lstStyle/>
          <a:p>
            <a:pPr algn="ctr"/>
            <a:r>
              <a:rPr lang="es-MX" sz="2800" dirty="0" smtClean="0"/>
              <a:t>¿Cómo lograr </a:t>
            </a:r>
            <a:r>
              <a:rPr lang="es-MX" sz="2800" dirty="0"/>
              <a:t>una buena convivencia a través de las redes sociales?</a:t>
            </a:r>
          </a:p>
          <a:p>
            <a:pPr algn="ctr"/>
            <a:endParaRPr lang="es-MX" sz="4000" dirty="0"/>
          </a:p>
          <a:p>
            <a:pPr algn="ctr"/>
            <a:endParaRPr lang="es-CL" sz="4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57ACDB-65E2-4DE8-B81D-204F482639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656" y="2549141"/>
            <a:ext cx="7272808" cy="4098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019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solidFill>
                  <a:srgbClr val="FFC000"/>
                </a:solidFill>
              </a:rPr>
              <a:t>3. REFLEXIONES</a:t>
            </a:r>
            <a:endParaRPr lang="es-CL" dirty="0">
              <a:solidFill>
                <a:srgbClr val="FFC000"/>
              </a:solidFill>
            </a:endParaRPr>
          </a:p>
        </p:txBody>
      </p:sp>
      <p:pic>
        <p:nvPicPr>
          <p:cNvPr id="4" name="EXIGE RESPETO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63552" y="1700808"/>
            <a:ext cx="8534400" cy="4800600"/>
          </a:xfrm>
        </p:spPr>
      </p:pic>
    </p:spTree>
    <p:extLst>
      <p:ext uri="{BB962C8B-B14F-4D97-AF65-F5344CB8AC3E}">
        <p14:creationId xmlns:p14="http://schemas.microsoft.com/office/powerpoint/2010/main" val="2987316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2189809" y="3766833"/>
            <a:ext cx="7876397" cy="18002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MX" sz="3600" b="1" dirty="0"/>
              <a:t>#NADAJUSTIFICALAVIOLENCIA</a:t>
            </a:r>
          </a:p>
          <a:p>
            <a:pPr marL="0" indent="0" algn="ctr">
              <a:buNone/>
            </a:pPr>
            <a:r>
              <a:rPr lang="es-MX" sz="2800" b="1" dirty="0" smtClean="0">
                <a:solidFill>
                  <a:schemeClr val="accent1">
                    <a:lumMod val="50000"/>
                  </a:schemeClr>
                </a:solidFill>
              </a:rPr>
              <a:t>Por </a:t>
            </a:r>
            <a:r>
              <a:rPr lang="es-MX" sz="2800" b="1" dirty="0">
                <a:solidFill>
                  <a:schemeClr val="accent1">
                    <a:lumMod val="50000"/>
                  </a:schemeClr>
                </a:solidFill>
              </a:rPr>
              <a:t>eso en Numancia aprendemos/creemos </a:t>
            </a:r>
          </a:p>
          <a:p>
            <a:pPr marL="0" indent="0" algn="ctr">
              <a:buNone/>
            </a:pPr>
            <a:r>
              <a:rPr lang="es-MX" sz="2800" b="1" dirty="0">
                <a:solidFill>
                  <a:schemeClr val="accent1">
                    <a:lumMod val="50000"/>
                  </a:schemeClr>
                </a:solidFill>
              </a:rPr>
              <a:t>en la sana convivencia digital</a:t>
            </a:r>
          </a:p>
        </p:txBody>
      </p:sp>
      <p:pic>
        <p:nvPicPr>
          <p:cNvPr id="4" name="image1.png" descr="logo numancia cuad.png"/>
          <p:cNvPicPr/>
          <p:nvPr/>
        </p:nvPicPr>
        <p:blipFill>
          <a:blip r:embed="rId2"/>
          <a:srcRect l="17468" t="14771" r="19952" b="11364"/>
          <a:stretch>
            <a:fillRect/>
          </a:stretch>
        </p:blipFill>
        <p:spPr>
          <a:xfrm>
            <a:off x="4439816" y="0"/>
            <a:ext cx="3376384" cy="3744416"/>
          </a:xfrm>
          <a:prstGeom prst="rect">
            <a:avLst/>
          </a:prstGeom>
          <a:ln/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40" t="45359"/>
          <a:stretch/>
        </p:blipFill>
        <p:spPr>
          <a:xfrm>
            <a:off x="3575720" y="5567033"/>
            <a:ext cx="6254588" cy="126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82468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io">
  <a:themeElements>
    <a:clrScheme name="Horizonte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Solsticio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lsticio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325</TotalTime>
  <Words>93</Words>
  <Application>Microsoft Office PowerPoint</Application>
  <PresentationFormat>Panorámica</PresentationFormat>
  <Paragraphs>21</Paragraphs>
  <Slides>8</Slides>
  <Notes>0</Notes>
  <HiddenSlides>0</HiddenSlides>
  <MMClips>2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3" baseType="lpstr">
      <vt:lpstr>Bodoni MT Black</vt:lpstr>
      <vt:lpstr>Gill Sans MT</vt:lpstr>
      <vt:lpstr>Verdana</vt:lpstr>
      <vt:lpstr>Wingdings 2</vt:lpstr>
      <vt:lpstr>Solsticio</vt:lpstr>
      <vt:lpstr>NUMANCIA POR UNA SANA CONVIVENCIA</vt:lpstr>
      <vt:lpstr>RUTA</vt:lpstr>
      <vt:lpstr>¿Conoces estos memes? ¿Qué opinas de ellos? ¿Qué habrán pensado esas personas cuando se reconocieron en los memes?</vt:lpstr>
      <vt:lpstr>Presentación de PowerPoint</vt:lpstr>
      <vt:lpstr> Instrucciones: Ingresa al enlace, lee y responde las preguntas. Esta es una encuesta anónima no te preocupes de tu privacidad.   </vt:lpstr>
      <vt:lpstr>3. REFLEXIONES</vt:lpstr>
      <vt:lpstr>3. REFLEXIONES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 NUMANCIA  NOS LA JUGAMOS POR  UNA SANA CONVIVENCIA DIGITAL</dc:title>
  <dc:creator>Gabriela Carreón</dc:creator>
  <cp:lastModifiedBy>Usuario</cp:lastModifiedBy>
  <cp:revision>24</cp:revision>
  <dcterms:created xsi:type="dcterms:W3CDTF">2021-03-18T14:31:41Z</dcterms:created>
  <dcterms:modified xsi:type="dcterms:W3CDTF">2021-03-29T13:43:53Z</dcterms:modified>
</cp:coreProperties>
</file>